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8" r:id="rId3"/>
    <p:sldId id="270" r:id="rId4"/>
    <p:sldId id="279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y.edu/KGS/geoky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03397" y="4471492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34012" y="4446117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77328" y="4346000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74292" y="4419419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04026" y="4292603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60943" y="4366023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50747" y="4279256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889410" y="5045149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70591" y="4462477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491921" y="3309917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27936" y="1460590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323059" y="11367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272788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2311843" y="25558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Kentucky Geologic Cross-Section C-D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8026734" y="2276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8110254" y="35544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8663-3E42-F34D-BC98-A9504EC88604}"/>
              </a:ext>
            </a:extLst>
          </p:cNvPr>
          <p:cNvSpPr txBox="1"/>
          <p:nvPr/>
        </p:nvSpPr>
        <p:spPr>
          <a:xfrm>
            <a:off x="737422" y="3557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1188743" y="4135740"/>
            <a:ext cx="14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Cincinnati 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250744" y="3983675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Appalachian Basin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10584" y="4412745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04393" y="4613828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20253" y="4885559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52834" y="4415421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898687" y="4889874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14348" y="5027896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295503" y="4872621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78250" y="5081812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14CB02-E367-0F4C-B7D4-6E601DF3B6B0}"/>
              </a:ext>
            </a:extLst>
          </p:cNvPr>
          <p:cNvSpPr txBox="1"/>
          <p:nvPr/>
        </p:nvSpPr>
        <p:spPr>
          <a:xfrm>
            <a:off x="580225" y="3944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701186" y="995667"/>
            <a:ext cx="914400" cy="45720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696406"/>
            <a:ext cx="914400" cy="4572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686566" y="2396101"/>
            <a:ext cx="914400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695660" y="3091209"/>
            <a:ext cx="914400" cy="4572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686566" y="3786317"/>
            <a:ext cx="914400" cy="4572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695660" y="4481425"/>
            <a:ext cx="914400" cy="4572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8A2B8-092C-F74D-A285-2766A6183E86}"/>
              </a:ext>
            </a:extLst>
          </p:cNvPr>
          <p:cNvSpPr txBox="1"/>
          <p:nvPr/>
        </p:nvSpPr>
        <p:spPr>
          <a:xfrm>
            <a:off x="1759442" y="1070378"/>
            <a:ext cx="183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Tertiary / Cretaceous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0691B-A5EA-994C-9262-F3C379A6AAF3}"/>
              </a:ext>
            </a:extLst>
          </p:cNvPr>
          <p:cNvSpPr txBox="1"/>
          <p:nvPr/>
        </p:nvSpPr>
        <p:spPr>
          <a:xfrm>
            <a:off x="1759442" y="1770779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Pennsylvanian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D1EC02-6830-2F45-9889-2B1D033C5E15}"/>
              </a:ext>
            </a:extLst>
          </p:cNvPr>
          <p:cNvSpPr txBox="1"/>
          <p:nvPr/>
        </p:nvSpPr>
        <p:spPr>
          <a:xfrm>
            <a:off x="1771016" y="2470548"/>
            <a:ext cx="141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Mississippian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20F89-30DF-1146-B83F-168926CEA2CE}"/>
              </a:ext>
            </a:extLst>
          </p:cNvPr>
          <p:cNvSpPr txBox="1"/>
          <p:nvPr/>
        </p:nvSpPr>
        <p:spPr>
          <a:xfrm>
            <a:off x="1771016" y="316572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Devonian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61C9-FA8A-E241-AE2F-87D4505A7563}"/>
              </a:ext>
            </a:extLst>
          </p:cNvPr>
          <p:cNvSpPr txBox="1"/>
          <p:nvPr/>
        </p:nvSpPr>
        <p:spPr>
          <a:xfrm>
            <a:off x="1759442" y="386089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Silurian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9ACA4E-7B5A-A242-A297-C44EBB8A5FCF}"/>
              </a:ext>
            </a:extLst>
          </p:cNvPr>
          <p:cNvSpPr txBox="1"/>
          <p:nvPr/>
        </p:nvSpPr>
        <p:spPr>
          <a:xfrm>
            <a:off x="1759442" y="455607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Ordovician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617DD-EEAB-7C48-B18D-ADAAA92C2B85}"/>
              </a:ext>
            </a:extLst>
          </p:cNvPr>
          <p:cNvSpPr txBox="1"/>
          <p:nvPr/>
        </p:nvSpPr>
        <p:spPr>
          <a:xfrm>
            <a:off x="1783368" y="525124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Cambrian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C06FC3-7178-8441-9422-7A0A1F86989E}"/>
              </a:ext>
            </a:extLst>
          </p:cNvPr>
          <p:cNvSpPr txBox="1"/>
          <p:nvPr/>
        </p:nvSpPr>
        <p:spPr>
          <a:xfrm>
            <a:off x="1783368" y="5946352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Precambrian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3E06F2-B784-A544-BE6E-B21EC84B63FB}"/>
              </a:ext>
            </a:extLst>
          </p:cNvPr>
          <p:cNvSpPr/>
          <p:nvPr/>
        </p:nvSpPr>
        <p:spPr>
          <a:xfrm>
            <a:off x="686566" y="5871641"/>
            <a:ext cx="914400" cy="45720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F80169-873F-524C-8C50-FBBA1B29B7EC}"/>
              </a:ext>
            </a:extLst>
          </p:cNvPr>
          <p:cNvSpPr/>
          <p:nvPr/>
        </p:nvSpPr>
        <p:spPr>
          <a:xfrm>
            <a:off x="686566" y="5176533"/>
            <a:ext cx="9144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22794705-301B-9440-9505-529DCD5FBCBF}"/>
              </a:ext>
            </a:extLst>
          </p:cNvPr>
          <p:cNvSpPr/>
          <p:nvPr/>
        </p:nvSpPr>
        <p:spPr>
          <a:xfrm>
            <a:off x="4614029" y="4439594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94F05-D164-A946-82F9-B283C0E43018}"/>
              </a:ext>
            </a:extLst>
          </p:cNvPr>
          <p:cNvSpPr/>
          <p:nvPr/>
        </p:nvSpPr>
        <p:spPr>
          <a:xfrm>
            <a:off x="4844644" y="4414219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8CC3E0-DCF1-5344-9C1C-78BB46B95FCC}"/>
              </a:ext>
            </a:extLst>
          </p:cNvPr>
          <p:cNvSpPr/>
          <p:nvPr/>
        </p:nvSpPr>
        <p:spPr>
          <a:xfrm>
            <a:off x="7687960" y="4314102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2983F4-D7AB-004E-837A-8E92574A3BE5}"/>
              </a:ext>
            </a:extLst>
          </p:cNvPr>
          <p:cNvSpPr/>
          <p:nvPr/>
        </p:nvSpPr>
        <p:spPr>
          <a:xfrm>
            <a:off x="5084924" y="4387521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0ED2C64-E5BB-304F-894B-726BCD4094E4}"/>
              </a:ext>
            </a:extLst>
          </p:cNvPr>
          <p:cNvSpPr/>
          <p:nvPr/>
        </p:nvSpPr>
        <p:spPr>
          <a:xfrm>
            <a:off x="7714658" y="4260705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0C9F5C5-76B6-1F42-ABE9-3246B2A896BF}"/>
              </a:ext>
            </a:extLst>
          </p:cNvPr>
          <p:cNvSpPr/>
          <p:nvPr/>
        </p:nvSpPr>
        <p:spPr>
          <a:xfrm>
            <a:off x="5071575" y="4334125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4D0C32E-ED50-D04C-9E69-C7D1D94E8155}"/>
              </a:ext>
            </a:extLst>
          </p:cNvPr>
          <p:cNvSpPr/>
          <p:nvPr/>
        </p:nvSpPr>
        <p:spPr>
          <a:xfrm>
            <a:off x="7761379" y="4247358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58953AD-EAF0-BC40-85DB-1E5AFD199C1F}"/>
              </a:ext>
            </a:extLst>
          </p:cNvPr>
          <p:cNvSpPr/>
          <p:nvPr/>
        </p:nvSpPr>
        <p:spPr>
          <a:xfrm>
            <a:off x="900042" y="5013251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326899A-DBB7-5041-BA1C-C56EE1EB360D}"/>
              </a:ext>
            </a:extLst>
          </p:cNvPr>
          <p:cNvSpPr/>
          <p:nvPr/>
        </p:nvSpPr>
        <p:spPr>
          <a:xfrm>
            <a:off x="881223" y="4430579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86FED5E-F832-1A41-BCBD-7BD1561BE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82222" r="33258" b="5185"/>
          <a:stretch/>
        </p:blipFill>
        <p:spPr>
          <a:xfrm>
            <a:off x="502553" y="3278015"/>
            <a:ext cx="8230194" cy="23614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638568" y="1577549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B7720B-15B4-2646-BB64-15B168296E8C}"/>
              </a:ext>
            </a:extLst>
          </p:cNvPr>
          <p:cNvSpPr txBox="1"/>
          <p:nvPr/>
        </p:nvSpPr>
        <p:spPr>
          <a:xfrm>
            <a:off x="7085212" y="108945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;⠠⠉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57" y="1389747"/>
            <a:ext cx="2567213" cy="11357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0F7EE9-A15F-C240-A68E-3EC2BC27F414}"/>
              </a:ext>
            </a:extLst>
          </p:cNvPr>
          <p:cNvSpPr txBox="1"/>
          <p:nvPr/>
        </p:nvSpPr>
        <p:spPr>
          <a:xfrm>
            <a:off x="2524137" y="187878"/>
            <a:ext cx="4641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 ⠠⠅⠢⠞⠥⠉⠅⠽⠀⠠⠛⠑⠕⠇⠕⠛⠊⠉⠀</a:t>
            </a:r>
          </a:p>
          <a:p>
            <a:pPr algn="ctr"/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⠠⠉⠗⠕⠎⠎⠤⠎⠑⠉⠰⠝⠀;⠠⠉⠤;,⠙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E084E-6879-4A4F-BE6B-F12B8DB87DED}"/>
              </a:ext>
            </a:extLst>
          </p:cNvPr>
          <p:cNvSpPr txBox="1"/>
          <p:nvPr/>
        </p:nvSpPr>
        <p:spPr>
          <a:xfrm>
            <a:off x="7748339" y="237607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2FDAA-CE0A-4944-BE0C-A1767A1ACAC4}"/>
              </a:ext>
            </a:extLst>
          </p:cNvPr>
          <p:cNvSpPr txBox="1"/>
          <p:nvPr/>
        </p:nvSpPr>
        <p:spPr>
          <a:xfrm>
            <a:off x="7951921" y="343308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833A2-DF98-F94E-9118-A5A3D731C3E9}"/>
              </a:ext>
            </a:extLst>
          </p:cNvPr>
          <p:cNvSpPr txBox="1"/>
          <p:nvPr/>
        </p:nvSpPr>
        <p:spPr>
          <a:xfrm>
            <a:off x="970775" y="3905059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⠠⠉⠔⠉⠔⠝⠁⠞⠊⠀⠠⠜⠡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A5181-BDC6-5D49-938F-50A06D3894D6}"/>
              </a:ext>
            </a:extLst>
          </p:cNvPr>
          <p:cNvSpPr txBox="1"/>
          <p:nvPr/>
        </p:nvSpPr>
        <p:spPr>
          <a:xfrm>
            <a:off x="5132166" y="3434942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⠠⠁⠏⠏⠁⠇⠁⠡⠊⠁⠝</a:t>
            </a:r>
          </a:p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⠠⠃⠁⠎⠔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1463E8-CE01-E748-964E-E89EBB444C5A}"/>
              </a:ext>
            </a:extLst>
          </p:cNvPr>
          <p:cNvSpPr/>
          <p:nvPr/>
        </p:nvSpPr>
        <p:spPr>
          <a:xfrm>
            <a:off x="7621216" y="4380847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36FFEBF-5C6F-D04F-8EF2-661046CFDB21}"/>
              </a:ext>
            </a:extLst>
          </p:cNvPr>
          <p:cNvSpPr/>
          <p:nvPr/>
        </p:nvSpPr>
        <p:spPr>
          <a:xfrm>
            <a:off x="6115025" y="4581930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783C0A-2895-A14F-8848-9BC22D17E1E8}"/>
              </a:ext>
            </a:extLst>
          </p:cNvPr>
          <p:cNvSpPr/>
          <p:nvPr/>
        </p:nvSpPr>
        <p:spPr>
          <a:xfrm>
            <a:off x="7930885" y="4853661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4437D86-113D-FA4B-99C6-5D54CB77D4CF}"/>
              </a:ext>
            </a:extLst>
          </p:cNvPr>
          <p:cNvSpPr/>
          <p:nvPr/>
        </p:nvSpPr>
        <p:spPr>
          <a:xfrm>
            <a:off x="7663466" y="4383523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363848-493C-D046-9AFA-DA9CD264C068}"/>
              </a:ext>
            </a:extLst>
          </p:cNvPr>
          <p:cNvSpPr/>
          <p:nvPr/>
        </p:nvSpPr>
        <p:spPr>
          <a:xfrm>
            <a:off x="7909319" y="4857976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01E6447-0487-6F44-A6B0-9484D8B27781}"/>
              </a:ext>
            </a:extLst>
          </p:cNvPr>
          <p:cNvSpPr/>
          <p:nvPr/>
        </p:nvSpPr>
        <p:spPr>
          <a:xfrm>
            <a:off x="8124980" y="4995998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E6B07-566D-0F42-AEBB-874291AF6B76}"/>
              </a:ext>
            </a:extLst>
          </p:cNvPr>
          <p:cNvSpPr/>
          <p:nvPr/>
        </p:nvSpPr>
        <p:spPr>
          <a:xfrm>
            <a:off x="8306135" y="4840723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well Braille" pitchFamily="4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A7BBC0-75BB-B24C-8890-E85407DD5D06}"/>
              </a:ext>
            </a:extLst>
          </p:cNvPr>
          <p:cNvCxnSpPr>
            <a:cxnSpLocks/>
          </p:cNvCxnSpPr>
          <p:nvPr/>
        </p:nvCxnSpPr>
        <p:spPr>
          <a:xfrm flipH="1">
            <a:off x="8288882" y="5049914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32A2EA-8357-D547-B056-19EB5EBF28B1}"/>
              </a:ext>
            </a:extLst>
          </p:cNvPr>
          <p:cNvSpPr txBox="1"/>
          <p:nvPr/>
        </p:nvSpPr>
        <p:spPr>
          <a:xfrm>
            <a:off x="598966" y="340642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;⠠⠉</a:t>
            </a:r>
          </a:p>
        </p:txBody>
      </p:sp>
    </p:spTree>
    <p:extLst>
      <p:ext uri="{BB962C8B-B14F-4D97-AF65-F5344CB8AC3E}">
        <p14:creationId xmlns:p14="http://schemas.microsoft.com/office/powerpoint/2010/main" val="6792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623EF1-63D9-8A4D-BF5F-F2FF07FF3BE2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E3BC06-4BBA-D04D-B4AE-083BE7B91818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C6499-8251-C943-A132-744E03125795}"/>
              </a:ext>
            </a:extLst>
          </p:cNvPr>
          <p:cNvSpPr/>
          <p:nvPr/>
        </p:nvSpPr>
        <p:spPr>
          <a:xfrm>
            <a:off x="5788461" y="6530445"/>
            <a:ext cx="3480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https://www.uky.edu/KGS/geoky/index.htm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13163-6AD1-2144-A9D9-04FEBF33A88E}"/>
              </a:ext>
            </a:extLst>
          </p:cNvPr>
          <p:cNvSpPr/>
          <p:nvPr/>
        </p:nvSpPr>
        <p:spPr>
          <a:xfrm>
            <a:off x="686566" y="851249"/>
            <a:ext cx="914400" cy="457200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635F4-F23E-F149-93A7-6AC26D737CE3}"/>
              </a:ext>
            </a:extLst>
          </p:cNvPr>
          <p:cNvSpPr/>
          <p:nvPr/>
        </p:nvSpPr>
        <p:spPr>
          <a:xfrm>
            <a:off x="701186" y="1564879"/>
            <a:ext cx="914400" cy="4572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7E060-719F-9D4D-BD0C-26352390B59F}"/>
              </a:ext>
            </a:extLst>
          </p:cNvPr>
          <p:cNvSpPr/>
          <p:nvPr/>
        </p:nvSpPr>
        <p:spPr>
          <a:xfrm>
            <a:off x="686566" y="2278509"/>
            <a:ext cx="914400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98F34F-02ED-5B4F-A8E3-9C44C881E71F}"/>
              </a:ext>
            </a:extLst>
          </p:cNvPr>
          <p:cNvSpPr/>
          <p:nvPr/>
        </p:nvSpPr>
        <p:spPr>
          <a:xfrm>
            <a:off x="686566" y="3000522"/>
            <a:ext cx="914400" cy="4572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4B434-F71F-E540-99A0-641264D5C1C1}"/>
              </a:ext>
            </a:extLst>
          </p:cNvPr>
          <p:cNvSpPr/>
          <p:nvPr/>
        </p:nvSpPr>
        <p:spPr>
          <a:xfrm>
            <a:off x="701186" y="3718427"/>
            <a:ext cx="914400" cy="4572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01D378-AB28-1B47-96F4-C87475AA05BE}"/>
              </a:ext>
            </a:extLst>
          </p:cNvPr>
          <p:cNvSpPr/>
          <p:nvPr/>
        </p:nvSpPr>
        <p:spPr>
          <a:xfrm>
            <a:off x="701186" y="4436165"/>
            <a:ext cx="914400" cy="4572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D8659-80BD-F340-9872-047129880111}"/>
              </a:ext>
            </a:extLst>
          </p:cNvPr>
          <p:cNvSpPr txBox="1"/>
          <p:nvPr/>
        </p:nvSpPr>
        <p:spPr>
          <a:xfrm>
            <a:off x="1715088" y="846784"/>
            <a:ext cx="51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⠠⠞⠻⠞⠊⠜⠽⠀⠸⠌ ⠠⠉⠗⠑⠞⠁⠉⠑⠳⠎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F2037-A5FD-9142-B35B-E88AF70F9A2E}"/>
              </a:ext>
            </a:extLst>
          </p:cNvPr>
          <p:cNvSpPr txBox="1"/>
          <p:nvPr/>
        </p:nvSpPr>
        <p:spPr>
          <a:xfrm>
            <a:off x="1713929" y="156645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⠠⠏⠢⠝⠎⠽⠇⠧⠁⠝⠊⠁⠝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2F954-D0A4-A94D-8BDC-557069D3BF64}"/>
              </a:ext>
            </a:extLst>
          </p:cNvPr>
          <p:cNvSpPr txBox="1"/>
          <p:nvPr/>
        </p:nvSpPr>
        <p:spPr>
          <a:xfrm>
            <a:off x="1713929" y="2280887"/>
            <a:ext cx="34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⠠⠍⠊⠎⠎⠊⠎⠎⠊⠏⠏⠊⠁⠝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A8D4E-17F8-FD44-B104-1767A1D0CA50}"/>
              </a:ext>
            </a:extLst>
          </p:cNvPr>
          <p:cNvSpPr txBox="1"/>
          <p:nvPr/>
        </p:nvSpPr>
        <p:spPr>
          <a:xfrm>
            <a:off x="1715088" y="3012416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⠠⠙⠑⠧⠕⠝⠊⠁⠝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2B9C0-E567-CF49-BA4C-C0BAC1512E50}"/>
              </a:ext>
            </a:extLst>
          </p:cNvPr>
          <p:cNvSpPr txBox="1"/>
          <p:nvPr/>
        </p:nvSpPr>
        <p:spPr>
          <a:xfrm>
            <a:off x="1713929" y="371842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⠠⠎⠊⠇⠥⠗⠊⠁⠝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A822D8-89A4-584C-AF0E-D8F2F0D28306}"/>
              </a:ext>
            </a:extLst>
          </p:cNvPr>
          <p:cNvSpPr txBox="1"/>
          <p:nvPr/>
        </p:nvSpPr>
        <p:spPr>
          <a:xfrm>
            <a:off x="1713929" y="444128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⠠⠕⠗⠙⠕⠧⠊⠉⠊⠁⠝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8B2AD3-545F-A84A-8337-B012ADEBDE25}"/>
              </a:ext>
            </a:extLst>
          </p:cNvPr>
          <p:cNvSpPr/>
          <p:nvPr/>
        </p:nvSpPr>
        <p:spPr>
          <a:xfrm>
            <a:off x="1715088" y="5153903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⠠⠉⠁⠍⠃⠗⠊⠁⠝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9B4975-7E17-2445-AF5F-CC7F3FF588CE}"/>
              </a:ext>
            </a:extLst>
          </p:cNvPr>
          <p:cNvSpPr/>
          <p:nvPr/>
        </p:nvSpPr>
        <p:spPr>
          <a:xfrm>
            <a:off x="1713929" y="5866523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⠠⠏⠗⠑⠉⠁⠍⠃⠗⠊⠁⠝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EB4D3-4C07-B945-A1CE-C7DE9501C126}"/>
              </a:ext>
            </a:extLst>
          </p:cNvPr>
          <p:cNvSpPr/>
          <p:nvPr/>
        </p:nvSpPr>
        <p:spPr>
          <a:xfrm>
            <a:off x="512420" y="250187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⠠⠇⠑⠛⠢⠙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67A75-EFAF-4D4F-B4E8-45E50D5E0F76}"/>
              </a:ext>
            </a:extLst>
          </p:cNvPr>
          <p:cNvSpPr/>
          <p:nvPr/>
        </p:nvSpPr>
        <p:spPr>
          <a:xfrm>
            <a:off x="686566" y="5871641"/>
            <a:ext cx="914400" cy="457200"/>
          </a:xfrm>
          <a:prstGeom prst="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E6C734-E46B-AB43-8843-A67B7BA9D566}"/>
              </a:ext>
            </a:extLst>
          </p:cNvPr>
          <p:cNvSpPr/>
          <p:nvPr/>
        </p:nvSpPr>
        <p:spPr>
          <a:xfrm>
            <a:off x="686566" y="5153903"/>
            <a:ext cx="914400" cy="4572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E68C3-CE5F-2543-BAE8-AA49321C27E1}"/>
              </a:ext>
            </a:extLst>
          </p:cNvPr>
          <p:cNvCxnSpPr>
            <a:cxnSpLocks/>
          </p:cNvCxnSpPr>
          <p:nvPr/>
        </p:nvCxnSpPr>
        <p:spPr>
          <a:xfrm>
            <a:off x="7723629" y="641883"/>
            <a:ext cx="466214" cy="8589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6D61A-B61C-1A47-AD65-999C2D182A10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9AD2B1-1D47-BB4F-BBE4-1717862B1B2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2FB77FC-C0E0-BF4C-87EA-4A6945B1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18" y="454081"/>
            <a:ext cx="2567213" cy="1135782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9D41F587-9AEA-5D48-93D4-F121FA889E0F}"/>
              </a:ext>
            </a:extLst>
          </p:cNvPr>
          <p:cNvSpPr/>
          <p:nvPr/>
        </p:nvSpPr>
        <p:spPr>
          <a:xfrm>
            <a:off x="4603397" y="4471492"/>
            <a:ext cx="3674852" cy="905256"/>
          </a:xfrm>
          <a:custGeom>
            <a:avLst/>
            <a:gdLst>
              <a:gd name="connsiteX0" fmla="*/ 0 w 3674852"/>
              <a:gd name="connsiteY0" fmla="*/ 34506 h 905774"/>
              <a:gd name="connsiteX1" fmla="*/ 711679 w 3674852"/>
              <a:gd name="connsiteY1" fmla="*/ 125083 h 905774"/>
              <a:gd name="connsiteX2" fmla="*/ 1207698 w 3674852"/>
              <a:gd name="connsiteY2" fmla="*/ 185468 h 905774"/>
              <a:gd name="connsiteX3" fmla="*/ 1677837 w 3674852"/>
              <a:gd name="connsiteY3" fmla="*/ 293299 h 905774"/>
              <a:gd name="connsiteX4" fmla="*/ 2385203 w 3674852"/>
              <a:gd name="connsiteY4" fmla="*/ 474453 h 905774"/>
              <a:gd name="connsiteX5" fmla="*/ 3092569 w 3674852"/>
              <a:gd name="connsiteY5" fmla="*/ 681487 h 905774"/>
              <a:gd name="connsiteX6" fmla="*/ 3437626 w 3674852"/>
              <a:gd name="connsiteY6" fmla="*/ 823823 h 905774"/>
              <a:gd name="connsiteX7" fmla="*/ 3592901 w 3674852"/>
              <a:gd name="connsiteY7" fmla="*/ 905774 h 905774"/>
              <a:gd name="connsiteX8" fmla="*/ 3674852 w 3674852"/>
              <a:gd name="connsiteY8" fmla="*/ 905774 h 905774"/>
              <a:gd name="connsiteX9" fmla="*/ 3674852 w 3674852"/>
              <a:gd name="connsiteY9" fmla="*/ 828136 h 905774"/>
              <a:gd name="connsiteX10" fmla="*/ 3032185 w 3674852"/>
              <a:gd name="connsiteY10" fmla="*/ 582283 h 905774"/>
              <a:gd name="connsiteX11" fmla="*/ 2264434 w 3674852"/>
              <a:gd name="connsiteY11" fmla="*/ 375249 h 905774"/>
              <a:gd name="connsiteX12" fmla="*/ 1690777 w 3674852"/>
              <a:gd name="connsiteY12" fmla="*/ 241540 h 905774"/>
              <a:gd name="connsiteX13" fmla="*/ 1017917 w 3674852"/>
              <a:gd name="connsiteY13" fmla="*/ 120770 h 905774"/>
              <a:gd name="connsiteX14" fmla="*/ 401128 w 3674852"/>
              <a:gd name="connsiteY14" fmla="*/ 38819 h 905774"/>
              <a:gd name="connsiteX15" fmla="*/ 207034 w 3674852"/>
              <a:gd name="connsiteY15" fmla="*/ 0 h 905774"/>
              <a:gd name="connsiteX16" fmla="*/ 0 w 3674852"/>
              <a:gd name="connsiteY16" fmla="*/ 34506 h 9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74852" h="905774">
                <a:moveTo>
                  <a:pt x="0" y="34506"/>
                </a:moveTo>
                <a:lnTo>
                  <a:pt x="711679" y="125083"/>
                </a:lnTo>
                <a:lnTo>
                  <a:pt x="1207698" y="185468"/>
                </a:lnTo>
                <a:lnTo>
                  <a:pt x="1677837" y="293299"/>
                </a:lnTo>
                <a:lnTo>
                  <a:pt x="2385203" y="474453"/>
                </a:lnTo>
                <a:lnTo>
                  <a:pt x="3092569" y="681487"/>
                </a:lnTo>
                <a:lnTo>
                  <a:pt x="3437626" y="823823"/>
                </a:lnTo>
                <a:lnTo>
                  <a:pt x="3592901" y="905774"/>
                </a:lnTo>
                <a:lnTo>
                  <a:pt x="3674852" y="905774"/>
                </a:lnTo>
                <a:lnTo>
                  <a:pt x="3674852" y="828136"/>
                </a:lnTo>
                <a:lnTo>
                  <a:pt x="3032185" y="582283"/>
                </a:lnTo>
                <a:lnTo>
                  <a:pt x="2264434" y="375249"/>
                </a:lnTo>
                <a:lnTo>
                  <a:pt x="1690777" y="241540"/>
                </a:lnTo>
                <a:lnTo>
                  <a:pt x="1017917" y="120770"/>
                </a:lnTo>
                <a:lnTo>
                  <a:pt x="401128" y="38819"/>
                </a:lnTo>
                <a:lnTo>
                  <a:pt x="207034" y="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8B56957-637F-634F-9FAE-FC15AE754070}"/>
              </a:ext>
            </a:extLst>
          </p:cNvPr>
          <p:cNvSpPr/>
          <p:nvPr/>
        </p:nvSpPr>
        <p:spPr>
          <a:xfrm>
            <a:off x="4834012" y="4446117"/>
            <a:ext cx="3450692" cy="854330"/>
          </a:xfrm>
          <a:custGeom>
            <a:avLst/>
            <a:gdLst>
              <a:gd name="connsiteX0" fmla="*/ 186884 w 3450692"/>
              <a:gd name="connsiteY0" fmla="*/ 6674 h 854330"/>
              <a:gd name="connsiteX1" fmla="*/ 1114633 w 3450692"/>
              <a:gd name="connsiteY1" fmla="*/ 146838 h 854330"/>
              <a:gd name="connsiteX2" fmla="*/ 2095778 w 3450692"/>
              <a:gd name="connsiteY2" fmla="*/ 340397 h 854330"/>
              <a:gd name="connsiteX3" fmla="*/ 3030201 w 3450692"/>
              <a:gd name="connsiteY3" fmla="*/ 600701 h 854330"/>
              <a:gd name="connsiteX4" fmla="*/ 3130318 w 3450692"/>
              <a:gd name="connsiteY4" fmla="*/ 634073 h 854330"/>
              <a:gd name="connsiteX5" fmla="*/ 3283830 w 3450692"/>
              <a:gd name="connsiteY5" fmla="*/ 627398 h 854330"/>
              <a:gd name="connsiteX6" fmla="*/ 3444017 w 3450692"/>
              <a:gd name="connsiteY6" fmla="*/ 760887 h 854330"/>
              <a:gd name="connsiteX7" fmla="*/ 3450692 w 3450692"/>
              <a:gd name="connsiteY7" fmla="*/ 854330 h 854330"/>
              <a:gd name="connsiteX8" fmla="*/ 3010178 w 3450692"/>
              <a:gd name="connsiteY8" fmla="*/ 687468 h 854330"/>
              <a:gd name="connsiteX9" fmla="*/ 2536292 w 3450692"/>
              <a:gd name="connsiteY9" fmla="*/ 527282 h 854330"/>
              <a:gd name="connsiteX10" fmla="*/ 1842148 w 3450692"/>
              <a:gd name="connsiteY10" fmla="*/ 333723 h 854330"/>
              <a:gd name="connsiteX11" fmla="*/ 1161354 w 3450692"/>
              <a:gd name="connsiteY11" fmla="*/ 200233 h 854330"/>
              <a:gd name="connsiteX12" fmla="*/ 206908 w 3450692"/>
              <a:gd name="connsiteY12" fmla="*/ 60070 h 854330"/>
              <a:gd name="connsiteX13" fmla="*/ 0 w 3450692"/>
              <a:gd name="connsiteY13" fmla="*/ 40047 h 854330"/>
              <a:gd name="connsiteX14" fmla="*/ 0 w 3450692"/>
              <a:gd name="connsiteY14" fmla="*/ 0 h 854330"/>
              <a:gd name="connsiteX15" fmla="*/ 113465 w 3450692"/>
              <a:gd name="connsiteY15" fmla="*/ 6674 h 854330"/>
              <a:gd name="connsiteX16" fmla="*/ 186884 w 3450692"/>
              <a:gd name="connsiteY16" fmla="*/ 6674 h 8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0692" h="854330">
                <a:moveTo>
                  <a:pt x="186884" y="6674"/>
                </a:moveTo>
                <a:lnTo>
                  <a:pt x="1114633" y="146838"/>
                </a:lnTo>
                <a:lnTo>
                  <a:pt x="2095778" y="340397"/>
                </a:lnTo>
                <a:lnTo>
                  <a:pt x="3030201" y="600701"/>
                </a:lnTo>
                <a:lnTo>
                  <a:pt x="3130318" y="634073"/>
                </a:lnTo>
                <a:lnTo>
                  <a:pt x="3283830" y="627398"/>
                </a:lnTo>
                <a:lnTo>
                  <a:pt x="3444017" y="760887"/>
                </a:lnTo>
                <a:lnTo>
                  <a:pt x="3450692" y="854330"/>
                </a:lnTo>
                <a:lnTo>
                  <a:pt x="3010178" y="687468"/>
                </a:lnTo>
                <a:lnTo>
                  <a:pt x="2536292" y="527282"/>
                </a:lnTo>
                <a:lnTo>
                  <a:pt x="1842148" y="333723"/>
                </a:lnTo>
                <a:lnTo>
                  <a:pt x="1161354" y="200233"/>
                </a:lnTo>
                <a:lnTo>
                  <a:pt x="206908" y="60070"/>
                </a:lnTo>
                <a:lnTo>
                  <a:pt x="0" y="40047"/>
                </a:lnTo>
                <a:lnTo>
                  <a:pt x="0" y="0"/>
                </a:lnTo>
                <a:lnTo>
                  <a:pt x="113465" y="6674"/>
                </a:lnTo>
                <a:lnTo>
                  <a:pt x="186884" y="66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BBEC3F5-B516-C349-8EDB-3C01D38CFD91}"/>
              </a:ext>
            </a:extLst>
          </p:cNvPr>
          <p:cNvSpPr/>
          <p:nvPr/>
        </p:nvSpPr>
        <p:spPr>
          <a:xfrm>
            <a:off x="7677328" y="4346000"/>
            <a:ext cx="627399" cy="767562"/>
          </a:xfrm>
          <a:custGeom>
            <a:avLst/>
            <a:gdLst>
              <a:gd name="connsiteX0" fmla="*/ 13349 w 627399"/>
              <a:gd name="connsiteY0" fmla="*/ 0 h 767562"/>
              <a:gd name="connsiteX1" fmla="*/ 186885 w 627399"/>
              <a:gd name="connsiteY1" fmla="*/ 287002 h 767562"/>
              <a:gd name="connsiteX2" fmla="*/ 400467 w 627399"/>
              <a:gd name="connsiteY2" fmla="*/ 493910 h 767562"/>
              <a:gd name="connsiteX3" fmla="*/ 627399 w 627399"/>
              <a:gd name="connsiteY3" fmla="*/ 687469 h 767562"/>
              <a:gd name="connsiteX4" fmla="*/ 614050 w 627399"/>
              <a:gd name="connsiteY4" fmla="*/ 767562 h 767562"/>
              <a:gd name="connsiteX5" fmla="*/ 387119 w 627399"/>
              <a:gd name="connsiteY5" fmla="*/ 580677 h 767562"/>
              <a:gd name="connsiteX6" fmla="*/ 193559 w 627399"/>
              <a:gd name="connsiteY6" fmla="*/ 393793 h 767562"/>
              <a:gd name="connsiteX7" fmla="*/ 86768 w 627399"/>
              <a:gd name="connsiteY7" fmla="*/ 213583 h 767562"/>
              <a:gd name="connsiteX8" fmla="*/ 0 w 627399"/>
              <a:gd name="connsiteY8" fmla="*/ 60070 h 767562"/>
              <a:gd name="connsiteX9" fmla="*/ 13349 w 627399"/>
              <a:gd name="connsiteY9" fmla="*/ 0 h 7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399" h="767562">
                <a:moveTo>
                  <a:pt x="13349" y="0"/>
                </a:moveTo>
                <a:lnTo>
                  <a:pt x="186885" y="287002"/>
                </a:lnTo>
                <a:lnTo>
                  <a:pt x="400467" y="493910"/>
                </a:lnTo>
                <a:lnTo>
                  <a:pt x="627399" y="687469"/>
                </a:lnTo>
                <a:lnTo>
                  <a:pt x="614050" y="767562"/>
                </a:lnTo>
                <a:lnTo>
                  <a:pt x="387119" y="580677"/>
                </a:lnTo>
                <a:lnTo>
                  <a:pt x="193559" y="393793"/>
                </a:lnTo>
                <a:lnTo>
                  <a:pt x="86768" y="213583"/>
                </a:lnTo>
                <a:lnTo>
                  <a:pt x="0" y="60070"/>
                </a:lnTo>
                <a:lnTo>
                  <a:pt x="13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507A69B-D2A8-3B44-93E4-A41862D35C41}"/>
              </a:ext>
            </a:extLst>
          </p:cNvPr>
          <p:cNvSpPr/>
          <p:nvPr/>
        </p:nvSpPr>
        <p:spPr>
          <a:xfrm>
            <a:off x="5074292" y="4419419"/>
            <a:ext cx="3030201" cy="658368"/>
          </a:xfrm>
          <a:custGeom>
            <a:avLst/>
            <a:gdLst>
              <a:gd name="connsiteX0" fmla="*/ 0 w 3030201"/>
              <a:gd name="connsiteY0" fmla="*/ 0 h 654096"/>
              <a:gd name="connsiteX1" fmla="*/ 1301518 w 3030201"/>
              <a:gd name="connsiteY1" fmla="*/ 200234 h 654096"/>
              <a:gd name="connsiteX2" fmla="*/ 2369430 w 3030201"/>
              <a:gd name="connsiteY2" fmla="*/ 413816 h 654096"/>
              <a:gd name="connsiteX3" fmla="*/ 2656432 w 3030201"/>
              <a:gd name="connsiteY3" fmla="*/ 513933 h 654096"/>
              <a:gd name="connsiteX4" fmla="*/ 2756549 w 3030201"/>
              <a:gd name="connsiteY4" fmla="*/ 527282 h 654096"/>
              <a:gd name="connsiteX5" fmla="*/ 2876689 w 3030201"/>
              <a:gd name="connsiteY5" fmla="*/ 507258 h 654096"/>
              <a:gd name="connsiteX6" fmla="*/ 3030201 w 3030201"/>
              <a:gd name="connsiteY6" fmla="*/ 647422 h 654096"/>
              <a:gd name="connsiteX7" fmla="*/ 2896712 w 3030201"/>
              <a:gd name="connsiteY7" fmla="*/ 654096 h 654096"/>
              <a:gd name="connsiteX8" fmla="*/ 2329384 w 3030201"/>
              <a:gd name="connsiteY8" fmla="*/ 493910 h 654096"/>
              <a:gd name="connsiteX9" fmla="*/ 1368263 w 3030201"/>
              <a:gd name="connsiteY9" fmla="*/ 260304 h 654096"/>
              <a:gd name="connsiteX10" fmla="*/ 647422 w 3030201"/>
              <a:gd name="connsiteY10" fmla="*/ 133489 h 654096"/>
              <a:gd name="connsiteX11" fmla="*/ 0 w 3030201"/>
              <a:gd name="connsiteY11" fmla="*/ 0 h 6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30201" h="654096">
                <a:moveTo>
                  <a:pt x="0" y="0"/>
                </a:moveTo>
                <a:lnTo>
                  <a:pt x="1301518" y="200234"/>
                </a:lnTo>
                <a:lnTo>
                  <a:pt x="2369430" y="413816"/>
                </a:lnTo>
                <a:lnTo>
                  <a:pt x="2656432" y="513933"/>
                </a:lnTo>
                <a:lnTo>
                  <a:pt x="2756549" y="527282"/>
                </a:lnTo>
                <a:lnTo>
                  <a:pt x="2876689" y="507258"/>
                </a:lnTo>
                <a:lnTo>
                  <a:pt x="3030201" y="647422"/>
                </a:lnTo>
                <a:lnTo>
                  <a:pt x="2896712" y="654096"/>
                </a:lnTo>
                <a:lnTo>
                  <a:pt x="2329384" y="493910"/>
                </a:lnTo>
                <a:lnTo>
                  <a:pt x="1368263" y="260304"/>
                </a:lnTo>
                <a:lnTo>
                  <a:pt x="647422" y="13348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E3ED026-A4F8-9342-94E8-C256A8B98F75}"/>
              </a:ext>
            </a:extLst>
          </p:cNvPr>
          <p:cNvSpPr/>
          <p:nvPr/>
        </p:nvSpPr>
        <p:spPr>
          <a:xfrm>
            <a:off x="7704026" y="4292603"/>
            <a:ext cx="587352" cy="749808"/>
          </a:xfrm>
          <a:custGeom>
            <a:avLst/>
            <a:gdLst>
              <a:gd name="connsiteX0" fmla="*/ 46721 w 587352"/>
              <a:gd name="connsiteY0" fmla="*/ 0 h 747539"/>
              <a:gd name="connsiteX1" fmla="*/ 153513 w 587352"/>
              <a:gd name="connsiteY1" fmla="*/ 193560 h 747539"/>
              <a:gd name="connsiteX2" fmla="*/ 313699 w 587352"/>
              <a:gd name="connsiteY2" fmla="*/ 373770 h 747539"/>
              <a:gd name="connsiteX3" fmla="*/ 447188 w 587352"/>
              <a:gd name="connsiteY3" fmla="*/ 507259 h 747539"/>
              <a:gd name="connsiteX4" fmla="*/ 567329 w 587352"/>
              <a:gd name="connsiteY4" fmla="*/ 620725 h 747539"/>
              <a:gd name="connsiteX5" fmla="*/ 587352 w 587352"/>
              <a:gd name="connsiteY5" fmla="*/ 747539 h 747539"/>
              <a:gd name="connsiteX6" fmla="*/ 313699 w 587352"/>
              <a:gd name="connsiteY6" fmla="*/ 513933 h 747539"/>
              <a:gd name="connsiteX7" fmla="*/ 140164 w 587352"/>
              <a:gd name="connsiteY7" fmla="*/ 293676 h 747539"/>
              <a:gd name="connsiteX8" fmla="*/ 0 w 587352"/>
              <a:gd name="connsiteY8" fmla="*/ 53396 h 747539"/>
              <a:gd name="connsiteX9" fmla="*/ 46721 w 587352"/>
              <a:gd name="connsiteY9" fmla="*/ 0 h 74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52" h="747539">
                <a:moveTo>
                  <a:pt x="46721" y="0"/>
                </a:moveTo>
                <a:lnTo>
                  <a:pt x="153513" y="193560"/>
                </a:lnTo>
                <a:lnTo>
                  <a:pt x="313699" y="373770"/>
                </a:lnTo>
                <a:lnTo>
                  <a:pt x="447188" y="507259"/>
                </a:lnTo>
                <a:lnTo>
                  <a:pt x="567329" y="620725"/>
                </a:lnTo>
                <a:lnTo>
                  <a:pt x="587352" y="747539"/>
                </a:lnTo>
                <a:lnTo>
                  <a:pt x="313699" y="513933"/>
                </a:lnTo>
                <a:lnTo>
                  <a:pt x="140164" y="293676"/>
                </a:lnTo>
                <a:lnTo>
                  <a:pt x="0" y="53396"/>
                </a:lnTo>
                <a:lnTo>
                  <a:pt x="46721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7B4B240-7FDB-364B-B52F-5B83C19CE36C}"/>
              </a:ext>
            </a:extLst>
          </p:cNvPr>
          <p:cNvSpPr/>
          <p:nvPr/>
        </p:nvSpPr>
        <p:spPr>
          <a:xfrm>
            <a:off x="5060943" y="4366023"/>
            <a:ext cx="2896712" cy="585216"/>
          </a:xfrm>
          <a:custGeom>
            <a:avLst/>
            <a:gdLst>
              <a:gd name="connsiteX0" fmla="*/ 2569664 w 2896712"/>
              <a:gd name="connsiteY0" fmla="*/ 93443 h 580678"/>
              <a:gd name="connsiteX1" fmla="*/ 2676455 w 2896712"/>
              <a:gd name="connsiteY1" fmla="*/ 287002 h 580678"/>
              <a:gd name="connsiteX2" fmla="*/ 2863340 w 2896712"/>
              <a:gd name="connsiteY2" fmla="*/ 507259 h 580678"/>
              <a:gd name="connsiteX3" fmla="*/ 2896712 w 2896712"/>
              <a:gd name="connsiteY3" fmla="*/ 553980 h 580678"/>
              <a:gd name="connsiteX4" fmla="*/ 2763223 w 2896712"/>
              <a:gd name="connsiteY4" fmla="*/ 580678 h 580678"/>
              <a:gd name="connsiteX5" fmla="*/ 2369431 w 2896712"/>
              <a:gd name="connsiteY5" fmla="*/ 487235 h 580678"/>
              <a:gd name="connsiteX6" fmla="*/ 1488403 w 2896712"/>
              <a:gd name="connsiteY6" fmla="*/ 280327 h 580678"/>
              <a:gd name="connsiteX7" fmla="*/ 967796 w 2896712"/>
              <a:gd name="connsiteY7" fmla="*/ 193560 h 580678"/>
              <a:gd name="connsiteX8" fmla="*/ 493909 w 2896712"/>
              <a:gd name="connsiteY8" fmla="*/ 140164 h 580678"/>
              <a:gd name="connsiteX9" fmla="*/ 0 w 2896712"/>
              <a:gd name="connsiteY9" fmla="*/ 53396 h 580678"/>
              <a:gd name="connsiteX10" fmla="*/ 26698 w 2896712"/>
              <a:gd name="connsiteY10" fmla="*/ 0 h 580678"/>
              <a:gd name="connsiteX11" fmla="*/ 140163 w 2896712"/>
              <a:gd name="connsiteY11" fmla="*/ 0 h 580678"/>
              <a:gd name="connsiteX12" fmla="*/ 273652 w 2896712"/>
              <a:gd name="connsiteY12" fmla="*/ 46722 h 580678"/>
              <a:gd name="connsiteX13" fmla="*/ 333723 w 2896712"/>
              <a:gd name="connsiteY13" fmla="*/ 66745 h 580678"/>
              <a:gd name="connsiteX14" fmla="*/ 387118 w 2896712"/>
              <a:gd name="connsiteY14" fmla="*/ 46722 h 580678"/>
              <a:gd name="connsiteX15" fmla="*/ 440514 w 2896712"/>
              <a:gd name="connsiteY15" fmla="*/ 66745 h 580678"/>
              <a:gd name="connsiteX16" fmla="*/ 473886 w 2896712"/>
              <a:gd name="connsiteY16" fmla="*/ 86768 h 580678"/>
              <a:gd name="connsiteX17" fmla="*/ 540631 w 2896712"/>
              <a:gd name="connsiteY17" fmla="*/ 60071 h 580678"/>
              <a:gd name="connsiteX18" fmla="*/ 540631 w 2896712"/>
              <a:gd name="connsiteY18" fmla="*/ 60071 h 580678"/>
              <a:gd name="connsiteX19" fmla="*/ 627398 w 2896712"/>
              <a:gd name="connsiteY19" fmla="*/ 86768 h 580678"/>
              <a:gd name="connsiteX20" fmla="*/ 680794 w 2896712"/>
              <a:gd name="connsiteY20" fmla="*/ 46722 h 580678"/>
              <a:gd name="connsiteX21" fmla="*/ 734190 w 2896712"/>
              <a:gd name="connsiteY21" fmla="*/ 93443 h 580678"/>
              <a:gd name="connsiteX22" fmla="*/ 734190 w 2896712"/>
              <a:gd name="connsiteY22" fmla="*/ 93443 h 580678"/>
              <a:gd name="connsiteX23" fmla="*/ 800934 w 2896712"/>
              <a:gd name="connsiteY23" fmla="*/ 100117 h 580678"/>
              <a:gd name="connsiteX24" fmla="*/ 1188052 w 2896712"/>
              <a:gd name="connsiteY24" fmla="*/ 100117 h 580678"/>
              <a:gd name="connsiteX25" fmla="*/ 1341565 w 2896712"/>
              <a:gd name="connsiteY25" fmla="*/ 0 h 580678"/>
              <a:gd name="connsiteX26" fmla="*/ 1755381 w 2896712"/>
              <a:gd name="connsiteY26" fmla="*/ 86768 h 580678"/>
              <a:gd name="connsiteX27" fmla="*/ 1855498 w 2896712"/>
              <a:gd name="connsiteY27" fmla="*/ 86768 h 580678"/>
              <a:gd name="connsiteX28" fmla="*/ 1968963 w 2896712"/>
              <a:gd name="connsiteY28" fmla="*/ 6675 h 580678"/>
              <a:gd name="connsiteX29" fmla="*/ 2002336 w 2896712"/>
              <a:gd name="connsiteY29" fmla="*/ 26698 h 580678"/>
              <a:gd name="connsiteX30" fmla="*/ 2089104 w 2896712"/>
              <a:gd name="connsiteY30" fmla="*/ 66745 h 580678"/>
              <a:gd name="connsiteX31" fmla="*/ 2142499 w 2896712"/>
              <a:gd name="connsiteY31" fmla="*/ 46722 h 580678"/>
              <a:gd name="connsiteX32" fmla="*/ 2255965 w 2896712"/>
              <a:gd name="connsiteY32" fmla="*/ 93443 h 580678"/>
              <a:gd name="connsiteX33" fmla="*/ 2289337 w 2896712"/>
              <a:gd name="connsiteY33" fmla="*/ 126815 h 580678"/>
              <a:gd name="connsiteX34" fmla="*/ 2416152 w 2896712"/>
              <a:gd name="connsiteY34" fmla="*/ 73419 h 580678"/>
              <a:gd name="connsiteX35" fmla="*/ 2509594 w 2896712"/>
              <a:gd name="connsiteY35" fmla="*/ 86768 h 580678"/>
              <a:gd name="connsiteX36" fmla="*/ 2569664 w 2896712"/>
              <a:gd name="connsiteY36" fmla="*/ 93443 h 58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96712" h="580678">
                <a:moveTo>
                  <a:pt x="2569664" y="93443"/>
                </a:moveTo>
                <a:lnTo>
                  <a:pt x="2676455" y="287002"/>
                </a:lnTo>
                <a:lnTo>
                  <a:pt x="2863340" y="507259"/>
                </a:lnTo>
                <a:lnTo>
                  <a:pt x="2896712" y="553980"/>
                </a:lnTo>
                <a:lnTo>
                  <a:pt x="2763223" y="580678"/>
                </a:lnTo>
                <a:lnTo>
                  <a:pt x="2369431" y="487235"/>
                </a:lnTo>
                <a:lnTo>
                  <a:pt x="1488403" y="280327"/>
                </a:lnTo>
                <a:lnTo>
                  <a:pt x="967796" y="193560"/>
                </a:lnTo>
                <a:lnTo>
                  <a:pt x="493909" y="140164"/>
                </a:lnTo>
                <a:lnTo>
                  <a:pt x="0" y="53396"/>
                </a:lnTo>
                <a:lnTo>
                  <a:pt x="26698" y="0"/>
                </a:lnTo>
                <a:lnTo>
                  <a:pt x="140163" y="0"/>
                </a:lnTo>
                <a:lnTo>
                  <a:pt x="273652" y="46722"/>
                </a:lnTo>
                <a:lnTo>
                  <a:pt x="333723" y="66745"/>
                </a:lnTo>
                <a:lnTo>
                  <a:pt x="387118" y="46722"/>
                </a:lnTo>
                <a:lnTo>
                  <a:pt x="440514" y="66745"/>
                </a:lnTo>
                <a:lnTo>
                  <a:pt x="473886" y="86768"/>
                </a:lnTo>
                <a:lnTo>
                  <a:pt x="540631" y="60071"/>
                </a:lnTo>
                <a:lnTo>
                  <a:pt x="540631" y="60071"/>
                </a:lnTo>
                <a:lnTo>
                  <a:pt x="627398" y="86768"/>
                </a:lnTo>
                <a:lnTo>
                  <a:pt x="680794" y="46722"/>
                </a:lnTo>
                <a:lnTo>
                  <a:pt x="734190" y="93443"/>
                </a:lnTo>
                <a:lnTo>
                  <a:pt x="734190" y="93443"/>
                </a:lnTo>
                <a:lnTo>
                  <a:pt x="800934" y="100117"/>
                </a:lnTo>
                <a:lnTo>
                  <a:pt x="1188052" y="100117"/>
                </a:lnTo>
                <a:lnTo>
                  <a:pt x="1341565" y="0"/>
                </a:lnTo>
                <a:lnTo>
                  <a:pt x="1755381" y="86768"/>
                </a:lnTo>
                <a:lnTo>
                  <a:pt x="1855498" y="86768"/>
                </a:lnTo>
                <a:lnTo>
                  <a:pt x="1968963" y="6675"/>
                </a:lnTo>
                <a:lnTo>
                  <a:pt x="2002336" y="26698"/>
                </a:lnTo>
                <a:lnTo>
                  <a:pt x="2089104" y="66745"/>
                </a:lnTo>
                <a:lnTo>
                  <a:pt x="2142499" y="46722"/>
                </a:lnTo>
                <a:lnTo>
                  <a:pt x="2255965" y="93443"/>
                </a:lnTo>
                <a:lnTo>
                  <a:pt x="2289337" y="126815"/>
                </a:lnTo>
                <a:lnTo>
                  <a:pt x="2416152" y="73419"/>
                </a:lnTo>
                <a:lnTo>
                  <a:pt x="2509594" y="86768"/>
                </a:lnTo>
                <a:lnTo>
                  <a:pt x="2569664" y="9344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3C257D7-89E1-8441-ACF5-BAD780249B5F}"/>
              </a:ext>
            </a:extLst>
          </p:cNvPr>
          <p:cNvSpPr/>
          <p:nvPr/>
        </p:nvSpPr>
        <p:spPr>
          <a:xfrm>
            <a:off x="7750747" y="4279256"/>
            <a:ext cx="533957" cy="630936"/>
          </a:xfrm>
          <a:custGeom>
            <a:avLst/>
            <a:gdLst>
              <a:gd name="connsiteX0" fmla="*/ 0 w 533957"/>
              <a:gd name="connsiteY0" fmla="*/ 0 h 634073"/>
              <a:gd name="connsiteX1" fmla="*/ 100117 w 533957"/>
              <a:gd name="connsiteY1" fmla="*/ 193559 h 634073"/>
              <a:gd name="connsiteX2" fmla="*/ 246955 w 533957"/>
              <a:gd name="connsiteY2" fmla="*/ 387118 h 634073"/>
              <a:gd name="connsiteX3" fmla="*/ 473886 w 533957"/>
              <a:gd name="connsiteY3" fmla="*/ 580677 h 634073"/>
              <a:gd name="connsiteX4" fmla="*/ 533957 w 533957"/>
              <a:gd name="connsiteY4" fmla="*/ 634073 h 634073"/>
              <a:gd name="connsiteX5" fmla="*/ 533957 w 533957"/>
              <a:gd name="connsiteY5" fmla="*/ 6674 h 634073"/>
              <a:gd name="connsiteX6" fmla="*/ 400467 w 533957"/>
              <a:gd name="connsiteY6" fmla="*/ 100116 h 634073"/>
              <a:gd name="connsiteX7" fmla="*/ 333723 w 533957"/>
              <a:gd name="connsiteY7" fmla="*/ 120140 h 634073"/>
              <a:gd name="connsiteX8" fmla="*/ 246955 w 533957"/>
              <a:gd name="connsiteY8" fmla="*/ 60070 h 634073"/>
              <a:gd name="connsiteX9" fmla="*/ 106792 w 533957"/>
              <a:gd name="connsiteY9" fmla="*/ 20023 h 634073"/>
              <a:gd name="connsiteX10" fmla="*/ 0 w 533957"/>
              <a:gd name="connsiteY10" fmla="*/ 0 h 6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57" h="634073">
                <a:moveTo>
                  <a:pt x="0" y="0"/>
                </a:moveTo>
                <a:lnTo>
                  <a:pt x="100117" y="193559"/>
                </a:lnTo>
                <a:lnTo>
                  <a:pt x="246955" y="387118"/>
                </a:lnTo>
                <a:lnTo>
                  <a:pt x="473886" y="580677"/>
                </a:lnTo>
                <a:lnTo>
                  <a:pt x="533957" y="634073"/>
                </a:lnTo>
                <a:lnTo>
                  <a:pt x="533957" y="6674"/>
                </a:lnTo>
                <a:lnTo>
                  <a:pt x="400467" y="100116"/>
                </a:lnTo>
                <a:lnTo>
                  <a:pt x="333723" y="120140"/>
                </a:lnTo>
                <a:lnTo>
                  <a:pt x="246955" y="60070"/>
                </a:lnTo>
                <a:lnTo>
                  <a:pt x="106792" y="2002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093F9C1-E3F0-7542-82E5-262C737F944C}"/>
              </a:ext>
            </a:extLst>
          </p:cNvPr>
          <p:cNvSpPr/>
          <p:nvPr/>
        </p:nvSpPr>
        <p:spPr>
          <a:xfrm>
            <a:off x="889410" y="5045149"/>
            <a:ext cx="4298348" cy="347472"/>
          </a:xfrm>
          <a:custGeom>
            <a:avLst/>
            <a:gdLst>
              <a:gd name="connsiteX0" fmla="*/ 6605 w 4298348"/>
              <a:gd name="connsiteY0" fmla="*/ 38100 h 348740"/>
              <a:gd name="connsiteX1" fmla="*/ 568580 w 4298348"/>
              <a:gd name="connsiteY1" fmla="*/ 47625 h 348740"/>
              <a:gd name="connsiteX2" fmla="*/ 1149605 w 4298348"/>
              <a:gd name="connsiteY2" fmla="*/ 0 h 348740"/>
              <a:gd name="connsiteX3" fmla="*/ 2102105 w 4298348"/>
              <a:gd name="connsiteY3" fmla="*/ 38100 h 348740"/>
              <a:gd name="connsiteX4" fmla="*/ 2536292 w 4298348"/>
              <a:gd name="connsiteY4" fmla="*/ 68413 h 348740"/>
              <a:gd name="connsiteX5" fmla="*/ 2569664 w 4298348"/>
              <a:gd name="connsiteY5" fmla="*/ 95111 h 348740"/>
              <a:gd name="connsiteX6" fmla="*/ 2923410 w 4298348"/>
              <a:gd name="connsiteY6" fmla="*/ 121809 h 348740"/>
              <a:gd name="connsiteX7" fmla="*/ 3050225 w 4298348"/>
              <a:gd name="connsiteY7" fmla="*/ 135158 h 348740"/>
              <a:gd name="connsiteX8" fmla="*/ 3444018 w 4298348"/>
              <a:gd name="connsiteY8" fmla="*/ 208577 h 348740"/>
              <a:gd name="connsiteX9" fmla="*/ 3937927 w 4298348"/>
              <a:gd name="connsiteY9" fmla="*/ 255298 h 348740"/>
              <a:gd name="connsiteX10" fmla="*/ 4298348 w 4298348"/>
              <a:gd name="connsiteY10" fmla="*/ 348740 h 348740"/>
              <a:gd name="connsiteX11" fmla="*/ 0 w 4298348"/>
              <a:gd name="connsiteY11" fmla="*/ 328717 h 348740"/>
              <a:gd name="connsiteX12" fmla="*/ 6605 w 4298348"/>
              <a:gd name="connsiteY12" fmla="*/ 38100 h 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98348" h="348740">
                <a:moveTo>
                  <a:pt x="6605" y="38100"/>
                </a:moveTo>
                <a:lnTo>
                  <a:pt x="568580" y="47625"/>
                </a:lnTo>
                <a:lnTo>
                  <a:pt x="1149605" y="0"/>
                </a:lnTo>
                <a:lnTo>
                  <a:pt x="2102105" y="38100"/>
                </a:lnTo>
                <a:lnTo>
                  <a:pt x="2536292" y="68413"/>
                </a:lnTo>
                <a:lnTo>
                  <a:pt x="2569664" y="95111"/>
                </a:lnTo>
                <a:lnTo>
                  <a:pt x="2923410" y="121809"/>
                </a:lnTo>
                <a:lnTo>
                  <a:pt x="3050225" y="135158"/>
                </a:lnTo>
                <a:lnTo>
                  <a:pt x="3444018" y="208577"/>
                </a:lnTo>
                <a:lnTo>
                  <a:pt x="3937927" y="255298"/>
                </a:lnTo>
                <a:lnTo>
                  <a:pt x="4298348" y="348740"/>
                </a:lnTo>
                <a:lnTo>
                  <a:pt x="0" y="328717"/>
                </a:lnTo>
                <a:lnTo>
                  <a:pt x="6605" y="3810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9884139-D426-9145-8D31-20C014C8904A}"/>
              </a:ext>
            </a:extLst>
          </p:cNvPr>
          <p:cNvSpPr/>
          <p:nvPr/>
        </p:nvSpPr>
        <p:spPr>
          <a:xfrm>
            <a:off x="870591" y="4462477"/>
            <a:ext cx="7308325" cy="932688"/>
          </a:xfrm>
          <a:custGeom>
            <a:avLst/>
            <a:gdLst>
              <a:gd name="connsiteX0" fmla="*/ 13751 w 7308325"/>
              <a:gd name="connsiteY0" fmla="*/ 116878 h 928150"/>
              <a:gd name="connsiteX1" fmla="*/ 151254 w 7308325"/>
              <a:gd name="connsiteY1" fmla="*/ 68752 h 928150"/>
              <a:gd name="connsiteX2" fmla="*/ 247507 w 7308325"/>
              <a:gd name="connsiteY2" fmla="*/ 82502 h 928150"/>
              <a:gd name="connsiteX3" fmla="*/ 281883 w 7308325"/>
              <a:gd name="connsiteY3" fmla="*/ 110003 h 928150"/>
              <a:gd name="connsiteX4" fmla="*/ 385011 w 7308325"/>
              <a:gd name="connsiteY4" fmla="*/ 68752 h 928150"/>
              <a:gd name="connsiteX5" fmla="*/ 584391 w 7308325"/>
              <a:gd name="connsiteY5" fmla="*/ 82502 h 928150"/>
              <a:gd name="connsiteX6" fmla="*/ 969402 w 7308325"/>
              <a:gd name="connsiteY6" fmla="*/ 82502 h 928150"/>
              <a:gd name="connsiteX7" fmla="*/ 1244409 w 7308325"/>
              <a:gd name="connsiteY7" fmla="*/ 75627 h 928150"/>
              <a:gd name="connsiteX8" fmla="*/ 1519417 w 7308325"/>
              <a:gd name="connsiteY8" fmla="*/ 41251 h 928150"/>
              <a:gd name="connsiteX9" fmla="*/ 1952554 w 7308325"/>
              <a:gd name="connsiteY9" fmla="*/ 41251 h 928150"/>
              <a:gd name="connsiteX10" fmla="*/ 2344439 w 7308325"/>
              <a:gd name="connsiteY10" fmla="*/ 41251 h 928150"/>
              <a:gd name="connsiteX11" fmla="*/ 2488818 w 7308325"/>
              <a:gd name="connsiteY11" fmla="*/ 0 h 928150"/>
              <a:gd name="connsiteX12" fmla="*/ 2591946 w 7308325"/>
              <a:gd name="connsiteY12" fmla="*/ 6875 h 928150"/>
              <a:gd name="connsiteX13" fmla="*/ 2763826 w 7308325"/>
              <a:gd name="connsiteY13" fmla="*/ 0 h 928150"/>
              <a:gd name="connsiteX14" fmla="*/ 2908205 w 7308325"/>
              <a:gd name="connsiteY14" fmla="*/ 6875 h 928150"/>
              <a:gd name="connsiteX15" fmla="*/ 3025083 w 7308325"/>
              <a:gd name="connsiteY15" fmla="*/ 27501 h 928150"/>
              <a:gd name="connsiteX16" fmla="*/ 3155711 w 7308325"/>
              <a:gd name="connsiteY16" fmla="*/ 75627 h 928150"/>
              <a:gd name="connsiteX17" fmla="*/ 3224463 w 7308325"/>
              <a:gd name="connsiteY17" fmla="*/ 34376 h 928150"/>
              <a:gd name="connsiteX18" fmla="*/ 3623224 w 7308325"/>
              <a:gd name="connsiteY18" fmla="*/ 27501 h 928150"/>
              <a:gd name="connsiteX19" fmla="*/ 4015110 w 7308325"/>
              <a:gd name="connsiteY19" fmla="*/ 75627 h 928150"/>
              <a:gd name="connsiteX20" fmla="*/ 4351994 w 7308325"/>
              <a:gd name="connsiteY20" fmla="*/ 123753 h 928150"/>
              <a:gd name="connsiteX21" fmla="*/ 4654502 w 7308325"/>
              <a:gd name="connsiteY21" fmla="*/ 158129 h 928150"/>
              <a:gd name="connsiteX22" fmla="*/ 4977636 w 7308325"/>
              <a:gd name="connsiteY22" fmla="*/ 206255 h 928150"/>
              <a:gd name="connsiteX23" fmla="*/ 5348896 w 7308325"/>
              <a:gd name="connsiteY23" fmla="*/ 281883 h 928150"/>
              <a:gd name="connsiteX24" fmla="*/ 5720157 w 7308325"/>
              <a:gd name="connsiteY24" fmla="*/ 371260 h 928150"/>
              <a:gd name="connsiteX25" fmla="*/ 6187669 w 7308325"/>
              <a:gd name="connsiteY25" fmla="*/ 501889 h 928150"/>
              <a:gd name="connsiteX26" fmla="*/ 6552054 w 7308325"/>
              <a:gd name="connsiteY26" fmla="*/ 598141 h 928150"/>
              <a:gd name="connsiteX27" fmla="*/ 6882063 w 7308325"/>
              <a:gd name="connsiteY27" fmla="*/ 742520 h 928150"/>
              <a:gd name="connsiteX28" fmla="*/ 7170821 w 7308325"/>
              <a:gd name="connsiteY28" fmla="*/ 831898 h 928150"/>
              <a:gd name="connsiteX29" fmla="*/ 7308325 w 7308325"/>
              <a:gd name="connsiteY29" fmla="*/ 928150 h 928150"/>
              <a:gd name="connsiteX30" fmla="*/ 4290117 w 7308325"/>
              <a:gd name="connsiteY30" fmla="*/ 914400 h 928150"/>
              <a:gd name="connsiteX31" fmla="*/ 3698851 w 7308325"/>
              <a:gd name="connsiteY31" fmla="*/ 804397 h 928150"/>
              <a:gd name="connsiteX32" fmla="*/ 3183212 w 7308325"/>
              <a:gd name="connsiteY32" fmla="*/ 728770 h 928150"/>
              <a:gd name="connsiteX33" fmla="*/ 2784451 w 7308325"/>
              <a:gd name="connsiteY33" fmla="*/ 680643 h 928150"/>
              <a:gd name="connsiteX34" fmla="*/ 2564445 w 7308325"/>
              <a:gd name="connsiteY34" fmla="*/ 660018 h 928150"/>
              <a:gd name="connsiteX35" fmla="*/ 2502569 w 7308325"/>
              <a:gd name="connsiteY35" fmla="*/ 639392 h 928150"/>
              <a:gd name="connsiteX36" fmla="*/ 1725672 w 7308325"/>
              <a:gd name="connsiteY36" fmla="*/ 605016 h 928150"/>
              <a:gd name="connsiteX37" fmla="*/ 1100030 w 7308325"/>
              <a:gd name="connsiteY37" fmla="*/ 591266 h 928150"/>
              <a:gd name="connsiteX38" fmla="*/ 742520 w 7308325"/>
              <a:gd name="connsiteY38" fmla="*/ 611892 h 928150"/>
              <a:gd name="connsiteX39" fmla="*/ 254382 w 7308325"/>
              <a:gd name="connsiteY39" fmla="*/ 625642 h 928150"/>
              <a:gd name="connsiteX40" fmla="*/ 0 w 7308325"/>
              <a:gd name="connsiteY40" fmla="*/ 618767 h 928150"/>
              <a:gd name="connsiteX41" fmla="*/ 13751 w 7308325"/>
              <a:gd name="connsiteY41" fmla="*/ 116878 h 9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08325" h="928150">
                <a:moveTo>
                  <a:pt x="13751" y="116878"/>
                </a:moveTo>
                <a:lnTo>
                  <a:pt x="151254" y="68752"/>
                </a:lnTo>
                <a:lnTo>
                  <a:pt x="247507" y="82502"/>
                </a:lnTo>
                <a:lnTo>
                  <a:pt x="281883" y="110003"/>
                </a:lnTo>
                <a:lnTo>
                  <a:pt x="385011" y="68752"/>
                </a:lnTo>
                <a:lnTo>
                  <a:pt x="584391" y="82502"/>
                </a:lnTo>
                <a:lnTo>
                  <a:pt x="969402" y="82502"/>
                </a:lnTo>
                <a:lnTo>
                  <a:pt x="1244409" y="75627"/>
                </a:lnTo>
                <a:lnTo>
                  <a:pt x="1519417" y="41251"/>
                </a:lnTo>
                <a:lnTo>
                  <a:pt x="1952554" y="41251"/>
                </a:lnTo>
                <a:lnTo>
                  <a:pt x="2344439" y="41251"/>
                </a:lnTo>
                <a:lnTo>
                  <a:pt x="2488818" y="0"/>
                </a:lnTo>
                <a:lnTo>
                  <a:pt x="2591946" y="6875"/>
                </a:lnTo>
                <a:lnTo>
                  <a:pt x="2763826" y="0"/>
                </a:lnTo>
                <a:lnTo>
                  <a:pt x="2908205" y="6875"/>
                </a:lnTo>
                <a:lnTo>
                  <a:pt x="3025083" y="27501"/>
                </a:lnTo>
                <a:lnTo>
                  <a:pt x="3155711" y="75627"/>
                </a:lnTo>
                <a:lnTo>
                  <a:pt x="3224463" y="34376"/>
                </a:lnTo>
                <a:lnTo>
                  <a:pt x="3623224" y="27501"/>
                </a:lnTo>
                <a:lnTo>
                  <a:pt x="4015110" y="75627"/>
                </a:lnTo>
                <a:lnTo>
                  <a:pt x="4351994" y="123753"/>
                </a:lnTo>
                <a:lnTo>
                  <a:pt x="4654502" y="158129"/>
                </a:lnTo>
                <a:lnTo>
                  <a:pt x="4977636" y="206255"/>
                </a:lnTo>
                <a:lnTo>
                  <a:pt x="5348896" y="281883"/>
                </a:lnTo>
                <a:lnTo>
                  <a:pt x="5720157" y="371260"/>
                </a:lnTo>
                <a:lnTo>
                  <a:pt x="6187669" y="501889"/>
                </a:lnTo>
                <a:lnTo>
                  <a:pt x="6552054" y="598141"/>
                </a:lnTo>
                <a:lnTo>
                  <a:pt x="6882063" y="742520"/>
                </a:lnTo>
                <a:lnTo>
                  <a:pt x="7170821" y="831898"/>
                </a:lnTo>
                <a:lnTo>
                  <a:pt x="7308325" y="928150"/>
                </a:lnTo>
                <a:lnTo>
                  <a:pt x="4290117" y="914400"/>
                </a:lnTo>
                <a:lnTo>
                  <a:pt x="3698851" y="804397"/>
                </a:lnTo>
                <a:lnTo>
                  <a:pt x="3183212" y="728770"/>
                </a:lnTo>
                <a:lnTo>
                  <a:pt x="2784451" y="680643"/>
                </a:lnTo>
                <a:lnTo>
                  <a:pt x="2564445" y="660018"/>
                </a:lnTo>
                <a:lnTo>
                  <a:pt x="2502569" y="639392"/>
                </a:lnTo>
                <a:lnTo>
                  <a:pt x="1725672" y="605016"/>
                </a:lnTo>
                <a:lnTo>
                  <a:pt x="1100030" y="591266"/>
                </a:lnTo>
                <a:lnTo>
                  <a:pt x="742520" y="611892"/>
                </a:lnTo>
                <a:lnTo>
                  <a:pt x="254382" y="625642"/>
                </a:lnTo>
                <a:lnTo>
                  <a:pt x="0" y="618767"/>
                </a:lnTo>
                <a:lnTo>
                  <a:pt x="13751" y="116878"/>
                </a:lnTo>
                <a:close/>
              </a:path>
            </a:pathLst>
          </a:custGeom>
          <a:pattFill prst="lg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4965174E-E4CE-8A47-8032-F1695FA10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82222" r="33258" b="5185"/>
          <a:stretch/>
        </p:blipFill>
        <p:spPr>
          <a:xfrm>
            <a:off x="491921" y="3309908"/>
            <a:ext cx="8230194" cy="2361406"/>
          </a:xfrm>
          <a:prstGeom prst="rect">
            <a:avLst/>
          </a:prstGeom>
        </p:spPr>
      </p:pic>
      <p:sp>
        <p:nvSpPr>
          <p:cNvPr id="45" name="Freeform 44">
            <a:extLst>
              <a:ext uri="{FF2B5EF4-FFF2-40B4-BE49-F238E27FC236}">
                <a16:creationId xmlns:a16="http://schemas.microsoft.com/office/drawing/2014/main" id="{B674EE8F-EC09-A14B-BF18-B8BF4594AAA6}"/>
              </a:ext>
            </a:extLst>
          </p:cNvPr>
          <p:cNvSpPr/>
          <p:nvPr/>
        </p:nvSpPr>
        <p:spPr>
          <a:xfrm>
            <a:off x="7610584" y="4412745"/>
            <a:ext cx="367095" cy="512064"/>
          </a:xfrm>
          <a:custGeom>
            <a:avLst/>
            <a:gdLst>
              <a:gd name="connsiteX0" fmla="*/ 0 w 367095"/>
              <a:gd name="connsiteY0" fmla="*/ 60070 h 507258"/>
              <a:gd name="connsiteX1" fmla="*/ 73419 w 367095"/>
              <a:gd name="connsiteY1" fmla="*/ 240280 h 507258"/>
              <a:gd name="connsiteX2" fmla="*/ 213582 w 367095"/>
              <a:gd name="connsiteY2" fmla="*/ 427165 h 507258"/>
              <a:gd name="connsiteX3" fmla="*/ 313699 w 367095"/>
              <a:gd name="connsiteY3" fmla="*/ 507258 h 507258"/>
              <a:gd name="connsiteX4" fmla="*/ 367095 w 367095"/>
              <a:gd name="connsiteY4" fmla="*/ 473886 h 507258"/>
              <a:gd name="connsiteX5" fmla="*/ 246955 w 367095"/>
              <a:gd name="connsiteY5" fmla="*/ 320373 h 507258"/>
              <a:gd name="connsiteX6" fmla="*/ 46721 w 367095"/>
              <a:gd name="connsiteY6" fmla="*/ 0 h 507258"/>
              <a:gd name="connsiteX7" fmla="*/ 0 w 367095"/>
              <a:gd name="connsiteY7" fmla="*/ 60070 h 50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095" h="507258">
                <a:moveTo>
                  <a:pt x="0" y="60070"/>
                </a:moveTo>
                <a:lnTo>
                  <a:pt x="73419" y="240280"/>
                </a:lnTo>
                <a:lnTo>
                  <a:pt x="213582" y="427165"/>
                </a:lnTo>
                <a:lnTo>
                  <a:pt x="313699" y="507258"/>
                </a:lnTo>
                <a:lnTo>
                  <a:pt x="367095" y="473886"/>
                </a:lnTo>
                <a:lnTo>
                  <a:pt x="246955" y="320373"/>
                </a:lnTo>
                <a:lnTo>
                  <a:pt x="46721" y="0"/>
                </a:lnTo>
                <a:lnTo>
                  <a:pt x="0" y="6007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A312396-C269-454F-9C4F-152466E48307}"/>
              </a:ext>
            </a:extLst>
          </p:cNvPr>
          <p:cNvSpPr/>
          <p:nvPr/>
        </p:nvSpPr>
        <p:spPr>
          <a:xfrm>
            <a:off x="6104393" y="4613828"/>
            <a:ext cx="1570007" cy="388189"/>
          </a:xfrm>
          <a:custGeom>
            <a:avLst/>
            <a:gdLst>
              <a:gd name="connsiteX0" fmla="*/ 0 w 1570007"/>
              <a:gd name="connsiteY0" fmla="*/ 0 h 388189"/>
              <a:gd name="connsiteX1" fmla="*/ 228600 w 1570007"/>
              <a:gd name="connsiteY1" fmla="*/ 64698 h 388189"/>
              <a:gd name="connsiteX2" fmla="*/ 910087 w 1570007"/>
              <a:gd name="connsiteY2" fmla="*/ 202721 h 388189"/>
              <a:gd name="connsiteX3" fmla="*/ 1570007 w 1570007"/>
              <a:gd name="connsiteY3" fmla="*/ 388189 h 388189"/>
              <a:gd name="connsiteX4" fmla="*/ 1570007 w 1570007"/>
              <a:gd name="connsiteY4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007" h="388189">
                <a:moveTo>
                  <a:pt x="0" y="0"/>
                </a:moveTo>
                <a:cubicBezTo>
                  <a:pt x="38459" y="15455"/>
                  <a:pt x="76919" y="30911"/>
                  <a:pt x="228600" y="64698"/>
                </a:cubicBezTo>
                <a:cubicBezTo>
                  <a:pt x="380281" y="98485"/>
                  <a:pt x="686519" y="148806"/>
                  <a:pt x="910087" y="202721"/>
                </a:cubicBezTo>
                <a:cubicBezTo>
                  <a:pt x="1133655" y="256636"/>
                  <a:pt x="1570007" y="388189"/>
                  <a:pt x="1570007" y="388189"/>
                </a:cubicBezTo>
                <a:lnTo>
                  <a:pt x="1570007" y="388189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5155DD8-4DE9-3645-8CAE-913372DC18C7}"/>
              </a:ext>
            </a:extLst>
          </p:cNvPr>
          <p:cNvSpPr/>
          <p:nvPr/>
        </p:nvSpPr>
        <p:spPr>
          <a:xfrm>
            <a:off x="7920253" y="4885559"/>
            <a:ext cx="245853" cy="192024"/>
          </a:xfrm>
          <a:custGeom>
            <a:avLst/>
            <a:gdLst>
              <a:gd name="connsiteX0" fmla="*/ 0 w 211347"/>
              <a:gd name="connsiteY0" fmla="*/ 25880 h 189781"/>
              <a:gd name="connsiteX1" fmla="*/ 30192 w 211347"/>
              <a:gd name="connsiteY1" fmla="*/ 0 h 189781"/>
              <a:gd name="connsiteX2" fmla="*/ 146649 w 211347"/>
              <a:gd name="connsiteY2" fmla="*/ 107831 h 189781"/>
              <a:gd name="connsiteX3" fmla="*/ 211347 w 211347"/>
              <a:gd name="connsiteY3" fmla="*/ 150963 h 189781"/>
              <a:gd name="connsiteX4" fmla="*/ 129396 w 211347"/>
              <a:gd name="connsiteY4" fmla="*/ 189781 h 189781"/>
              <a:gd name="connsiteX5" fmla="*/ 0 w 211347"/>
              <a:gd name="connsiteY5" fmla="*/ 25880 h 18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47" h="189781">
                <a:moveTo>
                  <a:pt x="0" y="25880"/>
                </a:moveTo>
                <a:lnTo>
                  <a:pt x="30192" y="0"/>
                </a:lnTo>
                <a:lnTo>
                  <a:pt x="146649" y="107831"/>
                </a:lnTo>
                <a:lnTo>
                  <a:pt x="211347" y="150963"/>
                </a:lnTo>
                <a:lnTo>
                  <a:pt x="129396" y="189781"/>
                </a:lnTo>
                <a:lnTo>
                  <a:pt x="0" y="2588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5F7E29C-76B0-2146-8556-DA5BD0A988C8}"/>
              </a:ext>
            </a:extLst>
          </p:cNvPr>
          <p:cNvSpPr/>
          <p:nvPr/>
        </p:nvSpPr>
        <p:spPr>
          <a:xfrm>
            <a:off x="7652834" y="4415421"/>
            <a:ext cx="612476" cy="698739"/>
          </a:xfrm>
          <a:custGeom>
            <a:avLst/>
            <a:gdLst>
              <a:gd name="connsiteX0" fmla="*/ 0 w 612476"/>
              <a:gd name="connsiteY0" fmla="*/ 0 h 698739"/>
              <a:gd name="connsiteX1" fmla="*/ 129397 w 612476"/>
              <a:gd name="connsiteY1" fmla="*/ 219973 h 698739"/>
              <a:gd name="connsiteX2" fmla="*/ 250166 w 612476"/>
              <a:gd name="connsiteY2" fmla="*/ 392502 h 698739"/>
              <a:gd name="connsiteX3" fmla="*/ 388189 w 612476"/>
              <a:gd name="connsiteY3" fmla="*/ 534837 h 698739"/>
              <a:gd name="connsiteX4" fmla="*/ 496019 w 612476"/>
              <a:gd name="connsiteY4" fmla="*/ 621102 h 698739"/>
              <a:gd name="connsiteX5" fmla="*/ 612476 w 612476"/>
              <a:gd name="connsiteY5" fmla="*/ 698739 h 69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476" h="698739">
                <a:moveTo>
                  <a:pt x="0" y="0"/>
                </a:moveTo>
                <a:cubicBezTo>
                  <a:pt x="43851" y="77278"/>
                  <a:pt x="87703" y="154556"/>
                  <a:pt x="129397" y="219973"/>
                </a:cubicBezTo>
                <a:cubicBezTo>
                  <a:pt x="171091" y="285390"/>
                  <a:pt x="207034" y="340025"/>
                  <a:pt x="250166" y="392502"/>
                </a:cubicBezTo>
                <a:cubicBezTo>
                  <a:pt x="293298" y="444979"/>
                  <a:pt x="347214" y="496737"/>
                  <a:pt x="388189" y="534837"/>
                </a:cubicBezTo>
                <a:cubicBezTo>
                  <a:pt x="429164" y="572937"/>
                  <a:pt x="458638" y="593785"/>
                  <a:pt x="496019" y="621102"/>
                </a:cubicBezTo>
                <a:cubicBezTo>
                  <a:pt x="533400" y="648419"/>
                  <a:pt x="572938" y="673579"/>
                  <a:pt x="612476" y="6987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38F891-EEB7-E34D-97B2-06931BF89F5E}"/>
              </a:ext>
            </a:extLst>
          </p:cNvPr>
          <p:cNvSpPr/>
          <p:nvPr/>
        </p:nvSpPr>
        <p:spPr>
          <a:xfrm>
            <a:off x="7898687" y="4889874"/>
            <a:ext cx="60456" cy="38818"/>
          </a:xfrm>
          <a:custGeom>
            <a:avLst/>
            <a:gdLst>
              <a:gd name="connsiteX0" fmla="*/ 0 w 60456"/>
              <a:gd name="connsiteY0" fmla="*/ 38818 h 38818"/>
              <a:gd name="connsiteX1" fmla="*/ 51759 w 60456"/>
              <a:gd name="connsiteY1" fmla="*/ 17252 h 38818"/>
              <a:gd name="connsiteX2" fmla="*/ 60385 w 60456"/>
              <a:gd name="connsiteY2" fmla="*/ 0 h 38818"/>
              <a:gd name="connsiteX3" fmla="*/ 60385 w 60456"/>
              <a:gd name="connsiteY3" fmla="*/ 0 h 38818"/>
              <a:gd name="connsiteX4" fmla="*/ 60385 w 60456"/>
              <a:gd name="connsiteY4" fmla="*/ 0 h 3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6" h="38818">
                <a:moveTo>
                  <a:pt x="0" y="38818"/>
                </a:moveTo>
                <a:lnTo>
                  <a:pt x="51759" y="17252"/>
                </a:lnTo>
                <a:cubicBezTo>
                  <a:pt x="61823" y="10782"/>
                  <a:pt x="60385" y="0"/>
                  <a:pt x="60385" y="0"/>
                </a:cubicBezTo>
                <a:lnTo>
                  <a:pt x="60385" y="0"/>
                </a:lnTo>
                <a:lnTo>
                  <a:pt x="6038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487ED5-9DA6-1348-9DFF-05B21A148A16}"/>
              </a:ext>
            </a:extLst>
          </p:cNvPr>
          <p:cNvSpPr/>
          <p:nvPr/>
        </p:nvSpPr>
        <p:spPr>
          <a:xfrm>
            <a:off x="8114348" y="5027896"/>
            <a:ext cx="159588" cy="189781"/>
          </a:xfrm>
          <a:custGeom>
            <a:avLst/>
            <a:gdLst>
              <a:gd name="connsiteX0" fmla="*/ 0 w 150962"/>
              <a:gd name="connsiteY0" fmla="*/ 0 h 159588"/>
              <a:gd name="connsiteX1" fmla="*/ 142336 w 150962"/>
              <a:gd name="connsiteY1" fmla="*/ 25879 h 159588"/>
              <a:gd name="connsiteX2" fmla="*/ 150962 w 150962"/>
              <a:gd name="connsiteY2" fmla="*/ 159588 h 159588"/>
              <a:gd name="connsiteX3" fmla="*/ 0 w 150962"/>
              <a:gd name="connsiteY3" fmla="*/ 0 h 1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62" h="159588">
                <a:moveTo>
                  <a:pt x="0" y="0"/>
                </a:moveTo>
                <a:lnTo>
                  <a:pt x="142336" y="25879"/>
                </a:lnTo>
                <a:lnTo>
                  <a:pt x="150962" y="159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F7F0AA-E43E-CB43-9016-27C5763CEB34}"/>
              </a:ext>
            </a:extLst>
          </p:cNvPr>
          <p:cNvSpPr/>
          <p:nvPr/>
        </p:nvSpPr>
        <p:spPr>
          <a:xfrm>
            <a:off x="8295503" y="4872621"/>
            <a:ext cx="45719" cy="41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D836D-4ECD-D140-A4DB-25A8F085D9A3}"/>
              </a:ext>
            </a:extLst>
          </p:cNvPr>
          <p:cNvCxnSpPr>
            <a:cxnSpLocks/>
          </p:cNvCxnSpPr>
          <p:nvPr/>
        </p:nvCxnSpPr>
        <p:spPr>
          <a:xfrm flipH="1">
            <a:off x="8278250" y="5081812"/>
            <a:ext cx="4314" cy="29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0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</TotalTime>
  <Words>126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85</cp:revision>
  <dcterms:created xsi:type="dcterms:W3CDTF">2020-06-25T21:30:15Z</dcterms:created>
  <dcterms:modified xsi:type="dcterms:W3CDTF">2021-07-13T21:30:14Z</dcterms:modified>
</cp:coreProperties>
</file>