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1" r:id="rId3"/>
    <p:sldId id="265" r:id="rId4"/>
    <p:sldId id="264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/>
    <p:restoredTop sz="94657"/>
  </p:normalViewPr>
  <p:slideViewPr>
    <p:cSldViewPr snapToGrid="0" snapToObjects="1">
      <p:cViewPr varScale="1">
        <p:scale>
          <a:sx n="89" d="100"/>
          <a:sy n="89" d="100"/>
        </p:scale>
        <p:origin x="3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6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89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5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32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87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43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5" indent="0">
              <a:buNone/>
              <a:defRPr sz="2667" b="1"/>
            </a:lvl2pPr>
            <a:lvl3pPr marL="1219109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7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79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241552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5" indent="0">
              <a:buNone/>
              <a:defRPr sz="2667" b="1"/>
            </a:lvl2pPr>
            <a:lvl3pPr marL="1219109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7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79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16571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55" indent="0">
              <a:buNone/>
              <a:defRPr sz="1867"/>
            </a:lvl2pPr>
            <a:lvl3pPr marL="1219109" indent="0">
              <a:buNone/>
              <a:defRPr sz="1600"/>
            </a:lvl3pPr>
            <a:lvl4pPr marL="1828664" indent="0">
              <a:buNone/>
              <a:defRPr sz="1333"/>
            </a:lvl4pPr>
            <a:lvl5pPr marL="2438217" indent="0">
              <a:buNone/>
              <a:defRPr sz="1333"/>
            </a:lvl5pPr>
            <a:lvl6pPr marL="3047772" indent="0">
              <a:buNone/>
              <a:defRPr sz="1333"/>
            </a:lvl6pPr>
            <a:lvl7pPr marL="3657326" indent="0">
              <a:buNone/>
              <a:defRPr sz="1333"/>
            </a:lvl7pPr>
            <a:lvl8pPr marL="4266879" indent="0">
              <a:buNone/>
              <a:defRPr sz="1333"/>
            </a:lvl8pPr>
            <a:lvl9pPr marL="4876434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16571"/>
            <a:ext cx="3471863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55" indent="0">
              <a:buNone/>
              <a:defRPr sz="3733"/>
            </a:lvl2pPr>
            <a:lvl3pPr marL="1219109" indent="0">
              <a:buNone/>
              <a:defRPr sz="3200"/>
            </a:lvl3pPr>
            <a:lvl4pPr marL="1828664" indent="0">
              <a:buNone/>
              <a:defRPr sz="2667"/>
            </a:lvl4pPr>
            <a:lvl5pPr marL="2438217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79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55" indent="0">
              <a:buNone/>
              <a:defRPr sz="1867"/>
            </a:lvl2pPr>
            <a:lvl3pPr marL="1219109" indent="0">
              <a:buNone/>
              <a:defRPr sz="1600"/>
            </a:lvl3pPr>
            <a:lvl4pPr marL="1828664" indent="0">
              <a:buNone/>
              <a:defRPr sz="1333"/>
            </a:lvl4pPr>
            <a:lvl5pPr marL="2438217" indent="0">
              <a:buNone/>
              <a:defRPr sz="1333"/>
            </a:lvl5pPr>
            <a:lvl6pPr marL="3047772" indent="0">
              <a:buNone/>
              <a:defRPr sz="1333"/>
            </a:lvl6pPr>
            <a:lvl7pPr marL="3657326" indent="0">
              <a:buNone/>
              <a:defRPr sz="1333"/>
            </a:lvl7pPr>
            <a:lvl8pPr marL="4266879" indent="0">
              <a:buNone/>
              <a:defRPr sz="1333"/>
            </a:lvl8pPr>
            <a:lvl9pPr marL="4876434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09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77" indent="-304777" algn="l" defTabSz="121910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31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6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1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5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3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9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7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79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2" t="10167" r="31636" b="31048"/>
          <a:stretch/>
        </p:blipFill>
        <p:spPr>
          <a:xfrm>
            <a:off x="514852" y="228600"/>
            <a:ext cx="6152886" cy="84875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3036120" y="9788235"/>
            <a:ext cx="322118" cy="30133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2942600" y="9964882"/>
            <a:ext cx="301337" cy="28189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6344282" y="46784"/>
            <a:ext cx="456431" cy="4564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6440453" y="121311"/>
            <a:ext cx="2851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B274B-1CD1-7043-99BA-F287E8473D5B}"/>
              </a:ext>
            </a:extLst>
          </p:cNvPr>
          <p:cNvSpPr txBox="1"/>
          <p:nvPr/>
        </p:nvSpPr>
        <p:spPr>
          <a:xfrm>
            <a:off x="2772021" y="593842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4A3E77-668B-1E48-8DEF-4A609393B851}"/>
              </a:ext>
            </a:extLst>
          </p:cNvPr>
          <p:cNvSpPr txBox="1"/>
          <p:nvPr/>
        </p:nvSpPr>
        <p:spPr>
          <a:xfrm flipH="1">
            <a:off x="2743199" y="336006"/>
            <a:ext cx="4114801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Grand Cayon – Paleozoic Units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928F7B-BA96-3447-A630-998F8F25BED4}"/>
              </a:ext>
            </a:extLst>
          </p:cNvPr>
          <p:cNvSpPr/>
          <p:nvPr/>
        </p:nvSpPr>
        <p:spPr>
          <a:xfrm>
            <a:off x="849857" y="8004193"/>
            <a:ext cx="4934606" cy="668320"/>
          </a:xfrm>
          <a:custGeom>
            <a:avLst/>
            <a:gdLst>
              <a:gd name="connsiteX0" fmla="*/ 0 w 4934606"/>
              <a:gd name="connsiteY0" fmla="*/ 472965 h 614855"/>
              <a:gd name="connsiteX1" fmla="*/ 315310 w 4934606"/>
              <a:gd name="connsiteY1" fmla="*/ 472965 h 614855"/>
              <a:gd name="connsiteX2" fmla="*/ 662151 w 4934606"/>
              <a:gd name="connsiteY2" fmla="*/ 378372 h 614855"/>
              <a:gd name="connsiteX3" fmla="*/ 977462 w 4934606"/>
              <a:gd name="connsiteY3" fmla="*/ 331076 h 614855"/>
              <a:gd name="connsiteX4" fmla="*/ 1324303 w 4934606"/>
              <a:gd name="connsiteY4" fmla="*/ 315310 h 614855"/>
              <a:gd name="connsiteX5" fmla="*/ 1497724 w 4934606"/>
              <a:gd name="connsiteY5" fmla="*/ 268014 h 614855"/>
              <a:gd name="connsiteX6" fmla="*/ 1907627 w 4934606"/>
              <a:gd name="connsiteY6" fmla="*/ 346841 h 614855"/>
              <a:gd name="connsiteX7" fmla="*/ 2207172 w 4934606"/>
              <a:gd name="connsiteY7" fmla="*/ 346841 h 614855"/>
              <a:gd name="connsiteX8" fmla="*/ 2490951 w 4934606"/>
              <a:gd name="connsiteY8" fmla="*/ 283779 h 614855"/>
              <a:gd name="connsiteX9" fmla="*/ 2648606 w 4934606"/>
              <a:gd name="connsiteY9" fmla="*/ 315310 h 614855"/>
              <a:gd name="connsiteX10" fmla="*/ 2948151 w 4934606"/>
              <a:gd name="connsiteY10" fmla="*/ 189186 h 614855"/>
              <a:gd name="connsiteX11" fmla="*/ 2948151 w 4934606"/>
              <a:gd name="connsiteY11" fmla="*/ 189186 h 614855"/>
              <a:gd name="connsiteX12" fmla="*/ 3200400 w 4934606"/>
              <a:gd name="connsiteY12" fmla="*/ 315310 h 614855"/>
              <a:gd name="connsiteX13" fmla="*/ 3531475 w 4934606"/>
              <a:gd name="connsiteY13" fmla="*/ 220717 h 614855"/>
              <a:gd name="connsiteX14" fmla="*/ 3720662 w 4934606"/>
              <a:gd name="connsiteY14" fmla="*/ 220717 h 614855"/>
              <a:gd name="connsiteX15" fmla="*/ 3894082 w 4934606"/>
              <a:gd name="connsiteY15" fmla="*/ 173421 h 614855"/>
              <a:gd name="connsiteX16" fmla="*/ 3894082 w 4934606"/>
              <a:gd name="connsiteY16" fmla="*/ 173421 h 614855"/>
              <a:gd name="connsiteX17" fmla="*/ 4225158 w 4934606"/>
              <a:gd name="connsiteY17" fmla="*/ 0 h 614855"/>
              <a:gd name="connsiteX18" fmla="*/ 4414344 w 4934606"/>
              <a:gd name="connsiteY18" fmla="*/ 31531 h 614855"/>
              <a:gd name="connsiteX19" fmla="*/ 4508937 w 4934606"/>
              <a:gd name="connsiteY19" fmla="*/ 31531 h 614855"/>
              <a:gd name="connsiteX20" fmla="*/ 4808482 w 4934606"/>
              <a:gd name="connsiteY20" fmla="*/ 346841 h 614855"/>
              <a:gd name="connsiteX21" fmla="*/ 4934606 w 4934606"/>
              <a:gd name="connsiteY21" fmla="*/ 614855 h 614855"/>
              <a:gd name="connsiteX22" fmla="*/ 15765 w 4934606"/>
              <a:gd name="connsiteY22" fmla="*/ 614855 h 614855"/>
              <a:gd name="connsiteX23" fmla="*/ 0 w 4934606"/>
              <a:gd name="connsiteY23" fmla="*/ 472965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34606" h="614855">
                <a:moveTo>
                  <a:pt x="0" y="472965"/>
                </a:moveTo>
                <a:lnTo>
                  <a:pt x="315310" y="472965"/>
                </a:lnTo>
                <a:lnTo>
                  <a:pt x="662151" y="378372"/>
                </a:lnTo>
                <a:lnTo>
                  <a:pt x="977462" y="331076"/>
                </a:lnTo>
                <a:lnTo>
                  <a:pt x="1324303" y="315310"/>
                </a:lnTo>
                <a:lnTo>
                  <a:pt x="1497724" y="268014"/>
                </a:lnTo>
                <a:lnTo>
                  <a:pt x="1907627" y="346841"/>
                </a:lnTo>
                <a:lnTo>
                  <a:pt x="2207172" y="346841"/>
                </a:lnTo>
                <a:lnTo>
                  <a:pt x="2490951" y="283779"/>
                </a:lnTo>
                <a:lnTo>
                  <a:pt x="2648606" y="315310"/>
                </a:lnTo>
                <a:lnTo>
                  <a:pt x="2948151" y="189186"/>
                </a:lnTo>
                <a:lnTo>
                  <a:pt x="2948151" y="189186"/>
                </a:lnTo>
                <a:lnTo>
                  <a:pt x="3200400" y="315310"/>
                </a:lnTo>
                <a:lnTo>
                  <a:pt x="3531475" y="220717"/>
                </a:lnTo>
                <a:lnTo>
                  <a:pt x="3720662" y="220717"/>
                </a:lnTo>
                <a:lnTo>
                  <a:pt x="3894082" y="173421"/>
                </a:lnTo>
                <a:lnTo>
                  <a:pt x="3894082" y="173421"/>
                </a:lnTo>
                <a:lnTo>
                  <a:pt x="4225158" y="0"/>
                </a:lnTo>
                <a:lnTo>
                  <a:pt x="4414344" y="31531"/>
                </a:lnTo>
                <a:lnTo>
                  <a:pt x="4508937" y="31531"/>
                </a:lnTo>
                <a:lnTo>
                  <a:pt x="4808482" y="346841"/>
                </a:lnTo>
                <a:lnTo>
                  <a:pt x="4934606" y="614855"/>
                </a:lnTo>
                <a:lnTo>
                  <a:pt x="15765" y="614855"/>
                </a:lnTo>
                <a:lnTo>
                  <a:pt x="0" y="472965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D10724-3A36-8749-82B5-85698EA5F778}"/>
              </a:ext>
            </a:extLst>
          </p:cNvPr>
          <p:cNvSpPr/>
          <p:nvPr/>
        </p:nvSpPr>
        <p:spPr>
          <a:xfrm>
            <a:off x="756741" y="8671034"/>
            <a:ext cx="5139559" cy="110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D98F65-3283-6C46-9BDE-7D08BDB142B1}"/>
              </a:ext>
            </a:extLst>
          </p:cNvPr>
          <p:cNvSpPr/>
          <p:nvPr/>
        </p:nvSpPr>
        <p:spPr>
          <a:xfrm>
            <a:off x="4056169" y="6675243"/>
            <a:ext cx="344381" cy="339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B4BB6-1D40-2240-A4B4-43DB3A44370E}"/>
              </a:ext>
            </a:extLst>
          </p:cNvPr>
          <p:cNvSpPr/>
          <p:nvPr/>
        </p:nvSpPr>
        <p:spPr>
          <a:xfrm>
            <a:off x="1153043" y="401118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5F92F-A937-604E-B205-0EC85343A2EB}"/>
              </a:ext>
            </a:extLst>
          </p:cNvPr>
          <p:cNvSpPr/>
          <p:nvPr/>
        </p:nvSpPr>
        <p:spPr>
          <a:xfrm>
            <a:off x="1195911" y="84403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CB021-C088-F04D-B930-A471922AB55C}"/>
              </a:ext>
            </a:extLst>
          </p:cNvPr>
          <p:cNvSpPr/>
          <p:nvPr/>
        </p:nvSpPr>
        <p:spPr>
          <a:xfrm>
            <a:off x="1581675" y="130123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30D1A2-572E-9744-9812-F52AB57B1303}"/>
              </a:ext>
            </a:extLst>
          </p:cNvPr>
          <p:cNvSpPr/>
          <p:nvPr/>
        </p:nvSpPr>
        <p:spPr>
          <a:xfrm>
            <a:off x="1276873" y="179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3474E5-FF07-F24D-AFE3-4AB7C6E31CFB}"/>
              </a:ext>
            </a:extLst>
          </p:cNvPr>
          <p:cNvSpPr/>
          <p:nvPr/>
        </p:nvSpPr>
        <p:spPr>
          <a:xfrm>
            <a:off x="1272111" y="257758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A2CF30-B7C3-6643-9085-469EF3A22CDC}"/>
              </a:ext>
            </a:extLst>
          </p:cNvPr>
          <p:cNvSpPr/>
          <p:nvPr/>
        </p:nvSpPr>
        <p:spPr>
          <a:xfrm>
            <a:off x="200551" y="4063488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C7E1B-67F8-0340-8350-672440C9B185}"/>
              </a:ext>
            </a:extLst>
          </p:cNvPr>
          <p:cNvSpPr/>
          <p:nvPr/>
        </p:nvSpPr>
        <p:spPr>
          <a:xfrm>
            <a:off x="1424506" y="543031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E37ADA4-1BE1-1E47-887C-C135B3A7FAC0}"/>
              </a:ext>
            </a:extLst>
          </p:cNvPr>
          <p:cNvSpPr/>
          <p:nvPr/>
        </p:nvSpPr>
        <p:spPr>
          <a:xfrm flipH="1">
            <a:off x="514350" y="3000376"/>
            <a:ext cx="214313" cy="247173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F833F7-9D34-B84F-A16A-50355359304F}"/>
              </a:ext>
            </a:extLst>
          </p:cNvPr>
          <p:cNvSpPr/>
          <p:nvPr/>
        </p:nvSpPr>
        <p:spPr>
          <a:xfrm>
            <a:off x="2081736" y="6773346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ABBD76-B2A7-F14E-B934-3025B977FEF2}"/>
              </a:ext>
            </a:extLst>
          </p:cNvPr>
          <p:cNvSpPr/>
          <p:nvPr/>
        </p:nvSpPr>
        <p:spPr>
          <a:xfrm>
            <a:off x="2494068" y="7299134"/>
            <a:ext cx="8492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822C62-B0EA-724E-9472-BA402BCC273E}"/>
              </a:ext>
            </a:extLst>
          </p:cNvPr>
          <p:cNvSpPr/>
          <p:nvPr/>
        </p:nvSpPr>
        <p:spPr>
          <a:xfrm>
            <a:off x="2446443" y="7837296"/>
            <a:ext cx="8492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4A0702-011C-1244-A9B2-13C308430CB5}"/>
              </a:ext>
            </a:extLst>
          </p:cNvPr>
          <p:cNvSpPr/>
          <p:nvPr/>
        </p:nvSpPr>
        <p:spPr>
          <a:xfrm>
            <a:off x="5237268" y="6360921"/>
            <a:ext cx="1506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Great Unconformity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40355C-F7CC-7E45-8985-A0466A785D9B}"/>
              </a:ext>
            </a:extLst>
          </p:cNvPr>
          <p:cNvCxnSpPr>
            <a:cxnSpLocks/>
          </p:cNvCxnSpPr>
          <p:nvPr/>
        </p:nvCxnSpPr>
        <p:spPr>
          <a:xfrm flipH="1">
            <a:off x="5419895" y="7872413"/>
            <a:ext cx="323680" cy="17439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5D5F05-B029-9542-A198-09DCE6FA9FFE}"/>
              </a:ext>
            </a:extLst>
          </p:cNvPr>
          <p:cNvCxnSpPr>
            <a:cxnSpLocks/>
          </p:cNvCxnSpPr>
          <p:nvPr/>
        </p:nvCxnSpPr>
        <p:spPr>
          <a:xfrm flipV="1">
            <a:off x="5757865" y="7000875"/>
            <a:ext cx="171448" cy="885825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2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F9D01-513B-0142-A408-9E706A5AA18C}"/>
              </a:ext>
            </a:extLst>
          </p:cNvPr>
          <p:cNvSpPr txBox="1"/>
          <p:nvPr/>
        </p:nvSpPr>
        <p:spPr>
          <a:xfrm>
            <a:off x="534062" y="137375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	Kaibab Fm.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65DCC-4070-7F48-A6A2-F2EE34371A99}"/>
              </a:ext>
            </a:extLst>
          </p:cNvPr>
          <p:cNvSpPr txBox="1"/>
          <p:nvPr/>
        </p:nvSpPr>
        <p:spPr>
          <a:xfrm>
            <a:off x="534062" y="2003468"/>
            <a:ext cx="25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	Toroweap Fm.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1C5A50-2B78-2F4F-9E6B-1378245C0C41}"/>
              </a:ext>
            </a:extLst>
          </p:cNvPr>
          <p:cNvSpPr txBox="1"/>
          <p:nvPr/>
        </p:nvSpPr>
        <p:spPr>
          <a:xfrm>
            <a:off x="534062" y="263317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	Coconino Sandstone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123D0-E178-8143-8CC3-203EC0E21D40}"/>
              </a:ext>
            </a:extLst>
          </p:cNvPr>
          <p:cNvSpPr txBox="1"/>
          <p:nvPr/>
        </p:nvSpPr>
        <p:spPr>
          <a:xfrm>
            <a:off x="534062" y="326288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	Hermit Shale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7F3699-4B8F-B149-9D77-CDF1DB4751B4}"/>
              </a:ext>
            </a:extLst>
          </p:cNvPr>
          <p:cNvSpPr txBox="1"/>
          <p:nvPr/>
        </p:nvSpPr>
        <p:spPr>
          <a:xfrm>
            <a:off x="534062" y="3892598"/>
            <a:ext cx="47180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	Supai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D1357-429C-7D44-B4BB-ABE210D62D49}"/>
              </a:ext>
            </a:extLst>
          </p:cNvPr>
          <p:cNvSpPr txBox="1"/>
          <p:nvPr/>
        </p:nvSpPr>
        <p:spPr>
          <a:xfrm>
            <a:off x="534062" y="4522308"/>
            <a:ext cx="64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	Surprise Canyon Fm.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18366-65DE-B048-8FE9-823F6EE4852C}"/>
              </a:ext>
            </a:extLst>
          </p:cNvPr>
          <p:cNvSpPr txBox="1"/>
          <p:nvPr/>
        </p:nvSpPr>
        <p:spPr>
          <a:xfrm>
            <a:off x="534062" y="5152018"/>
            <a:ext cx="51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8	Redwall Limestone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7AF6F1-29C5-814D-9581-9F63C0469959}"/>
              </a:ext>
            </a:extLst>
          </p:cNvPr>
          <p:cNvSpPr/>
          <p:nvPr/>
        </p:nvSpPr>
        <p:spPr>
          <a:xfrm>
            <a:off x="534062" y="5781728"/>
            <a:ext cx="5815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9	Temple Butte Limestone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40E07A-943D-DE46-B67C-83B971B6045B}"/>
              </a:ext>
            </a:extLst>
          </p:cNvPr>
          <p:cNvSpPr txBox="1"/>
          <p:nvPr/>
        </p:nvSpPr>
        <p:spPr>
          <a:xfrm>
            <a:off x="534062" y="6411438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10	Muav Limestone⠀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68BE01-0AAE-B84A-B8F6-1090CB5F7F9C}"/>
              </a:ext>
            </a:extLst>
          </p:cNvPr>
          <p:cNvSpPr/>
          <p:nvPr/>
        </p:nvSpPr>
        <p:spPr>
          <a:xfrm>
            <a:off x="534062" y="7041148"/>
            <a:ext cx="5060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11	Bright Angel Shale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967670-693C-9F47-81D9-D487DE81FC81}"/>
              </a:ext>
            </a:extLst>
          </p:cNvPr>
          <p:cNvSpPr/>
          <p:nvPr/>
        </p:nvSpPr>
        <p:spPr>
          <a:xfrm>
            <a:off x="534062" y="7670858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12	Tapeats Sandstone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DE9A8-2E3F-884E-964B-1E46E22A29DF}"/>
              </a:ext>
            </a:extLst>
          </p:cNvPr>
          <p:cNvSpPr/>
          <p:nvPr/>
        </p:nvSpPr>
        <p:spPr>
          <a:xfrm>
            <a:off x="2833256" y="158234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890D1E-4E92-024C-BB03-13098C9B2DF2}"/>
              </a:ext>
            </a:extLst>
          </p:cNvPr>
          <p:cNvSpPr txBox="1"/>
          <p:nvPr/>
        </p:nvSpPr>
        <p:spPr>
          <a:xfrm>
            <a:off x="543584" y="88321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	Moenkopi Fm.</a:t>
            </a:r>
          </a:p>
        </p:txBody>
      </p:sp>
    </p:spTree>
    <p:extLst>
      <p:ext uri="{BB962C8B-B14F-4D97-AF65-F5344CB8AC3E}">
        <p14:creationId xmlns:p14="http://schemas.microsoft.com/office/powerpoint/2010/main" val="63192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2" t="10167" r="31636" b="31048"/>
          <a:stretch/>
        </p:blipFill>
        <p:spPr>
          <a:xfrm>
            <a:off x="514852" y="228600"/>
            <a:ext cx="6152886" cy="84875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3036120" y="9788235"/>
            <a:ext cx="322118" cy="30133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2942600" y="9964882"/>
            <a:ext cx="301337" cy="28189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6344282" y="46784"/>
            <a:ext cx="456431" cy="4564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6440453" y="121311"/>
            <a:ext cx="2851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B274B-1CD1-7043-99BA-F287E8473D5B}"/>
              </a:ext>
            </a:extLst>
          </p:cNvPr>
          <p:cNvSpPr txBox="1"/>
          <p:nvPr/>
        </p:nvSpPr>
        <p:spPr>
          <a:xfrm>
            <a:off x="2400546" y="598128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4A3E77-668B-1E48-8DEF-4A609393B851}"/>
              </a:ext>
            </a:extLst>
          </p:cNvPr>
          <p:cNvSpPr txBox="1"/>
          <p:nvPr/>
        </p:nvSpPr>
        <p:spPr>
          <a:xfrm flipH="1">
            <a:off x="2549574" y="378868"/>
            <a:ext cx="4114801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Arial" panose="020B0604020202020204" pitchFamily="34" charset="0"/>
              </a:rPr>
              <a:t>⠠⠛⠗⠯⠀⠠⠉⠁⠝⠽⠕⠝⠀⠠⠤⠀</a:t>
            </a:r>
          </a:p>
          <a:p>
            <a:r>
              <a:rPr lang="en-US" sz="2400" dirty="0">
                <a:latin typeface="Swell Braille" pitchFamily="49"/>
                <a:ea typeface="Braille Normal" charset="0"/>
                <a:cs typeface="Arial" panose="020B0604020202020204" pitchFamily="34" charset="0"/>
              </a:rPr>
              <a:t>⠠⠏⠁⠇⠑⠕⠵⠕⠊⠉⠀⠠⠥⠝⠊⠞⠎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928F7B-BA96-3447-A630-998F8F25BED4}"/>
              </a:ext>
            </a:extLst>
          </p:cNvPr>
          <p:cNvSpPr/>
          <p:nvPr/>
        </p:nvSpPr>
        <p:spPr>
          <a:xfrm>
            <a:off x="849857" y="8004193"/>
            <a:ext cx="4934606" cy="668320"/>
          </a:xfrm>
          <a:custGeom>
            <a:avLst/>
            <a:gdLst>
              <a:gd name="connsiteX0" fmla="*/ 0 w 4934606"/>
              <a:gd name="connsiteY0" fmla="*/ 472965 h 614855"/>
              <a:gd name="connsiteX1" fmla="*/ 315310 w 4934606"/>
              <a:gd name="connsiteY1" fmla="*/ 472965 h 614855"/>
              <a:gd name="connsiteX2" fmla="*/ 662151 w 4934606"/>
              <a:gd name="connsiteY2" fmla="*/ 378372 h 614855"/>
              <a:gd name="connsiteX3" fmla="*/ 977462 w 4934606"/>
              <a:gd name="connsiteY3" fmla="*/ 331076 h 614855"/>
              <a:gd name="connsiteX4" fmla="*/ 1324303 w 4934606"/>
              <a:gd name="connsiteY4" fmla="*/ 315310 h 614855"/>
              <a:gd name="connsiteX5" fmla="*/ 1497724 w 4934606"/>
              <a:gd name="connsiteY5" fmla="*/ 268014 h 614855"/>
              <a:gd name="connsiteX6" fmla="*/ 1907627 w 4934606"/>
              <a:gd name="connsiteY6" fmla="*/ 346841 h 614855"/>
              <a:gd name="connsiteX7" fmla="*/ 2207172 w 4934606"/>
              <a:gd name="connsiteY7" fmla="*/ 346841 h 614855"/>
              <a:gd name="connsiteX8" fmla="*/ 2490951 w 4934606"/>
              <a:gd name="connsiteY8" fmla="*/ 283779 h 614855"/>
              <a:gd name="connsiteX9" fmla="*/ 2648606 w 4934606"/>
              <a:gd name="connsiteY9" fmla="*/ 315310 h 614855"/>
              <a:gd name="connsiteX10" fmla="*/ 2948151 w 4934606"/>
              <a:gd name="connsiteY10" fmla="*/ 189186 h 614855"/>
              <a:gd name="connsiteX11" fmla="*/ 2948151 w 4934606"/>
              <a:gd name="connsiteY11" fmla="*/ 189186 h 614855"/>
              <a:gd name="connsiteX12" fmla="*/ 3200400 w 4934606"/>
              <a:gd name="connsiteY12" fmla="*/ 315310 h 614855"/>
              <a:gd name="connsiteX13" fmla="*/ 3531475 w 4934606"/>
              <a:gd name="connsiteY13" fmla="*/ 220717 h 614855"/>
              <a:gd name="connsiteX14" fmla="*/ 3720662 w 4934606"/>
              <a:gd name="connsiteY14" fmla="*/ 220717 h 614855"/>
              <a:gd name="connsiteX15" fmla="*/ 3894082 w 4934606"/>
              <a:gd name="connsiteY15" fmla="*/ 173421 h 614855"/>
              <a:gd name="connsiteX16" fmla="*/ 3894082 w 4934606"/>
              <a:gd name="connsiteY16" fmla="*/ 173421 h 614855"/>
              <a:gd name="connsiteX17" fmla="*/ 4225158 w 4934606"/>
              <a:gd name="connsiteY17" fmla="*/ 0 h 614855"/>
              <a:gd name="connsiteX18" fmla="*/ 4414344 w 4934606"/>
              <a:gd name="connsiteY18" fmla="*/ 31531 h 614855"/>
              <a:gd name="connsiteX19" fmla="*/ 4508937 w 4934606"/>
              <a:gd name="connsiteY19" fmla="*/ 31531 h 614855"/>
              <a:gd name="connsiteX20" fmla="*/ 4808482 w 4934606"/>
              <a:gd name="connsiteY20" fmla="*/ 346841 h 614855"/>
              <a:gd name="connsiteX21" fmla="*/ 4934606 w 4934606"/>
              <a:gd name="connsiteY21" fmla="*/ 614855 h 614855"/>
              <a:gd name="connsiteX22" fmla="*/ 15765 w 4934606"/>
              <a:gd name="connsiteY22" fmla="*/ 614855 h 614855"/>
              <a:gd name="connsiteX23" fmla="*/ 0 w 4934606"/>
              <a:gd name="connsiteY23" fmla="*/ 472965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34606" h="614855">
                <a:moveTo>
                  <a:pt x="0" y="472965"/>
                </a:moveTo>
                <a:lnTo>
                  <a:pt x="315310" y="472965"/>
                </a:lnTo>
                <a:lnTo>
                  <a:pt x="662151" y="378372"/>
                </a:lnTo>
                <a:lnTo>
                  <a:pt x="977462" y="331076"/>
                </a:lnTo>
                <a:lnTo>
                  <a:pt x="1324303" y="315310"/>
                </a:lnTo>
                <a:lnTo>
                  <a:pt x="1497724" y="268014"/>
                </a:lnTo>
                <a:lnTo>
                  <a:pt x="1907627" y="346841"/>
                </a:lnTo>
                <a:lnTo>
                  <a:pt x="2207172" y="346841"/>
                </a:lnTo>
                <a:lnTo>
                  <a:pt x="2490951" y="283779"/>
                </a:lnTo>
                <a:lnTo>
                  <a:pt x="2648606" y="315310"/>
                </a:lnTo>
                <a:lnTo>
                  <a:pt x="2948151" y="189186"/>
                </a:lnTo>
                <a:lnTo>
                  <a:pt x="2948151" y="189186"/>
                </a:lnTo>
                <a:lnTo>
                  <a:pt x="3200400" y="315310"/>
                </a:lnTo>
                <a:lnTo>
                  <a:pt x="3531475" y="220717"/>
                </a:lnTo>
                <a:lnTo>
                  <a:pt x="3720662" y="220717"/>
                </a:lnTo>
                <a:lnTo>
                  <a:pt x="3894082" y="173421"/>
                </a:lnTo>
                <a:lnTo>
                  <a:pt x="3894082" y="173421"/>
                </a:lnTo>
                <a:lnTo>
                  <a:pt x="4225158" y="0"/>
                </a:lnTo>
                <a:lnTo>
                  <a:pt x="4414344" y="31531"/>
                </a:lnTo>
                <a:lnTo>
                  <a:pt x="4508937" y="31531"/>
                </a:lnTo>
                <a:lnTo>
                  <a:pt x="4808482" y="346841"/>
                </a:lnTo>
                <a:lnTo>
                  <a:pt x="4934606" y="614855"/>
                </a:lnTo>
                <a:lnTo>
                  <a:pt x="15765" y="614855"/>
                </a:lnTo>
                <a:lnTo>
                  <a:pt x="0" y="472965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D10724-3A36-8749-82B5-85698EA5F778}"/>
              </a:ext>
            </a:extLst>
          </p:cNvPr>
          <p:cNvSpPr/>
          <p:nvPr/>
        </p:nvSpPr>
        <p:spPr>
          <a:xfrm>
            <a:off x="756741" y="8671034"/>
            <a:ext cx="5139559" cy="110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D98F65-3283-6C46-9BDE-7D08BDB142B1}"/>
              </a:ext>
            </a:extLst>
          </p:cNvPr>
          <p:cNvSpPr/>
          <p:nvPr/>
        </p:nvSpPr>
        <p:spPr>
          <a:xfrm>
            <a:off x="3684696" y="5903719"/>
            <a:ext cx="1015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 </a:t>
            </a:r>
            <a:r>
              <a:rPr lang="en-US" sz="2400">
                <a:latin typeface="Swell Braille" pitchFamily="49"/>
              </a:rPr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B4BB6-1D40-2240-A4B4-43DB3A44370E}"/>
              </a:ext>
            </a:extLst>
          </p:cNvPr>
          <p:cNvSpPr/>
          <p:nvPr/>
        </p:nvSpPr>
        <p:spPr>
          <a:xfrm>
            <a:off x="1607054" y="243954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>
                <a:latin typeface="Swell Braille" pitchFamily="49"/>
              </a:rPr>
              <a:t>1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5F92F-A937-604E-B205-0EC85343A2EB}"/>
              </a:ext>
            </a:extLst>
          </p:cNvPr>
          <p:cNvSpPr/>
          <p:nvPr/>
        </p:nvSpPr>
        <p:spPr>
          <a:xfrm>
            <a:off x="1195911" y="786884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>
                <a:latin typeface="Swell Braille" pitchFamily="49"/>
              </a:rPr>
              <a:t>2</a:t>
            </a:r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30D1A2-572E-9744-9812-F52AB57B1303}"/>
              </a:ext>
            </a:extLst>
          </p:cNvPr>
          <p:cNvSpPr/>
          <p:nvPr/>
        </p:nvSpPr>
        <p:spPr>
          <a:xfrm>
            <a:off x="1276873" y="1796534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>
                <a:latin typeface="Swell Braille" pitchFamily="49"/>
              </a:rPr>
              <a:t>4</a:t>
            </a:r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3474E5-FF07-F24D-AFE3-4AB7C6E31CFB}"/>
              </a:ext>
            </a:extLst>
          </p:cNvPr>
          <p:cNvSpPr/>
          <p:nvPr/>
        </p:nvSpPr>
        <p:spPr>
          <a:xfrm>
            <a:off x="1329261" y="2434709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>
                <a:latin typeface="Swell Braille" pitchFamily="49"/>
              </a:rPr>
              <a:t>5</a:t>
            </a:r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A2CF30-B7C3-6643-9085-469EF3A22CDC}"/>
              </a:ext>
            </a:extLst>
          </p:cNvPr>
          <p:cNvSpPr/>
          <p:nvPr/>
        </p:nvSpPr>
        <p:spPr>
          <a:xfrm>
            <a:off x="0" y="4192072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>
                <a:latin typeface="Swell Braille" pitchFamily="49"/>
              </a:rPr>
              <a:t>6</a:t>
            </a:r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C7E1B-67F8-0340-8350-672440C9B185}"/>
              </a:ext>
            </a:extLst>
          </p:cNvPr>
          <p:cNvSpPr/>
          <p:nvPr/>
        </p:nvSpPr>
        <p:spPr>
          <a:xfrm>
            <a:off x="895868" y="6058969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>
                <a:latin typeface="Swell Braille" pitchFamily="49"/>
              </a:rPr>
              <a:t>7</a:t>
            </a:r>
            <a:endParaRPr lang="en-US" sz="240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E37ADA4-1BE1-1E47-887C-C135B3A7FAC0}"/>
              </a:ext>
            </a:extLst>
          </p:cNvPr>
          <p:cNvSpPr/>
          <p:nvPr/>
        </p:nvSpPr>
        <p:spPr>
          <a:xfrm flipH="1">
            <a:off x="514350" y="3000376"/>
            <a:ext cx="214313" cy="247173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F833F7-9D34-B84F-A16A-50355359304F}"/>
              </a:ext>
            </a:extLst>
          </p:cNvPr>
          <p:cNvSpPr/>
          <p:nvPr/>
        </p:nvSpPr>
        <p:spPr>
          <a:xfrm>
            <a:off x="2081736" y="6716194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 </a:t>
            </a:r>
            <a:r>
              <a:rPr lang="en-US" sz="2400">
                <a:latin typeface="Swell Braille" pitchFamily="49"/>
              </a:rPr>
              <a:t>10</a:t>
            </a:r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ABBD76-B2A7-F14E-B934-3025B977FEF2}"/>
              </a:ext>
            </a:extLst>
          </p:cNvPr>
          <p:cNvSpPr/>
          <p:nvPr/>
        </p:nvSpPr>
        <p:spPr>
          <a:xfrm>
            <a:off x="2465493" y="7284846"/>
            <a:ext cx="1234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 </a:t>
            </a:r>
            <a:r>
              <a:rPr lang="en-US" sz="2400">
                <a:latin typeface="Swell Braille" pitchFamily="49"/>
              </a:rPr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822C62-B0EA-724E-9472-BA402BCC273E}"/>
              </a:ext>
            </a:extLst>
          </p:cNvPr>
          <p:cNvSpPr/>
          <p:nvPr/>
        </p:nvSpPr>
        <p:spPr>
          <a:xfrm>
            <a:off x="1046268" y="7837296"/>
            <a:ext cx="1239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 </a:t>
            </a:r>
            <a:r>
              <a:rPr lang="en-US" sz="2400">
                <a:latin typeface="Swell Braille" pitchFamily="49"/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413DE-6502-9448-A7CE-2AAC76BB4270}"/>
              </a:ext>
            </a:extLst>
          </p:cNvPr>
          <p:cNvSpPr/>
          <p:nvPr/>
        </p:nvSpPr>
        <p:spPr>
          <a:xfrm>
            <a:off x="5043487" y="5781972"/>
            <a:ext cx="198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⠠⠛⠗⠞⠀</a:t>
            </a:r>
          </a:p>
          <a:p>
            <a:r>
              <a:rPr lang="en-US" sz="2400">
                <a:latin typeface="Swell Braille" pitchFamily="49"/>
              </a:rPr>
              <a:t>⠠⠥⠝⠉⠕⠝⠤</a:t>
            </a:r>
          </a:p>
          <a:p>
            <a:r>
              <a:rPr lang="en-US" sz="2400">
                <a:latin typeface="Swell Braille" pitchFamily="49"/>
              </a:rPr>
              <a:t>⠿⠍⠰⠽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C8BDE4-20E7-954F-B8D8-D62CD14C3ED2}"/>
              </a:ext>
            </a:extLst>
          </p:cNvPr>
          <p:cNvCxnSpPr>
            <a:cxnSpLocks/>
          </p:cNvCxnSpPr>
          <p:nvPr/>
        </p:nvCxnSpPr>
        <p:spPr>
          <a:xfrm flipH="1">
            <a:off x="5419895" y="7872413"/>
            <a:ext cx="323680" cy="17439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68E987-4BF6-E749-8BA1-C9397D2D5FD6}"/>
              </a:ext>
            </a:extLst>
          </p:cNvPr>
          <p:cNvCxnSpPr>
            <a:cxnSpLocks/>
          </p:cNvCxnSpPr>
          <p:nvPr/>
        </p:nvCxnSpPr>
        <p:spPr>
          <a:xfrm flipV="1">
            <a:off x="5757865" y="7000875"/>
            <a:ext cx="171448" cy="885825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CAB548-4175-F54A-84CA-742D677BF6F8}"/>
              </a:ext>
            </a:extLst>
          </p:cNvPr>
          <p:cNvCxnSpPr>
            <a:cxnSpLocks/>
          </p:cNvCxnSpPr>
          <p:nvPr/>
        </p:nvCxnSpPr>
        <p:spPr>
          <a:xfrm flipV="1">
            <a:off x="1243013" y="5557839"/>
            <a:ext cx="328613" cy="55721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D98C4-BE49-A640-B750-C5EEB63FC04F}"/>
              </a:ext>
            </a:extLst>
          </p:cNvPr>
          <p:cNvCxnSpPr>
            <a:cxnSpLocks/>
          </p:cNvCxnSpPr>
          <p:nvPr/>
        </p:nvCxnSpPr>
        <p:spPr>
          <a:xfrm>
            <a:off x="4257675" y="6429378"/>
            <a:ext cx="138115" cy="4953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3EDE9-64D5-1A41-A564-930B0F0D10F8}"/>
              </a:ext>
            </a:extLst>
          </p:cNvPr>
          <p:cNvSpPr/>
          <p:nvPr/>
        </p:nvSpPr>
        <p:spPr>
          <a:xfrm>
            <a:off x="2262711" y="1225035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⠼3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767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DD070-0AA6-B94C-960F-347A2E51B0B4}"/>
              </a:ext>
            </a:extLst>
          </p:cNvPr>
          <p:cNvSpPr txBox="1"/>
          <p:nvPr/>
        </p:nvSpPr>
        <p:spPr>
          <a:xfrm>
            <a:off x="534062" y="74404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⠼⠁	⠠⠍⠕⠢⠅⠕⠏⠊⠀⠠⠋⠍⠲  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F9D01-513B-0142-A408-9E706A5AA18C}"/>
              </a:ext>
            </a:extLst>
          </p:cNvPr>
          <p:cNvSpPr txBox="1"/>
          <p:nvPr/>
        </p:nvSpPr>
        <p:spPr>
          <a:xfrm>
            <a:off x="534062" y="137375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⠼2	⠠⠅⠁⠊⠃⠁⠃⠀⠠⠋⠍⠲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65DCC-4070-7F48-A6A2-F2EE34371A99}"/>
              </a:ext>
            </a:extLst>
          </p:cNvPr>
          <p:cNvSpPr txBox="1"/>
          <p:nvPr/>
        </p:nvSpPr>
        <p:spPr>
          <a:xfrm>
            <a:off x="534062" y="200346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3	⠠⠞⠕⠗⠪⠂⠏⠀⠠⠋⠍⠲</a:t>
            </a:r>
            <a:r>
              <a:rPr lang="en-US" sz="2400">
                <a:latin typeface="Swell Braille" pitchFamily="49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1C5A50-2B78-2F4F-9E6B-1378245C0C41}"/>
              </a:ext>
            </a:extLst>
          </p:cNvPr>
          <p:cNvSpPr txBox="1"/>
          <p:nvPr/>
        </p:nvSpPr>
        <p:spPr>
          <a:xfrm>
            <a:off x="534062" y="263317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4	⠠⠉⠕⠉⠕⠝⠔⠕⠀⠠⠎⠯⠌⠐⠕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123D0-E178-8143-8CC3-203EC0E21D40}"/>
              </a:ext>
            </a:extLst>
          </p:cNvPr>
          <p:cNvSpPr txBox="1"/>
          <p:nvPr/>
        </p:nvSpPr>
        <p:spPr>
          <a:xfrm>
            <a:off x="534062" y="326288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⠼5	⠠⠓⠻⠍⠊⠞⠀⠠⠩⠁⠇⠑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7F3699-4B8F-B149-9D77-CDF1DB4751B4}"/>
              </a:ext>
            </a:extLst>
          </p:cNvPr>
          <p:cNvSpPr txBox="1"/>
          <p:nvPr/>
        </p:nvSpPr>
        <p:spPr>
          <a:xfrm>
            <a:off x="534062" y="3892598"/>
            <a:ext cx="47180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⠼6	⠠⠎⠥⠏⠁⠊⠀⠠⠛⠗⠳⠏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D1357-429C-7D44-B4BB-ABE210D62D49}"/>
              </a:ext>
            </a:extLst>
          </p:cNvPr>
          <p:cNvSpPr txBox="1"/>
          <p:nvPr/>
        </p:nvSpPr>
        <p:spPr>
          <a:xfrm>
            <a:off x="534062" y="4522308"/>
            <a:ext cx="6472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⠼7	⠠⠎⠥⠗⠏⠗⠊⠎⠑⠀⠠⠉⠁⠝⠽⠕⠝⠀⠠⠋⠍⠲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18366-65DE-B048-8FE9-823F6EE4852C}"/>
              </a:ext>
            </a:extLst>
          </p:cNvPr>
          <p:cNvSpPr txBox="1"/>
          <p:nvPr/>
        </p:nvSpPr>
        <p:spPr>
          <a:xfrm>
            <a:off x="534061" y="5152018"/>
            <a:ext cx="6323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⠼8	⠠⠗⠫⠺⠁⠇⠇⠀⠠⠇⠊⠍⠑⠌⠐⠕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7AF6F1-29C5-814D-9581-9F63C0469959}"/>
              </a:ext>
            </a:extLst>
          </p:cNvPr>
          <p:cNvSpPr/>
          <p:nvPr/>
        </p:nvSpPr>
        <p:spPr>
          <a:xfrm>
            <a:off x="534062" y="5781728"/>
            <a:ext cx="6738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>
                <a:latin typeface="Swell Braille" pitchFamily="49"/>
              </a:rPr>
              <a:t>9	</a:t>
            </a:r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⠠⠞⠑⠍⠏⠇⠑⠀⠠⠃⠥⠞⠞⠑⠀⠠⠇⠊⠍⠑⠌⠐⠕ </a:t>
            </a:r>
            <a:r>
              <a:rPr lang="en-US" sz="2400">
                <a:latin typeface="Swell Braille" pitchFamily="49"/>
              </a:rPr>
              <a:t>	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40E07A-943D-DE46-B67C-83B971B6045B}"/>
              </a:ext>
            </a:extLst>
          </p:cNvPr>
          <p:cNvSpPr txBox="1"/>
          <p:nvPr/>
        </p:nvSpPr>
        <p:spPr>
          <a:xfrm>
            <a:off x="534062" y="641143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⠼10	</a:t>
            </a:r>
            <a:r>
              <a:rPr lang="en-US" sz="2400">
                <a:latin typeface="Swell Braille" pitchFamily="49"/>
              </a:rPr>
              <a:t>⠠⠍⠥⠁⠧⠀⠠⠇⠊⠍⠑⠌⠐⠕</a:t>
            </a:r>
            <a:r>
              <a:rPr lang="en-US" sz="2400">
                <a:latin typeface="Swell Braille" pitchFamily="49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68BE01-0AAE-B84A-B8F6-1090CB5F7F9C}"/>
              </a:ext>
            </a:extLst>
          </p:cNvPr>
          <p:cNvSpPr/>
          <p:nvPr/>
        </p:nvSpPr>
        <p:spPr>
          <a:xfrm>
            <a:off x="534062" y="7041148"/>
            <a:ext cx="5795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>
                <a:latin typeface="Swell Braille" pitchFamily="49"/>
              </a:rPr>
              <a:t>11	</a:t>
            </a:r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⠠⠃⠐⠗⠀⠠⠁⠝⠛⠑⠇⠀⠠⠩⠁⠇⠑⠀ </a:t>
            </a:r>
            <a:r>
              <a:rPr lang="en-US" sz="2400">
                <a:latin typeface="Swell Braille" pitchFamily="49"/>
              </a:rPr>
              <a:t>	</a:t>
            </a:r>
            <a:endParaRPr lang="en-US" sz="2400" dirty="0">
              <a:latin typeface="Swell Braille" pitchFamily="49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967670-693C-9F47-81D9-D487DE81FC81}"/>
              </a:ext>
            </a:extLst>
          </p:cNvPr>
          <p:cNvSpPr/>
          <p:nvPr/>
        </p:nvSpPr>
        <p:spPr>
          <a:xfrm>
            <a:off x="534062" y="7670858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⠼</a:t>
            </a:r>
            <a:r>
              <a:rPr lang="en-US" sz="2400">
                <a:latin typeface="Swell Braille" pitchFamily="49"/>
              </a:rPr>
              <a:t>12	⠠⠞⠁⠏⠂⠞⠎⠀⠠⠎⠯⠌⠐⠕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DE9A8-2E3F-884E-964B-1E46E22A29DF}"/>
              </a:ext>
            </a:extLst>
          </p:cNvPr>
          <p:cNvSpPr/>
          <p:nvPr/>
        </p:nvSpPr>
        <p:spPr>
          <a:xfrm>
            <a:off x="2833256" y="158234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⠠⠅⠑⠽</a:t>
            </a:r>
          </a:p>
        </p:txBody>
      </p:sp>
    </p:spTree>
    <p:extLst>
      <p:ext uri="{BB962C8B-B14F-4D97-AF65-F5344CB8AC3E}">
        <p14:creationId xmlns:p14="http://schemas.microsoft.com/office/powerpoint/2010/main" val="4731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2" t="10167" r="31636" b="31048"/>
          <a:stretch/>
        </p:blipFill>
        <p:spPr>
          <a:xfrm>
            <a:off x="514852" y="788276"/>
            <a:ext cx="6152886" cy="79278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3036120" y="9788235"/>
            <a:ext cx="322118" cy="30133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2942600" y="9964882"/>
            <a:ext cx="301337" cy="28189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6344282" y="46784"/>
            <a:ext cx="456431" cy="4564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6440453" y="121311"/>
            <a:ext cx="2851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✄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928F7B-BA96-3447-A630-998F8F25BED4}"/>
              </a:ext>
            </a:extLst>
          </p:cNvPr>
          <p:cNvSpPr/>
          <p:nvPr/>
        </p:nvSpPr>
        <p:spPr>
          <a:xfrm>
            <a:off x="835569" y="8061342"/>
            <a:ext cx="4934606" cy="625457"/>
          </a:xfrm>
          <a:custGeom>
            <a:avLst/>
            <a:gdLst>
              <a:gd name="connsiteX0" fmla="*/ 0 w 4934606"/>
              <a:gd name="connsiteY0" fmla="*/ 472965 h 614855"/>
              <a:gd name="connsiteX1" fmla="*/ 315310 w 4934606"/>
              <a:gd name="connsiteY1" fmla="*/ 472965 h 614855"/>
              <a:gd name="connsiteX2" fmla="*/ 662151 w 4934606"/>
              <a:gd name="connsiteY2" fmla="*/ 378372 h 614855"/>
              <a:gd name="connsiteX3" fmla="*/ 977462 w 4934606"/>
              <a:gd name="connsiteY3" fmla="*/ 331076 h 614855"/>
              <a:gd name="connsiteX4" fmla="*/ 1324303 w 4934606"/>
              <a:gd name="connsiteY4" fmla="*/ 315310 h 614855"/>
              <a:gd name="connsiteX5" fmla="*/ 1497724 w 4934606"/>
              <a:gd name="connsiteY5" fmla="*/ 268014 h 614855"/>
              <a:gd name="connsiteX6" fmla="*/ 1907627 w 4934606"/>
              <a:gd name="connsiteY6" fmla="*/ 346841 h 614855"/>
              <a:gd name="connsiteX7" fmla="*/ 2207172 w 4934606"/>
              <a:gd name="connsiteY7" fmla="*/ 346841 h 614855"/>
              <a:gd name="connsiteX8" fmla="*/ 2490951 w 4934606"/>
              <a:gd name="connsiteY8" fmla="*/ 283779 h 614855"/>
              <a:gd name="connsiteX9" fmla="*/ 2648606 w 4934606"/>
              <a:gd name="connsiteY9" fmla="*/ 315310 h 614855"/>
              <a:gd name="connsiteX10" fmla="*/ 2948151 w 4934606"/>
              <a:gd name="connsiteY10" fmla="*/ 189186 h 614855"/>
              <a:gd name="connsiteX11" fmla="*/ 2948151 w 4934606"/>
              <a:gd name="connsiteY11" fmla="*/ 189186 h 614855"/>
              <a:gd name="connsiteX12" fmla="*/ 3200400 w 4934606"/>
              <a:gd name="connsiteY12" fmla="*/ 315310 h 614855"/>
              <a:gd name="connsiteX13" fmla="*/ 3531475 w 4934606"/>
              <a:gd name="connsiteY13" fmla="*/ 220717 h 614855"/>
              <a:gd name="connsiteX14" fmla="*/ 3720662 w 4934606"/>
              <a:gd name="connsiteY14" fmla="*/ 220717 h 614855"/>
              <a:gd name="connsiteX15" fmla="*/ 3894082 w 4934606"/>
              <a:gd name="connsiteY15" fmla="*/ 173421 h 614855"/>
              <a:gd name="connsiteX16" fmla="*/ 3894082 w 4934606"/>
              <a:gd name="connsiteY16" fmla="*/ 173421 h 614855"/>
              <a:gd name="connsiteX17" fmla="*/ 4225158 w 4934606"/>
              <a:gd name="connsiteY17" fmla="*/ 0 h 614855"/>
              <a:gd name="connsiteX18" fmla="*/ 4414344 w 4934606"/>
              <a:gd name="connsiteY18" fmla="*/ 31531 h 614855"/>
              <a:gd name="connsiteX19" fmla="*/ 4508937 w 4934606"/>
              <a:gd name="connsiteY19" fmla="*/ 31531 h 614855"/>
              <a:gd name="connsiteX20" fmla="*/ 4808482 w 4934606"/>
              <a:gd name="connsiteY20" fmla="*/ 346841 h 614855"/>
              <a:gd name="connsiteX21" fmla="*/ 4934606 w 4934606"/>
              <a:gd name="connsiteY21" fmla="*/ 614855 h 614855"/>
              <a:gd name="connsiteX22" fmla="*/ 15765 w 4934606"/>
              <a:gd name="connsiteY22" fmla="*/ 614855 h 614855"/>
              <a:gd name="connsiteX23" fmla="*/ 0 w 4934606"/>
              <a:gd name="connsiteY23" fmla="*/ 472965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34606" h="614855">
                <a:moveTo>
                  <a:pt x="0" y="472965"/>
                </a:moveTo>
                <a:lnTo>
                  <a:pt x="315310" y="472965"/>
                </a:lnTo>
                <a:lnTo>
                  <a:pt x="662151" y="378372"/>
                </a:lnTo>
                <a:lnTo>
                  <a:pt x="977462" y="331076"/>
                </a:lnTo>
                <a:lnTo>
                  <a:pt x="1324303" y="315310"/>
                </a:lnTo>
                <a:lnTo>
                  <a:pt x="1497724" y="268014"/>
                </a:lnTo>
                <a:lnTo>
                  <a:pt x="1907627" y="346841"/>
                </a:lnTo>
                <a:lnTo>
                  <a:pt x="2207172" y="346841"/>
                </a:lnTo>
                <a:lnTo>
                  <a:pt x="2490951" y="283779"/>
                </a:lnTo>
                <a:lnTo>
                  <a:pt x="2648606" y="315310"/>
                </a:lnTo>
                <a:lnTo>
                  <a:pt x="2948151" y="189186"/>
                </a:lnTo>
                <a:lnTo>
                  <a:pt x="2948151" y="189186"/>
                </a:lnTo>
                <a:lnTo>
                  <a:pt x="3200400" y="315310"/>
                </a:lnTo>
                <a:lnTo>
                  <a:pt x="3531475" y="220717"/>
                </a:lnTo>
                <a:lnTo>
                  <a:pt x="3720662" y="220717"/>
                </a:lnTo>
                <a:lnTo>
                  <a:pt x="3894082" y="173421"/>
                </a:lnTo>
                <a:lnTo>
                  <a:pt x="3894082" y="173421"/>
                </a:lnTo>
                <a:lnTo>
                  <a:pt x="4225158" y="0"/>
                </a:lnTo>
                <a:lnTo>
                  <a:pt x="4414344" y="31531"/>
                </a:lnTo>
                <a:lnTo>
                  <a:pt x="4508937" y="31531"/>
                </a:lnTo>
                <a:lnTo>
                  <a:pt x="4808482" y="346841"/>
                </a:lnTo>
                <a:lnTo>
                  <a:pt x="4934606" y="614855"/>
                </a:lnTo>
                <a:lnTo>
                  <a:pt x="15765" y="614855"/>
                </a:lnTo>
                <a:lnTo>
                  <a:pt x="0" y="472965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D10724-3A36-8749-82B5-85698EA5F778}"/>
              </a:ext>
            </a:extLst>
          </p:cNvPr>
          <p:cNvSpPr/>
          <p:nvPr/>
        </p:nvSpPr>
        <p:spPr>
          <a:xfrm>
            <a:off x="756741" y="8671034"/>
            <a:ext cx="5139559" cy="110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6009</TotalTime>
  <Words>169</Words>
  <Application>Microsoft Macintosh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56</cp:revision>
  <cp:lastPrinted>2021-01-08T18:35:55Z</cp:lastPrinted>
  <dcterms:created xsi:type="dcterms:W3CDTF">2020-06-12T19:15:26Z</dcterms:created>
  <dcterms:modified xsi:type="dcterms:W3CDTF">2021-07-13T17:38:34Z</dcterms:modified>
</cp:coreProperties>
</file>