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0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727313" y="1233185"/>
            <a:ext cx="179149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weathering and erosion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2986" y="2313265"/>
            <a:ext cx="15661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sediments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901" y="3727677"/>
            <a:ext cx="31223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sedimentary rocks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4735599" y="4864447"/>
            <a:ext cx="18778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metamorphic rocks</a:t>
            </a:r>
          </a:p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2860129" y="5773841"/>
            <a:ext cx="13716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magma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907" y="3251505"/>
            <a:ext cx="16055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igneous </a:t>
            </a:r>
          </a:p>
          <a:p>
            <a:r>
              <a:rPr lang="en-US" sz="16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rocks</a:t>
            </a:r>
          </a:p>
        </p:txBody>
      </p:sp>
      <p:sp>
        <p:nvSpPr>
          <p:cNvPr id="38" name="Arc 37"/>
          <p:cNvSpPr/>
          <p:nvPr/>
        </p:nvSpPr>
        <p:spPr>
          <a:xfrm>
            <a:off x="1355427" y="1433319"/>
            <a:ext cx="4366043" cy="4319471"/>
          </a:xfrm>
          <a:prstGeom prst="arc">
            <a:avLst>
              <a:gd name="adj1" fmla="val 11357574"/>
              <a:gd name="adj2" fmla="val 14848515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44" name="Arc 43"/>
          <p:cNvSpPr/>
          <p:nvPr/>
        </p:nvSpPr>
        <p:spPr>
          <a:xfrm rot="5108176">
            <a:off x="2823133" y="1748688"/>
            <a:ext cx="3388056" cy="1002015"/>
          </a:xfrm>
          <a:prstGeom prst="arc">
            <a:avLst>
              <a:gd name="adj1" fmla="val 612249"/>
              <a:gd name="adj2" fmla="val 7801580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46" name="Arc 45"/>
          <p:cNvSpPr/>
          <p:nvPr/>
        </p:nvSpPr>
        <p:spPr>
          <a:xfrm rot="16200000">
            <a:off x="2075874" y="-51459"/>
            <a:ext cx="6256711" cy="3867460"/>
          </a:xfrm>
          <a:prstGeom prst="arc">
            <a:avLst>
              <a:gd name="adj1" fmla="val 11416095"/>
              <a:gd name="adj2" fmla="val 16151897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85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47" name="Arc 46"/>
          <p:cNvSpPr/>
          <p:nvPr/>
        </p:nvSpPr>
        <p:spPr>
          <a:xfrm rot="659492" flipV="1">
            <a:off x="1421048" y="1946823"/>
            <a:ext cx="4660558" cy="3194736"/>
          </a:xfrm>
          <a:prstGeom prst="arc">
            <a:avLst>
              <a:gd name="adj1" fmla="val 12442943"/>
              <a:gd name="adj2" fmla="val 13339739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31" name="Arc 30"/>
          <p:cNvSpPr/>
          <p:nvPr/>
        </p:nvSpPr>
        <p:spPr>
          <a:xfrm rot="4199258">
            <a:off x="1423782" y="1415311"/>
            <a:ext cx="4489589" cy="4441699"/>
          </a:xfrm>
          <a:prstGeom prst="arc">
            <a:avLst>
              <a:gd name="adj1" fmla="val 13425231"/>
              <a:gd name="adj2" fmla="val 15200315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 rot="16789508">
            <a:off x="1305199" y="1022424"/>
            <a:ext cx="5161522" cy="5106464"/>
          </a:xfrm>
          <a:prstGeom prst="arc">
            <a:avLst>
              <a:gd name="adj1" fmla="val 11756997"/>
              <a:gd name="adj2" fmla="val 14923711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  <a:ea typeface="Braille Normal" charset="0"/>
              <a:cs typeface="Braille Normal" charset="0"/>
            </a:endParaRPr>
          </a:p>
        </p:txBody>
      </p:sp>
      <p:sp>
        <p:nvSpPr>
          <p:cNvPr id="34" name="Arc 33"/>
          <p:cNvSpPr/>
          <p:nvPr/>
        </p:nvSpPr>
        <p:spPr>
          <a:xfrm rot="8091135">
            <a:off x="1480183" y="1530061"/>
            <a:ext cx="4547538" cy="4499029"/>
          </a:xfrm>
          <a:prstGeom prst="arc">
            <a:avLst>
              <a:gd name="adj1" fmla="val 14231517"/>
              <a:gd name="adj2" fmla="val 15188312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ea typeface="Braille Normal" charset="0"/>
              <a:cs typeface="Braille Normal" charset="0"/>
            </a:endParaRPr>
          </a:p>
        </p:txBody>
      </p:sp>
      <p:sp>
        <p:nvSpPr>
          <p:cNvPr id="35" name="Arc 34"/>
          <p:cNvSpPr/>
          <p:nvPr/>
        </p:nvSpPr>
        <p:spPr>
          <a:xfrm rot="10800000">
            <a:off x="1427222" y="1594767"/>
            <a:ext cx="4547538" cy="4499029"/>
          </a:xfrm>
          <a:prstGeom prst="arc">
            <a:avLst>
              <a:gd name="adj1" fmla="val 14174065"/>
              <a:gd name="adj2" fmla="val 15364371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36" name="Arc 35"/>
          <p:cNvSpPr/>
          <p:nvPr/>
        </p:nvSpPr>
        <p:spPr>
          <a:xfrm rot="6300000">
            <a:off x="1504149" y="1469678"/>
            <a:ext cx="4547538" cy="4499029"/>
          </a:xfrm>
          <a:prstGeom prst="arc">
            <a:avLst>
              <a:gd name="adj1" fmla="val 13839807"/>
              <a:gd name="adj2" fmla="val 15322419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5AF4A-795D-674B-8BAA-EA6702B530D4}"/>
              </a:ext>
            </a:extLst>
          </p:cNvPr>
          <p:cNvSpPr/>
          <p:nvPr/>
        </p:nvSpPr>
        <p:spPr>
          <a:xfrm>
            <a:off x="3795424" y="341647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The Rock Cycle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080AF-0B3C-6145-9197-6FD318FC4475}"/>
              </a:ext>
            </a:extLst>
          </p:cNvPr>
          <p:cNvSpPr/>
          <p:nvPr/>
        </p:nvSpPr>
        <p:spPr>
          <a:xfrm>
            <a:off x="1248450" y="5307049"/>
            <a:ext cx="832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cooling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C4A860-9279-CE48-BA18-99B2ABA62086}"/>
              </a:ext>
            </a:extLst>
          </p:cNvPr>
          <p:cNvSpPr/>
          <p:nvPr/>
        </p:nvSpPr>
        <p:spPr>
          <a:xfrm>
            <a:off x="5000719" y="1543125"/>
            <a:ext cx="1117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deposition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90B50-0336-2748-A3ED-019144E23295}"/>
              </a:ext>
            </a:extLst>
          </p:cNvPr>
          <p:cNvSpPr/>
          <p:nvPr/>
        </p:nvSpPr>
        <p:spPr>
          <a:xfrm>
            <a:off x="6020035" y="2904091"/>
            <a:ext cx="28368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burial and lithification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1FEDD-7EF6-6448-AD8F-10B3973B5EAF}"/>
              </a:ext>
            </a:extLst>
          </p:cNvPr>
          <p:cNvSpPr/>
          <p:nvPr/>
        </p:nvSpPr>
        <p:spPr>
          <a:xfrm>
            <a:off x="5923311" y="4307591"/>
            <a:ext cx="183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heat and pressure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F8A9A9-897A-7646-ABCC-1AA4894D8C12}"/>
              </a:ext>
            </a:extLst>
          </p:cNvPr>
          <p:cNvSpPr/>
          <p:nvPr/>
        </p:nvSpPr>
        <p:spPr>
          <a:xfrm>
            <a:off x="2024706" y="4725805"/>
            <a:ext cx="2153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heat and pressure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EF556-49C6-BD44-B5AD-338AC0788078}"/>
              </a:ext>
            </a:extLst>
          </p:cNvPr>
          <p:cNvSpPr/>
          <p:nvPr/>
        </p:nvSpPr>
        <p:spPr>
          <a:xfrm>
            <a:off x="4558030" y="5859944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melting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B6D673F-78F6-B341-AEB3-0E71E12A12A5}"/>
              </a:ext>
            </a:extLst>
          </p:cNvPr>
          <p:cNvSpPr/>
          <p:nvPr/>
        </p:nvSpPr>
        <p:spPr>
          <a:xfrm rot="659492" flipV="1">
            <a:off x="1573448" y="2099223"/>
            <a:ext cx="4660558" cy="3194736"/>
          </a:xfrm>
          <a:prstGeom prst="arc">
            <a:avLst>
              <a:gd name="adj1" fmla="val 16414189"/>
              <a:gd name="adj2" fmla="val 18467442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B5AAB-7834-E14E-AD51-F39513E05B48}"/>
              </a:ext>
            </a:extLst>
          </p:cNvPr>
          <p:cNvSpPr/>
          <p:nvPr/>
        </p:nvSpPr>
        <p:spPr>
          <a:xfrm>
            <a:off x="3115340" y="2351198"/>
            <a:ext cx="1105785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   uplift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D77D79-53B0-8B48-877F-D592C644B5C7}"/>
              </a:ext>
            </a:extLst>
          </p:cNvPr>
          <p:cNvSpPr/>
          <p:nvPr/>
        </p:nvSpPr>
        <p:spPr>
          <a:xfrm>
            <a:off x="1002448" y="2120827"/>
            <a:ext cx="617477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uplift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AB3A05-CA97-CB49-ABB2-BC68A5CBA05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069DB6-5ABD-7541-BFAE-D8665105099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04983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737945" y="1031166"/>
            <a:ext cx="17914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⠺⠂⠮⠗⠬⠀⠯⠻⠕⠨⠝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2986" y="2313265"/>
            <a:ext cx="17788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⠎⠫⠊;t⠎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77901" y="3727677"/>
            <a:ext cx="32924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⠎⠫⠊;t⠜⠽⠀⠗⠕⠉⠅⠎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4735600" y="4864447"/>
            <a:ext cx="264336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⠍⠑⠞⠁⠍⠕⠗⠏⠓⠊⠉⠗⠕⠉⠅⠎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2860129" y="5773841"/>
            <a:ext cx="13716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⠍⠁⠛⠍⠁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907" y="3251505"/>
            <a:ext cx="160552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  <a:ea typeface="Braille Normal" charset="0"/>
                <a:cs typeface="Braille Normal" charset="0"/>
              </a:rPr>
              <a:t>⠊⠛⠝⠑⠳⠎⠗⠕⠉⠅⠎</a:t>
            </a:r>
          </a:p>
        </p:txBody>
      </p:sp>
      <p:sp>
        <p:nvSpPr>
          <p:cNvPr id="38" name="Arc 37"/>
          <p:cNvSpPr/>
          <p:nvPr/>
        </p:nvSpPr>
        <p:spPr>
          <a:xfrm>
            <a:off x="1355427" y="1433319"/>
            <a:ext cx="4366043" cy="4319471"/>
          </a:xfrm>
          <a:prstGeom prst="arc">
            <a:avLst>
              <a:gd name="adj1" fmla="val 11357574"/>
              <a:gd name="adj2" fmla="val 14848515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ea typeface="Braille Normal" charset="0"/>
              <a:cs typeface="Braille Normal" charset="0"/>
            </a:endParaRPr>
          </a:p>
        </p:txBody>
      </p:sp>
      <p:sp>
        <p:nvSpPr>
          <p:cNvPr id="44" name="Arc 43"/>
          <p:cNvSpPr/>
          <p:nvPr/>
        </p:nvSpPr>
        <p:spPr>
          <a:xfrm rot="5108176">
            <a:off x="2823133" y="1748688"/>
            <a:ext cx="3388056" cy="1002015"/>
          </a:xfrm>
          <a:prstGeom prst="arc">
            <a:avLst>
              <a:gd name="adj1" fmla="val 612249"/>
              <a:gd name="adj2" fmla="val 7801580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ea typeface="Braille Normal" charset="0"/>
              <a:cs typeface="Braille Normal" charset="0"/>
            </a:endParaRPr>
          </a:p>
        </p:txBody>
      </p:sp>
      <p:sp>
        <p:nvSpPr>
          <p:cNvPr id="46" name="Arc 45"/>
          <p:cNvSpPr/>
          <p:nvPr/>
        </p:nvSpPr>
        <p:spPr>
          <a:xfrm rot="16200000">
            <a:off x="2075874" y="-51459"/>
            <a:ext cx="6256711" cy="3867460"/>
          </a:xfrm>
          <a:prstGeom prst="arc">
            <a:avLst>
              <a:gd name="adj1" fmla="val 11416095"/>
              <a:gd name="adj2" fmla="val 16151897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85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47" name="Arc 46"/>
          <p:cNvSpPr/>
          <p:nvPr/>
        </p:nvSpPr>
        <p:spPr>
          <a:xfrm rot="659492" flipV="1">
            <a:off x="1421048" y="1946823"/>
            <a:ext cx="4660558" cy="3194736"/>
          </a:xfrm>
          <a:prstGeom prst="arc">
            <a:avLst>
              <a:gd name="adj1" fmla="val 12442943"/>
              <a:gd name="adj2" fmla="val 13339739"/>
            </a:avLst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ea typeface="Braille Normal" charset="0"/>
              <a:cs typeface="Braille Normal" charset="0"/>
            </a:endParaRPr>
          </a:p>
        </p:txBody>
      </p:sp>
      <p:sp>
        <p:nvSpPr>
          <p:cNvPr id="31" name="Arc 30"/>
          <p:cNvSpPr/>
          <p:nvPr/>
        </p:nvSpPr>
        <p:spPr>
          <a:xfrm rot="4199258">
            <a:off x="1423782" y="1415311"/>
            <a:ext cx="4489589" cy="4441699"/>
          </a:xfrm>
          <a:prstGeom prst="arc">
            <a:avLst>
              <a:gd name="adj1" fmla="val 13425231"/>
              <a:gd name="adj2" fmla="val 15200315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ea typeface="Braille Normal" charset="0"/>
              <a:cs typeface="Braille Normal" charset="0"/>
            </a:endParaRPr>
          </a:p>
        </p:txBody>
      </p:sp>
      <p:sp>
        <p:nvSpPr>
          <p:cNvPr id="33" name="Arc 32"/>
          <p:cNvSpPr/>
          <p:nvPr/>
        </p:nvSpPr>
        <p:spPr>
          <a:xfrm rot="16789508">
            <a:off x="1305199" y="1022424"/>
            <a:ext cx="5161522" cy="5106464"/>
          </a:xfrm>
          <a:prstGeom prst="arc">
            <a:avLst>
              <a:gd name="adj1" fmla="val 11756997"/>
              <a:gd name="adj2" fmla="val 14923711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ea typeface="Braille Normal" charset="0"/>
              <a:cs typeface="Braille Normal" charset="0"/>
            </a:endParaRPr>
          </a:p>
        </p:txBody>
      </p:sp>
      <p:sp>
        <p:nvSpPr>
          <p:cNvPr id="34" name="Arc 33"/>
          <p:cNvSpPr/>
          <p:nvPr/>
        </p:nvSpPr>
        <p:spPr>
          <a:xfrm rot="8091135">
            <a:off x="1480183" y="1530061"/>
            <a:ext cx="4547538" cy="4499029"/>
          </a:xfrm>
          <a:prstGeom prst="arc">
            <a:avLst>
              <a:gd name="adj1" fmla="val 14231517"/>
              <a:gd name="adj2" fmla="val 15188312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35" name="Arc 34"/>
          <p:cNvSpPr/>
          <p:nvPr/>
        </p:nvSpPr>
        <p:spPr>
          <a:xfrm rot="10800000">
            <a:off x="1427222" y="1594767"/>
            <a:ext cx="4547538" cy="4499029"/>
          </a:xfrm>
          <a:prstGeom prst="arc">
            <a:avLst>
              <a:gd name="adj1" fmla="val 14174065"/>
              <a:gd name="adj2" fmla="val 15364371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ea typeface="Braille Normal" charset="0"/>
              <a:cs typeface="Braille Normal" charset="0"/>
            </a:endParaRPr>
          </a:p>
        </p:txBody>
      </p:sp>
      <p:sp>
        <p:nvSpPr>
          <p:cNvPr id="36" name="Arc 35"/>
          <p:cNvSpPr/>
          <p:nvPr/>
        </p:nvSpPr>
        <p:spPr>
          <a:xfrm rot="6300000">
            <a:off x="1504149" y="1469678"/>
            <a:ext cx="4547538" cy="4499029"/>
          </a:xfrm>
          <a:prstGeom prst="arc">
            <a:avLst>
              <a:gd name="adj1" fmla="val 13839807"/>
              <a:gd name="adj2" fmla="val 15322419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ea typeface="Braille Normal" charset="0"/>
              <a:cs typeface="Braille Norm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5AF4A-795D-674B-8BAA-EA6702B530D4}"/>
              </a:ext>
            </a:extLst>
          </p:cNvPr>
          <p:cNvSpPr/>
          <p:nvPr/>
        </p:nvSpPr>
        <p:spPr>
          <a:xfrm>
            <a:off x="2891657" y="192791"/>
            <a:ext cx="3526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⠠! ⠠⠗⠕⠉⠅⠀⠠⠉⠽⠉⠇⠑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080AF-0B3C-6145-9197-6FD318FC4475}"/>
              </a:ext>
            </a:extLst>
          </p:cNvPr>
          <p:cNvSpPr/>
          <p:nvPr/>
        </p:nvSpPr>
        <p:spPr>
          <a:xfrm>
            <a:off x="748720" y="5349580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⠉⠕⠕⠇⠬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C4A860-9279-CE48-BA18-99B2ABA62086}"/>
              </a:ext>
            </a:extLst>
          </p:cNvPr>
          <p:cNvSpPr/>
          <p:nvPr/>
        </p:nvSpPr>
        <p:spPr>
          <a:xfrm>
            <a:off x="5000719" y="1543125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well Braille" pitchFamily="49"/>
              </a:rPr>
              <a:t>⠙⠑⠏⠕⠎⠊⠰⠝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90B50-0336-2748-A3ED-019144E23295}"/>
              </a:ext>
            </a:extLst>
          </p:cNvPr>
          <p:cNvSpPr/>
          <p:nvPr/>
        </p:nvSpPr>
        <p:spPr>
          <a:xfrm>
            <a:off x="6211421" y="2819031"/>
            <a:ext cx="2571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⠃⠥⠗⠊⠁⠇⠀⠯⠀</a:t>
            </a:r>
          </a:p>
          <a:p>
            <a:r>
              <a:rPr lang="en-US" sz="2400">
                <a:latin typeface="Swell Braille" pitchFamily="49"/>
              </a:rPr>
              <a:t>⠇⠊⠹⠊⠋⠊⠉⠁⠰⠝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1FEDD-7EF6-6448-AD8F-10B3973B5EAF}"/>
              </a:ext>
            </a:extLst>
          </p:cNvPr>
          <p:cNvSpPr/>
          <p:nvPr/>
        </p:nvSpPr>
        <p:spPr>
          <a:xfrm>
            <a:off x="5902045" y="4307591"/>
            <a:ext cx="3304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⠓⠂⠞⠀⠯⠀⠏⠗⠑⠎⠎⠥⠗⠑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F8A9A9-897A-7646-ABCC-1AA4894D8C12}"/>
              </a:ext>
            </a:extLst>
          </p:cNvPr>
          <p:cNvSpPr/>
          <p:nvPr/>
        </p:nvSpPr>
        <p:spPr>
          <a:xfrm>
            <a:off x="1982176" y="4491889"/>
            <a:ext cx="2153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⠓⠂⠞⠀⠯⠀ ⠏⠗⠑⠎⠎⠥⠗⠑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EF556-49C6-BD44-B5AD-338AC0788078}"/>
              </a:ext>
            </a:extLst>
          </p:cNvPr>
          <p:cNvSpPr/>
          <p:nvPr/>
        </p:nvSpPr>
        <p:spPr>
          <a:xfrm>
            <a:off x="4558030" y="5859944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⠍⠑⠇⠞⠬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B6D673F-78F6-B341-AEB3-0E71E12A12A5}"/>
              </a:ext>
            </a:extLst>
          </p:cNvPr>
          <p:cNvSpPr/>
          <p:nvPr/>
        </p:nvSpPr>
        <p:spPr>
          <a:xfrm rot="659492" flipV="1">
            <a:off x="1573448" y="2099223"/>
            <a:ext cx="4660558" cy="3194736"/>
          </a:xfrm>
          <a:prstGeom prst="arc">
            <a:avLst>
              <a:gd name="adj1" fmla="val 16414189"/>
              <a:gd name="adj2" fmla="val 18467442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  <a:ea typeface="Braille Normal" charset="0"/>
              <a:cs typeface="Braille Norm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B5AAB-7834-E14E-AD51-F39513E05B48}"/>
              </a:ext>
            </a:extLst>
          </p:cNvPr>
          <p:cNvSpPr/>
          <p:nvPr/>
        </p:nvSpPr>
        <p:spPr>
          <a:xfrm>
            <a:off x="2976560" y="2351199"/>
            <a:ext cx="152157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⠥⠏⠇⠊⠋⠞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D77D79-53B0-8B48-877F-D592C644B5C7}"/>
              </a:ext>
            </a:extLst>
          </p:cNvPr>
          <p:cNvSpPr/>
          <p:nvPr/>
        </p:nvSpPr>
        <p:spPr>
          <a:xfrm>
            <a:off x="1002448" y="2120827"/>
            <a:ext cx="152157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⠥⠏⠇⠊⠋⠞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E2B5903-A93E-3242-87D9-B1286FA892CF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0BCD2A-F074-8D42-B87D-AF5F63BF025C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450328" y="1113131"/>
            <a:ext cx="17914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6001" y="2193211"/>
            <a:ext cx="156613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916" y="3607623"/>
            <a:ext cx="31223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458614" y="4744393"/>
            <a:ext cx="18778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583144" y="5653787"/>
            <a:ext cx="13716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58922" y="3131451"/>
            <a:ext cx="16055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  <a:p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38" name="Arc 37"/>
          <p:cNvSpPr/>
          <p:nvPr/>
        </p:nvSpPr>
        <p:spPr>
          <a:xfrm>
            <a:off x="2078442" y="1313265"/>
            <a:ext cx="4366043" cy="4319471"/>
          </a:xfrm>
          <a:prstGeom prst="arc">
            <a:avLst>
              <a:gd name="adj1" fmla="val 11357574"/>
              <a:gd name="adj2" fmla="val 14848515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44" name="Arc 43"/>
          <p:cNvSpPr/>
          <p:nvPr/>
        </p:nvSpPr>
        <p:spPr>
          <a:xfrm rot="5108176">
            <a:off x="3556781" y="1628634"/>
            <a:ext cx="3388056" cy="1002015"/>
          </a:xfrm>
          <a:prstGeom prst="arc">
            <a:avLst>
              <a:gd name="adj1" fmla="val 612249"/>
              <a:gd name="adj2" fmla="val 7801580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46" name="Arc 45"/>
          <p:cNvSpPr/>
          <p:nvPr/>
        </p:nvSpPr>
        <p:spPr>
          <a:xfrm rot="16200000">
            <a:off x="2809522" y="-171513"/>
            <a:ext cx="6256711" cy="3867460"/>
          </a:xfrm>
          <a:prstGeom prst="arc">
            <a:avLst>
              <a:gd name="adj1" fmla="val 11416095"/>
              <a:gd name="adj2" fmla="val 16151897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85">
              <a:latin typeface="Braille Normal" charset="0"/>
              <a:ea typeface="Braille Normal" charset="0"/>
              <a:cs typeface="Braille Normal" charset="0"/>
            </a:endParaRPr>
          </a:p>
        </p:txBody>
      </p:sp>
      <p:sp>
        <p:nvSpPr>
          <p:cNvPr id="31" name="Arc 30"/>
          <p:cNvSpPr/>
          <p:nvPr/>
        </p:nvSpPr>
        <p:spPr>
          <a:xfrm rot="4199258">
            <a:off x="2157430" y="1295257"/>
            <a:ext cx="4489589" cy="4441699"/>
          </a:xfrm>
          <a:prstGeom prst="arc">
            <a:avLst>
              <a:gd name="adj1" fmla="val 13425231"/>
              <a:gd name="adj2" fmla="val 15200315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 rot="16789508">
            <a:off x="2028214" y="902370"/>
            <a:ext cx="5161522" cy="5106464"/>
          </a:xfrm>
          <a:prstGeom prst="arc">
            <a:avLst>
              <a:gd name="adj1" fmla="val 11756997"/>
              <a:gd name="adj2" fmla="val 14923711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Helvetica" pitchFamily="2" charset="0"/>
              <a:ea typeface="Braille Normal" charset="0"/>
              <a:cs typeface="Braille Normal" charset="0"/>
            </a:endParaRPr>
          </a:p>
        </p:txBody>
      </p:sp>
      <p:sp>
        <p:nvSpPr>
          <p:cNvPr id="34" name="Arc 33"/>
          <p:cNvSpPr/>
          <p:nvPr/>
        </p:nvSpPr>
        <p:spPr>
          <a:xfrm rot="8091135">
            <a:off x="2213831" y="1410007"/>
            <a:ext cx="4547538" cy="4499029"/>
          </a:xfrm>
          <a:prstGeom prst="arc">
            <a:avLst>
              <a:gd name="adj1" fmla="val 14231517"/>
              <a:gd name="adj2" fmla="val 15188312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ea typeface="Braille Normal" charset="0"/>
              <a:cs typeface="Braille Normal" charset="0"/>
            </a:endParaRPr>
          </a:p>
        </p:txBody>
      </p:sp>
      <p:sp>
        <p:nvSpPr>
          <p:cNvPr id="35" name="Arc 34"/>
          <p:cNvSpPr/>
          <p:nvPr/>
        </p:nvSpPr>
        <p:spPr>
          <a:xfrm rot="10800000">
            <a:off x="2150237" y="1474713"/>
            <a:ext cx="4547538" cy="4499029"/>
          </a:xfrm>
          <a:prstGeom prst="arc">
            <a:avLst>
              <a:gd name="adj1" fmla="val 14174065"/>
              <a:gd name="adj2" fmla="val 15364371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36" name="Arc 35"/>
          <p:cNvSpPr/>
          <p:nvPr/>
        </p:nvSpPr>
        <p:spPr>
          <a:xfrm rot="6300000">
            <a:off x="2227164" y="1349624"/>
            <a:ext cx="4547538" cy="4499029"/>
          </a:xfrm>
          <a:prstGeom prst="arc">
            <a:avLst>
              <a:gd name="adj1" fmla="val 13839807"/>
              <a:gd name="adj2" fmla="val 15322419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B6D673F-78F6-B341-AEB3-0E71E12A12A5}"/>
              </a:ext>
            </a:extLst>
          </p:cNvPr>
          <p:cNvSpPr/>
          <p:nvPr/>
        </p:nvSpPr>
        <p:spPr>
          <a:xfrm rot="659492" flipV="1">
            <a:off x="2296463" y="1979169"/>
            <a:ext cx="4660558" cy="3194736"/>
          </a:xfrm>
          <a:prstGeom prst="arc">
            <a:avLst>
              <a:gd name="adj1" fmla="val 12199016"/>
              <a:gd name="adj2" fmla="val 18467442"/>
            </a:avLst>
          </a:prstGeom>
          <a:ln w="508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ea typeface="Braille Normal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AB3A05-CA97-CB49-ABB2-BC68A5CBA053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069DB6-5ABD-7541-BFAE-D86651050999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205121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1141</TotalTime>
  <Words>57</Words>
  <Application>Microsoft Macintosh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Braille Normal</vt:lpstr>
      <vt:lpstr>Calibri</vt:lpstr>
      <vt:lpstr>Calibri Light</vt:lpstr>
      <vt:lpstr>Helvetica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33</cp:revision>
  <cp:lastPrinted>2020-01-27T21:31:26Z</cp:lastPrinted>
  <dcterms:created xsi:type="dcterms:W3CDTF">2019-12-06T02:24:42Z</dcterms:created>
  <dcterms:modified xsi:type="dcterms:W3CDTF">2021-06-17T15:32:50Z</dcterms:modified>
</cp:coreProperties>
</file>