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256" r:id="rId3"/>
    <p:sldId id="262" r:id="rId4"/>
  </p:sldIdLst>
  <p:sldSz cx="9144000" cy="6858000" type="letter"/>
  <p:notesSz cx="6858000" cy="9144000"/>
  <p:defaultTextStyle>
    <a:defPPr>
      <a:defRPr lang="en-US"/>
    </a:defPPr>
    <a:lvl1pPr marL="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1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E936-C224-2944-981B-9246E8D76375}" type="datetimeFigureOut"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9CD5-C316-9946-890F-E2BBA3E412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393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787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31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57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966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36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75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514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93" indent="0">
              <a:buNone/>
              <a:defRPr sz="2415"/>
            </a:lvl2pPr>
            <a:lvl3pPr marL="788787" indent="0">
              <a:buNone/>
              <a:defRPr sz="2070"/>
            </a:lvl3pPr>
            <a:lvl4pPr marL="1183180" indent="0">
              <a:buNone/>
              <a:defRPr sz="1725"/>
            </a:lvl4pPr>
            <a:lvl5pPr marL="1577574" indent="0">
              <a:buNone/>
              <a:defRPr sz="1725"/>
            </a:lvl5pPr>
            <a:lvl6pPr marL="1971966" indent="0">
              <a:buNone/>
              <a:defRPr sz="1725"/>
            </a:lvl6pPr>
            <a:lvl7pPr marL="2366360" indent="0">
              <a:buNone/>
              <a:defRPr sz="1725"/>
            </a:lvl7pPr>
            <a:lvl8pPr marL="2760754" indent="0">
              <a:buNone/>
              <a:defRPr sz="1725"/>
            </a:lvl8pPr>
            <a:lvl9pPr marL="3155147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787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96" indent="-197196" algn="l" defTabSz="788787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9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98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37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477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916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355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795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234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393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78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318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757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1966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636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6075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514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3370597" y="1253503"/>
            <a:ext cx="4149521" cy="489114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282194" y="1492083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3290344" y="3806107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ED873-B88C-C74D-B857-AAEF51D5D50B}"/>
              </a:ext>
            </a:extLst>
          </p:cNvPr>
          <p:cNvSpPr/>
          <p:nvPr/>
        </p:nvSpPr>
        <p:spPr>
          <a:xfrm>
            <a:off x="3674986" y="214119"/>
            <a:ext cx="238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Magmatic Environments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7CEBB-B9C1-9248-83D6-E588325984AD}"/>
              </a:ext>
            </a:extLst>
          </p:cNvPr>
          <p:cNvSpPr txBox="1"/>
          <p:nvPr/>
        </p:nvSpPr>
        <p:spPr>
          <a:xfrm flipH="1">
            <a:off x="6288225" y="2539116"/>
            <a:ext cx="193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lava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62E7A-03D1-604F-BCC3-BDAD14FA464C}"/>
              </a:ext>
            </a:extLst>
          </p:cNvPr>
          <p:cNvSpPr txBox="1"/>
          <p:nvPr/>
        </p:nvSpPr>
        <p:spPr>
          <a:xfrm flipH="1">
            <a:off x="4975813" y="1137731"/>
            <a:ext cx="354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ash  cloud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701B0-EE52-3048-A6E1-9D0428EC5938}"/>
              </a:ext>
            </a:extLst>
          </p:cNvPr>
          <p:cNvSpPr txBox="1"/>
          <p:nvPr/>
        </p:nvSpPr>
        <p:spPr>
          <a:xfrm flipH="1">
            <a:off x="6191610" y="5780565"/>
            <a:ext cx="22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magma chamber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74C4D-7AB4-6841-8A3F-142726575BED}"/>
              </a:ext>
            </a:extLst>
          </p:cNvPr>
          <p:cNvSpPr txBox="1"/>
          <p:nvPr/>
        </p:nvSpPr>
        <p:spPr>
          <a:xfrm flipH="1">
            <a:off x="1814725" y="2375835"/>
            <a:ext cx="179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extrusive or</a:t>
            </a:r>
          </a:p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20AFF-A77F-E64F-B00A-9212C9E8F534}"/>
              </a:ext>
            </a:extLst>
          </p:cNvPr>
          <p:cNvSpPr txBox="1"/>
          <p:nvPr/>
        </p:nvSpPr>
        <p:spPr>
          <a:xfrm flipH="1">
            <a:off x="1791056" y="4629611"/>
            <a:ext cx="255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intrusive or</a:t>
            </a:r>
          </a:p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plutonic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88C8B8-86A3-7A4B-9C38-78384BF0795E}"/>
              </a:ext>
            </a:extLst>
          </p:cNvPr>
          <p:cNvSpPr txBox="1"/>
          <p:nvPr/>
        </p:nvSpPr>
        <p:spPr>
          <a:xfrm flipH="1">
            <a:off x="4183214" y="2721967"/>
            <a:ext cx="219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volcano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385AD-0E4D-A94B-A824-138DC5CA42CF}"/>
              </a:ext>
            </a:extLst>
          </p:cNvPr>
          <p:cNvSpPr/>
          <p:nvPr/>
        </p:nvSpPr>
        <p:spPr>
          <a:xfrm>
            <a:off x="6338305" y="4126900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dike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0BF47-4EE5-A049-99E3-BDA74B9D3896}"/>
              </a:ext>
            </a:extLst>
          </p:cNvPr>
          <p:cNvSpPr/>
          <p:nvPr/>
        </p:nvSpPr>
        <p:spPr>
          <a:xfrm>
            <a:off x="4327451" y="6550914"/>
            <a:ext cx="4816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6.3 (a)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3370597" y="1253503"/>
            <a:ext cx="4149521" cy="489114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282194" y="1492083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3290344" y="3806107"/>
            <a:ext cx="191589" cy="21863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A0CDB-1904-DA47-9391-E047DFC1E747}"/>
              </a:ext>
            </a:extLst>
          </p:cNvPr>
          <p:cNvSpPr/>
          <p:nvPr/>
        </p:nvSpPr>
        <p:spPr>
          <a:xfrm>
            <a:off x="3563315" y="2606445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⠧⠕⠇⠉⠁⠝⠕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7BE25-96A4-F149-A2AE-4FC61C2ABEF0}"/>
              </a:ext>
            </a:extLst>
          </p:cNvPr>
          <p:cNvSpPr/>
          <p:nvPr/>
        </p:nvSpPr>
        <p:spPr>
          <a:xfrm>
            <a:off x="4913018" y="979664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⠁⠩⠀⠉⠇⠳⠙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2A2896-A261-584B-857B-009FCBA8D54D}"/>
              </a:ext>
            </a:extLst>
          </p:cNvPr>
          <p:cNvSpPr/>
          <p:nvPr/>
        </p:nvSpPr>
        <p:spPr>
          <a:xfrm>
            <a:off x="6130132" y="5774946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⠍⠁⠛⠍⠁⠀⠡⠁⠍⠃⠻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C20ED-0BF9-1145-82B1-3FA5350E3A1E}"/>
              </a:ext>
            </a:extLst>
          </p:cNvPr>
          <p:cNvSpPr/>
          <p:nvPr/>
        </p:nvSpPr>
        <p:spPr>
          <a:xfrm>
            <a:off x="6263878" y="412690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⠙⠊⠅⠑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DCC9B-9229-2D45-A6CC-AC35840675A6}"/>
              </a:ext>
            </a:extLst>
          </p:cNvPr>
          <p:cNvSpPr/>
          <p:nvPr/>
        </p:nvSpPr>
        <p:spPr>
          <a:xfrm>
            <a:off x="353962" y="2244938"/>
            <a:ext cx="283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⠑⠭⠞⠗⠥⠎⠊⠧⠑⠀⠕⠗⠧⠕⠇⠉⠁⠝⠊⠉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2FF95-1CB0-D047-B0B7-957C3AE2E6AF}"/>
              </a:ext>
            </a:extLst>
          </p:cNvPr>
          <p:cNvSpPr/>
          <p:nvPr/>
        </p:nvSpPr>
        <p:spPr>
          <a:xfrm>
            <a:off x="268824" y="4647895"/>
            <a:ext cx="2952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⠔⠞⠗⠥⠎⠊⠧⠑⠀⠕⠗⠀⠏⠇⠥⠞⠕⠝⠊⠉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2A420-E52C-224E-9238-2CD986345FE7}"/>
              </a:ext>
            </a:extLst>
          </p:cNvPr>
          <p:cNvSpPr/>
          <p:nvPr/>
        </p:nvSpPr>
        <p:spPr>
          <a:xfrm>
            <a:off x="6232618" y="2563914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⠇⠁⠧⠁⠀⠋⠇⠪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FE927-0B64-724E-A689-1F7A0C0420F2}"/>
              </a:ext>
            </a:extLst>
          </p:cNvPr>
          <p:cNvSpPr/>
          <p:nvPr/>
        </p:nvSpPr>
        <p:spPr>
          <a:xfrm>
            <a:off x="2362636" y="214118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,⠍⠁⠛⠍⠁⠞⠊⠉⠀,⠑⠝⠧⠊⠗⠕⠝;⠞⠎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B0C3B-D700-9941-B06B-6C4D2A8BDCB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1C0EF-831F-C64A-905C-A3A424B0C51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 b="17334"/>
          <a:stretch/>
        </p:blipFill>
        <p:spPr>
          <a:xfrm>
            <a:off x="1956467" y="360367"/>
            <a:ext cx="5199245" cy="61284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4092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223</TotalTime>
  <Words>54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Braille Normal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29</cp:revision>
  <cp:lastPrinted>2020-01-17T18:56:22Z</cp:lastPrinted>
  <dcterms:created xsi:type="dcterms:W3CDTF">2019-12-06T02:24:42Z</dcterms:created>
  <dcterms:modified xsi:type="dcterms:W3CDTF">2021-06-17T15:41:37Z</dcterms:modified>
</cp:coreProperties>
</file>