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869606" y="345069"/>
            <a:ext cx="614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Margin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875136" y="1681233"/>
            <a:ext cx="25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volcanic arc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330" y="517822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132154" y="1875969"/>
            <a:ext cx="126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2482721" y="2073104"/>
            <a:ext cx="321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accretionary wedge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2968612" y="2606511"/>
            <a:ext cx="71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415908" y="3751255"/>
            <a:ext cx="195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290147" y="3101402"/>
            <a:ext cx="205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815470" y="3831193"/>
            <a:ext cx="20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lith.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6790696" y="5054631"/>
            <a:ext cx="209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asth. mantle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606056" y="2232837"/>
            <a:ext cx="265813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61E1B-6D8F-CA43-87BE-60BC9F26F3FE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F6007-600F-9348-9A3E-F69587CCC289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71DAE-82B2-E14B-99DC-5966D98EFF70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4F35F0D-9E72-B843-B512-0F23A1F9CB22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9269EC-D9A1-5242-8BD6-4EEFC3A42CF1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F0E06B4-E7CE-4E4E-ACC7-5EDE34E51FE4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499730" y="1892595"/>
            <a:ext cx="372139" cy="1562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98879D-0924-954C-AEAC-B43F7AAEBB8B}"/>
              </a:ext>
            </a:extLst>
          </p:cNvPr>
          <p:cNvSpPr/>
          <p:nvPr/>
        </p:nvSpPr>
        <p:spPr>
          <a:xfrm>
            <a:off x="1022518" y="214055"/>
            <a:ext cx="664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⠠3⠞⠔⠢⠞⠁⠇⠀⠠⠍⠜⠛⠔⠀⠠⠎⠥⠃⠙⠥⠉⠰⠝⠀⠠⠵⠐⠕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32F377-0FFB-364D-9941-07DD60693C26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⠕⠉⠂⠝⠊⠉⠀⠉⠗⠥⠌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9DE8A3-8294-A04F-BFD0-A481CE886DDC}"/>
              </a:ext>
            </a:extLst>
          </p:cNvPr>
          <p:cNvSpPr/>
          <p:nvPr/>
        </p:nvSpPr>
        <p:spPr>
          <a:xfrm>
            <a:off x="992467" y="1968427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⠁⠒⠗⠑;n⠜⠽⠀⠺⠫⠛⠑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E44-C632-D242-A94A-32FAF95081CE}"/>
              </a:ext>
            </a:extLst>
          </p:cNvPr>
          <p:cNvSpPr/>
          <p:nvPr/>
        </p:nvSpPr>
        <p:spPr>
          <a:xfrm>
            <a:off x="2636855" y="2446891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⠞⠗⠢⠡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CE5CD4-690B-2543-9FE3-D3FF74987F88}"/>
              </a:ext>
            </a:extLst>
          </p:cNvPr>
          <p:cNvSpPr/>
          <p:nvPr/>
        </p:nvSpPr>
        <p:spPr>
          <a:xfrm>
            <a:off x="4192008" y="1521860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⠧⠕⠇⠉⠁⠝⠊⠉⠀⠜⠉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25BBF-845B-4040-B311-0692B115FE88}"/>
              </a:ext>
            </a:extLst>
          </p:cNvPr>
          <p:cNvSpPr/>
          <p:nvPr/>
        </p:nvSpPr>
        <p:spPr>
          <a:xfrm>
            <a:off x="5720317" y="3042316"/>
            <a:ext cx="3423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3⠞⠔⠢⠞⠁⠇⠀⠉⠗⠥⠌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BF0A13-016B-2145-88A5-4AA5883562CF}"/>
              </a:ext>
            </a:extLst>
          </p:cNvPr>
          <p:cNvSpPr/>
          <p:nvPr/>
        </p:nvSpPr>
        <p:spPr>
          <a:xfrm>
            <a:off x="303529" y="4715168"/>
            <a:ext cx="5491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⠁⠎!n⠕⠎⠏⠓]⠊⠉⠀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E5249-23CE-2442-8BB4-74CC5E2E7E30}"/>
              </a:ext>
            </a:extLst>
          </p:cNvPr>
          <p:cNvSpPr/>
          <p:nvPr/>
        </p:nvSpPr>
        <p:spPr>
          <a:xfrm>
            <a:off x="381452" y="3566856"/>
            <a:ext cx="4828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⠇⠊?⠕⠎⠏⠓]⠊⠉⠀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B6DDB8-7A9C-2447-B625-2DAC96E5D626}"/>
              </a:ext>
            </a:extLst>
          </p:cNvPr>
          <p:cNvSpPr/>
          <p:nvPr/>
        </p:nvSpPr>
        <p:spPr>
          <a:xfrm>
            <a:off x="7014049" y="3680269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⠇⠊?⠲⠀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EAFA-B9C1-724A-B0A3-D84ADBCF60B5}"/>
              </a:ext>
            </a:extLst>
          </p:cNvPr>
          <p:cNvSpPr/>
          <p:nvPr/>
        </p:nvSpPr>
        <p:spPr>
          <a:xfrm>
            <a:off x="6138371" y="4807320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⠁⠎?⠲⠀⠍⠁⠝⠞⠇⠑</a:t>
            </a:r>
          </a:p>
        </p:txBody>
      </p:sp>
    </p:spTree>
    <p:extLst>
      <p:ext uri="{BB962C8B-B14F-4D97-AF65-F5344CB8AC3E}">
        <p14:creationId xmlns:p14="http://schemas.microsoft.com/office/powerpoint/2010/main" val="18207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20578" y="967562"/>
            <a:ext cx="9123422" cy="425302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14922" y="317913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06216" y="396555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31517" y="318267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03211" y="383835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19615" y="302731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26539" y="307635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1033</TotalTime>
  <Words>58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34</cp:revision>
  <cp:lastPrinted>2020-01-17T19:01:33Z</cp:lastPrinted>
  <dcterms:created xsi:type="dcterms:W3CDTF">2019-12-06T02:24:42Z</dcterms:created>
  <dcterms:modified xsi:type="dcterms:W3CDTF">2021-06-17T15:20:25Z</dcterms:modified>
</cp:coreProperties>
</file>