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rGKpXu4/VyfQjOLxkNt++Thgg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76"/>
              <a:buFont typeface="Calibri"/>
              <a:buNone/>
              <a:defRPr sz="517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725"/>
              <a:buNone/>
              <a:defRPr sz="17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553"/>
              <a:buNone/>
              <a:defRPr sz="155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 b="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None/>
              <a:defRPr sz="1725" b="1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 b="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None/>
              <a:defRPr sz="1725" b="1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Calibri"/>
              <a:buNone/>
              <a:defRPr sz="2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386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  <a:defRPr sz="2760"/>
            </a:lvl1pPr>
            <a:lvl2pPr marL="914400" lvl="1" indent="-382016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416"/>
              <a:buChar char="•"/>
              <a:defRPr sz="2416"/>
            </a:lvl2pPr>
            <a:lvl3pPr marL="1371600" lvl="2" indent="-360044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Char char="•"/>
              <a:defRPr sz="2070"/>
            </a:lvl3pPr>
            <a:lvl4pPr marL="1828800" lvl="3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4pPr>
            <a:lvl5pPr marL="2286000" lvl="4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5pPr>
            <a:lvl6pPr marL="2743200" lvl="5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6pPr>
            <a:lvl7pPr marL="3200400" lvl="6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7pPr>
            <a:lvl8pPr marL="3657600" lvl="7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8pPr>
            <a:lvl9pPr marL="4114800" lvl="8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208"/>
              <a:buNone/>
              <a:defRPr sz="1208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035"/>
              <a:buNone/>
              <a:defRPr sz="1035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Calibri"/>
              <a:buNone/>
              <a:defRPr sz="2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None/>
              <a:defRPr sz="2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416"/>
              <a:buFont typeface="Arial"/>
              <a:buNone/>
              <a:defRPr sz="2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  <a:defRPr sz="20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208"/>
              <a:buNone/>
              <a:defRPr sz="1208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035"/>
              <a:buNone/>
              <a:defRPr sz="1035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96"/>
              <a:buFont typeface="Calibri"/>
              <a:buNone/>
              <a:defRPr sz="37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2016" algn="l" rtl="0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416"/>
              <a:buFont typeface="Arial"/>
              <a:buChar char="•"/>
              <a:defRPr sz="2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0044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Char char="•"/>
              <a:defRPr sz="20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137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•"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/>
        </p:nvSpPr>
        <p:spPr>
          <a:xfrm flipH="1">
            <a:off x="3600630" y="474605"/>
            <a:ext cx="3576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Cross-Bedding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l="19904" r="20428"/>
          <a:stretch/>
        </p:blipFill>
        <p:spPr>
          <a:xfrm>
            <a:off x="1915724" y="1369249"/>
            <a:ext cx="5447023" cy="45837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7460689" y="3593956"/>
            <a:ext cx="8611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611790" y="2515773"/>
            <a:ext cx="1029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masterbed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6971074" y="1222072"/>
            <a:ext cx="10005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crossbeds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1895753" y="2138309"/>
            <a:ext cx="159776" cy="109846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15977" y="3588355"/>
            <a:ext cx="1029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masterbed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897418" y="3306725"/>
            <a:ext cx="154666" cy="105013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78447" y="4764287"/>
            <a:ext cx="10294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masterbed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887428" y="4444408"/>
            <a:ext cx="164656" cy="1040875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 rot="10800000" flipH="1">
            <a:off x="6644640" y="1558922"/>
            <a:ext cx="435393" cy="4984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7499497" y="3150779"/>
            <a:ext cx="857694" cy="27644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l="19904" r="20428"/>
          <a:stretch/>
        </p:blipFill>
        <p:spPr>
          <a:xfrm>
            <a:off x="1915724" y="1369249"/>
            <a:ext cx="5447023" cy="45837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1895753" y="2138309"/>
            <a:ext cx="159776" cy="109846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897418" y="3293535"/>
            <a:ext cx="154666" cy="106332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7428" y="4426376"/>
            <a:ext cx="154023" cy="1058908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 flipH="1">
            <a:off x="6598920" y="1558922"/>
            <a:ext cx="481113" cy="4984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3408084" y="394809"/>
            <a:ext cx="285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⠠⠉⠗⠕⠎⠎⠤⠃⠫⠙⠬</a:t>
            </a:r>
            <a:endParaRPr>
              <a:latin typeface="Swell Braille" pitchFamily="49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19032" y="2446892"/>
            <a:ext cx="15215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⠍⠁⠌⠻⠃⠫</a:t>
            </a:r>
            <a:endParaRPr>
              <a:latin typeface="Swell Braille" pitchFamily="49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22576" y="3577488"/>
            <a:ext cx="15215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⠍⠁⠌⠻⠃⠫</a:t>
            </a:r>
            <a:endParaRPr>
              <a:latin typeface="Swell Braille" pitchFamily="49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22576" y="4715171"/>
            <a:ext cx="15215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⠍⠁⠌⠻⠃⠫</a:t>
            </a:r>
            <a:endParaRPr>
              <a:latin typeface="Swell Braille" pitchFamily="49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003877" y="1256045"/>
            <a:ext cx="19672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⠉⠗⠕⠎⠎⠃⠫⠎</a:t>
            </a:r>
            <a:endParaRPr>
              <a:latin typeface="Swell Braille" pitchFamily="49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254625" y="3627105"/>
            <a:ext cx="18893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⠉⠥⠗r⠢⠞⠀⠙⠊⠗⠑⠉⠰⠝</a:t>
            </a:r>
            <a:endParaRPr>
              <a:latin typeface="Swell Braille" pitchFamily="49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499497" y="3150779"/>
            <a:ext cx="857694" cy="27644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l="19904" r="20428"/>
          <a:stretch/>
        </p:blipFill>
        <p:spPr>
          <a:xfrm>
            <a:off x="1352201" y="837621"/>
            <a:ext cx="6522519" cy="54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4139612" y="535169"/>
            <a:ext cx="1012606" cy="33103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</cp:revision>
  <dcterms:created xsi:type="dcterms:W3CDTF">2019-12-06T02:24:42Z</dcterms:created>
  <dcterms:modified xsi:type="dcterms:W3CDTF">2021-07-09T19:41:40Z</dcterms:modified>
</cp:coreProperties>
</file>