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04707" y="388325"/>
            <a:ext cx="412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Tectonic Plates (with continents)</a:t>
            </a:r>
          </a:p>
        </p:txBody>
      </p:sp>
    </p:spTree>
    <p:extLst>
      <p:ext uri="{BB962C8B-B14F-4D97-AF65-F5344CB8AC3E}">
        <p14:creationId xmlns:p14="http://schemas.microsoft.com/office/powerpoint/2010/main" val="26377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988827" y="207570"/>
            <a:ext cx="744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⠠⠞⠑⠉⠞⠕⠝⠊⠉⠀⠠⠏⠇⠁⠞⠑⠎ "&lt;) 3t95ts"&gt;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282</TotalTime>
  <Words>13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32</cp:revision>
  <cp:lastPrinted>2021-07-13T15:50:15Z</cp:lastPrinted>
  <dcterms:created xsi:type="dcterms:W3CDTF">2019-12-06T02:24:42Z</dcterms:created>
  <dcterms:modified xsi:type="dcterms:W3CDTF">2021-07-13T15:50:41Z</dcterms:modified>
</cp:coreProperties>
</file>