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5" r:id="rId2"/>
    <p:sldId id="263" r:id="rId3"/>
    <p:sldId id="266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36"/>
    <p:restoredTop sz="94657"/>
  </p:normalViewPr>
  <p:slideViewPr>
    <p:cSldViewPr snapToGrid="0" snapToObjects="1">
      <p:cViewPr varScale="1">
        <p:scale>
          <a:sx n="119" d="100"/>
          <a:sy n="119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5D2524F4-7ABE-C749-9B7D-D64C63629815}"/>
              </a:ext>
            </a:extLst>
          </p:cNvPr>
          <p:cNvGrpSpPr/>
          <p:nvPr/>
        </p:nvGrpSpPr>
        <p:grpSpPr>
          <a:xfrm>
            <a:off x="287081" y="223278"/>
            <a:ext cx="5305654" cy="6379534"/>
            <a:chOff x="287070" y="-138224"/>
            <a:chExt cx="5188696" cy="6379534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C8A681D-6187-5049-BAB2-1FE451A23D3D}"/>
                </a:ext>
              </a:extLst>
            </p:cNvPr>
            <p:cNvSpPr/>
            <p:nvPr/>
          </p:nvSpPr>
          <p:spPr>
            <a:xfrm rot="2707336">
              <a:off x="1687963" y="3161220"/>
              <a:ext cx="2906435" cy="9911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6B7B8BD-193F-3E4F-8BEE-1AB77411D333}"/>
                </a:ext>
              </a:extLst>
            </p:cNvPr>
            <p:cNvSpPr/>
            <p:nvPr/>
          </p:nvSpPr>
          <p:spPr>
            <a:xfrm rot="2707336">
              <a:off x="3418647" y="2426041"/>
              <a:ext cx="1668063" cy="13579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DEB52D0-33F8-024C-87B5-80A3DA90B2C6}"/>
                </a:ext>
              </a:extLst>
            </p:cNvPr>
            <p:cNvSpPr/>
            <p:nvPr/>
          </p:nvSpPr>
          <p:spPr>
            <a:xfrm rot="2707336">
              <a:off x="406557" y="4162592"/>
              <a:ext cx="1082351" cy="496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D579D3A-D136-354C-933C-B5694FD94C18}"/>
                </a:ext>
              </a:extLst>
            </p:cNvPr>
            <p:cNvSpPr/>
            <p:nvPr/>
          </p:nvSpPr>
          <p:spPr>
            <a:xfrm>
              <a:off x="791341" y="1747284"/>
              <a:ext cx="3424668" cy="49199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3BB84C1E-5C89-7642-A449-84EA7410E273}"/>
                </a:ext>
              </a:extLst>
            </p:cNvPr>
            <p:cNvSpPr/>
            <p:nvPr/>
          </p:nvSpPr>
          <p:spPr>
            <a:xfrm>
              <a:off x="791341" y="2596216"/>
              <a:ext cx="3443962" cy="607758"/>
            </a:xfrm>
            <a:custGeom>
              <a:avLst/>
              <a:gdLst>
                <a:gd name="connsiteX0" fmla="*/ 0 w 3774558"/>
                <a:gd name="connsiteY0" fmla="*/ 616688 h 669851"/>
                <a:gd name="connsiteX1" fmla="*/ 0 w 3774558"/>
                <a:gd name="connsiteY1" fmla="*/ 0 h 669851"/>
                <a:gd name="connsiteX2" fmla="*/ 3753293 w 3774558"/>
                <a:gd name="connsiteY2" fmla="*/ 0 h 669851"/>
                <a:gd name="connsiteX3" fmla="*/ 3753293 w 3774558"/>
                <a:gd name="connsiteY3" fmla="*/ 627321 h 669851"/>
                <a:gd name="connsiteX4" fmla="*/ 3774558 w 3774558"/>
                <a:gd name="connsiteY4" fmla="*/ 627321 h 669851"/>
                <a:gd name="connsiteX5" fmla="*/ 3636335 w 3774558"/>
                <a:gd name="connsiteY5" fmla="*/ 627321 h 669851"/>
                <a:gd name="connsiteX6" fmla="*/ 3604437 w 3774558"/>
                <a:gd name="connsiteY6" fmla="*/ 616688 h 669851"/>
                <a:gd name="connsiteX7" fmla="*/ 3540642 w 3774558"/>
                <a:gd name="connsiteY7" fmla="*/ 574158 h 669851"/>
                <a:gd name="connsiteX8" fmla="*/ 3476847 w 3774558"/>
                <a:gd name="connsiteY8" fmla="*/ 552893 h 669851"/>
                <a:gd name="connsiteX9" fmla="*/ 3381154 w 3774558"/>
                <a:gd name="connsiteY9" fmla="*/ 606056 h 669851"/>
                <a:gd name="connsiteX10" fmla="*/ 3349256 w 3774558"/>
                <a:gd name="connsiteY10" fmla="*/ 627321 h 669851"/>
                <a:gd name="connsiteX11" fmla="*/ 3285461 w 3774558"/>
                <a:gd name="connsiteY11" fmla="*/ 648586 h 669851"/>
                <a:gd name="connsiteX12" fmla="*/ 3242931 w 3774558"/>
                <a:gd name="connsiteY12" fmla="*/ 637954 h 669851"/>
                <a:gd name="connsiteX13" fmla="*/ 3179135 w 3774558"/>
                <a:gd name="connsiteY13" fmla="*/ 616688 h 669851"/>
                <a:gd name="connsiteX14" fmla="*/ 3115340 w 3774558"/>
                <a:gd name="connsiteY14" fmla="*/ 595423 h 669851"/>
                <a:gd name="connsiteX15" fmla="*/ 3083442 w 3774558"/>
                <a:gd name="connsiteY15" fmla="*/ 584791 h 669851"/>
                <a:gd name="connsiteX16" fmla="*/ 3051544 w 3774558"/>
                <a:gd name="connsiteY16" fmla="*/ 574158 h 669851"/>
                <a:gd name="connsiteX17" fmla="*/ 2955851 w 3774558"/>
                <a:gd name="connsiteY17" fmla="*/ 595423 h 669851"/>
                <a:gd name="connsiteX18" fmla="*/ 2902689 w 3774558"/>
                <a:gd name="connsiteY18" fmla="*/ 648586 h 669851"/>
                <a:gd name="connsiteX19" fmla="*/ 2838893 w 3774558"/>
                <a:gd name="connsiteY19" fmla="*/ 669851 h 669851"/>
                <a:gd name="connsiteX20" fmla="*/ 2721935 w 3774558"/>
                <a:gd name="connsiteY20" fmla="*/ 659219 h 669851"/>
                <a:gd name="connsiteX21" fmla="*/ 2615610 w 3774558"/>
                <a:gd name="connsiteY21" fmla="*/ 627321 h 669851"/>
                <a:gd name="connsiteX22" fmla="*/ 2509284 w 3774558"/>
                <a:gd name="connsiteY22" fmla="*/ 606056 h 669851"/>
                <a:gd name="connsiteX23" fmla="*/ 2402958 w 3774558"/>
                <a:gd name="connsiteY23" fmla="*/ 637954 h 669851"/>
                <a:gd name="connsiteX24" fmla="*/ 2371061 w 3774558"/>
                <a:gd name="connsiteY24" fmla="*/ 648586 h 669851"/>
                <a:gd name="connsiteX25" fmla="*/ 2254103 w 3774558"/>
                <a:gd name="connsiteY25" fmla="*/ 637954 h 669851"/>
                <a:gd name="connsiteX26" fmla="*/ 2222205 w 3774558"/>
                <a:gd name="connsiteY26" fmla="*/ 627321 h 669851"/>
                <a:gd name="connsiteX27" fmla="*/ 2190307 w 3774558"/>
                <a:gd name="connsiteY27" fmla="*/ 595423 h 669851"/>
                <a:gd name="connsiteX28" fmla="*/ 2126512 w 3774558"/>
                <a:gd name="connsiteY28" fmla="*/ 574158 h 669851"/>
                <a:gd name="connsiteX29" fmla="*/ 2094614 w 3774558"/>
                <a:gd name="connsiteY29" fmla="*/ 563526 h 669851"/>
                <a:gd name="connsiteX30" fmla="*/ 2030819 w 3774558"/>
                <a:gd name="connsiteY30" fmla="*/ 574158 h 669851"/>
                <a:gd name="connsiteX31" fmla="*/ 1967024 w 3774558"/>
                <a:gd name="connsiteY31" fmla="*/ 595423 h 669851"/>
                <a:gd name="connsiteX32" fmla="*/ 1871331 w 3774558"/>
                <a:gd name="connsiteY32" fmla="*/ 637954 h 669851"/>
                <a:gd name="connsiteX33" fmla="*/ 1839433 w 3774558"/>
                <a:gd name="connsiteY33" fmla="*/ 648586 h 669851"/>
                <a:gd name="connsiteX34" fmla="*/ 1765005 w 3774558"/>
                <a:gd name="connsiteY34" fmla="*/ 637954 h 669851"/>
                <a:gd name="connsiteX35" fmla="*/ 1733107 w 3774558"/>
                <a:gd name="connsiteY35" fmla="*/ 627321 h 669851"/>
                <a:gd name="connsiteX36" fmla="*/ 1690577 w 3774558"/>
                <a:gd name="connsiteY36" fmla="*/ 616688 h 669851"/>
                <a:gd name="connsiteX37" fmla="*/ 1594884 w 3774558"/>
                <a:gd name="connsiteY37" fmla="*/ 574158 h 669851"/>
                <a:gd name="connsiteX38" fmla="*/ 1562986 w 3774558"/>
                <a:gd name="connsiteY38" fmla="*/ 563526 h 669851"/>
                <a:gd name="connsiteX39" fmla="*/ 1499191 w 3774558"/>
                <a:gd name="connsiteY39" fmla="*/ 595423 h 669851"/>
                <a:gd name="connsiteX40" fmla="*/ 1467293 w 3774558"/>
                <a:gd name="connsiteY40" fmla="*/ 606056 h 669851"/>
                <a:gd name="connsiteX41" fmla="*/ 1435396 w 3774558"/>
                <a:gd name="connsiteY41" fmla="*/ 627321 h 669851"/>
                <a:gd name="connsiteX42" fmla="*/ 1371600 w 3774558"/>
                <a:gd name="connsiteY42" fmla="*/ 648586 h 669851"/>
                <a:gd name="connsiteX43" fmla="*/ 1222744 w 3774558"/>
                <a:gd name="connsiteY43" fmla="*/ 616688 h 669851"/>
                <a:gd name="connsiteX44" fmla="*/ 1158949 w 3774558"/>
                <a:gd name="connsiteY44" fmla="*/ 595423 h 669851"/>
                <a:gd name="connsiteX45" fmla="*/ 1095154 w 3774558"/>
                <a:gd name="connsiteY45" fmla="*/ 552893 h 669851"/>
                <a:gd name="connsiteX46" fmla="*/ 1031358 w 3774558"/>
                <a:gd name="connsiteY46" fmla="*/ 531628 h 669851"/>
                <a:gd name="connsiteX47" fmla="*/ 967563 w 3774558"/>
                <a:gd name="connsiteY47" fmla="*/ 552893 h 669851"/>
                <a:gd name="connsiteX48" fmla="*/ 935665 w 3774558"/>
                <a:gd name="connsiteY48" fmla="*/ 563526 h 669851"/>
                <a:gd name="connsiteX49" fmla="*/ 871870 w 3774558"/>
                <a:gd name="connsiteY49" fmla="*/ 595423 h 669851"/>
                <a:gd name="connsiteX50" fmla="*/ 839972 w 3774558"/>
                <a:gd name="connsiteY50" fmla="*/ 616688 h 669851"/>
                <a:gd name="connsiteX51" fmla="*/ 723014 w 3774558"/>
                <a:gd name="connsiteY51" fmla="*/ 616688 h 669851"/>
                <a:gd name="connsiteX52" fmla="*/ 669851 w 3774558"/>
                <a:gd name="connsiteY52" fmla="*/ 584791 h 669851"/>
                <a:gd name="connsiteX53" fmla="*/ 637954 w 3774558"/>
                <a:gd name="connsiteY53" fmla="*/ 574158 h 669851"/>
                <a:gd name="connsiteX54" fmla="*/ 606056 w 3774558"/>
                <a:gd name="connsiteY54" fmla="*/ 552893 h 669851"/>
                <a:gd name="connsiteX55" fmla="*/ 542261 w 3774558"/>
                <a:gd name="connsiteY55" fmla="*/ 531628 h 669851"/>
                <a:gd name="connsiteX56" fmla="*/ 478465 w 3774558"/>
                <a:gd name="connsiteY56" fmla="*/ 542260 h 669851"/>
                <a:gd name="connsiteX57" fmla="*/ 372140 w 3774558"/>
                <a:gd name="connsiteY57" fmla="*/ 574158 h 669851"/>
                <a:gd name="connsiteX58" fmla="*/ 340242 w 3774558"/>
                <a:gd name="connsiteY58" fmla="*/ 584791 h 669851"/>
                <a:gd name="connsiteX59" fmla="*/ 308344 w 3774558"/>
                <a:gd name="connsiteY59" fmla="*/ 595423 h 669851"/>
                <a:gd name="connsiteX60" fmla="*/ 212651 w 3774558"/>
                <a:gd name="connsiteY60" fmla="*/ 563526 h 669851"/>
                <a:gd name="connsiteX61" fmla="*/ 180754 w 3774558"/>
                <a:gd name="connsiteY61" fmla="*/ 552893 h 669851"/>
                <a:gd name="connsiteX62" fmla="*/ 21265 w 3774558"/>
                <a:gd name="connsiteY62" fmla="*/ 574158 h 669851"/>
                <a:gd name="connsiteX63" fmla="*/ 0 w 3774558"/>
                <a:gd name="connsiteY63" fmla="*/ 616688 h 66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774558" h="669851">
                  <a:moveTo>
                    <a:pt x="0" y="616688"/>
                  </a:moveTo>
                  <a:lnTo>
                    <a:pt x="0" y="0"/>
                  </a:lnTo>
                  <a:lnTo>
                    <a:pt x="3753293" y="0"/>
                  </a:lnTo>
                  <a:lnTo>
                    <a:pt x="3753293" y="627321"/>
                  </a:lnTo>
                  <a:lnTo>
                    <a:pt x="3774558" y="627321"/>
                  </a:lnTo>
                  <a:cubicBezTo>
                    <a:pt x="3678902" y="637950"/>
                    <a:pt x="3703371" y="646475"/>
                    <a:pt x="3636335" y="627321"/>
                  </a:cubicBezTo>
                  <a:cubicBezTo>
                    <a:pt x="3625558" y="624242"/>
                    <a:pt x="3614234" y="622131"/>
                    <a:pt x="3604437" y="616688"/>
                  </a:cubicBezTo>
                  <a:cubicBezTo>
                    <a:pt x="3582096" y="604276"/>
                    <a:pt x="3564888" y="582240"/>
                    <a:pt x="3540642" y="574158"/>
                  </a:cubicBezTo>
                  <a:lnTo>
                    <a:pt x="3476847" y="552893"/>
                  </a:lnTo>
                  <a:cubicBezTo>
                    <a:pt x="3420703" y="571608"/>
                    <a:pt x="3454275" y="557309"/>
                    <a:pt x="3381154" y="606056"/>
                  </a:cubicBezTo>
                  <a:cubicBezTo>
                    <a:pt x="3370521" y="613144"/>
                    <a:pt x="3361379" y="623280"/>
                    <a:pt x="3349256" y="627321"/>
                  </a:cubicBezTo>
                  <a:lnTo>
                    <a:pt x="3285461" y="648586"/>
                  </a:lnTo>
                  <a:cubicBezTo>
                    <a:pt x="3271284" y="645042"/>
                    <a:pt x="3256928" y="642153"/>
                    <a:pt x="3242931" y="637954"/>
                  </a:cubicBezTo>
                  <a:cubicBezTo>
                    <a:pt x="3221461" y="631513"/>
                    <a:pt x="3200400" y="623776"/>
                    <a:pt x="3179135" y="616688"/>
                  </a:cubicBezTo>
                  <a:lnTo>
                    <a:pt x="3115340" y="595423"/>
                  </a:lnTo>
                  <a:lnTo>
                    <a:pt x="3083442" y="584791"/>
                  </a:lnTo>
                  <a:lnTo>
                    <a:pt x="3051544" y="574158"/>
                  </a:lnTo>
                  <a:cubicBezTo>
                    <a:pt x="3050895" y="574266"/>
                    <a:pt x="2969625" y="584404"/>
                    <a:pt x="2955851" y="595423"/>
                  </a:cubicBezTo>
                  <a:cubicBezTo>
                    <a:pt x="2898258" y="641497"/>
                    <a:pt x="2974458" y="616689"/>
                    <a:pt x="2902689" y="648586"/>
                  </a:cubicBezTo>
                  <a:cubicBezTo>
                    <a:pt x="2882205" y="657690"/>
                    <a:pt x="2838893" y="669851"/>
                    <a:pt x="2838893" y="669851"/>
                  </a:cubicBezTo>
                  <a:cubicBezTo>
                    <a:pt x="2799907" y="666307"/>
                    <a:pt x="2760738" y="664393"/>
                    <a:pt x="2721935" y="659219"/>
                  </a:cubicBezTo>
                  <a:cubicBezTo>
                    <a:pt x="2685781" y="654398"/>
                    <a:pt x="2650132" y="635952"/>
                    <a:pt x="2615610" y="627321"/>
                  </a:cubicBezTo>
                  <a:cubicBezTo>
                    <a:pt x="2552164" y="611459"/>
                    <a:pt x="2587494" y="619090"/>
                    <a:pt x="2509284" y="606056"/>
                  </a:cubicBezTo>
                  <a:cubicBezTo>
                    <a:pt x="2445003" y="622125"/>
                    <a:pt x="2480623" y="612065"/>
                    <a:pt x="2402958" y="637954"/>
                  </a:cubicBezTo>
                  <a:lnTo>
                    <a:pt x="2371061" y="648586"/>
                  </a:lnTo>
                  <a:cubicBezTo>
                    <a:pt x="2332075" y="645042"/>
                    <a:pt x="2292856" y="643490"/>
                    <a:pt x="2254103" y="637954"/>
                  </a:cubicBezTo>
                  <a:cubicBezTo>
                    <a:pt x="2243008" y="636369"/>
                    <a:pt x="2231530" y="633538"/>
                    <a:pt x="2222205" y="627321"/>
                  </a:cubicBezTo>
                  <a:cubicBezTo>
                    <a:pt x="2209694" y="618980"/>
                    <a:pt x="2203452" y="602726"/>
                    <a:pt x="2190307" y="595423"/>
                  </a:cubicBezTo>
                  <a:cubicBezTo>
                    <a:pt x="2170713" y="584537"/>
                    <a:pt x="2147777" y="581246"/>
                    <a:pt x="2126512" y="574158"/>
                  </a:cubicBezTo>
                  <a:lnTo>
                    <a:pt x="2094614" y="563526"/>
                  </a:lnTo>
                  <a:cubicBezTo>
                    <a:pt x="2073349" y="567070"/>
                    <a:pt x="2051734" y="568929"/>
                    <a:pt x="2030819" y="574158"/>
                  </a:cubicBezTo>
                  <a:cubicBezTo>
                    <a:pt x="2009073" y="579594"/>
                    <a:pt x="1967024" y="595423"/>
                    <a:pt x="1967024" y="595423"/>
                  </a:cubicBezTo>
                  <a:cubicBezTo>
                    <a:pt x="1916477" y="629121"/>
                    <a:pt x="1947246" y="612649"/>
                    <a:pt x="1871331" y="637954"/>
                  </a:cubicBezTo>
                  <a:lnTo>
                    <a:pt x="1839433" y="648586"/>
                  </a:lnTo>
                  <a:cubicBezTo>
                    <a:pt x="1814624" y="645042"/>
                    <a:pt x="1789580" y="642869"/>
                    <a:pt x="1765005" y="637954"/>
                  </a:cubicBezTo>
                  <a:cubicBezTo>
                    <a:pt x="1754015" y="635756"/>
                    <a:pt x="1743884" y="630400"/>
                    <a:pt x="1733107" y="627321"/>
                  </a:cubicBezTo>
                  <a:cubicBezTo>
                    <a:pt x="1719056" y="623306"/>
                    <a:pt x="1704754" y="620232"/>
                    <a:pt x="1690577" y="616688"/>
                  </a:cubicBezTo>
                  <a:cubicBezTo>
                    <a:pt x="1640029" y="582990"/>
                    <a:pt x="1670800" y="599463"/>
                    <a:pt x="1594884" y="574158"/>
                  </a:cubicBezTo>
                  <a:lnTo>
                    <a:pt x="1562986" y="563526"/>
                  </a:lnTo>
                  <a:cubicBezTo>
                    <a:pt x="1482816" y="590248"/>
                    <a:pt x="1581632" y="554202"/>
                    <a:pt x="1499191" y="595423"/>
                  </a:cubicBezTo>
                  <a:cubicBezTo>
                    <a:pt x="1489166" y="600435"/>
                    <a:pt x="1477318" y="601044"/>
                    <a:pt x="1467293" y="606056"/>
                  </a:cubicBezTo>
                  <a:cubicBezTo>
                    <a:pt x="1455864" y="611771"/>
                    <a:pt x="1447073" y="622131"/>
                    <a:pt x="1435396" y="627321"/>
                  </a:cubicBezTo>
                  <a:cubicBezTo>
                    <a:pt x="1414912" y="636425"/>
                    <a:pt x="1371600" y="648586"/>
                    <a:pt x="1371600" y="648586"/>
                  </a:cubicBezTo>
                  <a:cubicBezTo>
                    <a:pt x="1264294" y="635173"/>
                    <a:pt x="1313651" y="646991"/>
                    <a:pt x="1222744" y="616688"/>
                  </a:cubicBezTo>
                  <a:cubicBezTo>
                    <a:pt x="1222740" y="616687"/>
                    <a:pt x="1158952" y="595425"/>
                    <a:pt x="1158949" y="595423"/>
                  </a:cubicBezTo>
                  <a:cubicBezTo>
                    <a:pt x="1137684" y="581246"/>
                    <a:pt x="1119400" y="560975"/>
                    <a:pt x="1095154" y="552893"/>
                  </a:cubicBezTo>
                  <a:lnTo>
                    <a:pt x="1031358" y="531628"/>
                  </a:lnTo>
                  <a:lnTo>
                    <a:pt x="967563" y="552893"/>
                  </a:lnTo>
                  <a:cubicBezTo>
                    <a:pt x="956930" y="556437"/>
                    <a:pt x="944990" y="557309"/>
                    <a:pt x="935665" y="563526"/>
                  </a:cubicBezTo>
                  <a:cubicBezTo>
                    <a:pt x="894443" y="591008"/>
                    <a:pt x="915891" y="580750"/>
                    <a:pt x="871870" y="595423"/>
                  </a:cubicBezTo>
                  <a:cubicBezTo>
                    <a:pt x="861237" y="602511"/>
                    <a:pt x="851402" y="610973"/>
                    <a:pt x="839972" y="616688"/>
                  </a:cubicBezTo>
                  <a:cubicBezTo>
                    <a:pt x="796700" y="638324"/>
                    <a:pt x="779083" y="623697"/>
                    <a:pt x="723014" y="616688"/>
                  </a:cubicBezTo>
                  <a:cubicBezTo>
                    <a:pt x="632663" y="586572"/>
                    <a:pt x="742821" y="628573"/>
                    <a:pt x="669851" y="584791"/>
                  </a:cubicBezTo>
                  <a:cubicBezTo>
                    <a:pt x="660241" y="579025"/>
                    <a:pt x="647978" y="579170"/>
                    <a:pt x="637954" y="574158"/>
                  </a:cubicBezTo>
                  <a:cubicBezTo>
                    <a:pt x="626524" y="568443"/>
                    <a:pt x="617733" y="558083"/>
                    <a:pt x="606056" y="552893"/>
                  </a:cubicBezTo>
                  <a:cubicBezTo>
                    <a:pt x="585573" y="543789"/>
                    <a:pt x="542261" y="531628"/>
                    <a:pt x="542261" y="531628"/>
                  </a:cubicBezTo>
                  <a:cubicBezTo>
                    <a:pt x="520996" y="535172"/>
                    <a:pt x="499605" y="538032"/>
                    <a:pt x="478465" y="542260"/>
                  </a:cubicBezTo>
                  <a:cubicBezTo>
                    <a:pt x="438299" y="550293"/>
                    <a:pt x="412815" y="560600"/>
                    <a:pt x="372140" y="574158"/>
                  </a:cubicBezTo>
                  <a:lnTo>
                    <a:pt x="340242" y="584791"/>
                  </a:lnTo>
                  <a:lnTo>
                    <a:pt x="308344" y="595423"/>
                  </a:lnTo>
                  <a:lnTo>
                    <a:pt x="212651" y="563526"/>
                  </a:lnTo>
                  <a:lnTo>
                    <a:pt x="180754" y="552893"/>
                  </a:lnTo>
                  <a:cubicBezTo>
                    <a:pt x="152263" y="555267"/>
                    <a:pt x="64693" y="552444"/>
                    <a:pt x="21265" y="574158"/>
                  </a:cubicBezTo>
                  <a:cubicBezTo>
                    <a:pt x="16782" y="576400"/>
                    <a:pt x="14177" y="581247"/>
                    <a:pt x="0" y="616688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E1763D1-CF64-0841-BA44-A07CA4DDEE1B}"/>
                </a:ext>
              </a:extLst>
            </p:cNvPr>
            <p:cNvSpPr/>
            <p:nvPr/>
          </p:nvSpPr>
          <p:spPr>
            <a:xfrm>
              <a:off x="791341" y="2213553"/>
              <a:ext cx="3424668" cy="5756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95AD5ED4-45CF-E040-B565-E10162AECD92}"/>
                </a:ext>
              </a:extLst>
            </p:cNvPr>
            <p:cNvSpPr/>
            <p:nvPr/>
          </p:nvSpPr>
          <p:spPr>
            <a:xfrm>
              <a:off x="781695" y="3078563"/>
              <a:ext cx="3424668" cy="130307"/>
            </a:xfrm>
            <a:custGeom>
              <a:avLst/>
              <a:gdLst>
                <a:gd name="connsiteX0" fmla="*/ 0 w 3774558"/>
                <a:gd name="connsiteY0" fmla="*/ 42531 h 143620"/>
                <a:gd name="connsiteX1" fmla="*/ 85060 w 3774558"/>
                <a:gd name="connsiteY1" fmla="*/ 21265 h 143620"/>
                <a:gd name="connsiteX2" fmla="*/ 170121 w 3774558"/>
                <a:gd name="connsiteY2" fmla="*/ 21265 h 143620"/>
                <a:gd name="connsiteX3" fmla="*/ 255181 w 3774558"/>
                <a:gd name="connsiteY3" fmla="*/ 63796 h 143620"/>
                <a:gd name="connsiteX4" fmla="*/ 318976 w 3774558"/>
                <a:gd name="connsiteY4" fmla="*/ 74428 h 143620"/>
                <a:gd name="connsiteX5" fmla="*/ 425302 w 3774558"/>
                <a:gd name="connsiteY5" fmla="*/ 42531 h 143620"/>
                <a:gd name="connsiteX6" fmla="*/ 520995 w 3774558"/>
                <a:gd name="connsiteY6" fmla="*/ 0 h 143620"/>
                <a:gd name="connsiteX7" fmla="*/ 637953 w 3774558"/>
                <a:gd name="connsiteY7" fmla="*/ 42531 h 143620"/>
                <a:gd name="connsiteX8" fmla="*/ 733646 w 3774558"/>
                <a:gd name="connsiteY8" fmla="*/ 95693 h 143620"/>
                <a:gd name="connsiteX9" fmla="*/ 818707 w 3774558"/>
                <a:gd name="connsiteY9" fmla="*/ 95693 h 143620"/>
                <a:gd name="connsiteX10" fmla="*/ 914400 w 3774558"/>
                <a:gd name="connsiteY10" fmla="*/ 63796 h 143620"/>
                <a:gd name="connsiteX11" fmla="*/ 1041990 w 3774558"/>
                <a:gd name="connsiteY11" fmla="*/ 31898 h 143620"/>
                <a:gd name="connsiteX12" fmla="*/ 1127051 w 3774558"/>
                <a:gd name="connsiteY12" fmla="*/ 53163 h 143620"/>
                <a:gd name="connsiteX13" fmla="*/ 1244009 w 3774558"/>
                <a:gd name="connsiteY13" fmla="*/ 106326 h 143620"/>
                <a:gd name="connsiteX14" fmla="*/ 1371600 w 3774558"/>
                <a:gd name="connsiteY14" fmla="*/ 116958 h 143620"/>
                <a:gd name="connsiteX15" fmla="*/ 1467293 w 3774558"/>
                <a:gd name="connsiteY15" fmla="*/ 85061 h 143620"/>
                <a:gd name="connsiteX16" fmla="*/ 1562986 w 3774558"/>
                <a:gd name="connsiteY16" fmla="*/ 42531 h 143620"/>
                <a:gd name="connsiteX17" fmla="*/ 1690576 w 3774558"/>
                <a:gd name="connsiteY17" fmla="*/ 85061 h 143620"/>
                <a:gd name="connsiteX18" fmla="*/ 1786269 w 3774558"/>
                <a:gd name="connsiteY18" fmla="*/ 127591 h 143620"/>
                <a:gd name="connsiteX19" fmla="*/ 1871330 w 3774558"/>
                <a:gd name="connsiteY19" fmla="*/ 116958 h 143620"/>
                <a:gd name="connsiteX20" fmla="*/ 1956390 w 3774558"/>
                <a:gd name="connsiteY20" fmla="*/ 85061 h 143620"/>
                <a:gd name="connsiteX21" fmla="*/ 2094614 w 3774558"/>
                <a:gd name="connsiteY21" fmla="*/ 31898 h 143620"/>
                <a:gd name="connsiteX22" fmla="*/ 2211572 w 3774558"/>
                <a:gd name="connsiteY22" fmla="*/ 53163 h 143620"/>
                <a:gd name="connsiteX23" fmla="*/ 2296632 w 3774558"/>
                <a:gd name="connsiteY23" fmla="*/ 106326 h 143620"/>
                <a:gd name="connsiteX24" fmla="*/ 2392325 w 3774558"/>
                <a:gd name="connsiteY24" fmla="*/ 116958 h 143620"/>
                <a:gd name="connsiteX25" fmla="*/ 2477386 w 3774558"/>
                <a:gd name="connsiteY25" fmla="*/ 85061 h 143620"/>
                <a:gd name="connsiteX26" fmla="*/ 2541181 w 3774558"/>
                <a:gd name="connsiteY26" fmla="*/ 63796 h 143620"/>
                <a:gd name="connsiteX27" fmla="*/ 2636874 w 3774558"/>
                <a:gd name="connsiteY27" fmla="*/ 85061 h 143620"/>
                <a:gd name="connsiteX28" fmla="*/ 2721934 w 3774558"/>
                <a:gd name="connsiteY28" fmla="*/ 138224 h 143620"/>
                <a:gd name="connsiteX29" fmla="*/ 2849525 w 3774558"/>
                <a:gd name="connsiteY29" fmla="*/ 138224 h 143620"/>
                <a:gd name="connsiteX30" fmla="*/ 2945218 w 3774558"/>
                <a:gd name="connsiteY30" fmla="*/ 106326 h 143620"/>
                <a:gd name="connsiteX31" fmla="*/ 3019646 w 3774558"/>
                <a:gd name="connsiteY31" fmla="*/ 63796 h 143620"/>
                <a:gd name="connsiteX32" fmla="*/ 3115339 w 3774558"/>
                <a:gd name="connsiteY32" fmla="*/ 74428 h 143620"/>
                <a:gd name="connsiteX33" fmla="*/ 3242930 w 3774558"/>
                <a:gd name="connsiteY33" fmla="*/ 116958 h 143620"/>
                <a:gd name="connsiteX34" fmla="*/ 3359888 w 3774558"/>
                <a:gd name="connsiteY34" fmla="*/ 106326 h 143620"/>
                <a:gd name="connsiteX35" fmla="*/ 3487479 w 3774558"/>
                <a:gd name="connsiteY35" fmla="*/ 42531 h 143620"/>
                <a:gd name="connsiteX36" fmla="*/ 3572539 w 3774558"/>
                <a:gd name="connsiteY36" fmla="*/ 53163 h 143620"/>
                <a:gd name="connsiteX37" fmla="*/ 3646967 w 3774558"/>
                <a:gd name="connsiteY37" fmla="*/ 95693 h 143620"/>
                <a:gd name="connsiteX38" fmla="*/ 3710762 w 3774558"/>
                <a:gd name="connsiteY38" fmla="*/ 95693 h 143620"/>
                <a:gd name="connsiteX39" fmla="*/ 3774558 w 3774558"/>
                <a:gd name="connsiteY39" fmla="*/ 85061 h 1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774558" h="143620">
                  <a:moveTo>
                    <a:pt x="0" y="42531"/>
                  </a:moveTo>
                  <a:cubicBezTo>
                    <a:pt x="28353" y="33670"/>
                    <a:pt x="56707" y="24809"/>
                    <a:pt x="85060" y="21265"/>
                  </a:cubicBezTo>
                  <a:cubicBezTo>
                    <a:pt x="113413" y="17721"/>
                    <a:pt x="141768" y="14176"/>
                    <a:pt x="170121" y="21265"/>
                  </a:cubicBezTo>
                  <a:cubicBezTo>
                    <a:pt x="198475" y="28353"/>
                    <a:pt x="255181" y="63796"/>
                    <a:pt x="255181" y="63796"/>
                  </a:cubicBezTo>
                  <a:cubicBezTo>
                    <a:pt x="279990" y="72657"/>
                    <a:pt x="290623" y="77972"/>
                    <a:pt x="318976" y="74428"/>
                  </a:cubicBezTo>
                  <a:cubicBezTo>
                    <a:pt x="347329" y="70884"/>
                    <a:pt x="391632" y="54936"/>
                    <a:pt x="425302" y="42531"/>
                  </a:cubicBezTo>
                  <a:cubicBezTo>
                    <a:pt x="458972" y="30126"/>
                    <a:pt x="485553" y="0"/>
                    <a:pt x="520995" y="0"/>
                  </a:cubicBezTo>
                  <a:cubicBezTo>
                    <a:pt x="556437" y="0"/>
                    <a:pt x="602511" y="26582"/>
                    <a:pt x="637953" y="42531"/>
                  </a:cubicBezTo>
                  <a:cubicBezTo>
                    <a:pt x="673395" y="58480"/>
                    <a:pt x="703520" y="86833"/>
                    <a:pt x="733646" y="95693"/>
                  </a:cubicBezTo>
                  <a:cubicBezTo>
                    <a:pt x="763772" y="104553"/>
                    <a:pt x="788581" y="101009"/>
                    <a:pt x="818707" y="95693"/>
                  </a:cubicBezTo>
                  <a:cubicBezTo>
                    <a:pt x="848833" y="90377"/>
                    <a:pt x="877186" y="74428"/>
                    <a:pt x="914400" y="63796"/>
                  </a:cubicBezTo>
                  <a:cubicBezTo>
                    <a:pt x="951614" y="53164"/>
                    <a:pt x="1006548" y="33670"/>
                    <a:pt x="1041990" y="31898"/>
                  </a:cubicBezTo>
                  <a:cubicBezTo>
                    <a:pt x="1077432" y="30126"/>
                    <a:pt x="1093381" y="40758"/>
                    <a:pt x="1127051" y="53163"/>
                  </a:cubicBezTo>
                  <a:cubicBezTo>
                    <a:pt x="1160721" y="65568"/>
                    <a:pt x="1203251" y="95694"/>
                    <a:pt x="1244009" y="106326"/>
                  </a:cubicBezTo>
                  <a:cubicBezTo>
                    <a:pt x="1284767" y="116958"/>
                    <a:pt x="1334386" y="120502"/>
                    <a:pt x="1371600" y="116958"/>
                  </a:cubicBezTo>
                  <a:cubicBezTo>
                    <a:pt x="1408814" y="113414"/>
                    <a:pt x="1435395" y="97465"/>
                    <a:pt x="1467293" y="85061"/>
                  </a:cubicBezTo>
                  <a:cubicBezTo>
                    <a:pt x="1499191" y="72657"/>
                    <a:pt x="1525772" y="42531"/>
                    <a:pt x="1562986" y="42531"/>
                  </a:cubicBezTo>
                  <a:cubicBezTo>
                    <a:pt x="1600200" y="42531"/>
                    <a:pt x="1653362" y="70884"/>
                    <a:pt x="1690576" y="85061"/>
                  </a:cubicBezTo>
                  <a:cubicBezTo>
                    <a:pt x="1727790" y="99238"/>
                    <a:pt x="1756143" y="122275"/>
                    <a:pt x="1786269" y="127591"/>
                  </a:cubicBezTo>
                  <a:cubicBezTo>
                    <a:pt x="1816395" y="132907"/>
                    <a:pt x="1842977" y="124046"/>
                    <a:pt x="1871330" y="116958"/>
                  </a:cubicBezTo>
                  <a:cubicBezTo>
                    <a:pt x="1899683" y="109870"/>
                    <a:pt x="1956390" y="85061"/>
                    <a:pt x="1956390" y="85061"/>
                  </a:cubicBezTo>
                  <a:cubicBezTo>
                    <a:pt x="1993604" y="70884"/>
                    <a:pt x="2052084" y="37214"/>
                    <a:pt x="2094614" y="31898"/>
                  </a:cubicBezTo>
                  <a:cubicBezTo>
                    <a:pt x="2137144" y="26582"/>
                    <a:pt x="2177902" y="40758"/>
                    <a:pt x="2211572" y="53163"/>
                  </a:cubicBezTo>
                  <a:cubicBezTo>
                    <a:pt x="2245242" y="65568"/>
                    <a:pt x="2266506" y="95693"/>
                    <a:pt x="2296632" y="106326"/>
                  </a:cubicBezTo>
                  <a:cubicBezTo>
                    <a:pt x="2326758" y="116959"/>
                    <a:pt x="2362199" y="120502"/>
                    <a:pt x="2392325" y="116958"/>
                  </a:cubicBezTo>
                  <a:cubicBezTo>
                    <a:pt x="2422451" y="113414"/>
                    <a:pt x="2477386" y="85061"/>
                    <a:pt x="2477386" y="85061"/>
                  </a:cubicBezTo>
                  <a:cubicBezTo>
                    <a:pt x="2502195" y="76201"/>
                    <a:pt x="2514600" y="63796"/>
                    <a:pt x="2541181" y="63796"/>
                  </a:cubicBezTo>
                  <a:cubicBezTo>
                    <a:pt x="2567762" y="63796"/>
                    <a:pt x="2606749" y="72656"/>
                    <a:pt x="2636874" y="85061"/>
                  </a:cubicBezTo>
                  <a:cubicBezTo>
                    <a:pt x="2666999" y="97466"/>
                    <a:pt x="2686492" y="129364"/>
                    <a:pt x="2721934" y="138224"/>
                  </a:cubicBezTo>
                  <a:cubicBezTo>
                    <a:pt x="2757376" y="147084"/>
                    <a:pt x="2812311" y="143540"/>
                    <a:pt x="2849525" y="138224"/>
                  </a:cubicBezTo>
                  <a:cubicBezTo>
                    <a:pt x="2886739" y="132908"/>
                    <a:pt x="2916865" y="118731"/>
                    <a:pt x="2945218" y="106326"/>
                  </a:cubicBezTo>
                  <a:cubicBezTo>
                    <a:pt x="2973571" y="93921"/>
                    <a:pt x="2991292" y="69112"/>
                    <a:pt x="3019646" y="63796"/>
                  </a:cubicBezTo>
                  <a:cubicBezTo>
                    <a:pt x="3048000" y="58480"/>
                    <a:pt x="3078125" y="65568"/>
                    <a:pt x="3115339" y="74428"/>
                  </a:cubicBezTo>
                  <a:cubicBezTo>
                    <a:pt x="3152553" y="83288"/>
                    <a:pt x="3202172" y="111642"/>
                    <a:pt x="3242930" y="116958"/>
                  </a:cubicBezTo>
                  <a:cubicBezTo>
                    <a:pt x="3283688" y="122274"/>
                    <a:pt x="3319130" y="118730"/>
                    <a:pt x="3359888" y="106326"/>
                  </a:cubicBezTo>
                  <a:cubicBezTo>
                    <a:pt x="3400646" y="93922"/>
                    <a:pt x="3452037" y="51391"/>
                    <a:pt x="3487479" y="42531"/>
                  </a:cubicBezTo>
                  <a:cubicBezTo>
                    <a:pt x="3522921" y="33671"/>
                    <a:pt x="3545958" y="44303"/>
                    <a:pt x="3572539" y="53163"/>
                  </a:cubicBezTo>
                  <a:cubicBezTo>
                    <a:pt x="3599120" y="62023"/>
                    <a:pt x="3646967" y="95693"/>
                    <a:pt x="3646967" y="95693"/>
                  </a:cubicBezTo>
                  <a:cubicBezTo>
                    <a:pt x="3670004" y="102781"/>
                    <a:pt x="3710762" y="95693"/>
                    <a:pt x="3710762" y="95693"/>
                  </a:cubicBezTo>
                  <a:cubicBezTo>
                    <a:pt x="3732027" y="93921"/>
                    <a:pt x="3753292" y="89491"/>
                    <a:pt x="3774558" y="8506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34A8D80-5A46-DF42-B1F2-3F2ABEF9682A}"/>
                </a:ext>
              </a:extLst>
            </p:cNvPr>
            <p:cNvSpPr/>
            <p:nvPr/>
          </p:nvSpPr>
          <p:spPr>
            <a:xfrm>
              <a:off x="4221124" y="1573618"/>
              <a:ext cx="1254642" cy="46676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3D6B0F4-CE64-D148-AC75-FBB4CB71B927}"/>
                </a:ext>
              </a:extLst>
            </p:cNvPr>
            <p:cNvSpPr/>
            <p:nvPr/>
          </p:nvSpPr>
          <p:spPr>
            <a:xfrm>
              <a:off x="287070" y="-138224"/>
              <a:ext cx="492649" cy="63795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5387440-5BD5-5942-9D60-F50DE5BD1F71}"/>
                </a:ext>
              </a:extLst>
            </p:cNvPr>
            <p:cNvSpPr/>
            <p:nvPr/>
          </p:nvSpPr>
          <p:spPr>
            <a:xfrm rot="5400000">
              <a:off x="1931580" y="2895599"/>
              <a:ext cx="1605519" cy="46818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2217EEA-17AA-1C46-A5EF-1D848C1C5AB9}"/>
                </a:ext>
              </a:extLst>
            </p:cNvPr>
            <p:cNvSpPr/>
            <p:nvPr/>
          </p:nvSpPr>
          <p:spPr>
            <a:xfrm>
              <a:off x="786809" y="1743740"/>
              <a:ext cx="3434317" cy="267940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0B4D50-BFDA-AE42-8990-45C1D80D67CA}"/>
              </a:ext>
            </a:extLst>
          </p:cNvPr>
          <p:cNvSpPr txBox="1"/>
          <p:nvPr/>
        </p:nvSpPr>
        <p:spPr>
          <a:xfrm>
            <a:off x="1698289" y="1704754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angular unconformity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5A3528-B09A-274C-B299-E8925CA5FCEC}"/>
              </a:ext>
            </a:extLst>
          </p:cNvPr>
          <p:cNvSpPr txBox="1"/>
          <p:nvPr/>
        </p:nvSpPr>
        <p:spPr>
          <a:xfrm flipH="1">
            <a:off x="3402419" y="218207"/>
            <a:ext cx="2721934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Types of Unconformities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FDE31A-32CC-3644-842A-24FB1A57D593}"/>
              </a:ext>
            </a:extLst>
          </p:cNvPr>
          <p:cNvSpPr txBox="1"/>
          <p:nvPr/>
        </p:nvSpPr>
        <p:spPr>
          <a:xfrm>
            <a:off x="6043465" y="946299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disconformity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553E82-89A5-6F48-A0E8-D2C06DE1E850}"/>
              </a:ext>
            </a:extLst>
          </p:cNvPr>
          <p:cNvSpPr txBox="1"/>
          <p:nvPr/>
        </p:nvSpPr>
        <p:spPr>
          <a:xfrm>
            <a:off x="6035754" y="3856075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nonconformity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73C130-2C44-D249-999E-5D53743F1D6E}"/>
              </a:ext>
            </a:extLst>
          </p:cNvPr>
          <p:cNvSpPr txBox="1"/>
          <p:nvPr/>
        </p:nvSpPr>
        <p:spPr>
          <a:xfrm>
            <a:off x="1275907" y="5719485"/>
            <a:ext cx="4742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crystalline igneous or metamorphic rock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C6163E-FCD4-D640-9DB9-FA789BD5EBFD}"/>
              </a:ext>
            </a:extLst>
          </p:cNvPr>
          <p:cNvGrpSpPr/>
          <p:nvPr/>
        </p:nvGrpSpPr>
        <p:grpSpPr>
          <a:xfrm>
            <a:off x="4903583" y="1307807"/>
            <a:ext cx="3453608" cy="2289544"/>
            <a:chOff x="4837815" y="3763925"/>
            <a:chExt cx="3806455" cy="252346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03955DE-0C2B-F34C-87A6-478CF6C01A8B}"/>
                </a:ext>
              </a:extLst>
            </p:cNvPr>
            <p:cNvSpPr/>
            <p:nvPr/>
          </p:nvSpPr>
          <p:spPr>
            <a:xfrm>
              <a:off x="4848447" y="3763925"/>
              <a:ext cx="3774558" cy="5422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DEE776C-E99B-BC44-AD9C-9097D64D2E01}"/>
                </a:ext>
              </a:extLst>
            </p:cNvPr>
            <p:cNvSpPr/>
            <p:nvPr/>
          </p:nvSpPr>
          <p:spPr>
            <a:xfrm>
              <a:off x="4848447" y="5224131"/>
              <a:ext cx="3774558" cy="5422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4D0BAF0-F93B-BF4C-AB9D-42FEE82CFFBF}"/>
                </a:ext>
              </a:extLst>
            </p:cNvPr>
            <p:cNvSpPr/>
            <p:nvPr/>
          </p:nvSpPr>
          <p:spPr>
            <a:xfrm>
              <a:off x="4848447" y="5745125"/>
              <a:ext cx="3774558" cy="5422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D9D56E93-5E7B-8548-B540-9DCA0D5178F3}"/>
                </a:ext>
              </a:extLst>
            </p:cNvPr>
            <p:cNvSpPr/>
            <p:nvPr/>
          </p:nvSpPr>
          <p:spPr>
            <a:xfrm>
              <a:off x="4848447" y="4699590"/>
              <a:ext cx="3795823" cy="669851"/>
            </a:xfrm>
            <a:custGeom>
              <a:avLst/>
              <a:gdLst>
                <a:gd name="connsiteX0" fmla="*/ 0 w 3774558"/>
                <a:gd name="connsiteY0" fmla="*/ 616688 h 669851"/>
                <a:gd name="connsiteX1" fmla="*/ 0 w 3774558"/>
                <a:gd name="connsiteY1" fmla="*/ 0 h 669851"/>
                <a:gd name="connsiteX2" fmla="*/ 3753293 w 3774558"/>
                <a:gd name="connsiteY2" fmla="*/ 0 h 669851"/>
                <a:gd name="connsiteX3" fmla="*/ 3753293 w 3774558"/>
                <a:gd name="connsiteY3" fmla="*/ 627321 h 669851"/>
                <a:gd name="connsiteX4" fmla="*/ 3774558 w 3774558"/>
                <a:gd name="connsiteY4" fmla="*/ 627321 h 669851"/>
                <a:gd name="connsiteX5" fmla="*/ 3636335 w 3774558"/>
                <a:gd name="connsiteY5" fmla="*/ 627321 h 669851"/>
                <a:gd name="connsiteX6" fmla="*/ 3604437 w 3774558"/>
                <a:gd name="connsiteY6" fmla="*/ 616688 h 669851"/>
                <a:gd name="connsiteX7" fmla="*/ 3540642 w 3774558"/>
                <a:gd name="connsiteY7" fmla="*/ 574158 h 669851"/>
                <a:gd name="connsiteX8" fmla="*/ 3476847 w 3774558"/>
                <a:gd name="connsiteY8" fmla="*/ 552893 h 669851"/>
                <a:gd name="connsiteX9" fmla="*/ 3381154 w 3774558"/>
                <a:gd name="connsiteY9" fmla="*/ 606056 h 669851"/>
                <a:gd name="connsiteX10" fmla="*/ 3349256 w 3774558"/>
                <a:gd name="connsiteY10" fmla="*/ 627321 h 669851"/>
                <a:gd name="connsiteX11" fmla="*/ 3285461 w 3774558"/>
                <a:gd name="connsiteY11" fmla="*/ 648586 h 669851"/>
                <a:gd name="connsiteX12" fmla="*/ 3242931 w 3774558"/>
                <a:gd name="connsiteY12" fmla="*/ 637954 h 669851"/>
                <a:gd name="connsiteX13" fmla="*/ 3179135 w 3774558"/>
                <a:gd name="connsiteY13" fmla="*/ 616688 h 669851"/>
                <a:gd name="connsiteX14" fmla="*/ 3115340 w 3774558"/>
                <a:gd name="connsiteY14" fmla="*/ 595423 h 669851"/>
                <a:gd name="connsiteX15" fmla="*/ 3083442 w 3774558"/>
                <a:gd name="connsiteY15" fmla="*/ 584791 h 669851"/>
                <a:gd name="connsiteX16" fmla="*/ 3051544 w 3774558"/>
                <a:gd name="connsiteY16" fmla="*/ 574158 h 669851"/>
                <a:gd name="connsiteX17" fmla="*/ 2955851 w 3774558"/>
                <a:gd name="connsiteY17" fmla="*/ 595423 h 669851"/>
                <a:gd name="connsiteX18" fmla="*/ 2902689 w 3774558"/>
                <a:gd name="connsiteY18" fmla="*/ 648586 h 669851"/>
                <a:gd name="connsiteX19" fmla="*/ 2838893 w 3774558"/>
                <a:gd name="connsiteY19" fmla="*/ 669851 h 669851"/>
                <a:gd name="connsiteX20" fmla="*/ 2721935 w 3774558"/>
                <a:gd name="connsiteY20" fmla="*/ 659219 h 669851"/>
                <a:gd name="connsiteX21" fmla="*/ 2615610 w 3774558"/>
                <a:gd name="connsiteY21" fmla="*/ 627321 h 669851"/>
                <a:gd name="connsiteX22" fmla="*/ 2509284 w 3774558"/>
                <a:gd name="connsiteY22" fmla="*/ 606056 h 669851"/>
                <a:gd name="connsiteX23" fmla="*/ 2402958 w 3774558"/>
                <a:gd name="connsiteY23" fmla="*/ 637954 h 669851"/>
                <a:gd name="connsiteX24" fmla="*/ 2371061 w 3774558"/>
                <a:gd name="connsiteY24" fmla="*/ 648586 h 669851"/>
                <a:gd name="connsiteX25" fmla="*/ 2254103 w 3774558"/>
                <a:gd name="connsiteY25" fmla="*/ 637954 h 669851"/>
                <a:gd name="connsiteX26" fmla="*/ 2222205 w 3774558"/>
                <a:gd name="connsiteY26" fmla="*/ 627321 h 669851"/>
                <a:gd name="connsiteX27" fmla="*/ 2190307 w 3774558"/>
                <a:gd name="connsiteY27" fmla="*/ 595423 h 669851"/>
                <a:gd name="connsiteX28" fmla="*/ 2126512 w 3774558"/>
                <a:gd name="connsiteY28" fmla="*/ 574158 h 669851"/>
                <a:gd name="connsiteX29" fmla="*/ 2094614 w 3774558"/>
                <a:gd name="connsiteY29" fmla="*/ 563526 h 669851"/>
                <a:gd name="connsiteX30" fmla="*/ 2030819 w 3774558"/>
                <a:gd name="connsiteY30" fmla="*/ 574158 h 669851"/>
                <a:gd name="connsiteX31" fmla="*/ 1967024 w 3774558"/>
                <a:gd name="connsiteY31" fmla="*/ 595423 h 669851"/>
                <a:gd name="connsiteX32" fmla="*/ 1871331 w 3774558"/>
                <a:gd name="connsiteY32" fmla="*/ 637954 h 669851"/>
                <a:gd name="connsiteX33" fmla="*/ 1839433 w 3774558"/>
                <a:gd name="connsiteY33" fmla="*/ 648586 h 669851"/>
                <a:gd name="connsiteX34" fmla="*/ 1765005 w 3774558"/>
                <a:gd name="connsiteY34" fmla="*/ 637954 h 669851"/>
                <a:gd name="connsiteX35" fmla="*/ 1733107 w 3774558"/>
                <a:gd name="connsiteY35" fmla="*/ 627321 h 669851"/>
                <a:gd name="connsiteX36" fmla="*/ 1690577 w 3774558"/>
                <a:gd name="connsiteY36" fmla="*/ 616688 h 669851"/>
                <a:gd name="connsiteX37" fmla="*/ 1594884 w 3774558"/>
                <a:gd name="connsiteY37" fmla="*/ 574158 h 669851"/>
                <a:gd name="connsiteX38" fmla="*/ 1562986 w 3774558"/>
                <a:gd name="connsiteY38" fmla="*/ 563526 h 669851"/>
                <a:gd name="connsiteX39" fmla="*/ 1499191 w 3774558"/>
                <a:gd name="connsiteY39" fmla="*/ 595423 h 669851"/>
                <a:gd name="connsiteX40" fmla="*/ 1467293 w 3774558"/>
                <a:gd name="connsiteY40" fmla="*/ 606056 h 669851"/>
                <a:gd name="connsiteX41" fmla="*/ 1435396 w 3774558"/>
                <a:gd name="connsiteY41" fmla="*/ 627321 h 669851"/>
                <a:gd name="connsiteX42" fmla="*/ 1371600 w 3774558"/>
                <a:gd name="connsiteY42" fmla="*/ 648586 h 669851"/>
                <a:gd name="connsiteX43" fmla="*/ 1222744 w 3774558"/>
                <a:gd name="connsiteY43" fmla="*/ 616688 h 669851"/>
                <a:gd name="connsiteX44" fmla="*/ 1158949 w 3774558"/>
                <a:gd name="connsiteY44" fmla="*/ 595423 h 669851"/>
                <a:gd name="connsiteX45" fmla="*/ 1095154 w 3774558"/>
                <a:gd name="connsiteY45" fmla="*/ 552893 h 669851"/>
                <a:gd name="connsiteX46" fmla="*/ 1031358 w 3774558"/>
                <a:gd name="connsiteY46" fmla="*/ 531628 h 669851"/>
                <a:gd name="connsiteX47" fmla="*/ 967563 w 3774558"/>
                <a:gd name="connsiteY47" fmla="*/ 552893 h 669851"/>
                <a:gd name="connsiteX48" fmla="*/ 935665 w 3774558"/>
                <a:gd name="connsiteY48" fmla="*/ 563526 h 669851"/>
                <a:gd name="connsiteX49" fmla="*/ 871870 w 3774558"/>
                <a:gd name="connsiteY49" fmla="*/ 595423 h 669851"/>
                <a:gd name="connsiteX50" fmla="*/ 839972 w 3774558"/>
                <a:gd name="connsiteY50" fmla="*/ 616688 h 669851"/>
                <a:gd name="connsiteX51" fmla="*/ 723014 w 3774558"/>
                <a:gd name="connsiteY51" fmla="*/ 616688 h 669851"/>
                <a:gd name="connsiteX52" fmla="*/ 669851 w 3774558"/>
                <a:gd name="connsiteY52" fmla="*/ 584791 h 669851"/>
                <a:gd name="connsiteX53" fmla="*/ 637954 w 3774558"/>
                <a:gd name="connsiteY53" fmla="*/ 574158 h 669851"/>
                <a:gd name="connsiteX54" fmla="*/ 606056 w 3774558"/>
                <a:gd name="connsiteY54" fmla="*/ 552893 h 669851"/>
                <a:gd name="connsiteX55" fmla="*/ 542261 w 3774558"/>
                <a:gd name="connsiteY55" fmla="*/ 531628 h 669851"/>
                <a:gd name="connsiteX56" fmla="*/ 478465 w 3774558"/>
                <a:gd name="connsiteY56" fmla="*/ 542260 h 669851"/>
                <a:gd name="connsiteX57" fmla="*/ 372140 w 3774558"/>
                <a:gd name="connsiteY57" fmla="*/ 574158 h 669851"/>
                <a:gd name="connsiteX58" fmla="*/ 340242 w 3774558"/>
                <a:gd name="connsiteY58" fmla="*/ 584791 h 669851"/>
                <a:gd name="connsiteX59" fmla="*/ 308344 w 3774558"/>
                <a:gd name="connsiteY59" fmla="*/ 595423 h 669851"/>
                <a:gd name="connsiteX60" fmla="*/ 212651 w 3774558"/>
                <a:gd name="connsiteY60" fmla="*/ 563526 h 669851"/>
                <a:gd name="connsiteX61" fmla="*/ 180754 w 3774558"/>
                <a:gd name="connsiteY61" fmla="*/ 552893 h 669851"/>
                <a:gd name="connsiteX62" fmla="*/ 21265 w 3774558"/>
                <a:gd name="connsiteY62" fmla="*/ 574158 h 669851"/>
                <a:gd name="connsiteX63" fmla="*/ 0 w 3774558"/>
                <a:gd name="connsiteY63" fmla="*/ 616688 h 66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774558" h="669851">
                  <a:moveTo>
                    <a:pt x="0" y="616688"/>
                  </a:moveTo>
                  <a:lnTo>
                    <a:pt x="0" y="0"/>
                  </a:lnTo>
                  <a:lnTo>
                    <a:pt x="3753293" y="0"/>
                  </a:lnTo>
                  <a:lnTo>
                    <a:pt x="3753293" y="627321"/>
                  </a:lnTo>
                  <a:lnTo>
                    <a:pt x="3774558" y="627321"/>
                  </a:lnTo>
                  <a:cubicBezTo>
                    <a:pt x="3678902" y="637950"/>
                    <a:pt x="3703371" y="646475"/>
                    <a:pt x="3636335" y="627321"/>
                  </a:cubicBezTo>
                  <a:cubicBezTo>
                    <a:pt x="3625558" y="624242"/>
                    <a:pt x="3614234" y="622131"/>
                    <a:pt x="3604437" y="616688"/>
                  </a:cubicBezTo>
                  <a:cubicBezTo>
                    <a:pt x="3582096" y="604276"/>
                    <a:pt x="3564888" y="582240"/>
                    <a:pt x="3540642" y="574158"/>
                  </a:cubicBezTo>
                  <a:lnTo>
                    <a:pt x="3476847" y="552893"/>
                  </a:lnTo>
                  <a:cubicBezTo>
                    <a:pt x="3420703" y="571608"/>
                    <a:pt x="3454275" y="557309"/>
                    <a:pt x="3381154" y="606056"/>
                  </a:cubicBezTo>
                  <a:cubicBezTo>
                    <a:pt x="3370521" y="613144"/>
                    <a:pt x="3361379" y="623280"/>
                    <a:pt x="3349256" y="627321"/>
                  </a:cubicBezTo>
                  <a:lnTo>
                    <a:pt x="3285461" y="648586"/>
                  </a:lnTo>
                  <a:cubicBezTo>
                    <a:pt x="3271284" y="645042"/>
                    <a:pt x="3256928" y="642153"/>
                    <a:pt x="3242931" y="637954"/>
                  </a:cubicBezTo>
                  <a:cubicBezTo>
                    <a:pt x="3221461" y="631513"/>
                    <a:pt x="3200400" y="623776"/>
                    <a:pt x="3179135" y="616688"/>
                  </a:cubicBezTo>
                  <a:lnTo>
                    <a:pt x="3115340" y="595423"/>
                  </a:lnTo>
                  <a:lnTo>
                    <a:pt x="3083442" y="584791"/>
                  </a:lnTo>
                  <a:lnTo>
                    <a:pt x="3051544" y="574158"/>
                  </a:lnTo>
                  <a:cubicBezTo>
                    <a:pt x="3050895" y="574266"/>
                    <a:pt x="2969625" y="584404"/>
                    <a:pt x="2955851" y="595423"/>
                  </a:cubicBezTo>
                  <a:cubicBezTo>
                    <a:pt x="2898258" y="641497"/>
                    <a:pt x="2974458" y="616689"/>
                    <a:pt x="2902689" y="648586"/>
                  </a:cubicBezTo>
                  <a:cubicBezTo>
                    <a:pt x="2882205" y="657690"/>
                    <a:pt x="2838893" y="669851"/>
                    <a:pt x="2838893" y="669851"/>
                  </a:cubicBezTo>
                  <a:cubicBezTo>
                    <a:pt x="2799907" y="666307"/>
                    <a:pt x="2760738" y="664393"/>
                    <a:pt x="2721935" y="659219"/>
                  </a:cubicBezTo>
                  <a:cubicBezTo>
                    <a:pt x="2685781" y="654398"/>
                    <a:pt x="2650132" y="635952"/>
                    <a:pt x="2615610" y="627321"/>
                  </a:cubicBezTo>
                  <a:cubicBezTo>
                    <a:pt x="2552164" y="611459"/>
                    <a:pt x="2587494" y="619090"/>
                    <a:pt x="2509284" y="606056"/>
                  </a:cubicBezTo>
                  <a:cubicBezTo>
                    <a:pt x="2445003" y="622125"/>
                    <a:pt x="2480623" y="612065"/>
                    <a:pt x="2402958" y="637954"/>
                  </a:cubicBezTo>
                  <a:lnTo>
                    <a:pt x="2371061" y="648586"/>
                  </a:lnTo>
                  <a:cubicBezTo>
                    <a:pt x="2332075" y="645042"/>
                    <a:pt x="2292856" y="643490"/>
                    <a:pt x="2254103" y="637954"/>
                  </a:cubicBezTo>
                  <a:cubicBezTo>
                    <a:pt x="2243008" y="636369"/>
                    <a:pt x="2231530" y="633538"/>
                    <a:pt x="2222205" y="627321"/>
                  </a:cubicBezTo>
                  <a:cubicBezTo>
                    <a:pt x="2209694" y="618980"/>
                    <a:pt x="2203452" y="602726"/>
                    <a:pt x="2190307" y="595423"/>
                  </a:cubicBezTo>
                  <a:cubicBezTo>
                    <a:pt x="2170713" y="584537"/>
                    <a:pt x="2147777" y="581246"/>
                    <a:pt x="2126512" y="574158"/>
                  </a:cubicBezTo>
                  <a:lnTo>
                    <a:pt x="2094614" y="563526"/>
                  </a:lnTo>
                  <a:cubicBezTo>
                    <a:pt x="2073349" y="567070"/>
                    <a:pt x="2051734" y="568929"/>
                    <a:pt x="2030819" y="574158"/>
                  </a:cubicBezTo>
                  <a:cubicBezTo>
                    <a:pt x="2009073" y="579594"/>
                    <a:pt x="1967024" y="595423"/>
                    <a:pt x="1967024" y="595423"/>
                  </a:cubicBezTo>
                  <a:cubicBezTo>
                    <a:pt x="1916477" y="629121"/>
                    <a:pt x="1947246" y="612649"/>
                    <a:pt x="1871331" y="637954"/>
                  </a:cubicBezTo>
                  <a:lnTo>
                    <a:pt x="1839433" y="648586"/>
                  </a:lnTo>
                  <a:cubicBezTo>
                    <a:pt x="1814624" y="645042"/>
                    <a:pt x="1789580" y="642869"/>
                    <a:pt x="1765005" y="637954"/>
                  </a:cubicBezTo>
                  <a:cubicBezTo>
                    <a:pt x="1754015" y="635756"/>
                    <a:pt x="1743884" y="630400"/>
                    <a:pt x="1733107" y="627321"/>
                  </a:cubicBezTo>
                  <a:cubicBezTo>
                    <a:pt x="1719056" y="623306"/>
                    <a:pt x="1704754" y="620232"/>
                    <a:pt x="1690577" y="616688"/>
                  </a:cubicBezTo>
                  <a:cubicBezTo>
                    <a:pt x="1640029" y="582990"/>
                    <a:pt x="1670800" y="599463"/>
                    <a:pt x="1594884" y="574158"/>
                  </a:cubicBezTo>
                  <a:lnTo>
                    <a:pt x="1562986" y="563526"/>
                  </a:lnTo>
                  <a:cubicBezTo>
                    <a:pt x="1482816" y="590248"/>
                    <a:pt x="1581632" y="554202"/>
                    <a:pt x="1499191" y="595423"/>
                  </a:cubicBezTo>
                  <a:cubicBezTo>
                    <a:pt x="1489166" y="600435"/>
                    <a:pt x="1477318" y="601044"/>
                    <a:pt x="1467293" y="606056"/>
                  </a:cubicBezTo>
                  <a:cubicBezTo>
                    <a:pt x="1455864" y="611771"/>
                    <a:pt x="1447073" y="622131"/>
                    <a:pt x="1435396" y="627321"/>
                  </a:cubicBezTo>
                  <a:cubicBezTo>
                    <a:pt x="1414912" y="636425"/>
                    <a:pt x="1371600" y="648586"/>
                    <a:pt x="1371600" y="648586"/>
                  </a:cubicBezTo>
                  <a:cubicBezTo>
                    <a:pt x="1264294" y="635173"/>
                    <a:pt x="1313651" y="646991"/>
                    <a:pt x="1222744" y="616688"/>
                  </a:cubicBezTo>
                  <a:cubicBezTo>
                    <a:pt x="1222740" y="616687"/>
                    <a:pt x="1158952" y="595425"/>
                    <a:pt x="1158949" y="595423"/>
                  </a:cubicBezTo>
                  <a:cubicBezTo>
                    <a:pt x="1137684" y="581246"/>
                    <a:pt x="1119400" y="560975"/>
                    <a:pt x="1095154" y="552893"/>
                  </a:cubicBezTo>
                  <a:lnTo>
                    <a:pt x="1031358" y="531628"/>
                  </a:lnTo>
                  <a:lnTo>
                    <a:pt x="967563" y="552893"/>
                  </a:lnTo>
                  <a:cubicBezTo>
                    <a:pt x="956930" y="556437"/>
                    <a:pt x="944990" y="557309"/>
                    <a:pt x="935665" y="563526"/>
                  </a:cubicBezTo>
                  <a:cubicBezTo>
                    <a:pt x="894443" y="591008"/>
                    <a:pt x="915891" y="580750"/>
                    <a:pt x="871870" y="595423"/>
                  </a:cubicBezTo>
                  <a:cubicBezTo>
                    <a:pt x="861237" y="602511"/>
                    <a:pt x="851402" y="610973"/>
                    <a:pt x="839972" y="616688"/>
                  </a:cubicBezTo>
                  <a:cubicBezTo>
                    <a:pt x="796700" y="638324"/>
                    <a:pt x="779083" y="623697"/>
                    <a:pt x="723014" y="616688"/>
                  </a:cubicBezTo>
                  <a:cubicBezTo>
                    <a:pt x="632663" y="586572"/>
                    <a:pt x="742821" y="628573"/>
                    <a:pt x="669851" y="584791"/>
                  </a:cubicBezTo>
                  <a:cubicBezTo>
                    <a:pt x="660241" y="579025"/>
                    <a:pt x="647978" y="579170"/>
                    <a:pt x="637954" y="574158"/>
                  </a:cubicBezTo>
                  <a:cubicBezTo>
                    <a:pt x="626524" y="568443"/>
                    <a:pt x="617733" y="558083"/>
                    <a:pt x="606056" y="552893"/>
                  </a:cubicBezTo>
                  <a:cubicBezTo>
                    <a:pt x="585573" y="543789"/>
                    <a:pt x="542261" y="531628"/>
                    <a:pt x="542261" y="531628"/>
                  </a:cubicBezTo>
                  <a:cubicBezTo>
                    <a:pt x="520996" y="535172"/>
                    <a:pt x="499605" y="538032"/>
                    <a:pt x="478465" y="542260"/>
                  </a:cubicBezTo>
                  <a:cubicBezTo>
                    <a:pt x="438299" y="550293"/>
                    <a:pt x="412815" y="560600"/>
                    <a:pt x="372140" y="574158"/>
                  </a:cubicBezTo>
                  <a:lnTo>
                    <a:pt x="340242" y="584791"/>
                  </a:lnTo>
                  <a:lnTo>
                    <a:pt x="308344" y="595423"/>
                  </a:lnTo>
                  <a:lnTo>
                    <a:pt x="212651" y="563526"/>
                  </a:lnTo>
                  <a:lnTo>
                    <a:pt x="180754" y="552893"/>
                  </a:lnTo>
                  <a:cubicBezTo>
                    <a:pt x="152263" y="555267"/>
                    <a:pt x="64693" y="552444"/>
                    <a:pt x="21265" y="574158"/>
                  </a:cubicBezTo>
                  <a:cubicBezTo>
                    <a:pt x="16782" y="576400"/>
                    <a:pt x="14177" y="581247"/>
                    <a:pt x="0" y="616688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FBB19CB-71A0-BE47-A68A-1E966401B490}"/>
                </a:ext>
              </a:extLst>
            </p:cNvPr>
            <p:cNvSpPr/>
            <p:nvPr/>
          </p:nvSpPr>
          <p:spPr>
            <a:xfrm>
              <a:off x="4848447" y="4277831"/>
              <a:ext cx="3774558" cy="6344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34EEC58A-D6F5-1E4D-A25A-2A01F72676B3}"/>
                </a:ext>
              </a:extLst>
            </p:cNvPr>
            <p:cNvSpPr/>
            <p:nvPr/>
          </p:nvSpPr>
          <p:spPr>
            <a:xfrm>
              <a:off x="4837815" y="5231217"/>
              <a:ext cx="3774558" cy="143620"/>
            </a:xfrm>
            <a:custGeom>
              <a:avLst/>
              <a:gdLst>
                <a:gd name="connsiteX0" fmla="*/ 0 w 3774558"/>
                <a:gd name="connsiteY0" fmla="*/ 42531 h 143620"/>
                <a:gd name="connsiteX1" fmla="*/ 85060 w 3774558"/>
                <a:gd name="connsiteY1" fmla="*/ 21265 h 143620"/>
                <a:gd name="connsiteX2" fmla="*/ 170121 w 3774558"/>
                <a:gd name="connsiteY2" fmla="*/ 21265 h 143620"/>
                <a:gd name="connsiteX3" fmla="*/ 255181 w 3774558"/>
                <a:gd name="connsiteY3" fmla="*/ 63796 h 143620"/>
                <a:gd name="connsiteX4" fmla="*/ 318976 w 3774558"/>
                <a:gd name="connsiteY4" fmla="*/ 74428 h 143620"/>
                <a:gd name="connsiteX5" fmla="*/ 425302 w 3774558"/>
                <a:gd name="connsiteY5" fmla="*/ 42531 h 143620"/>
                <a:gd name="connsiteX6" fmla="*/ 520995 w 3774558"/>
                <a:gd name="connsiteY6" fmla="*/ 0 h 143620"/>
                <a:gd name="connsiteX7" fmla="*/ 637953 w 3774558"/>
                <a:gd name="connsiteY7" fmla="*/ 42531 h 143620"/>
                <a:gd name="connsiteX8" fmla="*/ 733646 w 3774558"/>
                <a:gd name="connsiteY8" fmla="*/ 95693 h 143620"/>
                <a:gd name="connsiteX9" fmla="*/ 818707 w 3774558"/>
                <a:gd name="connsiteY9" fmla="*/ 95693 h 143620"/>
                <a:gd name="connsiteX10" fmla="*/ 914400 w 3774558"/>
                <a:gd name="connsiteY10" fmla="*/ 63796 h 143620"/>
                <a:gd name="connsiteX11" fmla="*/ 1041990 w 3774558"/>
                <a:gd name="connsiteY11" fmla="*/ 31898 h 143620"/>
                <a:gd name="connsiteX12" fmla="*/ 1127051 w 3774558"/>
                <a:gd name="connsiteY12" fmla="*/ 53163 h 143620"/>
                <a:gd name="connsiteX13" fmla="*/ 1244009 w 3774558"/>
                <a:gd name="connsiteY13" fmla="*/ 106326 h 143620"/>
                <a:gd name="connsiteX14" fmla="*/ 1371600 w 3774558"/>
                <a:gd name="connsiteY14" fmla="*/ 116958 h 143620"/>
                <a:gd name="connsiteX15" fmla="*/ 1467293 w 3774558"/>
                <a:gd name="connsiteY15" fmla="*/ 85061 h 143620"/>
                <a:gd name="connsiteX16" fmla="*/ 1562986 w 3774558"/>
                <a:gd name="connsiteY16" fmla="*/ 42531 h 143620"/>
                <a:gd name="connsiteX17" fmla="*/ 1690576 w 3774558"/>
                <a:gd name="connsiteY17" fmla="*/ 85061 h 143620"/>
                <a:gd name="connsiteX18" fmla="*/ 1786269 w 3774558"/>
                <a:gd name="connsiteY18" fmla="*/ 127591 h 143620"/>
                <a:gd name="connsiteX19" fmla="*/ 1871330 w 3774558"/>
                <a:gd name="connsiteY19" fmla="*/ 116958 h 143620"/>
                <a:gd name="connsiteX20" fmla="*/ 1956390 w 3774558"/>
                <a:gd name="connsiteY20" fmla="*/ 85061 h 143620"/>
                <a:gd name="connsiteX21" fmla="*/ 2094614 w 3774558"/>
                <a:gd name="connsiteY21" fmla="*/ 31898 h 143620"/>
                <a:gd name="connsiteX22" fmla="*/ 2211572 w 3774558"/>
                <a:gd name="connsiteY22" fmla="*/ 53163 h 143620"/>
                <a:gd name="connsiteX23" fmla="*/ 2296632 w 3774558"/>
                <a:gd name="connsiteY23" fmla="*/ 106326 h 143620"/>
                <a:gd name="connsiteX24" fmla="*/ 2392325 w 3774558"/>
                <a:gd name="connsiteY24" fmla="*/ 116958 h 143620"/>
                <a:gd name="connsiteX25" fmla="*/ 2477386 w 3774558"/>
                <a:gd name="connsiteY25" fmla="*/ 85061 h 143620"/>
                <a:gd name="connsiteX26" fmla="*/ 2541181 w 3774558"/>
                <a:gd name="connsiteY26" fmla="*/ 63796 h 143620"/>
                <a:gd name="connsiteX27" fmla="*/ 2636874 w 3774558"/>
                <a:gd name="connsiteY27" fmla="*/ 85061 h 143620"/>
                <a:gd name="connsiteX28" fmla="*/ 2721934 w 3774558"/>
                <a:gd name="connsiteY28" fmla="*/ 138224 h 143620"/>
                <a:gd name="connsiteX29" fmla="*/ 2849525 w 3774558"/>
                <a:gd name="connsiteY29" fmla="*/ 138224 h 143620"/>
                <a:gd name="connsiteX30" fmla="*/ 2945218 w 3774558"/>
                <a:gd name="connsiteY30" fmla="*/ 106326 h 143620"/>
                <a:gd name="connsiteX31" fmla="*/ 3019646 w 3774558"/>
                <a:gd name="connsiteY31" fmla="*/ 63796 h 143620"/>
                <a:gd name="connsiteX32" fmla="*/ 3115339 w 3774558"/>
                <a:gd name="connsiteY32" fmla="*/ 74428 h 143620"/>
                <a:gd name="connsiteX33" fmla="*/ 3242930 w 3774558"/>
                <a:gd name="connsiteY33" fmla="*/ 116958 h 143620"/>
                <a:gd name="connsiteX34" fmla="*/ 3359888 w 3774558"/>
                <a:gd name="connsiteY34" fmla="*/ 106326 h 143620"/>
                <a:gd name="connsiteX35" fmla="*/ 3487479 w 3774558"/>
                <a:gd name="connsiteY35" fmla="*/ 42531 h 143620"/>
                <a:gd name="connsiteX36" fmla="*/ 3572539 w 3774558"/>
                <a:gd name="connsiteY36" fmla="*/ 53163 h 143620"/>
                <a:gd name="connsiteX37" fmla="*/ 3646967 w 3774558"/>
                <a:gd name="connsiteY37" fmla="*/ 95693 h 143620"/>
                <a:gd name="connsiteX38" fmla="*/ 3710762 w 3774558"/>
                <a:gd name="connsiteY38" fmla="*/ 95693 h 143620"/>
                <a:gd name="connsiteX39" fmla="*/ 3774558 w 3774558"/>
                <a:gd name="connsiteY39" fmla="*/ 85061 h 1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774558" h="143620">
                  <a:moveTo>
                    <a:pt x="0" y="42531"/>
                  </a:moveTo>
                  <a:cubicBezTo>
                    <a:pt x="28353" y="33670"/>
                    <a:pt x="56707" y="24809"/>
                    <a:pt x="85060" y="21265"/>
                  </a:cubicBezTo>
                  <a:cubicBezTo>
                    <a:pt x="113413" y="17721"/>
                    <a:pt x="141768" y="14176"/>
                    <a:pt x="170121" y="21265"/>
                  </a:cubicBezTo>
                  <a:cubicBezTo>
                    <a:pt x="198475" y="28353"/>
                    <a:pt x="255181" y="63796"/>
                    <a:pt x="255181" y="63796"/>
                  </a:cubicBezTo>
                  <a:cubicBezTo>
                    <a:pt x="279990" y="72657"/>
                    <a:pt x="290623" y="77972"/>
                    <a:pt x="318976" y="74428"/>
                  </a:cubicBezTo>
                  <a:cubicBezTo>
                    <a:pt x="347329" y="70884"/>
                    <a:pt x="391632" y="54936"/>
                    <a:pt x="425302" y="42531"/>
                  </a:cubicBezTo>
                  <a:cubicBezTo>
                    <a:pt x="458972" y="30126"/>
                    <a:pt x="485553" y="0"/>
                    <a:pt x="520995" y="0"/>
                  </a:cubicBezTo>
                  <a:cubicBezTo>
                    <a:pt x="556437" y="0"/>
                    <a:pt x="602511" y="26582"/>
                    <a:pt x="637953" y="42531"/>
                  </a:cubicBezTo>
                  <a:cubicBezTo>
                    <a:pt x="673395" y="58480"/>
                    <a:pt x="703520" y="86833"/>
                    <a:pt x="733646" y="95693"/>
                  </a:cubicBezTo>
                  <a:cubicBezTo>
                    <a:pt x="763772" y="104553"/>
                    <a:pt x="788581" y="101009"/>
                    <a:pt x="818707" y="95693"/>
                  </a:cubicBezTo>
                  <a:cubicBezTo>
                    <a:pt x="848833" y="90377"/>
                    <a:pt x="877186" y="74428"/>
                    <a:pt x="914400" y="63796"/>
                  </a:cubicBezTo>
                  <a:cubicBezTo>
                    <a:pt x="951614" y="53164"/>
                    <a:pt x="1006548" y="33670"/>
                    <a:pt x="1041990" y="31898"/>
                  </a:cubicBezTo>
                  <a:cubicBezTo>
                    <a:pt x="1077432" y="30126"/>
                    <a:pt x="1093381" y="40758"/>
                    <a:pt x="1127051" y="53163"/>
                  </a:cubicBezTo>
                  <a:cubicBezTo>
                    <a:pt x="1160721" y="65568"/>
                    <a:pt x="1203251" y="95694"/>
                    <a:pt x="1244009" y="106326"/>
                  </a:cubicBezTo>
                  <a:cubicBezTo>
                    <a:pt x="1284767" y="116958"/>
                    <a:pt x="1334386" y="120502"/>
                    <a:pt x="1371600" y="116958"/>
                  </a:cubicBezTo>
                  <a:cubicBezTo>
                    <a:pt x="1408814" y="113414"/>
                    <a:pt x="1435395" y="97465"/>
                    <a:pt x="1467293" y="85061"/>
                  </a:cubicBezTo>
                  <a:cubicBezTo>
                    <a:pt x="1499191" y="72657"/>
                    <a:pt x="1525772" y="42531"/>
                    <a:pt x="1562986" y="42531"/>
                  </a:cubicBezTo>
                  <a:cubicBezTo>
                    <a:pt x="1600200" y="42531"/>
                    <a:pt x="1653362" y="70884"/>
                    <a:pt x="1690576" y="85061"/>
                  </a:cubicBezTo>
                  <a:cubicBezTo>
                    <a:pt x="1727790" y="99238"/>
                    <a:pt x="1756143" y="122275"/>
                    <a:pt x="1786269" y="127591"/>
                  </a:cubicBezTo>
                  <a:cubicBezTo>
                    <a:pt x="1816395" y="132907"/>
                    <a:pt x="1842977" y="124046"/>
                    <a:pt x="1871330" y="116958"/>
                  </a:cubicBezTo>
                  <a:cubicBezTo>
                    <a:pt x="1899683" y="109870"/>
                    <a:pt x="1956390" y="85061"/>
                    <a:pt x="1956390" y="85061"/>
                  </a:cubicBezTo>
                  <a:cubicBezTo>
                    <a:pt x="1993604" y="70884"/>
                    <a:pt x="2052084" y="37214"/>
                    <a:pt x="2094614" y="31898"/>
                  </a:cubicBezTo>
                  <a:cubicBezTo>
                    <a:pt x="2137144" y="26582"/>
                    <a:pt x="2177902" y="40758"/>
                    <a:pt x="2211572" y="53163"/>
                  </a:cubicBezTo>
                  <a:cubicBezTo>
                    <a:pt x="2245242" y="65568"/>
                    <a:pt x="2266506" y="95693"/>
                    <a:pt x="2296632" y="106326"/>
                  </a:cubicBezTo>
                  <a:cubicBezTo>
                    <a:pt x="2326758" y="116959"/>
                    <a:pt x="2362199" y="120502"/>
                    <a:pt x="2392325" y="116958"/>
                  </a:cubicBezTo>
                  <a:cubicBezTo>
                    <a:pt x="2422451" y="113414"/>
                    <a:pt x="2477386" y="85061"/>
                    <a:pt x="2477386" y="85061"/>
                  </a:cubicBezTo>
                  <a:cubicBezTo>
                    <a:pt x="2502195" y="76201"/>
                    <a:pt x="2514600" y="63796"/>
                    <a:pt x="2541181" y="63796"/>
                  </a:cubicBezTo>
                  <a:cubicBezTo>
                    <a:pt x="2567762" y="63796"/>
                    <a:pt x="2606749" y="72656"/>
                    <a:pt x="2636874" y="85061"/>
                  </a:cubicBezTo>
                  <a:cubicBezTo>
                    <a:pt x="2666999" y="97466"/>
                    <a:pt x="2686492" y="129364"/>
                    <a:pt x="2721934" y="138224"/>
                  </a:cubicBezTo>
                  <a:cubicBezTo>
                    <a:pt x="2757376" y="147084"/>
                    <a:pt x="2812311" y="143540"/>
                    <a:pt x="2849525" y="138224"/>
                  </a:cubicBezTo>
                  <a:cubicBezTo>
                    <a:pt x="2886739" y="132908"/>
                    <a:pt x="2916865" y="118731"/>
                    <a:pt x="2945218" y="106326"/>
                  </a:cubicBezTo>
                  <a:cubicBezTo>
                    <a:pt x="2973571" y="93921"/>
                    <a:pt x="2991292" y="69112"/>
                    <a:pt x="3019646" y="63796"/>
                  </a:cubicBezTo>
                  <a:cubicBezTo>
                    <a:pt x="3048000" y="58480"/>
                    <a:pt x="3078125" y="65568"/>
                    <a:pt x="3115339" y="74428"/>
                  </a:cubicBezTo>
                  <a:cubicBezTo>
                    <a:pt x="3152553" y="83288"/>
                    <a:pt x="3202172" y="111642"/>
                    <a:pt x="3242930" y="116958"/>
                  </a:cubicBezTo>
                  <a:cubicBezTo>
                    <a:pt x="3283688" y="122274"/>
                    <a:pt x="3319130" y="118730"/>
                    <a:pt x="3359888" y="106326"/>
                  </a:cubicBezTo>
                  <a:cubicBezTo>
                    <a:pt x="3400646" y="93922"/>
                    <a:pt x="3452037" y="51391"/>
                    <a:pt x="3487479" y="42531"/>
                  </a:cubicBezTo>
                  <a:cubicBezTo>
                    <a:pt x="3522921" y="33671"/>
                    <a:pt x="3545958" y="44303"/>
                    <a:pt x="3572539" y="53163"/>
                  </a:cubicBezTo>
                  <a:cubicBezTo>
                    <a:pt x="3599120" y="62023"/>
                    <a:pt x="3646967" y="95693"/>
                    <a:pt x="3646967" y="95693"/>
                  </a:cubicBezTo>
                  <a:cubicBezTo>
                    <a:pt x="3670004" y="102781"/>
                    <a:pt x="3710762" y="95693"/>
                    <a:pt x="3710762" y="95693"/>
                  </a:cubicBezTo>
                  <a:cubicBezTo>
                    <a:pt x="3732027" y="93921"/>
                    <a:pt x="3753292" y="89491"/>
                    <a:pt x="3774558" y="8506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CBCC04C-63A3-784E-B599-09DBD87E791D}"/>
              </a:ext>
            </a:extLst>
          </p:cNvPr>
          <p:cNvGrpSpPr/>
          <p:nvPr/>
        </p:nvGrpSpPr>
        <p:grpSpPr>
          <a:xfrm>
            <a:off x="4960288" y="4256567"/>
            <a:ext cx="3453608" cy="2356883"/>
            <a:chOff x="4837815" y="3763925"/>
            <a:chExt cx="3806455" cy="259767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551ECF3-3D41-D64C-8F30-15C5164B7C6A}"/>
                </a:ext>
              </a:extLst>
            </p:cNvPr>
            <p:cNvSpPr/>
            <p:nvPr/>
          </p:nvSpPr>
          <p:spPr>
            <a:xfrm>
              <a:off x="4848447" y="3763925"/>
              <a:ext cx="3774558" cy="5422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2964DFC-3737-E44F-97EF-DA2D37BD354A}"/>
                </a:ext>
              </a:extLst>
            </p:cNvPr>
            <p:cNvSpPr/>
            <p:nvPr/>
          </p:nvSpPr>
          <p:spPr>
            <a:xfrm>
              <a:off x="4848447" y="4931904"/>
              <a:ext cx="3774558" cy="1429700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D6EB060-C3F2-7B49-9C72-4F05A5087706}"/>
                </a:ext>
              </a:extLst>
            </p:cNvPr>
            <p:cNvSpPr/>
            <p:nvPr/>
          </p:nvSpPr>
          <p:spPr>
            <a:xfrm>
              <a:off x="4848447" y="4512080"/>
              <a:ext cx="3795823" cy="669851"/>
            </a:xfrm>
            <a:custGeom>
              <a:avLst/>
              <a:gdLst>
                <a:gd name="connsiteX0" fmla="*/ 0 w 3774558"/>
                <a:gd name="connsiteY0" fmla="*/ 616688 h 669851"/>
                <a:gd name="connsiteX1" fmla="*/ 0 w 3774558"/>
                <a:gd name="connsiteY1" fmla="*/ 0 h 669851"/>
                <a:gd name="connsiteX2" fmla="*/ 3753293 w 3774558"/>
                <a:gd name="connsiteY2" fmla="*/ 0 h 669851"/>
                <a:gd name="connsiteX3" fmla="*/ 3753293 w 3774558"/>
                <a:gd name="connsiteY3" fmla="*/ 627321 h 669851"/>
                <a:gd name="connsiteX4" fmla="*/ 3774558 w 3774558"/>
                <a:gd name="connsiteY4" fmla="*/ 627321 h 669851"/>
                <a:gd name="connsiteX5" fmla="*/ 3636335 w 3774558"/>
                <a:gd name="connsiteY5" fmla="*/ 627321 h 669851"/>
                <a:gd name="connsiteX6" fmla="*/ 3604437 w 3774558"/>
                <a:gd name="connsiteY6" fmla="*/ 616688 h 669851"/>
                <a:gd name="connsiteX7" fmla="*/ 3540642 w 3774558"/>
                <a:gd name="connsiteY7" fmla="*/ 574158 h 669851"/>
                <a:gd name="connsiteX8" fmla="*/ 3476847 w 3774558"/>
                <a:gd name="connsiteY8" fmla="*/ 552893 h 669851"/>
                <a:gd name="connsiteX9" fmla="*/ 3381154 w 3774558"/>
                <a:gd name="connsiteY9" fmla="*/ 606056 h 669851"/>
                <a:gd name="connsiteX10" fmla="*/ 3349256 w 3774558"/>
                <a:gd name="connsiteY10" fmla="*/ 627321 h 669851"/>
                <a:gd name="connsiteX11" fmla="*/ 3285461 w 3774558"/>
                <a:gd name="connsiteY11" fmla="*/ 648586 h 669851"/>
                <a:gd name="connsiteX12" fmla="*/ 3242931 w 3774558"/>
                <a:gd name="connsiteY12" fmla="*/ 637954 h 669851"/>
                <a:gd name="connsiteX13" fmla="*/ 3179135 w 3774558"/>
                <a:gd name="connsiteY13" fmla="*/ 616688 h 669851"/>
                <a:gd name="connsiteX14" fmla="*/ 3115340 w 3774558"/>
                <a:gd name="connsiteY14" fmla="*/ 595423 h 669851"/>
                <a:gd name="connsiteX15" fmla="*/ 3083442 w 3774558"/>
                <a:gd name="connsiteY15" fmla="*/ 584791 h 669851"/>
                <a:gd name="connsiteX16" fmla="*/ 3051544 w 3774558"/>
                <a:gd name="connsiteY16" fmla="*/ 574158 h 669851"/>
                <a:gd name="connsiteX17" fmla="*/ 2955851 w 3774558"/>
                <a:gd name="connsiteY17" fmla="*/ 595423 h 669851"/>
                <a:gd name="connsiteX18" fmla="*/ 2902689 w 3774558"/>
                <a:gd name="connsiteY18" fmla="*/ 648586 h 669851"/>
                <a:gd name="connsiteX19" fmla="*/ 2838893 w 3774558"/>
                <a:gd name="connsiteY19" fmla="*/ 669851 h 669851"/>
                <a:gd name="connsiteX20" fmla="*/ 2721935 w 3774558"/>
                <a:gd name="connsiteY20" fmla="*/ 659219 h 669851"/>
                <a:gd name="connsiteX21" fmla="*/ 2615610 w 3774558"/>
                <a:gd name="connsiteY21" fmla="*/ 627321 h 669851"/>
                <a:gd name="connsiteX22" fmla="*/ 2509284 w 3774558"/>
                <a:gd name="connsiteY22" fmla="*/ 606056 h 669851"/>
                <a:gd name="connsiteX23" fmla="*/ 2402958 w 3774558"/>
                <a:gd name="connsiteY23" fmla="*/ 637954 h 669851"/>
                <a:gd name="connsiteX24" fmla="*/ 2371061 w 3774558"/>
                <a:gd name="connsiteY24" fmla="*/ 648586 h 669851"/>
                <a:gd name="connsiteX25" fmla="*/ 2254103 w 3774558"/>
                <a:gd name="connsiteY25" fmla="*/ 637954 h 669851"/>
                <a:gd name="connsiteX26" fmla="*/ 2222205 w 3774558"/>
                <a:gd name="connsiteY26" fmla="*/ 627321 h 669851"/>
                <a:gd name="connsiteX27" fmla="*/ 2190307 w 3774558"/>
                <a:gd name="connsiteY27" fmla="*/ 595423 h 669851"/>
                <a:gd name="connsiteX28" fmla="*/ 2126512 w 3774558"/>
                <a:gd name="connsiteY28" fmla="*/ 574158 h 669851"/>
                <a:gd name="connsiteX29" fmla="*/ 2094614 w 3774558"/>
                <a:gd name="connsiteY29" fmla="*/ 563526 h 669851"/>
                <a:gd name="connsiteX30" fmla="*/ 2030819 w 3774558"/>
                <a:gd name="connsiteY30" fmla="*/ 574158 h 669851"/>
                <a:gd name="connsiteX31" fmla="*/ 1967024 w 3774558"/>
                <a:gd name="connsiteY31" fmla="*/ 595423 h 669851"/>
                <a:gd name="connsiteX32" fmla="*/ 1871331 w 3774558"/>
                <a:gd name="connsiteY32" fmla="*/ 637954 h 669851"/>
                <a:gd name="connsiteX33" fmla="*/ 1839433 w 3774558"/>
                <a:gd name="connsiteY33" fmla="*/ 648586 h 669851"/>
                <a:gd name="connsiteX34" fmla="*/ 1765005 w 3774558"/>
                <a:gd name="connsiteY34" fmla="*/ 637954 h 669851"/>
                <a:gd name="connsiteX35" fmla="*/ 1733107 w 3774558"/>
                <a:gd name="connsiteY35" fmla="*/ 627321 h 669851"/>
                <a:gd name="connsiteX36" fmla="*/ 1690577 w 3774558"/>
                <a:gd name="connsiteY36" fmla="*/ 616688 h 669851"/>
                <a:gd name="connsiteX37" fmla="*/ 1594884 w 3774558"/>
                <a:gd name="connsiteY37" fmla="*/ 574158 h 669851"/>
                <a:gd name="connsiteX38" fmla="*/ 1562986 w 3774558"/>
                <a:gd name="connsiteY38" fmla="*/ 563526 h 669851"/>
                <a:gd name="connsiteX39" fmla="*/ 1499191 w 3774558"/>
                <a:gd name="connsiteY39" fmla="*/ 595423 h 669851"/>
                <a:gd name="connsiteX40" fmla="*/ 1467293 w 3774558"/>
                <a:gd name="connsiteY40" fmla="*/ 606056 h 669851"/>
                <a:gd name="connsiteX41" fmla="*/ 1435396 w 3774558"/>
                <a:gd name="connsiteY41" fmla="*/ 627321 h 669851"/>
                <a:gd name="connsiteX42" fmla="*/ 1371600 w 3774558"/>
                <a:gd name="connsiteY42" fmla="*/ 648586 h 669851"/>
                <a:gd name="connsiteX43" fmla="*/ 1222744 w 3774558"/>
                <a:gd name="connsiteY43" fmla="*/ 616688 h 669851"/>
                <a:gd name="connsiteX44" fmla="*/ 1158949 w 3774558"/>
                <a:gd name="connsiteY44" fmla="*/ 595423 h 669851"/>
                <a:gd name="connsiteX45" fmla="*/ 1095154 w 3774558"/>
                <a:gd name="connsiteY45" fmla="*/ 552893 h 669851"/>
                <a:gd name="connsiteX46" fmla="*/ 1031358 w 3774558"/>
                <a:gd name="connsiteY46" fmla="*/ 531628 h 669851"/>
                <a:gd name="connsiteX47" fmla="*/ 967563 w 3774558"/>
                <a:gd name="connsiteY47" fmla="*/ 552893 h 669851"/>
                <a:gd name="connsiteX48" fmla="*/ 935665 w 3774558"/>
                <a:gd name="connsiteY48" fmla="*/ 563526 h 669851"/>
                <a:gd name="connsiteX49" fmla="*/ 871870 w 3774558"/>
                <a:gd name="connsiteY49" fmla="*/ 595423 h 669851"/>
                <a:gd name="connsiteX50" fmla="*/ 839972 w 3774558"/>
                <a:gd name="connsiteY50" fmla="*/ 616688 h 669851"/>
                <a:gd name="connsiteX51" fmla="*/ 723014 w 3774558"/>
                <a:gd name="connsiteY51" fmla="*/ 616688 h 669851"/>
                <a:gd name="connsiteX52" fmla="*/ 669851 w 3774558"/>
                <a:gd name="connsiteY52" fmla="*/ 584791 h 669851"/>
                <a:gd name="connsiteX53" fmla="*/ 637954 w 3774558"/>
                <a:gd name="connsiteY53" fmla="*/ 574158 h 669851"/>
                <a:gd name="connsiteX54" fmla="*/ 606056 w 3774558"/>
                <a:gd name="connsiteY54" fmla="*/ 552893 h 669851"/>
                <a:gd name="connsiteX55" fmla="*/ 542261 w 3774558"/>
                <a:gd name="connsiteY55" fmla="*/ 531628 h 669851"/>
                <a:gd name="connsiteX56" fmla="*/ 478465 w 3774558"/>
                <a:gd name="connsiteY56" fmla="*/ 542260 h 669851"/>
                <a:gd name="connsiteX57" fmla="*/ 372140 w 3774558"/>
                <a:gd name="connsiteY57" fmla="*/ 574158 h 669851"/>
                <a:gd name="connsiteX58" fmla="*/ 340242 w 3774558"/>
                <a:gd name="connsiteY58" fmla="*/ 584791 h 669851"/>
                <a:gd name="connsiteX59" fmla="*/ 308344 w 3774558"/>
                <a:gd name="connsiteY59" fmla="*/ 595423 h 669851"/>
                <a:gd name="connsiteX60" fmla="*/ 212651 w 3774558"/>
                <a:gd name="connsiteY60" fmla="*/ 563526 h 669851"/>
                <a:gd name="connsiteX61" fmla="*/ 180754 w 3774558"/>
                <a:gd name="connsiteY61" fmla="*/ 552893 h 669851"/>
                <a:gd name="connsiteX62" fmla="*/ 21265 w 3774558"/>
                <a:gd name="connsiteY62" fmla="*/ 574158 h 669851"/>
                <a:gd name="connsiteX63" fmla="*/ 0 w 3774558"/>
                <a:gd name="connsiteY63" fmla="*/ 616688 h 66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774558" h="669851">
                  <a:moveTo>
                    <a:pt x="0" y="616688"/>
                  </a:moveTo>
                  <a:lnTo>
                    <a:pt x="0" y="0"/>
                  </a:lnTo>
                  <a:lnTo>
                    <a:pt x="3753293" y="0"/>
                  </a:lnTo>
                  <a:lnTo>
                    <a:pt x="3753293" y="627321"/>
                  </a:lnTo>
                  <a:lnTo>
                    <a:pt x="3774558" y="627321"/>
                  </a:lnTo>
                  <a:cubicBezTo>
                    <a:pt x="3678902" y="637950"/>
                    <a:pt x="3703371" y="646475"/>
                    <a:pt x="3636335" y="627321"/>
                  </a:cubicBezTo>
                  <a:cubicBezTo>
                    <a:pt x="3625558" y="624242"/>
                    <a:pt x="3614234" y="622131"/>
                    <a:pt x="3604437" y="616688"/>
                  </a:cubicBezTo>
                  <a:cubicBezTo>
                    <a:pt x="3582096" y="604276"/>
                    <a:pt x="3564888" y="582240"/>
                    <a:pt x="3540642" y="574158"/>
                  </a:cubicBezTo>
                  <a:lnTo>
                    <a:pt x="3476847" y="552893"/>
                  </a:lnTo>
                  <a:cubicBezTo>
                    <a:pt x="3420703" y="571608"/>
                    <a:pt x="3454275" y="557309"/>
                    <a:pt x="3381154" y="606056"/>
                  </a:cubicBezTo>
                  <a:cubicBezTo>
                    <a:pt x="3370521" y="613144"/>
                    <a:pt x="3361379" y="623280"/>
                    <a:pt x="3349256" y="627321"/>
                  </a:cubicBezTo>
                  <a:lnTo>
                    <a:pt x="3285461" y="648586"/>
                  </a:lnTo>
                  <a:cubicBezTo>
                    <a:pt x="3271284" y="645042"/>
                    <a:pt x="3256928" y="642153"/>
                    <a:pt x="3242931" y="637954"/>
                  </a:cubicBezTo>
                  <a:cubicBezTo>
                    <a:pt x="3221461" y="631513"/>
                    <a:pt x="3200400" y="623776"/>
                    <a:pt x="3179135" y="616688"/>
                  </a:cubicBezTo>
                  <a:lnTo>
                    <a:pt x="3115340" y="595423"/>
                  </a:lnTo>
                  <a:lnTo>
                    <a:pt x="3083442" y="584791"/>
                  </a:lnTo>
                  <a:lnTo>
                    <a:pt x="3051544" y="574158"/>
                  </a:lnTo>
                  <a:cubicBezTo>
                    <a:pt x="3050895" y="574266"/>
                    <a:pt x="2969625" y="584404"/>
                    <a:pt x="2955851" y="595423"/>
                  </a:cubicBezTo>
                  <a:cubicBezTo>
                    <a:pt x="2898258" y="641497"/>
                    <a:pt x="2974458" y="616689"/>
                    <a:pt x="2902689" y="648586"/>
                  </a:cubicBezTo>
                  <a:cubicBezTo>
                    <a:pt x="2882205" y="657690"/>
                    <a:pt x="2838893" y="669851"/>
                    <a:pt x="2838893" y="669851"/>
                  </a:cubicBezTo>
                  <a:cubicBezTo>
                    <a:pt x="2799907" y="666307"/>
                    <a:pt x="2760738" y="664393"/>
                    <a:pt x="2721935" y="659219"/>
                  </a:cubicBezTo>
                  <a:cubicBezTo>
                    <a:pt x="2685781" y="654398"/>
                    <a:pt x="2650132" y="635952"/>
                    <a:pt x="2615610" y="627321"/>
                  </a:cubicBezTo>
                  <a:cubicBezTo>
                    <a:pt x="2552164" y="611459"/>
                    <a:pt x="2587494" y="619090"/>
                    <a:pt x="2509284" y="606056"/>
                  </a:cubicBezTo>
                  <a:cubicBezTo>
                    <a:pt x="2445003" y="622125"/>
                    <a:pt x="2480623" y="612065"/>
                    <a:pt x="2402958" y="637954"/>
                  </a:cubicBezTo>
                  <a:lnTo>
                    <a:pt x="2371061" y="648586"/>
                  </a:lnTo>
                  <a:cubicBezTo>
                    <a:pt x="2332075" y="645042"/>
                    <a:pt x="2292856" y="643490"/>
                    <a:pt x="2254103" y="637954"/>
                  </a:cubicBezTo>
                  <a:cubicBezTo>
                    <a:pt x="2243008" y="636369"/>
                    <a:pt x="2231530" y="633538"/>
                    <a:pt x="2222205" y="627321"/>
                  </a:cubicBezTo>
                  <a:cubicBezTo>
                    <a:pt x="2209694" y="618980"/>
                    <a:pt x="2203452" y="602726"/>
                    <a:pt x="2190307" y="595423"/>
                  </a:cubicBezTo>
                  <a:cubicBezTo>
                    <a:pt x="2170713" y="584537"/>
                    <a:pt x="2147777" y="581246"/>
                    <a:pt x="2126512" y="574158"/>
                  </a:cubicBezTo>
                  <a:lnTo>
                    <a:pt x="2094614" y="563526"/>
                  </a:lnTo>
                  <a:cubicBezTo>
                    <a:pt x="2073349" y="567070"/>
                    <a:pt x="2051734" y="568929"/>
                    <a:pt x="2030819" y="574158"/>
                  </a:cubicBezTo>
                  <a:cubicBezTo>
                    <a:pt x="2009073" y="579594"/>
                    <a:pt x="1967024" y="595423"/>
                    <a:pt x="1967024" y="595423"/>
                  </a:cubicBezTo>
                  <a:cubicBezTo>
                    <a:pt x="1916477" y="629121"/>
                    <a:pt x="1947246" y="612649"/>
                    <a:pt x="1871331" y="637954"/>
                  </a:cubicBezTo>
                  <a:lnTo>
                    <a:pt x="1839433" y="648586"/>
                  </a:lnTo>
                  <a:cubicBezTo>
                    <a:pt x="1814624" y="645042"/>
                    <a:pt x="1789580" y="642869"/>
                    <a:pt x="1765005" y="637954"/>
                  </a:cubicBezTo>
                  <a:cubicBezTo>
                    <a:pt x="1754015" y="635756"/>
                    <a:pt x="1743884" y="630400"/>
                    <a:pt x="1733107" y="627321"/>
                  </a:cubicBezTo>
                  <a:cubicBezTo>
                    <a:pt x="1719056" y="623306"/>
                    <a:pt x="1704754" y="620232"/>
                    <a:pt x="1690577" y="616688"/>
                  </a:cubicBezTo>
                  <a:cubicBezTo>
                    <a:pt x="1640029" y="582990"/>
                    <a:pt x="1670800" y="599463"/>
                    <a:pt x="1594884" y="574158"/>
                  </a:cubicBezTo>
                  <a:lnTo>
                    <a:pt x="1562986" y="563526"/>
                  </a:lnTo>
                  <a:cubicBezTo>
                    <a:pt x="1482816" y="590248"/>
                    <a:pt x="1581632" y="554202"/>
                    <a:pt x="1499191" y="595423"/>
                  </a:cubicBezTo>
                  <a:cubicBezTo>
                    <a:pt x="1489166" y="600435"/>
                    <a:pt x="1477318" y="601044"/>
                    <a:pt x="1467293" y="606056"/>
                  </a:cubicBezTo>
                  <a:cubicBezTo>
                    <a:pt x="1455864" y="611771"/>
                    <a:pt x="1447073" y="622131"/>
                    <a:pt x="1435396" y="627321"/>
                  </a:cubicBezTo>
                  <a:cubicBezTo>
                    <a:pt x="1414912" y="636425"/>
                    <a:pt x="1371600" y="648586"/>
                    <a:pt x="1371600" y="648586"/>
                  </a:cubicBezTo>
                  <a:cubicBezTo>
                    <a:pt x="1264294" y="635173"/>
                    <a:pt x="1313651" y="646991"/>
                    <a:pt x="1222744" y="616688"/>
                  </a:cubicBezTo>
                  <a:cubicBezTo>
                    <a:pt x="1222740" y="616687"/>
                    <a:pt x="1158952" y="595425"/>
                    <a:pt x="1158949" y="595423"/>
                  </a:cubicBezTo>
                  <a:cubicBezTo>
                    <a:pt x="1137684" y="581246"/>
                    <a:pt x="1119400" y="560975"/>
                    <a:pt x="1095154" y="552893"/>
                  </a:cubicBezTo>
                  <a:lnTo>
                    <a:pt x="1031358" y="531628"/>
                  </a:lnTo>
                  <a:lnTo>
                    <a:pt x="967563" y="552893"/>
                  </a:lnTo>
                  <a:cubicBezTo>
                    <a:pt x="956930" y="556437"/>
                    <a:pt x="944990" y="557309"/>
                    <a:pt x="935665" y="563526"/>
                  </a:cubicBezTo>
                  <a:cubicBezTo>
                    <a:pt x="894443" y="591008"/>
                    <a:pt x="915891" y="580750"/>
                    <a:pt x="871870" y="595423"/>
                  </a:cubicBezTo>
                  <a:cubicBezTo>
                    <a:pt x="861237" y="602511"/>
                    <a:pt x="851402" y="610973"/>
                    <a:pt x="839972" y="616688"/>
                  </a:cubicBezTo>
                  <a:cubicBezTo>
                    <a:pt x="796700" y="638324"/>
                    <a:pt x="779083" y="623697"/>
                    <a:pt x="723014" y="616688"/>
                  </a:cubicBezTo>
                  <a:cubicBezTo>
                    <a:pt x="632663" y="586572"/>
                    <a:pt x="742821" y="628573"/>
                    <a:pt x="669851" y="584791"/>
                  </a:cubicBezTo>
                  <a:cubicBezTo>
                    <a:pt x="660241" y="579025"/>
                    <a:pt x="647978" y="579170"/>
                    <a:pt x="637954" y="574158"/>
                  </a:cubicBezTo>
                  <a:cubicBezTo>
                    <a:pt x="626524" y="568443"/>
                    <a:pt x="617733" y="558083"/>
                    <a:pt x="606056" y="552893"/>
                  </a:cubicBezTo>
                  <a:cubicBezTo>
                    <a:pt x="585573" y="543789"/>
                    <a:pt x="542261" y="531628"/>
                    <a:pt x="542261" y="531628"/>
                  </a:cubicBezTo>
                  <a:cubicBezTo>
                    <a:pt x="520996" y="535172"/>
                    <a:pt x="499605" y="538032"/>
                    <a:pt x="478465" y="542260"/>
                  </a:cubicBezTo>
                  <a:cubicBezTo>
                    <a:pt x="438299" y="550293"/>
                    <a:pt x="412815" y="560600"/>
                    <a:pt x="372140" y="574158"/>
                  </a:cubicBezTo>
                  <a:lnTo>
                    <a:pt x="340242" y="584791"/>
                  </a:lnTo>
                  <a:lnTo>
                    <a:pt x="308344" y="595423"/>
                  </a:lnTo>
                  <a:lnTo>
                    <a:pt x="212651" y="563526"/>
                  </a:lnTo>
                  <a:lnTo>
                    <a:pt x="180754" y="552893"/>
                  </a:lnTo>
                  <a:cubicBezTo>
                    <a:pt x="152263" y="555267"/>
                    <a:pt x="64693" y="552444"/>
                    <a:pt x="21265" y="574158"/>
                  </a:cubicBezTo>
                  <a:cubicBezTo>
                    <a:pt x="16782" y="576400"/>
                    <a:pt x="14177" y="581247"/>
                    <a:pt x="0" y="616688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2BB7BB9-D452-0C46-9FFC-E11DD8D393F0}"/>
                </a:ext>
              </a:extLst>
            </p:cNvPr>
            <p:cNvSpPr/>
            <p:nvPr/>
          </p:nvSpPr>
          <p:spPr>
            <a:xfrm>
              <a:off x="4848447" y="4277831"/>
              <a:ext cx="3774558" cy="5134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5D8392FB-45D1-3747-944C-398B731DF1B8}"/>
                </a:ext>
              </a:extLst>
            </p:cNvPr>
            <p:cNvSpPr/>
            <p:nvPr/>
          </p:nvSpPr>
          <p:spPr>
            <a:xfrm>
              <a:off x="4837815" y="5020275"/>
              <a:ext cx="3774558" cy="143620"/>
            </a:xfrm>
            <a:custGeom>
              <a:avLst/>
              <a:gdLst>
                <a:gd name="connsiteX0" fmla="*/ 0 w 3774558"/>
                <a:gd name="connsiteY0" fmla="*/ 42531 h 143620"/>
                <a:gd name="connsiteX1" fmla="*/ 85060 w 3774558"/>
                <a:gd name="connsiteY1" fmla="*/ 21265 h 143620"/>
                <a:gd name="connsiteX2" fmla="*/ 170121 w 3774558"/>
                <a:gd name="connsiteY2" fmla="*/ 21265 h 143620"/>
                <a:gd name="connsiteX3" fmla="*/ 255181 w 3774558"/>
                <a:gd name="connsiteY3" fmla="*/ 63796 h 143620"/>
                <a:gd name="connsiteX4" fmla="*/ 318976 w 3774558"/>
                <a:gd name="connsiteY4" fmla="*/ 74428 h 143620"/>
                <a:gd name="connsiteX5" fmla="*/ 425302 w 3774558"/>
                <a:gd name="connsiteY5" fmla="*/ 42531 h 143620"/>
                <a:gd name="connsiteX6" fmla="*/ 520995 w 3774558"/>
                <a:gd name="connsiteY6" fmla="*/ 0 h 143620"/>
                <a:gd name="connsiteX7" fmla="*/ 637953 w 3774558"/>
                <a:gd name="connsiteY7" fmla="*/ 42531 h 143620"/>
                <a:gd name="connsiteX8" fmla="*/ 733646 w 3774558"/>
                <a:gd name="connsiteY8" fmla="*/ 95693 h 143620"/>
                <a:gd name="connsiteX9" fmla="*/ 818707 w 3774558"/>
                <a:gd name="connsiteY9" fmla="*/ 95693 h 143620"/>
                <a:gd name="connsiteX10" fmla="*/ 914400 w 3774558"/>
                <a:gd name="connsiteY10" fmla="*/ 63796 h 143620"/>
                <a:gd name="connsiteX11" fmla="*/ 1041990 w 3774558"/>
                <a:gd name="connsiteY11" fmla="*/ 31898 h 143620"/>
                <a:gd name="connsiteX12" fmla="*/ 1127051 w 3774558"/>
                <a:gd name="connsiteY12" fmla="*/ 53163 h 143620"/>
                <a:gd name="connsiteX13" fmla="*/ 1244009 w 3774558"/>
                <a:gd name="connsiteY13" fmla="*/ 106326 h 143620"/>
                <a:gd name="connsiteX14" fmla="*/ 1371600 w 3774558"/>
                <a:gd name="connsiteY14" fmla="*/ 116958 h 143620"/>
                <a:gd name="connsiteX15" fmla="*/ 1467293 w 3774558"/>
                <a:gd name="connsiteY15" fmla="*/ 85061 h 143620"/>
                <a:gd name="connsiteX16" fmla="*/ 1562986 w 3774558"/>
                <a:gd name="connsiteY16" fmla="*/ 42531 h 143620"/>
                <a:gd name="connsiteX17" fmla="*/ 1690576 w 3774558"/>
                <a:gd name="connsiteY17" fmla="*/ 85061 h 143620"/>
                <a:gd name="connsiteX18" fmla="*/ 1786269 w 3774558"/>
                <a:gd name="connsiteY18" fmla="*/ 127591 h 143620"/>
                <a:gd name="connsiteX19" fmla="*/ 1871330 w 3774558"/>
                <a:gd name="connsiteY19" fmla="*/ 116958 h 143620"/>
                <a:gd name="connsiteX20" fmla="*/ 1956390 w 3774558"/>
                <a:gd name="connsiteY20" fmla="*/ 85061 h 143620"/>
                <a:gd name="connsiteX21" fmla="*/ 2094614 w 3774558"/>
                <a:gd name="connsiteY21" fmla="*/ 31898 h 143620"/>
                <a:gd name="connsiteX22" fmla="*/ 2211572 w 3774558"/>
                <a:gd name="connsiteY22" fmla="*/ 53163 h 143620"/>
                <a:gd name="connsiteX23" fmla="*/ 2296632 w 3774558"/>
                <a:gd name="connsiteY23" fmla="*/ 106326 h 143620"/>
                <a:gd name="connsiteX24" fmla="*/ 2392325 w 3774558"/>
                <a:gd name="connsiteY24" fmla="*/ 116958 h 143620"/>
                <a:gd name="connsiteX25" fmla="*/ 2477386 w 3774558"/>
                <a:gd name="connsiteY25" fmla="*/ 85061 h 143620"/>
                <a:gd name="connsiteX26" fmla="*/ 2541181 w 3774558"/>
                <a:gd name="connsiteY26" fmla="*/ 63796 h 143620"/>
                <a:gd name="connsiteX27" fmla="*/ 2636874 w 3774558"/>
                <a:gd name="connsiteY27" fmla="*/ 85061 h 143620"/>
                <a:gd name="connsiteX28" fmla="*/ 2721934 w 3774558"/>
                <a:gd name="connsiteY28" fmla="*/ 138224 h 143620"/>
                <a:gd name="connsiteX29" fmla="*/ 2849525 w 3774558"/>
                <a:gd name="connsiteY29" fmla="*/ 138224 h 143620"/>
                <a:gd name="connsiteX30" fmla="*/ 2945218 w 3774558"/>
                <a:gd name="connsiteY30" fmla="*/ 106326 h 143620"/>
                <a:gd name="connsiteX31" fmla="*/ 3019646 w 3774558"/>
                <a:gd name="connsiteY31" fmla="*/ 63796 h 143620"/>
                <a:gd name="connsiteX32" fmla="*/ 3115339 w 3774558"/>
                <a:gd name="connsiteY32" fmla="*/ 74428 h 143620"/>
                <a:gd name="connsiteX33" fmla="*/ 3242930 w 3774558"/>
                <a:gd name="connsiteY33" fmla="*/ 116958 h 143620"/>
                <a:gd name="connsiteX34" fmla="*/ 3359888 w 3774558"/>
                <a:gd name="connsiteY34" fmla="*/ 106326 h 143620"/>
                <a:gd name="connsiteX35" fmla="*/ 3487479 w 3774558"/>
                <a:gd name="connsiteY35" fmla="*/ 42531 h 143620"/>
                <a:gd name="connsiteX36" fmla="*/ 3572539 w 3774558"/>
                <a:gd name="connsiteY36" fmla="*/ 53163 h 143620"/>
                <a:gd name="connsiteX37" fmla="*/ 3646967 w 3774558"/>
                <a:gd name="connsiteY37" fmla="*/ 95693 h 143620"/>
                <a:gd name="connsiteX38" fmla="*/ 3710762 w 3774558"/>
                <a:gd name="connsiteY38" fmla="*/ 95693 h 143620"/>
                <a:gd name="connsiteX39" fmla="*/ 3774558 w 3774558"/>
                <a:gd name="connsiteY39" fmla="*/ 85061 h 1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774558" h="143620">
                  <a:moveTo>
                    <a:pt x="0" y="42531"/>
                  </a:moveTo>
                  <a:cubicBezTo>
                    <a:pt x="28353" y="33670"/>
                    <a:pt x="56707" y="24809"/>
                    <a:pt x="85060" y="21265"/>
                  </a:cubicBezTo>
                  <a:cubicBezTo>
                    <a:pt x="113413" y="17721"/>
                    <a:pt x="141768" y="14176"/>
                    <a:pt x="170121" y="21265"/>
                  </a:cubicBezTo>
                  <a:cubicBezTo>
                    <a:pt x="198475" y="28353"/>
                    <a:pt x="255181" y="63796"/>
                    <a:pt x="255181" y="63796"/>
                  </a:cubicBezTo>
                  <a:cubicBezTo>
                    <a:pt x="279990" y="72657"/>
                    <a:pt x="290623" y="77972"/>
                    <a:pt x="318976" y="74428"/>
                  </a:cubicBezTo>
                  <a:cubicBezTo>
                    <a:pt x="347329" y="70884"/>
                    <a:pt x="391632" y="54936"/>
                    <a:pt x="425302" y="42531"/>
                  </a:cubicBezTo>
                  <a:cubicBezTo>
                    <a:pt x="458972" y="30126"/>
                    <a:pt x="485553" y="0"/>
                    <a:pt x="520995" y="0"/>
                  </a:cubicBezTo>
                  <a:cubicBezTo>
                    <a:pt x="556437" y="0"/>
                    <a:pt x="602511" y="26582"/>
                    <a:pt x="637953" y="42531"/>
                  </a:cubicBezTo>
                  <a:cubicBezTo>
                    <a:pt x="673395" y="58480"/>
                    <a:pt x="703520" y="86833"/>
                    <a:pt x="733646" y="95693"/>
                  </a:cubicBezTo>
                  <a:cubicBezTo>
                    <a:pt x="763772" y="104553"/>
                    <a:pt x="788581" y="101009"/>
                    <a:pt x="818707" y="95693"/>
                  </a:cubicBezTo>
                  <a:cubicBezTo>
                    <a:pt x="848833" y="90377"/>
                    <a:pt x="877186" y="74428"/>
                    <a:pt x="914400" y="63796"/>
                  </a:cubicBezTo>
                  <a:cubicBezTo>
                    <a:pt x="951614" y="53164"/>
                    <a:pt x="1006548" y="33670"/>
                    <a:pt x="1041990" y="31898"/>
                  </a:cubicBezTo>
                  <a:cubicBezTo>
                    <a:pt x="1077432" y="30126"/>
                    <a:pt x="1093381" y="40758"/>
                    <a:pt x="1127051" y="53163"/>
                  </a:cubicBezTo>
                  <a:cubicBezTo>
                    <a:pt x="1160721" y="65568"/>
                    <a:pt x="1203251" y="95694"/>
                    <a:pt x="1244009" y="106326"/>
                  </a:cubicBezTo>
                  <a:cubicBezTo>
                    <a:pt x="1284767" y="116958"/>
                    <a:pt x="1334386" y="120502"/>
                    <a:pt x="1371600" y="116958"/>
                  </a:cubicBezTo>
                  <a:cubicBezTo>
                    <a:pt x="1408814" y="113414"/>
                    <a:pt x="1435395" y="97465"/>
                    <a:pt x="1467293" y="85061"/>
                  </a:cubicBezTo>
                  <a:cubicBezTo>
                    <a:pt x="1499191" y="72657"/>
                    <a:pt x="1525772" y="42531"/>
                    <a:pt x="1562986" y="42531"/>
                  </a:cubicBezTo>
                  <a:cubicBezTo>
                    <a:pt x="1600200" y="42531"/>
                    <a:pt x="1653362" y="70884"/>
                    <a:pt x="1690576" y="85061"/>
                  </a:cubicBezTo>
                  <a:cubicBezTo>
                    <a:pt x="1727790" y="99238"/>
                    <a:pt x="1756143" y="122275"/>
                    <a:pt x="1786269" y="127591"/>
                  </a:cubicBezTo>
                  <a:cubicBezTo>
                    <a:pt x="1816395" y="132907"/>
                    <a:pt x="1842977" y="124046"/>
                    <a:pt x="1871330" y="116958"/>
                  </a:cubicBezTo>
                  <a:cubicBezTo>
                    <a:pt x="1899683" y="109870"/>
                    <a:pt x="1956390" y="85061"/>
                    <a:pt x="1956390" y="85061"/>
                  </a:cubicBezTo>
                  <a:cubicBezTo>
                    <a:pt x="1993604" y="70884"/>
                    <a:pt x="2052084" y="37214"/>
                    <a:pt x="2094614" y="31898"/>
                  </a:cubicBezTo>
                  <a:cubicBezTo>
                    <a:pt x="2137144" y="26582"/>
                    <a:pt x="2177902" y="40758"/>
                    <a:pt x="2211572" y="53163"/>
                  </a:cubicBezTo>
                  <a:cubicBezTo>
                    <a:pt x="2245242" y="65568"/>
                    <a:pt x="2266506" y="95693"/>
                    <a:pt x="2296632" y="106326"/>
                  </a:cubicBezTo>
                  <a:cubicBezTo>
                    <a:pt x="2326758" y="116959"/>
                    <a:pt x="2362199" y="120502"/>
                    <a:pt x="2392325" y="116958"/>
                  </a:cubicBezTo>
                  <a:cubicBezTo>
                    <a:pt x="2422451" y="113414"/>
                    <a:pt x="2477386" y="85061"/>
                    <a:pt x="2477386" y="85061"/>
                  </a:cubicBezTo>
                  <a:cubicBezTo>
                    <a:pt x="2502195" y="76201"/>
                    <a:pt x="2514600" y="63796"/>
                    <a:pt x="2541181" y="63796"/>
                  </a:cubicBezTo>
                  <a:cubicBezTo>
                    <a:pt x="2567762" y="63796"/>
                    <a:pt x="2606749" y="72656"/>
                    <a:pt x="2636874" y="85061"/>
                  </a:cubicBezTo>
                  <a:cubicBezTo>
                    <a:pt x="2666999" y="97466"/>
                    <a:pt x="2686492" y="129364"/>
                    <a:pt x="2721934" y="138224"/>
                  </a:cubicBezTo>
                  <a:cubicBezTo>
                    <a:pt x="2757376" y="147084"/>
                    <a:pt x="2812311" y="143540"/>
                    <a:pt x="2849525" y="138224"/>
                  </a:cubicBezTo>
                  <a:cubicBezTo>
                    <a:pt x="2886739" y="132908"/>
                    <a:pt x="2916865" y="118731"/>
                    <a:pt x="2945218" y="106326"/>
                  </a:cubicBezTo>
                  <a:cubicBezTo>
                    <a:pt x="2973571" y="93921"/>
                    <a:pt x="2991292" y="69112"/>
                    <a:pt x="3019646" y="63796"/>
                  </a:cubicBezTo>
                  <a:cubicBezTo>
                    <a:pt x="3048000" y="58480"/>
                    <a:pt x="3078125" y="65568"/>
                    <a:pt x="3115339" y="74428"/>
                  </a:cubicBezTo>
                  <a:cubicBezTo>
                    <a:pt x="3152553" y="83288"/>
                    <a:pt x="3202172" y="111642"/>
                    <a:pt x="3242930" y="116958"/>
                  </a:cubicBezTo>
                  <a:cubicBezTo>
                    <a:pt x="3283688" y="122274"/>
                    <a:pt x="3319130" y="118730"/>
                    <a:pt x="3359888" y="106326"/>
                  </a:cubicBezTo>
                  <a:cubicBezTo>
                    <a:pt x="3400646" y="93922"/>
                    <a:pt x="3452037" y="51391"/>
                    <a:pt x="3487479" y="42531"/>
                  </a:cubicBezTo>
                  <a:cubicBezTo>
                    <a:pt x="3522921" y="33671"/>
                    <a:pt x="3545958" y="44303"/>
                    <a:pt x="3572539" y="53163"/>
                  </a:cubicBezTo>
                  <a:cubicBezTo>
                    <a:pt x="3599120" y="62023"/>
                    <a:pt x="3646967" y="95693"/>
                    <a:pt x="3646967" y="95693"/>
                  </a:cubicBezTo>
                  <a:cubicBezTo>
                    <a:pt x="3670004" y="102781"/>
                    <a:pt x="3710762" y="95693"/>
                    <a:pt x="3710762" y="95693"/>
                  </a:cubicBezTo>
                  <a:cubicBezTo>
                    <a:pt x="3732027" y="93921"/>
                    <a:pt x="3753292" y="89491"/>
                    <a:pt x="3774558" y="8506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B3E813-84A8-BD4E-A568-EED4C3A262B2}"/>
              </a:ext>
            </a:extLst>
          </p:cNvPr>
          <p:cNvCxnSpPr>
            <a:cxnSpLocks/>
          </p:cNvCxnSpPr>
          <p:nvPr/>
        </p:nvCxnSpPr>
        <p:spPr>
          <a:xfrm flipH="1">
            <a:off x="4614530" y="5805376"/>
            <a:ext cx="893136" cy="85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63BB879-8184-404C-BAB1-BB25213F8BB7}"/>
              </a:ext>
            </a:extLst>
          </p:cNvPr>
          <p:cNvCxnSpPr>
            <a:cxnSpLocks/>
          </p:cNvCxnSpPr>
          <p:nvPr/>
        </p:nvCxnSpPr>
        <p:spPr>
          <a:xfrm>
            <a:off x="1180212" y="3498113"/>
            <a:ext cx="1244010" cy="127646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44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C0D83E3-62E0-4D42-BC49-D7170118B19A}"/>
              </a:ext>
            </a:extLst>
          </p:cNvPr>
          <p:cNvGrpSpPr/>
          <p:nvPr/>
        </p:nvGrpSpPr>
        <p:grpSpPr>
          <a:xfrm>
            <a:off x="287081" y="223278"/>
            <a:ext cx="5305654" cy="6379534"/>
            <a:chOff x="95684" y="-882504"/>
            <a:chExt cx="5188696" cy="637953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97A8C10-7CA4-A04A-829F-112A0EF494A4}"/>
                </a:ext>
              </a:extLst>
            </p:cNvPr>
            <p:cNvGrpSpPr/>
            <p:nvPr/>
          </p:nvGrpSpPr>
          <p:grpSpPr>
            <a:xfrm>
              <a:off x="95684" y="-882504"/>
              <a:ext cx="5188696" cy="6379534"/>
              <a:chOff x="287070" y="-138224"/>
              <a:chExt cx="5188696" cy="637953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CC6565D-9AA9-E049-B74D-76A6F9EC28B4}"/>
                  </a:ext>
                </a:extLst>
              </p:cNvPr>
              <p:cNvSpPr/>
              <p:nvPr/>
            </p:nvSpPr>
            <p:spPr>
              <a:xfrm rot="2707336">
                <a:off x="1687963" y="3161220"/>
                <a:ext cx="2906435" cy="99119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F820A90-9F11-574A-8F6D-7C7BF6F72032}"/>
                  </a:ext>
                </a:extLst>
              </p:cNvPr>
              <p:cNvSpPr/>
              <p:nvPr/>
            </p:nvSpPr>
            <p:spPr>
              <a:xfrm rot="2707336">
                <a:off x="275060" y="3630910"/>
                <a:ext cx="3776233" cy="136495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BBA9439-4F2E-DE49-9EF5-12F33E492565}"/>
                  </a:ext>
                </a:extLst>
              </p:cNvPr>
              <p:cNvSpPr/>
              <p:nvPr/>
            </p:nvSpPr>
            <p:spPr>
              <a:xfrm rot="2707336">
                <a:off x="3418647" y="2426041"/>
                <a:ext cx="1668063" cy="135790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BF9A534-2EC6-EF48-8AFB-AB11BC7479CD}"/>
                  </a:ext>
                </a:extLst>
              </p:cNvPr>
              <p:cNvSpPr/>
              <p:nvPr/>
            </p:nvSpPr>
            <p:spPr>
              <a:xfrm rot="2707336">
                <a:off x="406557" y="4162592"/>
                <a:ext cx="1082351" cy="496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B23DEAA-06DB-B348-BFB2-2651F1B8FCC5}"/>
                  </a:ext>
                </a:extLst>
              </p:cNvPr>
              <p:cNvSpPr/>
              <p:nvPr/>
            </p:nvSpPr>
            <p:spPr>
              <a:xfrm>
                <a:off x="791341" y="1747284"/>
                <a:ext cx="3424668" cy="49199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514DC879-A93C-D947-857F-5830B74C2F4C}"/>
                  </a:ext>
                </a:extLst>
              </p:cNvPr>
              <p:cNvSpPr/>
              <p:nvPr/>
            </p:nvSpPr>
            <p:spPr>
              <a:xfrm>
                <a:off x="791341" y="2596216"/>
                <a:ext cx="3443962" cy="607758"/>
              </a:xfrm>
              <a:custGeom>
                <a:avLst/>
                <a:gdLst>
                  <a:gd name="connsiteX0" fmla="*/ 0 w 3774558"/>
                  <a:gd name="connsiteY0" fmla="*/ 616688 h 669851"/>
                  <a:gd name="connsiteX1" fmla="*/ 0 w 3774558"/>
                  <a:gd name="connsiteY1" fmla="*/ 0 h 669851"/>
                  <a:gd name="connsiteX2" fmla="*/ 3753293 w 3774558"/>
                  <a:gd name="connsiteY2" fmla="*/ 0 h 669851"/>
                  <a:gd name="connsiteX3" fmla="*/ 3753293 w 3774558"/>
                  <a:gd name="connsiteY3" fmla="*/ 627321 h 669851"/>
                  <a:gd name="connsiteX4" fmla="*/ 3774558 w 3774558"/>
                  <a:gd name="connsiteY4" fmla="*/ 627321 h 669851"/>
                  <a:gd name="connsiteX5" fmla="*/ 3636335 w 3774558"/>
                  <a:gd name="connsiteY5" fmla="*/ 627321 h 669851"/>
                  <a:gd name="connsiteX6" fmla="*/ 3604437 w 3774558"/>
                  <a:gd name="connsiteY6" fmla="*/ 616688 h 669851"/>
                  <a:gd name="connsiteX7" fmla="*/ 3540642 w 3774558"/>
                  <a:gd name="connsiteY7" fmla="*/ 574158 h 669851"/>
                  <a:gd name="connsiteX8" fmla="*/ 3476847 w 3774558"/>
                  <a:gd name="connsiteY8" fmla="*/ 552893 h 669851"/>
                  <a:gd name="connsiteX9" fmla="*/ 3381154 w 3774558"/>
                  <a:gd name="connsiteY9" fmla="*/ 606056 h 669851"/>
                  <a:gd name="connsiteX10" fmla="*/ 3349256 w 3774558"/>
                  <a:gd name="connsiteY10" fmla="*/ 627321 h 669851"/>
                  <a:gd name="connsiteX11" fmla="*/ 3285461 w 3774558"/>
                  <a:gd name="connsiteY11" fmla="*/ 648586 h 669851"/>
                  <a:gd name="connsiteX12" fmla="*/ 3242931 w 3774558"/>
                  <a:gd name="connsiteY12" fmla="*/ 637954 h 669851"/>
                  <a:gd name="connsiteX13" fmla="*/ 3179135 w 3774558"/>
                  <a:gd name="connsiteY13" fmla="*/ 616688 h 669851"/>
                  <a:gd name="connsiteX14" fmla="*/ 3115340 w 3774558"/>
                  <a:gd name="connsiteY14" fmla="*/ 595423 h 669851"/>
                  <a:gd name="connsiteX15" fmla="*/ 3083442 w 3774558"/>
                  <a:gd name="connsiteY15" fmla="*/ 584791 h 669851"/>
                  <a:gd name="connsiteX16" fmla="*/ 3051544 w 3774558"/>
                  <a:gd name="connsiteY16" fmla="*/ 574158 h 669851"/>
                  <a:gd name="connsiteX17" fmla="*/ 2955851 w 3774558"/>
                  <a:gd name="connsiteY17" fmla="*/ 595423 h 669851"/>
                  <a:gd name="connsiteX18" fmla="*/ 2902689 w 3774558"/>
                  <a:gd name="connsiteY18" fmla="*/ 648586 h 669851"/>
                  <a:gd name="connsiteX19" fmla="*/ 2838893 w 3774558"/>
                  <a:gd name="connsiteY19" fmla="*/ 669851 h 669851"/>
                  <a:gd name="connsiteX20" fmla="*/ 2721935 w 3774558"/>
                  <a:gd name="connsiteY20" fmla="*/ 659219 h 669851"/>
                  <a:gd name="connsiteX21" fmla="*/ 2615610 w 3774558"/>
                  <a:gd name="connsiteY21" fmla="*/ 627321 h 669851"/>
                  <a:gd name="connsiteX22" fmla="*/ 2509284 w 3774558"/>
                  <a:gd name="connsiteY22" fmla="*/ 606056 h 669851"/>
                  <a:gd name="connsiteX23" fmla="*/ 2402958 w 3774558"/>
                  <a:gd name="connsiteY23" fmla="*/ 637954 h 669851"/>
                  <a:gd name="connsiteX24" fmla="*/ 2371061 w 3774558"/>
                  <a:gd name="connsiteY24" fmla="*/ 648586 h 669851"/>
                  <a:gd name="connsiteX25" fmla="*/ 2254103 w 3774558"/>
                  <a:gd name="connsiteY25" fmla="*/ 637954 h 669851"/>
                  <a:gd name="connsiteX26" fmla="*/ 2222205 w 3774558"/>
                  <a:gd name="connsiteY26" fmla="*/ 627321 h 669851"/>
                  <a:gd name="connsiteX27" fmla="*/ 2190307 w 3774558"/>
                  <a:gd name="connsiteY27" fmla="*/ 595423 h 669851"/>
                  <a:gd name="connsiteX28" fmla="*/ 2126512 w 3774558"/>
                  <a:gd name="connsiteY28" fmla="*/ 574158 h 669851"/>
                  <a:gd name="connsiteX29" fmla="*/ 2094614 w 3774558"/>
                  <a:gd name="connsiteY29" fmla="*/ 563526 h 669851"/>
                  <a:gd name="connsiteX30" fmla="*/ 2030819 w 3774558"/>
                  <a:gd name="connsiteY30" fmla="*/ 574158 h 669851"/>
                  <a:gd name="connsiteX31" fmla="*/ 1967024 w 3774558"/>
                  <a:gd name="connsiteY31" fmla="*/ 595423 h 669851"/>
                  <a:gd name="connsiteX32" fmla="*/ 1871331 w 3774558"/>
                  <a:gd name="connsiteY32" fmla="*/ 637954 h 669851"/>
                  <a:gd name="connsiteX33" fmla="*/ 1839433 w 3774558"/>
                  <a:gd name="connsiteY33" fmla="*/ 648586 h 669851"/>
                  <a:gd name="connsiteX34" fmla="*/ 1765005 w 3774558"/>
                  <a:gd name="connsiteY34" fmla="*/ 637954 h 669851"/>
                  <a:gd name="connsiteX35" fmla="*/ 1733107 w 3774558"/>
                  <a:gd name="connsiteY35" fmla="*/ 627321 h 669851"/>
                  <a:gd name="connsiteX36" fmla="*/ 1690577 w 3774558"/>
                  <a:gd name="connsiteY36" fmla="*/ 616688 h 669851"/>
                  <a:gd name="connsiteX37" fmla="*/ 1594884 w 3774558"/>
                  <a:gd name="connsiteY37" fmla="*/ 574158 h 669851"/>
                  <a:gd name="connsiteX38" fmla="*/ 1562986 w 3774558"/>
                  <a:gd name="connsiteY38" fmla="*/ 563526 h 669851"/>
                  <a:gd name="connsiteX39" fmla="*/ 1499191 w 3774558"/>
                  <a:gd name="connsiteY39" fmla="*/ 595423 h 669851"/>
                  <a:gd name="connsiteX40" fmla="*/ 1467293 w 3774558"/>
                  <a:gd name="connsiteY40" fmla="*/ 606056 h 669851"/>
                  <a:gd name="connsiteX41" fmla="*/ 1435396 w 3774558"/>
                  <a:gd name="connsiteY41" fmla="*/ 627321 h 669851"/>
                  <a:gd name="connsiteX42" fmla="*/ 1371600 w 3774558"/>
                  <a:gd name="connsiteY42" fmla="*/ 648586 h 669851"/>
                  <a:gd name="connsiteX43" fmla="*/ 1222744 w 3774558"/>
                  <a:gd name="connsiteY43" fmla="*/ 616688 h 669851"/>
                  <a:gd name="connsiteX44" fmla="*/ 1158949 w 3774558"/>
                  <a:gd name="connsiteY44" fmla="*/ 595423 h 669851"/>
                  <a:gd name="connsiteX45" fmla="*/ 1095154 w 3774558"/>
                  <a:gd name="connsiteY45" fmla="*/ 552893 h 669851"/>
                  <a:gd name="connsiteX46" fmla="*/ 1031358 w 3774558"/>
                  <a:gd name="connsiteY46" fmla="*/ 531628 h 669851"/>
                  <a:gd name="connsiteX47" fmla="*/ 967563 w 3774558"/>
                  <a:gd name="connsiteY47" fmla="*/ 552893 h 669851"/>
                  <a:gd name="connsiteX48" fmla="*/ 935665 w 3774558"/>
                  <a:gd name="connsiteY48" fmla="*/ 563526 h 669851"/>
                  <a:gd name="connsiteX49" fmla="*/ 871870 w 3774558"/>
                  <a:gd name="connsiteY49" fmla="*/ 595423 h 669851"/>
                  <a:gd name="connsiteX50" fmla="*/ 839972 w 3774558"/>
                  <a:gd name="connsiteY50" fmla="*/ 616688 h 669851"/>
                  <a:gd name="connsiteX51" fmla="*/ 723014 w 3774558"/>
                  <a:gd name="connsiteY51" fmla="*/ 616688 h 669851"/>
                  <a:gd name="connsiteX52" fmla="*/ 669851 w 3774558"/>
                  <a:gd name="connsiteY52" fmla="*/ 584791 h 669851"/>
                  <a:gd name="connsiteX53" fmla="*/ 637954 w 3774558"/>
                  <a:gd name="connsiteY53" fmla="*/ 574158 h 669851"/>
                  <a:gd name="connsiteX54" fmla="*/ 606056 w 3774558"/>
                  <a:gd name="connsiteY54" fmla="*/ 552893 h 669851"/>
                  <a:gd name="connsiteX55" fmla="*/ 542261 w 3774558"/>
                  <a:gd name="connsiteY55" fmla="*/ 531628 h 669851"/>
                  <a:gd name="connsiteX56" fmla="*/ 478465 w 3774558"/>
                  <a:gd name="connsiteY56" fmla="*/ 542260 h 669851"/>
                  <a:gd name="connsiteX57" fmla="*/ 372140 w 3774558"/>
                  <a:gd name="connsiteY57" fmla="*/ 574158 h 669851"/>
                  <a:gd name="connsiteX58" fmla="*/ 340242 w 3774558"/>
                  <a:gd name="connsiteY58" fmla="*/ 584791 h 669851"/>
                  <a:gd name="connsiteX59" fmla="*/ 308344 w 3774558"/>
                  <a:gd name="connsiteY59" fmla="*/ 595423 h 669851"/>
                  <a:gd name="connsiteX60" fmla="*/ 212651 w 3774558"/>
                  <a:gd name="connsiteY60" fmla="*/ 563526 h 669851"/>
                  <a:gd name="connsiteX61" fmla="*/ 180754 w 3774558"/>
                  <a:gd name="connsiteY61" fmla="*/ 552893 h 669851"/>
                  <a:gd name="connsiteX62" fmla="*/ 21265 w 3774558"/>
                  <a:gd name="connsiteY62" fmla="*/ 574158 h 669851"/>
                  <a:gd name="connsiteX63" fmla="*/ 0 w 3774558"/>
                  <a:gd name="connsiteY63" fmla="*/ 616688 h 669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3774558" h="669851">
                    <a:moveTo>
                      <a:pt x="0" y="616688"/>
                    </a:moveTo>
                    <a:lnTo>
                      <a:pt x="0" y="0"/>
                    </a:lnTo>
                    <a:lnTo>
                      <a:pt x="3753293" y="0"/>
                    </a:lnTo>
                    <a:lnTo>
                      <a:pt x="3753293" y="627321"/>
                    </a:lnTo>
                    <a:lnTo>
                      <a:pt x="3774558" y="627321"/>
                    </a:lnTo>
                    <a:cubicBezTo>
                      <a:pt x="3678902" y="637950"/>
                      <a:pt x="3703371" y="646475"/>
                      <a:pt x="3636335" y="627321"/>
                    </a:cubicBezTo>
                    <a:cubicBezTo>
                      <a:pt x="3625558" y="624242"/>
                      <a:pt x="3614234" y="622131"/>
                      <a:pt x="3604437" y="616688"/>
                    </a:cubicBezTo>
                    <a:cubicBezTo>
                      <a:pt x="3582096" y="604276"/>
                      <a:pt x="3564888" y="582240"/>
                      <a:pt x="3540642" y="574158"/>
                    </a:cubicBezTo>
                    <a:lnTo>
                      <a:pt x="3476847" y="552893"/>
                    </a:lnTo>
                    <a:cubicBezTo>
                      <a:pt x="3420703" y="571608"/>
                      <a:pt x="3454275" y="557309"/>
                      <a:pt x="3381154" y="606056"/>
                    </a:cubicBezTo>
                    <a:cubicBezTo>
                      <a:pt x="3370521" y="613144"/>
                      <a:pt x="3361379" y="623280"/>
                      <a:pt x="3349256" y="627321"/>
                    </a:cubicBezTo>
                    <a:lnTo>
                      <a:pt x="3285461" y="648586"/>
                    </a:lnTo>
                    <a:cubicBezTo>
                      <a:pt x="3271284" y="645042"/>
                      <a:pt x="3256928" y="642153"/>
                      <a:pt x="3242931" y="637954"/>
                    </a:cubicBezTo>
                    <a:cubicBezTo>
                      <a:pt x="3221461" y="631513"/>
                      <a:pt x="3200400" y="623776"/>
                      <a:pt x="3179135" y="616688"/>
                    </a:cubicBezTo>
                    <a:lnTo>
                      <a:pt x="3115340" y="595423"/>
                    </a:lnTo>
                    <a:lnTo>
                      <a:pt x="3083442" y="584791"/>
                    </a:lnTo>
                    <a:lnTo>
                      <a:pt x="3051544" y="574158"/>
                    </a:lnTo>
                    <a:cubicBezTo>
                      <a:pt x="3050895" y="574266"/>
                      <a:pt x="2969625" y="584404"/>
                      <a:pt x="2955851" y="595423"/>
                    </a:cubicBezTo>
                    <a:cubicBezTo>
                      <a:pt x="2898258" y="641497"/>
                      <a:pt x="2974458" y="616689"/>
                      <a:pt x="2902689" y="648586"/>
                    </a:cubicBezTo>
                    <a:cubicBezTo>
                      <a:pt x="2882205" y="657690"/>
                      <a:pt x="2838893" y="669851"/>
                      <a:pt x="2838893" y="669851"/>
                    </a:cubicBezTo>
                    <a:cubicBezTo>
                      <a:pt x="2799907" y="666307"/>
                      <a:pt x="2760738" y="664393"/>
                      <a:pt x="2721935" y="659219"/>
                    </a:cubicBezTo>
                    <a:cubicBezTo>
                      <a:pt x="2685781" y="654398"/>
                      <a:pt x="2650132" y="635952"/>
                      <a:pt x="2615610" y="627321"/>
                    </a:cubicBezTo>
                    <a:cubicBezTo>
                      <a:pt x="2552164" y="611459"/>
                      <a:pt x="2587494" y="619090"/>
                      <a:pt x="2509284" y="606056"/>
                    </a:cubicBezTo>
                    <a:cubicBezTo>
                      <a:pt x="2445003" y="622125"/>
                      <a:pt x="2480623" y="612065"/>
                      <a:pt x="2402958" y="637954"/>
                    </a:cubicBezTo>
                    <a:lnTo>
                      <a:pt x="2371061" y="648586"/>
                    </a:lnTo>
                    <a:cubicBezTo>
                      <a:pt x="2332075" y="645042"/>
                      <a:pt x="2292856" y="643490"/>
                      <a:pt x="2254103" y="637954"/>
                    </a:cubicBezTo>
                    <a:cubicBezTo>
                      <a:pt x="2243008" y="636369"/>
                      <a:pt x="2231530" y="633538"/>
                      <a:pt x="2222205" y="627321"/>
                    </a:cubicBezTo>
                    <a:cubicBezTo>
                      <a:pt x="2209694" y="618980"/>
                      <a:pt x="2203452" y="602726"/>
                      <a:pt x="2190307" y="595423"/>
                    </a:cubicBezTo>
                    <a:cubicBezTo>
                      <a:pt x="2170713" y="584537"/>
                      <a:pt x="2147777" y="581246"/>
                      <a:pt x="2126512" y="574158"/>
                    </a:cubicBezTo>
                    <a:lnTo>
                      <a:pt x="2094614" y="563526"/>
                    </a:lnTo>
                    <a:cubicBezTo>
                      <a:pt x="2073349" y="567070"/>
                      <a:pt x="2051734" y="568929"/>
                      <a:pt x="2030819" y="574158"/>
                    </a:cubicBezTo>
                    <a:cubicBezTo>
                      <a:pt x="2009073" y="579594"/>
                      <a:pt x="1967024" y="595423"/>
                      <a:pt x="1967024" y="595423"/>
                    </a:cubicBezTo>
                    <a:cubicBezTo>
                      <a:pt x="1916477" y="629121"/>
                      <a:pt x="1947246" y="612649"/>
                      <a:pt x="1871331" y="637954"/>
                    </a:cubicBezTo>
                    <a:lnTo>
                      <a:pt x="1839433" y="648586"/>
                    </a:lnTo>
                    <a:cubicBezTo>
                      <a:pt x="1814624" y="645042"/>
                      <a:pt x="1789580" y="642869"/>
                      <a:pt x="1765005" y="637954"/>
                    </a:cubicBezTo>
                    <a:cubicBezTo>
                      <a:pt x="1754015" y="635756"/>
                      <a:pt x="1743884" y="630400"/>
                      <a:pt x="1733107" y="627321"/>
                    </a:cubicBezTo>
                    <a:cubicBezTo>
                      <a:pt x="1719056" y="623306"/>
                      <a:pt x="1704754" y="620232"/>
                      <a:pt x="1690577" y="616688"/>
                    </a:cubicBezTo>
                    <a:cubicBezTo>
                      <a:pt x="1640029" y="582990"/>
                      <a:pt x="1670800" y="599463"/>
                      <a:pt x="1594884" y="574158"/>
                    </a:cubicBezTo>
                    <a:lnTo>
                      <a:pt x="1562986" y="563526"/>
                    </a:lnTo>
                    <a:cubicBezTo>
                      <a:pt x="1482816" y="590248"/>
                      <a:pt x="1581632" y="554202"/>
                      <a:pt x="1499191" y="595423"/>
                    </a:cubicBezTo>
                    <a:cubicBezTo>
                      <a:pt x="1489166" y="600435"/>
                      <a:pt x="1477318" y="601044"/>
                      <a:pt x="1467293" y="606056"/>
                    </a:cubicBezTo>
                    <a:cubicBezTo>
                      <a:pt x="1455864" y="611771"/>
                      <a:pt x="1447073" y="622131"/>
                      <a:pt x="1435396" y="627321"/>
                    </a:cubicBezTo>
                    <a:cubicBezTo>
                      <a:pt x="1414912" y="636425"/>
                      <a:pt x="1371600" y="648586"/>
                      <a:pt x="1371600" y="648586"/>
                    </a:cubicBezTo>
                    <a:cubicBezTo>
                      <a:pt x="1264294" y="635173"/>
                      <a:pt x="1313651" y="646991"/>
                      <a:pt x="1222744" y="616688"/>
                    </a:cubicBezTo>
                    <a:cubicBezTo>
                      <a:pt x="1222740" y="616687"/>
                      <a:pt x="1158952" y="595425"/>
                      <a:pt x="1158949" y="595423"/>
                    </a:cubicBezTo>
                    <a:cubicBezTo>
                      <a:pt x="1137684" y="581246"/>
                      <a:pt x="1119400" y="560975"/>
                      <a:pt x="1095154" y="552893"/>
                    </a:cubicBezTo>
                    <a:lnTo>
                      <a:pt x="1031358" y="531628"/>
                    </a:lnTo>
                    <a:lnTo>
                      <a:pt x="967563" y="552893"/>
                    </a:lnTo>
                    <a:cubicBezTo>
                      <a:pt x="956930" y="556437"/>
                      <a:pt x="944990" y="557309"/>
                      <a:pt x="935665" y="563526"/>
                    </a:cubicBezTo>
                    <a:cubicBezTo>
                      <a:pt x="894443" y="591008"/>
                      <a:pt x="915891" y="580750"/>
                      <a:pt x="871870" y="595423"/>
                    </a:cubicBezTo>
                    <a:cubicBezTo>
                      <a:pt x="861237" y="602511"/>
                      <a:pt x="851402" y="610973"/>
                      <a:pt x="839972" y="616688"/>
                    </a:cubicBezTo>
                    <a:cubicBezTo>
                      <a:pt x="796700" y="638324"/>
                      <a:pt x="779083" y="623697"/>
                      <a:pt x="723014" y="616688"/>
                    </a:cubicBezTo>
                    <a:cubicBezTo>
                      <a:pt x="632663" y="586572"/>
                      <a:pt x="742821" y="628573"/>
                      <a:pt x="669851" y="584791"/>
                    </a:cubicBezTo>
                    <a:cubicBezTo>
                      <a:pt x="660241" y="579025"/>
                      <a:pt x="647978" y="579170"/>
                      <a:pt x="637954" y="574158"/>
                    </a:cubicBezTo>
                    <a:cubicBezTo>
                      <a:pt x="626524" y="568443"/>
                      <a:pt x="617733" y="558083"/>
                      <a:pt x="606056" y="552893"/>
                    </a:cubicBezTo>
                    <a:cubicBezTo>
                      <a:pt x="585573" y="543789"/>
                      <a:pt x="542261" y="531628"/>
                      <a:pt x="542261" y="531628"/>
                    </a:cubicBezTo>
                    <a:cubicBezTo>
                      <a:pt x="520996" y="535172"/>
                      <a:pt x="499605" y="538032"/>
                      <a:pt x="478465" y="542260"/>
                    </a:cubicBezTo>
                    <a:cubicBezTo>
                      <a:pt x="438299" y="550293"/>
                      <a:pt x="412815" y="560600"/>
                      <a:pt x="372140" y="574158"/>
                    </a:cubicBezTo>
                    <a:lnTo>
                      <a:pt x="340242" y="584791"/>
                    </a:lnTo>
                    <a:lnTo>
                      <a:pt x="308344" y="595423"/>
                    </a:lnTo>
                    <a:lnTo>
                      <a:pt x="212651" y="563526"/>
                    </a:lnTo>
                    <a:lnTo>
                      <a:pt x="180754" y="552893"/>
                    </a:lnTo>
                    <a:cubicBezTo>
                      <a:pt x="152263" y="555267"/>
                      <a:pt x="64693" y="552444"/>
                      <a:pt x="21265" y="574158"/>
                    </a:cubicBezTo>
                    <a:cubicBezTo>
                      <a:pt x="16782" y="576400"/>
                      <a:pt x="14177" y="581247"/>
                      <a:pt x="0" y="616688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A523EBB-F8EF-864F-AA0C-0FA155BA4D31}"/>
                  </a:ext>
                </a:extLst>
              </p:cNvPr>
              <p:cNvSpPr/>
              <p:nvPr/>
            </p:nvSpPr>
            <p:spPr>
              <a:xfrm>
                <a:off x="791341" y="2213553"/>
                <a:ext cx="3424668" cy="5756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DE9B9F11-9CD8-C940-ACE3-1525977E27F4}"/>
                  </a:ext>
                </a:extLst>
              </p:cNvPr>
              <p:cNvSpPr/>
              <p:nvPr/>
            </p:nvSpPr>
            <p:spPr>
              <a:xfrm>
                <a:off x="781695" y="3078563"/>
                <a:ext cx="3424668" cy="130307"/>
              </a:xfrm>
              <a:custGeom>
                <a:avLst/>
                <a:gdLst>
                  <a:gd name="connsiteX0" fmla="*/ 0 w 3774558"/>
                  <a:gd name="connsiteY0" fmla="*/ 42531 h 143620"/>
                  <a:gd name="connsiteX1" fmla="*/ 85060 w 3774558"/>
                  <a:gd name="connsiteY1" fmla="*/ 21265 h 143620"/>
                  <a:gd name="connsiteX2" fmla="*/ 170121 w 3774558"/>
                  <a:gd name="connsiteY2" fmla="*/ 21265 h 143620"/>
                  <a:gd name="connsiteX3" fmla="*/ 255181 w 3774558"/>
                  <a:gd name="connsiteY3" fmla="*/ 63796 h 143620"/>
                  <a:gd name="connsiteX4" fmla="*/ 318976 w 3774558"/>
                  <a:gd name="connsiteY4" fmla="*/ 74428 h 143620"/>
                  <a:gd name="connsiteX5" fmla="*/ 425302 w 3774558"/>
                  <a:gd name="connsiteY5" fmla="*/ 42531 h 143620"/>
                  <a:gd name="connsiteX6" fmla="*/ 520995 w 3774558"/>
                  <a:gd name="connsiteY6" fmla="*/ 0 h 143620"/>
                  <a:gd name="connsiteX7" fmla="*/ 637953 w 3774558"/>
                  <a:gd name="connsiteY7" fmla="*/ 42531 h 143620"/>
                  <a:gd name="connsiteX8" fmla="*/ 733646 w 3774558"/>
                  <a:gd name="connsiteY8" fmla="*/ 95693 h 143620"/>
                  <a:gd name="connsiteX9" fmla="*/ 818707 w 3774558"/>
                  <a:gd name="connsiteY9" fmla="*/ 95693 h 143620"/>
                  <a:gd name="connsiteX10" fmla="*/ 914400 w 3774558"/>
                  <a:gd name="connsiteY10" fmla="*/ 63796 h 143620"/>
                  <a:gd name="connsiteX11" fmla="*/ 1041990 w 3774558"/>
                  <a:gd name="connsiteY11" fmla="*/ 31898 h 143620"/>
                  <a:gd name="connsiteX12" fmla="*/ 1127051 w 3774558"/>
                  <a:gd name="connsiteY12" fmla="*/ 53163 h 143620"/>
                  <a:gd name="connsiteX13" fmla="*/ 1244009 w 3774558"/>
                  <a:gd name="connsiteY13" fmla="*/ 106326 h 143620"/>
                  <a:gd name="connsiteX14" fmla="*/ 1371600 w 3774558"/>
                  <a:gd name="connsiteY14" fmla="*/ 116958 h 143620"/>
                  <a:gd name="connsiteX15" fmla="*/ 1467293 w 3774558"/>
                  <a:gd name="connsiteY15" fmla="*/ 85061 h 143620"/>
                  <a:gd name="connsiteX16" fmla="*/ 1562986 w 3774558"/>
                  <a:gd name="connsiteY16" fmla="*/ 42531 h 143620"/>
                  <a:gd name="connsiteX17" fmla="*/ 1690576 w 3774558"/>
                  <a:gd name="connsiteY17" fmla="*/ 85061 h 143620"/>
                  <a:gd name="connsiteX18" fmla="*/ 1786269 w 3774558"/>
                  <a:gd name="connsiteY18" fmla="*/ 127591 h 143620"/>
                  <a:gd name="connsiteX19" fmla="*/ 1871330 w 3774558"/>
                  <a:gd name="connsiteY19" fmla="*/ 116958 h 143620"/>
                  <a:gd name="connsiteX20" fmla="*/ 1956390 w 3774558"/>
                  <a:gd name="connsiteY20" fmla="*/ 85061 h 143620"/>
                  <a:gd name="connsiteX21" fmla="*/ 2094614 w 3774558"/>
                  <a:gd name="connsiteY21" fmla="*/ 31898 h 143620"/>
                  <a:gd name="connsiteX22" fmla="*/ 2211572 w 3774558"/>
                  <a:gd name="connsiteY22" fmla="*/ 53163 h 143620"/>
                  <a:gd name="connsiteX23" fmla="*/ 2296632 w 3774558"/>
                  <a:gd name="connsiteY23" fmla="*/ 106326 h 143620"/>
                  <a:gd name="connsiteX24" fmla="*/ 2392325 w 3774558"/>
                  <a:gd name="connsiteY24" fmla="*/ 116958 h 143620"/>
                  <a:gd name="connsiteX25" fmla="*/ 2477386 w 3774558"/>
                  <a:gd name="connsiteY25" fmla="*/ 85061 h 143620"/>
                  <a:gd name="connsiteX26" fmla="*/ 2541181 w 3774558"/>
                  <a:gd name="connsiteY26" fmla="*/ 63796 h 143620"/>
                  <a:gd name="connsiteX27" fmla="*/ 2636874 w 3774558"/>
                  <a:gd name="connsiteY27" fmla="*/ 85061 h 143620"/>
                  <a:gd name="connsiteX28" fmla="*/ 2721934 w 3774558"/>
                  <a:gd name="connsiteY28" fmla="*/ 138224 h 143620"/>
                  <a:gd name="connsiteX29" fmla="*/ 2849525 w 3774558"/>
                  <a:gd name="connsiteY29" fmla="*/ 138224 h 143620"/>
                  <a:gd name="connsiteX30" fmla="*/ 2945218 w 3774558"/>
                  <a:gd name="connsiteY30" fmla="*/ 106326 h 143620"/>
                  <a:gd name="connsiteX31" fmla="*/ 3019646 w 3774558"/>
                  <a:gd name="connsiteY31" fmla="*/ 63796 h 143620"/>
                  <a:gd name="connsiteX32" fmla="*/ 3115339 w 3774558"/>
                  <a:gd name="connsiteY32" fmla="*/ 74428 h 143620"/>
                  <a:gd name="connsiteX33" fmla="*/ 3242930 w 3774558"/>
                  <a:gd name="connsiteY33" fmla="*/ 116958 h 143620"/>
                  <a:gd name="connsiteX34" fmla="*/ 3359888 w 3774558"/>
                  <a:gd name="connsiteY34" fmla="*/ 106326 h 143620"/>
                  <a:gd name="connsiteX35" fmla="*/ 3487479 w 3774558"/>
                  <a:gd name="connsiteY35" fmla="*/ 42531 h 143620"/>
                  <a:gd name="connsiteX36" fmla="*/ 3572539 w 3774558"/>
                  <a:gd name="connsiteY36" fmla="*/ 53163 h 143620"/>
                  <a:gd name="connsiteX37" fmla="*/ 3646967 w 3774558"/>
                  <a:gd name="connsiteY37" fmla="*/ 95693 h 143620"/>
                  <a:gd name="connsiteX38" fmla="*/ 3710762 w 3774558"/>
                  <a:gd name="connsiteY38" fmla="*/ 95693 h 143620"/>
                  <a:gd name="connsiteX39" fmla="*/ 3774558 w 3774558"/>
                  <a:gd name="connsiteY39" fmla="*/ 85061 h 143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774558" h="143620">
                    <a:moveTo>
                      <a:pt x="0" y="42531"/>
                    </a:moveTo>
                    <a:cubicBezTo>
                      <a:pt x="28353" y="33670"/>
                      <a:pt x="56707" y="24809"/>
                      <a:pt x="85060" y="21265"/>
                    </a:cubicBezTo>
                    <a:cubicBezTo>
                      <a:pt x="113413" y="17721"/>
                      <a:pt x="141768" y="14176"/>
                      <a:pt x="170121" y="21265"/>
                    </a:cubicBezTo>
                    <a:cubicBezTo>
                      <a:pt x="198475" y="28353"/>
                      <a:pt x="255181" y="63796"/>
                      <a:pt x="255181" y="63796"/>
                    </a:cubicBezTo>
                    <a:cubicBezTo>
                      <a:pt x="279990" y="72657"/>
                      <a:pt x="290623" y="77972"/>
                      <a:pt x="318976" y="74428"/>
                    </a:cubicBezTo>
                    <a:cubicBezTo>
                      <a:pt x="347329" y="70884"/>
                      <a:pt x="391632" y="54936"/>
                      <a:pt x="425302" y="42531"/>
                    </a:cubicBezTo>
                    <a:cubicBezTo>
                      <a:pt x="458972" y="30126"/>
                      <a:pt x="485553" y="0"/>
                      <a:pt x="520995" y="0"/>
                    </a:cubicBezTo>
                    <a:cubicBezTo>
                      <a:pt x="556437" y="0"/>
                      <a:pt x="602511" y="26582"/>
                      <a:pt x="637953" y="42531"/>
                    </a:cubicBezTo>
                    <a:cubicBezTo>
                      <a:pt x="673395" y="58480"/>
                      <a:pt x="703520" y="86833"/>
                      <a:pt x="733646" y="95693"/>
                    </a:cubicBezTo>
                    <a:cubicBezTo>
                      <a:pt x="763772" y="104553"/>
                      <a:pt x="788581" y="101009"/>
                      <a:pt x="818707" y="95693"/>
                    </a:cubicBezTo>
                    <a:cubicBezTo>
                      <a:pt x="848833" y="90377"/>
                      <a:pt x="877186" y="74428"/>
                      <a:pt x="914400" y="63796"/>
                    </a:cubicBezTo>
                    <a:cubicBezTo>
                      <a:pt x="951614" y="53164"/>
                      <a:pt x="1006548" y="33670"/>
                      <a:pt x="1041990" y="31898"/>
                    </a:cubicBezTo>
                    <a:cubicBezTo>
                      <a:pt x="1077432" y="30126"/>
                      <a:pt x="1093381" y="40758"/>
                      <a:pt x="1127051" y="53163"/>
                    </a:cubicBezTo>
                    <a:cubicBezTo>
                      <a:pt x="1160721" y="65568"/>
                      <a:pt x="1203251" y="95694"/>
                      <a:pt x="1244009" y="106326"/>
                    </a:cubicBezTo>
                    <a:cubicBezTo>
                      <a:pt x="1284767" y="116958"/>
                      <a:pt x="1334386" y="120502"/>
                      <a:pt x="1371600" y="116958"/>
                    </a:cubicBezTo>
                    <a:cubicBezTo>
                      <a:pt x="1408814" y="113414"/>
                      <a:pt x="1435395" y="97465"/>
                      <a:pt x="1467293" y="85061"/>
                    </a:cubicBezTo>
                    <a:cubicBezTo>
                      <a:pt x="1499191" y="72657"/>
                      <a:pt x="1525772" y="42531"/>
                      <a:pt x="1562986" y="42531"/>
                    </a:cubicBezTo>
                    <a:cubicBezTo>
                      <a:pt x="1600200" y="42531"/>
                      <a:pt x="1653362" y="70884"/>
                      <a:pt x="1690576" y="85061"/>
                    </a:cubicBezTo>
                    <a:cubicBezTo>
                      <a:pt x="1727790" y="99238"/>
                      <a:pt x="1756143" y="122275"/>
                      <a:pt x="1786269" y="127591"/>
                    </a:cubicBezTo>
                    <a:cubicBezTo>
                      <a:pt x="1816395" y="132907"/>
                      <a:pt x="1842977" y="124046"/>
                      <a:pt x="1871330" y="116958"/>
                    </a:cubicBezTo>
                    <a:cubicBezTo>
                      <a:pt x="1899683" y="109870"/>
                      <a:pt x="1956390" y="85061"/>
                      <a:pt x="1956390" y="85061"/>
                    </a:cubicBezTo>
                    <a:cubicBezTo>
                      <a:pt x="1993604" y="70884"/>
                      <a:pt x="2052084" y="37214"/>
                      <a:pt x="2094614" y="31898"/>
                    </a:cubicBezTo>
                    <a:cubicBezTo>
                      <a:pt x="2137144" y="26582"/>
                      <a:pt x="2177902" y="40758"/>
                      <a:pt x="2211572" y="53163"/>
                    </a:cubicBezTo>
                    <a:cubicBezTo>
                      <a:pt x="2245242" y="65568"/>
                      <a:pt x="2266506" y="95693"/>
                      <a:pt x="2296632" y="106326"/>
                    </a:cubicBezTo>
                    <a:cubicBezTo>
                      <a:pt x="2326758" y="116959"/>
                      <a:pt x="2362199" y="120502"/>
                      <a:pt x="2392325" y="116958"/>
                    </a:cubicBezTo>
                    <a:cubicBezTo>
                      <a:pt x="2422451" y="113414"/>
                      <a:pt x="2477386" y="85061"/>
                      <a:pt x="2477386" y="85061"/>
                    </a:cubicBezTo>
                    <a:cubicBezTo>
                      <a:pt x="2502195" y="76201"/>
                      <a:pt x="2514600" y="63796"/>
                      <a:pt x="2541181" y="63796"/>
                    </a:cubicBezTo>
                    <a:cubicBezTo>
                      <a:pt x="2567762" y="63796"/>
                      <a:pt x="2606749" y="72656"/>
                      <a:pt x="2636874" y="85061"/>
                    </a:cubicBezTo>
                    <a:cubicBezTo>
                      <a:pt x="2666999" y="97466"/>
                      <a:pt x="2686492" y="129364"/>
                      <a:pt x="2721934" y="138224"/>
                    </a:cubicBezTo>
                    <a:cubicBezTo>
                      <a:pt x="2757376" y="147084"/>
                      <a:pt x="2812311" y="143540"/>
                      <a:pt x="2849525" y="138224"/>
                    </a:cubicBezTo>
                    <a:cubicBezTo>
                      <a:pt x="2886739" y="132908"/>
                      <a:pt x="2916865" y="118731"/>
                      <a:pt x="2945218" y="106326"/>
                    </a:cubicBezTo>
                    <a:cubicBezTo>
                      <a:pt x="2973571" y="93921"/>
                      <a:pt x="2991292" y="69112"/>
                      <a:pt x="3019646" y="63796"/>
                    </a:cubicBezTo>
                    <a:cubicBezTo>
                      <a:pt x="3048000" y="58480"/>
                      <a:pt x="3078125" y="65568"/>
                      <a:pt x="3115339" y="74428"/>
                    </a:cubicBezTo>
                    <a:cubicBezTo>
                      <a:pt x="3152553" y="83288"/>
                      <a:pt x="3202172" y="111642"/>
                      <a:pt x="3242930" y="116958"/>
                    </a:cubicBezTo>
                    <a:cubicBezTo>
                      <a:pt x="3283688" y="122274"/>
                      <a:pt x="3319130" y="118730"/>
                      <a:pt x="3359888" y="106326"/>
                    </a:cubicBezTo>
                    <a:cubicBezTo>
                      <a:pt x="3400646" y="93922"/>
                      <a:pt x="3452037" y="51391"/>
                      <a:pt x="3487479" y="42531"/>
                    </a:cubicBezTo>
                    <a:cubicBezTo>
                      <a:pt x="3522921" y="33671"/>
                      <a:pt x="3545958" y="44303"/>
                      <a:pt x="3572539" y="53163"/>
                    </a:cubicBezTo>
                    <a:cubicBezTo>
                      <a:pt x="3599120" y="62023"/>
                      <a:pt x="3646967" y="95693"/>
                      <a:pt x="3646967" y="95693"/>
                    </a:cubicBezTo>
                    <a:cubicBezTo>
                      <a:pt x="3670004" y="102781"/>
                      <a:pt x="3710762" y="95693"/>
                      <a:pt x="3710762" y="95693"/>
                    </a:cubicBezTo>
                    <a:cubicBezTo>
                      <a:pt x="3732027" y="93921"/>
                      <a:pt x="3753292" y="89491"/>
                      <a:pt x="3774558" y="85061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B7F7880-57A7-1241-8D41-189CE1662B2F}"/>
                  </a:ext>
                </a:extLst>
              </p:cNvPr>
              <p:cNvSpPr/>
              <p:nvPr/>
            </p:nvSpPr>
            <p:spPr>
              <a:xfrm>
                <a:off x="4221124" y="1573618"/>
                <a:ext cx="1254642" cy="46676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F222506-3CA5-1348-A05F-68A3FE5904E2}"/>
                  </a:ext>
                </a:extLst>
              </p:cNvPr>
              <p:cNvSpPr/>
              <p:nvPr/>
            </p:nvSpPr>
            <p:spPr>
              <a:xfrm>
                <a:off x="287070" y="-138224"/>
                <a:ext cx="492649" cy="63795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E41B9ED-7D7B-F044-B67D-79DD6C99E612}"/>
                  </a:ext>
                </a:extLst>
              </p:cNvPr>
              <p:cNvSpPr/>
              <p:nvPr/>
            </p:nvSpPr>
            <p:spPr>
              <a:xfrm rot="5400000">
                <a:off x="1931580" y="2895599"/>
                <a:ext cx="1605519" cy="46818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D8270AE-13A9-9A48-BFC4-B91D35784D5A}"/>
                  </a:ext>
                </a:extLst>
              </p:cNvPr>
              <p:cNvSpPr/>
              <p:nvPr/>
            </p:nvSpPr>
            <p:spPr>
              <a:xfrm>
                <a:off x="786809" y="1743740"/>
                <a:ext cx="3434317" cy="267940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80FE428-822F-5B40-BB6D-7C945919C8F1}"/>
                </a:ext>
              </a:extLst>
            </p:cNvPr>
            <p:cNvSpPr txBox="1"/>
            <p:nvPr/>
          </p:nvSpPr>
          <p:spPr>
            <a:xfrm>
              <a:off x="401155" y="433345"/>
              <a:ext cx="3884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Swell Braille" pitchFamily="49"/>
                </a:rPr>
                <a:t>⠁⠝⠛⠥⠇⠁⠗⠀⠥⠝⠉⠕⠝=⠍;⠽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1754373" y="250103"/>
            <a:ext cx="6039294" cy="46166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well Braille" pitchFamily="49"/>
                <a:ea typeface="Braille Normal" charset="0"/>
                <a:cs typeface="Braille Normal" charset="0"/>
              </a:rPr>
              <a:t>⠠⠞⠽⠏⠑⠎⠀(⠀⠠⠥⠝⠉⠕⠝=⠍⠊⠞⠊⠑⠎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C510463-FE83-2942-B716-58E8B1A7F95F}"/>
              </a:ext>
            </a:extLst>
          </p:cNvPr>
          <p:cNvGrpSpPr/>
          <p:nvPr/>
        </p:nvGrpSpPr>
        <p:grpSpPr>
          <a:xfrm>
            <a:off x="4903583" y="786811"/>
            <a:ext cx="3453608" cy="2810540"/>
            <a:chOff x="4573974" y="3721397"/>
            <a:chExt cx="3453608" cy="281054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7C6CF0A-1EA4-7F41-9ADB-72AE228FA24C}"/>
                </a:ext>
              </a:extLst>
            </p:cNvPr>
            <p:cNvGrpSpPr/>
            <p:nvPr/>
          </p:nvGrpSpPr>
          <p:grpSpPr>
            <a:xfrm>
              <a:off x="4573974" y="4242393"/>
              <a:ext cx="3453608" cy="2289544"/>
              <a:chOff x="4837815" y="3763925"/>
              <a:chExt cx="3806455" cy="252346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6AE9FA3-67C9-234F-B93C-A2C95EE2A71C}"/>
                  </a:ext>
                </a:extLst>
              </p:cNvPr>
              <p:cNvSpPr/>
              <p:nvPr/>
            </p:nvSpPr>
            <p:spPr>
              <a:xfrm>
                <a:off x="4848447" y="3763925"/>
                <a:ext cx="3774558" cy="5422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DF8F023-ED4C-2849-BCA3-76D81FF277B2}"/>
                  </a:ext>
                </a:extLst>
              </p:cNvPr>
              <p:cNvSpPr/>
              <p:nvPr/>
            </p:nvSpPr>
            <p:spPr>
              <a:xfrm>
                <a:off x="4848447" y="5224131"/>
                <a:ext cx="3774558" cy="5422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46D5579-1F5A-8240-AA09-97D4DB5A25B3}"/>
                  </a:ext>
                </a:extLst>
              </p:cNvPr>
              <p:cNvSpPr/>
              <p:nvPr/>
            </p:nvSpPr>
            <p:spPr>
              <a:xfrm>
                <a:off x="4848447" y="5745125"/>
                <a:ext cx="3774558" cy="5422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148B4DB2-BF6C-3C49-AD1A-EB4BF7979A63}"/>
                  </a:ext>
                </a:extLst>
              </p:cNvPr>
              <p:cNvSpPr/>
              <p:nvPr/>
            </p:nvSpPr>
            <p:spPr>
              <a:xfrm>
                <a:off x="4848447" y="4699590"/>
                <a:ext cx="3795823" cy="669851"/>
              </a:xfrm>
              <a:custGeom>
                <a:avLst/>
                <a:gdLst>
                  <a:gd name="connsiteX0" fmla="*/ 0 w 3774558"/>
                  <a:gd name="connsiteY0" fmla="*/ 616688 h 669851"/>
                  <a:gd name="connsiteX1" fmla="*/ 0 w 3774558"/>
                  <a:gd name="connsiteY1" fmla="*/ 0 h 669851"/>
                  <a:gd name="connsiteX2" fmla="*/ 3753293 w 3774558"/>
                  <a:gd name="connsiteY2" fmla="*/ 0 h 669851"/>
                  <a:gd name="connsiteX3" fmla="*/ 3753293 w 3774558"/>
                  <a:gd name="connsiteY3" fmla="*/ 627321 h 669851"/>
                  <a:gd name="connsiteX4" fmla="*/ 3774558 w 3774558"/>
                  <a:gd name="connsiteY4" fmla="*/ 627321 h 669851"/>
                  <a:gd name="connsiteX5" fmla="*/ 3636335 w 3774558"/>
                  <a:gd name="connsiteY5" fmla="*/ 627321 h 669851"/>
                  <a:gd name="connsiteX6" fmla="*/ 3604437 w 3774558"/>
                  <a:gd name="connsiteY6" fmla="*/ 616688 h 669851"/>
                  <a:gd name="connsiteX7" fmla="*/ 3540642 w 3774558"/>
                  <a:gd name="connsiteY7" fmla="*/ 574158 h 669851"/>
                  <a:gd name="connsiteX8" fmla="*/ 3476847 w 3774558"/>
                  <a:gd name="connsiteY8" fmla="*/ 552893 h 669851"/>
                  <a:gd name="connsiteX9" fmla="*/ 3381154 w 3774558"/>
                  <a:gd name="connsiteY9" fmla="*/ 606056 h 669851"/>
                  <a:gd name="connsiteX10" fmla="*/ 3349256 w 3774558"/>
                  <a:gd name="connsiteY10" fmla="*/ 627321 h 669851"/>
                  <a:gd name="connsiteX11" fmla="*/ 3285461 w 3774558"/>
                  <a:gd name="connsiteY11" fmla="*/ 648586 h 669851"/>
                  <a:gd name="connsiteX12" fmla="*/ 3242931 w 3774558"/>
                  <a:gd name="connsiteY12" fmla="*/ 637954 h 669851"/>
                  <a:gd name="connsiteX13" fmla="*/ 3179135 w 3774558"/>
                  <a:gd name="connsiteY13" fmla="*/ 616688 h 669851"/>
                  <a:gd name="connsiteX14" fmla="*/ 3115340 w 3774558"/>
                  <a:gd name="connsiteY14" fmla="*/ 595423 h 669851"/>
                  <a:gd name="connsiteX15" fmla="*/ 3083442 w 3774558"/>
                  <a:gd name="connsiteY15" fmla="*/ 584791 h 669851"/>
                  <a:gd name="connsiteX16" fmla="*/ 3051544 w 3774558"/>
                  <a:gd name="connsiteY16" fmla="*/ 574158 h 669851"/>
                  <a:gd name="connsiteX17" fmla="*/ 2955851 w 3774558"/>
                  <a:gd name="connsiteY17" fmla="*/ 595423 h 669851"/>
                  <a:gd name="connsiteX18" fmla="*/ 2902689 w 3774558"/>
                  <a:gd name="connsiteY18" fmla="*/ 648586 h 669851"/>
                  <a:gd name="connsiteX19" fmla="*/ 2838893 w 3774558"/>
                  <a:gd name="connsiteY19" fmla="*/ 669851 h 669851"/>
                  <a:gd name="connsiteX20" fmla="*/ 2721935 w 3774558"/>
                  <a:gd name="connsiteY20" fmla="*/ 659219 h 669851"/>
                  <a:gd name="connsiteX21" fmla="*/ 2615610 w 3774558"/>
                  <a:gd name="connsiteY21" fmla="*/ 627321 h 669851"/>
                  <a:gd name="connsiteX22" fmla="*/ 2509284 w 3774558"/>
                  <a:gd name="connsiteY22" fmla="*/ 606056 h 669851"/>
                  <a:gd name="connsiteX23" fmla="*/ 2402958 w 3774558"/>
                  <a:gd name="connsiteY23" fmla="*/ 637954 h 669851"/>
                  <a:gd name="connsiteX24" fmla="*/ 2371061 w 3774558"/>
                  <a:gd name="connsiteY24" fmla="*/ 648586 h 669851"/>
                  <a:gd name="connsiteX25" fmla="*/ 2254103 w 3774558"/>
                  <a:gd name="connsiteY25" fmla="*/ 637954 h 669851"/>
                  <a:gd name="connsiteX26" fmla="*/ 2222205 w 3774558"/>
                  <a:gd name="connsiteY26" fmla="*/ 627321 h 669851"/>
                  <a:gd name="connsiteX27" fmla="*/ 2190307 w 3774558"/>
                  <a:gd name="connsiteY27" fmla="*/ 595423 h 669851"/>
                  <a:gd name="connsiteX28" fmla="*/ 2126512 w 3774558"/>
                  <a:gd name="connsiteY28" fmla="*/ 574158 h 669851"/>
                  <a:gd name="connsiteX29" fmla="*/ 2094614 w 3774558"/>
                  <a:gd name="connsiteY29" fmla="*/ 563526 h 669851"/>
                  <a:gd name="connsiteX30" fmla="*/ 2030819 w 3774558"/>
                  <a:gd name="connsiteY30" fmla="*/ 574158 h 669851"/>
                  <a:gd name="connsiteX31" fmla="*/ 1967024 w 3774558"/>
                  <a:gd name="connsiteY31" fmla="*/ 595423 h 669851"/>
                  <a:gd name="connsiteX32" fmla="*/ 1871331 w 3774558"/>
                  <a:gd name="connsiteY32" fmla="*/ 637954 h 669851"/>
                  <a:gd name="connsiteX33" fmla="*/ 1839433 w 3774558"/>
                  <a:gd name="connsiteY33" fmla="*/ 648586 h 669851"/>
                  <a:gd name="connsiteX34" fmla="*/ 1765005 w 3774558"/>
                  <a:gd name="connsiteY34" fmla="*/ 637954 h 669851"/>
                  <a:gd name="connsiteX35" fmla="*/ 1733107 w 3774558"/>
                  <a:gd name="connsiteY35" fmla="*/ 627321 h 669851"/>
                  <a:gd name="connsiteX36" fmla="*/ 1690577 w 3774558"/>
                  <a:gd name="connsiteY36" fmla="*/ 616688 h 669851"/>
                  <a:gd name="connsiteX37" fmla="*/ 1594884 w 3774558"/>
                  <a:gd name="connsiteY37" fmla="*/ 574158 h 669851"/>
                  <a:gd name="connsiteX38" fmla="*/ 1562986 w 3774558"/>
                  <a:gd name="connsiteY38" fmla="*/ 563526 h 669851"/>
                  <a:gd name="connsiteX39" fmla="*/ 1499191 w 3774558"/>
                  <a:gd name="connsiteY39" fmla="*/ 595423 h 669851"/>
                  <a:gd name="connsiteX40" fmla="*/ 1467293 w 3774558"/>
                  <a:gd name="connsiteY40" fmla="*/ 606056 h 669851"/>
                  <a:gd name="connsiteX41" fmla="*/ 1435396 w 3774558"/>
                  <a:gd name="connsiteY41" fmla="*/ 627321 h 669851"/>
                  <a:gd name="connsiteX42" fmla="*/ 1371600 w 3774558"/>
                  <a:gd name="connsiteY42" fmla="*/ 648586 h 669851"/>
                  <a:gd name="connsiteX43" fmla="*/ 1222744 w 3774558"/>
                  <a:gd name="connsiteY43" fmla="*/ 616688 h 669851"/>
                  <a:gd name="connsiteX44" fmla="*/ 1158949 w 3774558"/>
                  <a:gd name="connsiteY44" fmla="*/ 595423 h 669851"/>
                  <a:gd name="connsiteX45" fmla="*/ 1095154 w 3774558"/>
                  <a:gd name="connsiteY45" fmla="*/ 552893 h 669851"/>
                  <a:gd name="connsiteX46" fmla="*/ 1031358 w 3774558"/>
                  <a:gd name="connsiteY46" fmla="*/ 531628 h 669851"/>
                  <a:gd name="connsiteX47" fmla="*/ 967563 w 3774558"/>
                  <a:gd name="connsiteY47" fmla="*/ 552893 h 669851"/>
                  <a:gd name="connsiteX48" fmla="*/ 935665 w 3774558"/>
                  <a:gd name="connsiteY48" fmla="*/ 563526 h 669851"/>
                  <a:gd name="connsiteX49" fmla="*/ 871870 w 3774558"/>
                  <a:gd name="connsiteY49" fmla="*/ 595423 h 669851"/>
                  <a:gd name="connsiteX50" fmla="*/ 839972 w 3774558"/>
                  <a:gd name="connsiteY50" fmla="*/ 616688 h 669851"/>
                  <a:gd name="connsiteX51" fmla="*/ 723014 w 3774558"/>
                  <a:gd name="connsiteY51" fmla="*/ 616688 h 669851"/>
                  <a:gd name="connsiteX52" fmla="*/ 669851 w 3774558"/>
                  <a:gd name="connsiteY52" fmla="*/ 584791 h 669851"/>
                  <a:gd name="connsiteX53" fmla="*/ 637954 w 3774558"/>
                  <a:gd name="connsiteY53" fmla="*/ 574158 h 669851"/>
                  <a:gd name="connsiteX54" fmla="*/ 606056 w 3774558"/>
                  <a:gd name="connsiteY54" fmla="*/ 552893 h 669851"/>
                  <a:gd name="connsiteX55" fmla="*/ 542261 w 3774558"/>
                  <a:gd name="connsiteY55" fmla="*/ 531628 h 669851"/>
                  <a:gd name="connsiteX56" fmla="*/ 478465 w 3774558"/>
                  <a:gd name="connsiteY56" fmla="*/ 542260 h 669851"/>
                  <a:gd name="connsiteX57" fmla="*/ 372140 w 3774558"/>
                  <a:gd name="connsiteY57" fmla="*/ 574158 h 669851"/>
                  <a:gd name="connsiteX58" fmla="*/ 340242 w 3774558"/>
                  <a:gd name="connsiteY58" fmla="*/ 584791 h 669851"/>
                  <a:gd name="connsiteX59" fmla="*/ 308344 w 3774558"/>
                  <a:gd name="connsiteY59" fmla="*/ 595423 h 669851"/>
                  <a:gd name="connsiteX60" fmla="*/ 212651 w 3774558"/>
                  <a:gd name="connsiteY60" fmla="*/ 563526 h 669851"/>
                  <a:gd name="connsiteX61" fmla="*/ 180754 w 3774558"/>
                  <a:gd name="connsiteY61" fmla="*/ 552893 h 669851"/>
                  <a:gd name="connsiteX62" fmla="*/ 21265 w 3774558"/>
                  <a:gd name="connsiteY62" fmla="*/ 574158 h 669851"/>
                  <a:gd name="connsiteX63" fmla="*/ 0 w 3774558"/>
                  <a:gd name="connsiteY63" fmla="*/ 616688 h 669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3774558" h="669851">
                    <a:moveTo>
                      <a:pt x="0" y="616688"/>
                    </a:moveTo>
                    <a:lnTo>
                      <a:pt x="0" y="0"/>
                    </a:lnTo>
                    <a:lnTo>
                      <a:pt x="3753293" y="0"/>
                    </a:lnTo>
                    <a:lnTo>
                      <a:pt x="3753293" y="627321"/>
                    </a:lnTo>
                    <a:lnTo>
                      <a:pt x="3774558" y="627321"/>
                    </a:lnTo>
                    <a:cubicBezTo>
                      <a:pt x="3678902" y="637950"/>
                      <a:pt x="3703371" y="646475"/>
                      <a:pt x="3636335" y="627321"/>
                    </a:cubicBezTo>
                    <a:cubicBezTo>
                      <a:pt x="3625558" y="624242"/>
                      <a:pt x="3614234" y="622131"/>
                      <a:pt x="3604437" y="616688"/>
                    </a:cubicBezTo>
                    <a:cubicBezTo>
                      <a:pt x="3582096" y="604276"/>
                      <a:pt x="3564888" y="582240"/>
                      <a:pt x="3540642" y="574158"/>
                    </a:cubicBezTo>
                    <a:lnTo>
                      <a:pt x="3476847" y="552893"/>
                    </a:lnTo>
                    <a:cubicBezTo>
                      <a:pt x="3420703" y="571608"/>
                      <a:pt x="3454275" y="557309"/>
                      <a:pt x="3381154" y="606056"/>
                    </a:cubicBezTo>
                    <a:cubicBezTo>
                      <a:pt x="3370521" y="613144"/>
                      <a:pt x="3361379" y="623280"/>
                      <a:pt x="3349256" y="627321"/>
                    </a:cubicBezTo>
                    <a:lnTo>
                      <a:pt x="3285461" y="648586"/>
                    </a:lnTo>
                    <a:cubicBezTo>
                      <a:pt x="3271284" y="645042"/>
                      <a:pt x="3256928" y="642153"/>
                      <a:pt x="3242931" y="637954"/>
                    </a:cubicBezTo>
                    <a:cubicBezTo>
                      <a:pt x="3221461" y="631513"/>
                      <a:pt x="3200400" y="623776"/>
                      <a:pt x="3179135" y="616688"/>
                    </a:cubicBezTo>
                    <a:lnTo>
                      <a:pt x="3115340" y="595423"/>
                    </a:lnTo>
                    <a:lnTo>
                      <a:pt x="3083442" y="584791"/>
                    </a:lnTo>
                    <a:lnTo>
                      <a:pt x="3051544" y="574158"/>
                    </a:lnTo>
                    <a:cubicBezTo>
                      <a:pt x="3050895" y="574266"/>
                      <a:pt x="2969625" y="584404"/>
                      <a:pt x="2955851" y="595423"/>
                    </a:cubicBezTo>
                    <a:cubicBezTo>
                      <a:pt x="2898258" y="641497"/>
                      <a:pt x="2974458" y="616689"/>
                      <a:pt x="2902689" y="648586"/>
                    </a:cubicBezTo>
                    <a:cubicBezTo>
                      <a:pt x="2882205" y="657690"/>
                      <a:pt x="2838893" y="669851"/>
                      <a:pt x="2838893" y="669851"/>
                    </a:cubicBezTo>
                    <a:cubicBezTo>
                      <a:pt x="2799907" y="666307"/>
                      <a:pt x="2760738" y="664393"/>
                      <a:pt x="2721935" y="659219"/>
                    </a:cubicBezTo>
                    <a:cubicBezTo>
                      <a:pt x="2685781" y="654398"/>
                      <a:pt x="2650132" y="635952"/>
                      <a:pt x="2615610" y="627321"/>
                    </a:cubicBezTo>
                    <a:cubicBezTo>
                      <a:pt x="2552164" y="611459"/>
                      <a:pt x="2587494" y="619090"/>
                      <a:pt x="2509284" y="606056"/>
                    </a:cubicBezTo>
                    <a:cubicBezTo>
                      <a:pt x="2445003" y="622125"/>
                      <a:pt x="2480623" y="612065"/>
                      <a:pt x="2402958" y="637954"/>
                    </a:cubicBezTo>
                    <a:lnTo>
                      <a:pt x="2371061" y="648586"/>
                    </a:lnTo>
                    <a:cubicBezTo>
                      <a:pt x="2332075" y="645042"/>
                      <a:pt x="2292856" y="643490"/>
                      <a:pt x="2254103" y="637954"/>
                    </a:cubicBezTo>
                    <a:cubicBezTo>
                      <a:pt x="2243008" y="636369"/>
                      <a:pt x="2231530" y="633538"/>
                      <a:pt x="2222205" y="627321"/>
                    </a:cubicBezTo>
                    <a:cubicBezTo>
                      <a:pt x="2209694" y="618980"/>
                      <a:pt x="2203452" y="602726"/>
                      <a:pt x="2190307" y="595423"/>
                    </a:cubicBezTo>
                    <a:cubicBezTo>
                      <a:pt x="2170713" y="584537"/>
                      <a:pt x="2147777" y="581246"/>
                      <a:pt x="2126512" y="574158"/>
                    </a:cubicBezTo>
                    <a:lnTo>
                      <a:pt x="2094614" y="563526"/>
                    </a:lnTo>
                    <a:cubicBezTo>
                      <a:pt x="2073349" y="567070"/>
                      <a:pt x="2051734" y="568929"/>
                      <a:pt x="2030819" y="574158"/>
                    </a:cubicBezTo>
                    <a:cubicBezTo>
                      <a:pt x="2009073" y="579594"/>
                      <a:pt x="1967024" y="595423"/>
                      <a:pt x="1967024" y="595423"/>
                    </a:cubicBezTo>
                    <a:cubicBezTo>
                      <a:pt x="1916477" y="629121"/>
                      <a:pt x="1947246" y="612649"/>
                      <a:pt x="1871331" y="637954"/>
                    </a:cubicBezTo>
                    <a:lnTo>
                      <a:pt x="1839433" y="648586"/>
                    </a:lnTo>
                    <a:cubicBezTo>
                      <a:pt x="1814624" y="645042"/>
                      <a:pt x="1789580" y="642869"/>
                      <a:pt x="1765005" y="637954"/>
                    </a:cubicBezTo>
                    <a:cubicBezTo>
                      <a:pt x="1754015" y="635756"/>
                      <a:pt x="1743884" y="630400"/>
                      <a:pt x="1733107" y="627321"/>
                    </a:cubicBezTo>
                    <a:cubicBezTo>
                      <a:pt x="1719056" y="623306"/>
                      <a:pt x="1704754" y="620232"/>
                      <a:pt x="1690577" y="616688"/>
                    </a:cubicBezTo>
                    <a:cubicBezTo>
                      <a:pt x="1640029" y="582990"/>
                      <a:pt x="1670800" y="599463"/>
                      <a:pt x="1594884" y="574158"/>
                    </a:cubicBezTo>
                    <a:lnTo>
                      <a:pt x="1562986" y="563526"/>
                    </a:lnTo>
                    <a:cubicBezTo>
                      <a:pt x="1482816" y="590248"/>
                      <a:pt x="1581632" y="554202"/>
                      <a:pt x="1499191" y="595423"/>
                    </a:cubicBezTo>
                    <a:cubicBezTo>
                      <a:pt x="1489166" y="600435"/>
                      <a:pt x="1477318" y="601044"/>
                      <a:pt x="1467293" y="606056"/>
                    </a:cubicBezTo>
                    <a:cubicBezTo>
                      <a:pt x="1455864" y="611771"/>
                      <a:pt x="1447073" y="622131"/>
                      <a:pt x="1435396" y="627321"/>
                    </a:cubicBezTo>
                    <a:cubicBezTo>
                      <a:pt x="1414912" y="636425"/>
                      <a:pt x="1371600" y="648586"/>
                      <a:pt x="1371600" y="648586"/>
                    </a:cubicBezTo>
                    <a:cubicBezTo>
                      <a:pt x="1264294" y="635173"/>
                      <a:pt x="1313651" y="646991"/>
                      <a:pt x="1222744" y="616688"/>
                    </a:cubicBezTo>
                    <a:cubicBezTo>
                      <a:pt x="1222740" y="616687"/>
                      <a:pt x="1158952" y="595425"/>
                      <a:pt x="1158949" y="595423"/>
                    </a:cubicBezTo>
                    <a:cubicBezTo>
                      <a:pt x="1137684" y="581246"/>
                      <a:pt x="1119400" y="560975"/>
                      <a:pt x="1095154" y="552893"/>
                    </a:cubicBezTo>
                    <a:lnTo>
                      <a:pt x="1031358" y="531628"/>
                    </a:lnTo>
                    <a:lnTo>
                      <a:pt x="967563" y="552893"/>
                    </a:lnTo>
                    <a:cubicBezTo>
                      <a:pt x="956930" y="556437"/>
                      <a:pt x="944990" y="557309"/>
                      <a:pt x="935665" y="563526"/>
                    </a:cubicBezTo>
                    <a:cubicBezTo>
                      <a:pt x="894443" y="591008"/>
                      <a:pt x="915891" y="580750"/>
                      <a:pt x="871870" y="595423"/>
                    </a:cubicBezTo>
                    <a:cubicBezTo>
                      <a:pt x="861237" y="602511"/>
                      <a:pt x="851402" y="610973"/>
                      <a:pt x="839972" y="616688"/>
                    </a:cubicBezTo>
                    <a:cubicBezTo>
                      <a:pt x="796700" y="638324"/>
                      <a:pt x="779083" y="623697"/>
                      <a:pt x="723014" y="616688"/>
                    </a:cubicBezTo>
                    <a:cubicBezTo>
                      <a:pt x="632663" y="586572"/>
                      <a:pt x="742821" y="628573"/>
                      <a:pt x="669851" y="584791"/>
                    </a:cubicBezTo>
                    <a:cubicBezTo>
                      <a:pt x="660241" y="579025"/>
                      <a:pt x="647978" y="579170"/>
                      <a:pt x="637954" y="574158"/>
                    </a:cubicBezTo>
                    <a:cubicBezTo>
                      <a:pt x="626524" y="568443"/>
                      <a:pt x="617733" y="558083"/>
                      <a:pt x="606056" y="552893"/>
                    </a:cubicBezTo>
                    <a:cubicBezTo>
                      <a:pt x="585573" y="543789"/>
                      <a:pt x="542261" y="531628"/>
                      <a:pt x="542261" y="531628"/>
                    </a:cubicBezTo>
                    <a:cubicBezTo>
                      <a:pt x="520996" y="535172"/>
                      <a:pt x="499605" y="538032"/>
                      <a:pt x="478465" y="542260"/>
                    </a:cubicBezTo>
                    <a:cubicBezTo>
                      <a:pt x="438299" y="550293"/>
                      <a:pt x="412815" y="560600"/>
                      <a:pt x="372140" y="574158"/>
                    </a:cubicBezTo>
                    <a:lnTo>
                      <a:pt x="340242" y="584791"/>
                    </a:lnTo>
                    <a:lnTo>
                      <a:pt x="308344" y="595423"/>
                    </a:lnTo>
                    <a:lnTo>
                      <a:pt x="212651" y="563526"/>
                    </a:lnTo>
                    <a:lnTo>
                      <a:pt x="180754" y="552893"/>
                    </a:lnTo>
                    <a:cubicBezTo>
                      <a:pt x="152263" y="555267"/>
                      <a:pt x="64693" y="552444"/>
                      <a:pt x="21265" y="574158"/>
                    </a:cubicBezTo>
                    <a:cubicBezTo>
                      <a:pt x="16782" y="576400"/>
                      <a:pt x="14177" y="581247"/>
                      <a:pt x="0" y="616688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BBB60DE-CC78-954F-986B-84839886515B}"/>
                  </a:ext>
                </a:extLst>
              </p:cNvPr>
              <p:cNvSpPr/>
              <p:nvPr/>
            </p:nvSpPr>
            <p:spPr>
              <a:xfrm>
                <a:off x="4848447" y="4277831"/>
                <a:ext cx="3774558" cy="63441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6299F80-B05C-EC45-8A0A-1EE338B947D3}"/>
                  </a:ext>
                </a:extLst>
              </p:cNvPr>
              <p:cNvSpPr/>
              <p:nvPr/>
            </p:nvSpPr>
            <p:spPr>
              <a:xfrm>
                <a:off x="4837815" y="5231217"/>
                <a:ext cx="3774558" cy="143620"/>
              </a:xfrm>
              <a:custGeom>
                <a:avLst/>
                <a:gdLst>
                  <a:gd name="connsiteX0" fmla="*/ 0 w 3774558"/>
                  <a:gd name="connsiteY0" fmla="*/ 42531 h 143620"/>
                  <a:gd name="connsiteX1" fmla="*/ 85060 w 3774558"/>
                  <a:gd name="connsiteY1" fmla="*/ 21265 h 143620"/>
                  <a:gd name="connsiteX2" fmla="*/ 170121 w 3774558"/>
                  <a:gd name="connsiteY2" fmla="*/ 21265 h 143620"/>
                  <a:gd name="connsiteX3" fmla="*/ 255181 w 3774558"/>
                  <a:gd name="connsiteY3" fmla="*/ 63796 h 143620"/>
                  <a:gd name="connsiteX4" fmla="*/ 318976 w 3774558"/>
                  <a:gd name="connsiteY4" fmla="*/ 74428 h 143620"/>
                  <a:gd name="connsiteX5" fmla="*/ 425302 w 3774558"/>
                  <a:gd name="connsiteY5" fmla="*/ 42531 h 143620"/>
                  <a:gd name="connsiteX6" fmla="*/ 520995 w 3774558"/>
                  <a:gd name="connsiteY6" fmla="*/ 0 h 143620"/>
                  <a:gd name="connsiteX7" fmla="*/ 637953 w 3774558"/>
                  <a:gd name="connsiteY7" fmla="*/ 42531 h 143620"/>
                  <a:gd name="connsiteX8" fmla="*/ 733646 w 3774558"/>
                  <a:gd name="connsiteY8" fmla="*/ 95693 h 143620"/>
                  <a:gd name="connsiteX9" fmla="*/ 818707 w 3774558"/>
                  <a:gd name="connsiteY9" fmla="*/ 95693 h 143620"/>
                  <a:gd name="connsiteX10" fmla="*/ 914400 w 3774558"/>
                  <a:gd name="connsiteY10" fmla="*/ 63796 h 143620"/>
                  <a:gd name="connsiteX11" fmla="*/ 1041990 w 3774558"/>
                  <a:gd name="connsiteY11" fmla="*/ 31898 h 143620"/>
                  <a:gd name="connsiteX12" fmla="*/ 1127051 w 3774558"/>
                  <a:gd name="connsiteY12" fmla="*/ 53163 h 143620"/>
                  <a:gd name="connsiteX13" fmla="*/ 1244009 w 3774558"/>
                  <a:gd name="connsiteY13" fmla="*/ 106326 h 143620"/>
                  <a:gd name="connsiteX14" fmla="*/ 1371600 w 3774558"/>
                  <a:gd name="connsiteY14" fmla="*/ 116958 h 143620"/>
                  <a:gd name="connsiteX15" fmla="*/ 1467293 w 3774558"/>
                  <a:gd name="connsiteY15" fmla="*/ 85061 h 143620"/>
                  <a:gd name="connsiteX16" fmla="*/ 1562986 w 3774558"/>
                  <a:gd name="connsiteY16" fmla="*/ 42531 h 143620"/>
                  <a:gd name="connsiteX17" fmla="*/ 1690576 w 3774558"/>
                  <a:gd name="connsiteY17" fmla="*/ 85061 h 143620"/>
                  <a:gd name="connsiteX18" fmla="*/ 1786269 w 3774558"/>
                  <a:gd name="connsiteY18" fmla="*/ 127591 h 143620"/>
                  <a:gd name="connsiteX19" fmla="*/ 1871330 w 3774558"/>
                  <a:gd name="connsiteY19" fmla="*/ 116958 h 143620"/>
                  <a:gd name="connsiteX20" fmla="*/ 1956390 w 3774558"/>
                  <a:gd name="connsiteY20" fmla="*/ 85061 h 143620"/>
                  <a:gd name="connsiteX21" fmla="*/ 2094614 w 3774558"/>
                  <a:gd name="connsiteY21" fmla="*/ 31898 h 143620"/>
                  <a:gd name="connsiteX22" fmla="*/ 2211572 w 3774558"/>
                  <a:gd name="connsiteY22" fmla="*/ 53163 h 143620"/>
                  <a:gd name="connsiteX23" fmla="*/ 2296632 w 3774558"/>
                  <a:gd name="connsiteY23" fmla="*/ 106326 h 143620"/>
                  <a:gd name="connsiteX24" fmla="*/ 2392325 w 3774558"/>
                  <a:gd name="connsiteY24" fmla="*/ 116958 h 143620"/>
                  <a:gd name="connsiteX25" fmla="*/ 2477386 w 3774558"/>
                  <a:gd name="connsiteY25" fmla="*/ 85061 h 143620"/>
                  <a:gd name="connsiteX26" fmla="*/ 2541181 w 3774558"/>
                  <a:gd name="connsiteY26" fmla="*/ 63796 h 143620"/>
                  <a:gd name="connsiteX27" fmla="*/ 2636874 w 3774558"/>
                  <a:gd name="connsiteY27" fmla="*/ 85061 h 143620"/>
                  <a:gd name="connsiteX28" fmla="*/ 2721934 w 3774558"/>
                  <a:gd name="connsiteY28" fmla="*/ 138224 h 143620"/>
                  <a:gd name="connsiteX29" fmla="*/ 2849525 w 3774558"/>
                  <a:gd name="connsiteY29" fmla="*/ 138224 h 143620"/>
                  <a:gd name="connsiteX30" fmla="*/ 2945218 w 3774558"/>
                  <a:gd name="connsiteY30" fmla="*/ 106326 h 143620"/>
                  <a:gd name="connsiteX31" fmla="*/ 3019646 w 3774558"/>
                  <a:gd name="connsiteY31" fmla="*/ 63796 h 143620"/>
                  <a:gd name="connsiteX32" fmla="*/ 3115339 w 3774558"/>
                  <a:gd name="connsiteY32" fmla="*/ 74428 h 143620"/>
                  <a:gd name="connsiteX33" fmla="*/ 3242930 w 3774558"/>
                  <a:gd name="connsiteY33" fmla="*/ 116958 h 143620"/>
                  <a:gd name="connsiteX34" fmla="*/ 3359888 w 3774558"/>
                  <a:gd name="connsiteY34" fmla="*/ 106326 h 143620"/>
                  <a:gd name="connsiteX35" fmla="*/ 3487479 w 3774558"/>
                  <a:gd name="connsiteY35" fmla="*/ 42531 h 143620"/>
                  <a:gd name="connsiteX36" fmla="*/ 3572539 w 3774558"/>
                  <a:gd name="connsiteY36" fmla="*/ 53163 h 143620"/>
                  <a:gd name="connsiteX37" fmla="*/ 3646967 w 3774558"/>
                  <a:gd name="connsiteY37" fmla="*/ 95693 h 143620"/>
                  <a:gd name="connsiteX38" fmla="*/ 3710762 w 3774558"/>
                  <a:gd name="connsiteY38" fmla="*/ 95693 h 143620"/>
                  <a:gd name="connsiteX39" fmla="*/ 3774558 w 3774558"/>
                  <a:gd name="connsiteY39" fmla="*/ 85061 h 143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774558" h="143620">
                    <a:moveTo>
                      <a:pt x="0" y="42531"/>
                    </a:moveTo>
                    <a:cubicBezTo>
                      <a:pt x="28353" y="33670"/>
                      <a:pt x="56707" y="24809"/>
                      <a:pt x="85060" y="21265"/>
                    </a:cubicBezTo>
                    <a:cubicBezTo>
                      <a:pt x="113413" y="17721"/>
                      <a:pt x="141768" y="14176"/>
                      <a:pt x="170121" y="21265"/>
                    </a:cubicBezTo>
                    <a:cubicBezTo>
                      <a:pt x="198475" y="28353"/>
                      <a:pt x="255181" y="63796"/>
                      <a:pt x="255181" y="63796"/>
                    </a:cubicBezTo>
                    <a:cubicBezTo>
                      <a:pt x="279990" y="72657"/>
                      <a:pt x="290623" y="77972"/>
                      <a:pt x="318976" y="74428"/>
                    </a:cubicBezTo>
                    <a:cubicBezTo>
                      <a:pt x="347329" y="70884"/>
                      <a:pt x="391632" y="54936"/>
                      <a:pt x="425302" y="42531"/>
                    </a:cubicBezTo>
                    <a:cubicBezTo>
                      <a:pt x="458972" y="30126"/>
                      <a:pt x="485553" y="0"/>
                      <a:pt x="520995" y="0"/>
                    </a:cubicBezTo>
                    <a:cubicBezTo>
                      <a:pt x="556437" y="0"/>
                      <a:pt x="602511" y="26582"/>
                      <a:pt x="637953" y="42531"/>
                    </a:cubicBezTo>
                    <a:cubicBezTo>
                      <a:pt x="673395" y="58480"/>
                      <a:pt x="703520" y="86833"/>
                      <a:pt x="733646" y="95693"/>
                    </a:cubicBezTo>
                    <a:cubicBezTo>
                      <a:pt x="763772" y="104553"/>
                      <a:pt x="788581" y="101009"/>
                      <a:pt x="818707" y="95693"/>
                    </a:cubicBezTo>
                    <a:cubicBezTo>
                      <a:pt x="848833" y="90377"/>
                      <a:pt x="877186" y="74428"/>
                      <a:pt x="914400" y="63796"/>
                    </a:cubicBezTo>
                    <a:cubicBezTo>
                      <a:pt x="951614" y="53164"/>
                      <a:pt x="1006548" y="33670"/>
                      <a:pt x="1041990" y="31898"/>
                    </a:cubicBezTo>
                    <a:cubicBezTo>
                      <a:pt x="1077432" y="30126"/>
                      <a:pt x="1093381" y="40758"/>
                      <a:pt x="1127051" y="53163"/>
                    </a:cubicBezTo>
                    <a:cubicBezTo>
                      <a:pt x="1160721" y="65568"/>
                      <a:pt x="1203251" y="95694"/>
                      <a:pt x="1244009" y="106326"/>
                    </a:cubicBezTo>
                    <a:cubicBezTo>
                      <a:pt x="1284767" y="116958"/>
                      <a:pt x="1334386" y="120502"/>
                      <a:pt x="1371600" y="116958"/>
                    </a:cubicBezTo>
                    <a:cubicBezTo>
                      <a:pt x="1408814" y="113414"/>
                      <a:pt x="1435395" y="97465"/>
                      <a:pt x="1467293" y="85061"/>
                    </a:cubicBezTo>
                    <a:cubicBezTo>
                      <a:pt x="1499191" y="72657"/>
                      <a:pt x="1525772" y="42531"/>
                      <a:pt x="1562986" y="42531"/>
                    </a:cubicBezTo>
                    <a:cubicBezTo>
                      <a:pt x="1600200" y="42531"/>
                      <a:pt x="1653362" y="70884"/>
                      <a:pt x="1690576" y="85061"/>
                    </a:cubicBezTo>
                    <a:cubicBezTo>
                      <a:pt x="1727790" y="99238"/>
                      <a:pt x="1756143" y="122275"/>
                      <a:pt x="1786269" y="127591"/>
                    </a:cubicBezTo>
                    <a:cubicBezTo>
                      <a:pt x="1816395" y="132907"/>
                      <a:pt x="1842977" y="124046"/>
                      <a:pt x="1871330" y="116958"/>
                    </a:cubicBezTo>
                    <a:cubicBezTo>
                      <a:pt x="1899683" y="109870"/>
                      <a:pt x="1956390" y="85061"/>
                      <a:pt x="1956390" y="85061"/>
                    </a:cubicBezTo>
                    <a:cubicBezTo>
                      <a:pt x="1993604" y="70884"/>
                      <a:pt x="2052084" y="37214"/>
                      <a:pt x="2094614" y="31898"/>
                    </a:cubicBezTo>
                    <a:cubicBezTo>
                      <a:pt x="2137144" y="26582"/>
                      <a:pt x="2177902" y="40758"/>
                      <a:pt x="2211572" y="53163"/>
                    </a:cubicBezTo>
                    <a:cubicBezTo>
                      <a:pt x="2245242" y="65568"/>
                      <a:pt x="2266506" y="95693"/>
                      <a:pt x="2296632" y="106326"/>
                    </a:cubicBezTo>
                    <a:cubicBezTo>
                      <a:pt x="2326758" y="116959"/>
                      <a:pt x="2362199" y="120502"/>
                      <a:pt x="2392325" y="116958"/>
                    </a:cubicBezTo>
                    <a:cubicBezTo>
                      <a:pt x="2422451" y="113414"/>
                      <a:pt x="2477386" y="85061"/>
                      <a:pt x="2477386" y="85061"/>
                    </a:cubicBezTo>
                    <a:cubicBezTo>
                      <a:pt x="2502195" y="76201"/>
                      <a:pt x="2514600" y="63796"/>
                      <a:pt x="2541181" y="63796"/>
                    </a:cubicBezTo>
                    <a:cubicBezTo>
                      <a:pt x="2567762" y="63796"/>
                      <a:pt x="2606749" y="72656"/>
                      <a:pt x="2636874" y="85061"/>
                    </a:cubicBezTo>
                    <a:cubicBezTo>
                      <a:pt x="2666999" y="97466"/>
                      <a:pt x="2686492" y="129364"/>
                      <a:pt x="2721934" y="138224"/>
                    </a:cubicBezTo>
                    <a:cubicBezTo>
                      <a:pt x="2757376" y="147084"/>
                      <a:pt x="2812311" y="143540"/>
                      <a:pt x="2849525" y="138224"/>
                    </a:cubicBezTo>
                    <a:cubicBezTo>
                      <a:pt x="2886739" y="132908"/>
                      <a:pt x="2916865" y="118731"/>
                      <a:pt x="2945218" y="106326"/>
                    </a:cubicBezTo>
                    <a:cubicBezTo>
                      <a:pt x="2973571" y="93921"/>
                      <a:pt x="2991292" y="69112"/>
                      <a:pt x="3019646" y="63796"/>
                    </a:cubicBezTo>
                    <a:cubicBezTo>
                      <a:pt x="3048000" y="58480"/>
                      <a:pt x="3078125" y="65568"/>
                      <a:pt x="3115339" y="74428"/>
                    </a:cubicBezTo>
                    <a:cubicBezTo>
                      <a:pt x="3152553" y="83288"/>
                      <a:pt x="3202172" y="111642"/>
                      <a:pt x="3242930" y="116958"/>
                    </a:cubicBezTo>
                    <a:cubicBezTo>
                      <a:pt x="3283688" y="122274"/>
                      <a:pt x="3319130" y="118730"/>
                      <a:pt x="3359888" y="106326"/>
                    </a:cubicBezTo>
                    <a:cubicBezTo>
                      <a:pt x="3400646" y="93922"/>
                      <a:pt x="3452037" y="51391"/>
                      <a:pt x="3487479" y="42531"/>
                    </a:cubicBezTo>
                    <a:cubicBezTo>
                      <a:pt x="3522921" y="33671"/>
                      <a:pt x="3545958" y="44303"/>
                      <a:pt x="3572539" y="53163"/>
                    </a:cubicBezTo>
                    <a:cubicBezTo>
                      <a:pt x="3599120" y="62023"/>
                      <a:pt x="3646967" y="95693"/>
                      <a:pt x="3646967" y="95693"/>
                    </a:cubicBezTo>
                    <a:cubicBezTo>
                      <a:pt x="3670004" y="102781"/>
                      <a:pt x="3710762" y="95693"/>
                      <a:pt x="3710762" y="95693"/>
                    </a:cubicBezTo>
                    <a:cubicBezTo>
                      <a:pt x="3732027" y="93921"/>
                      <a:pt x="3753292" y="89491"/>
                      <a:pt x="3774558" y="85061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588D7D-03F5-324C-AB1E-EAD8CF26CD56}"/>
                </a:ext>
              </a:extLst>
            </p:cNvPr>
            <p:cNvSpPr txBox="1"/>
            <p:nvPr/>
          </p:nvSpPr>
          <p:spPr>
            <a:xfrm>
              <a:off x="5136593" y="3721397"/>
              <a:ext cx="2412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Swell Braille" pitchFamily="49"/>
                </a:rPr>
                <a:t>⠙⠊⠎⠉⠕⠝=⠍;⠽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064C377-306F-8E46-A238-3D0B72C9A238}"/>
              </a:ext>
            </a:extLst>
          </p:cNvPr>
          <p:cNvGrpSpPr/>
          <p:nvPr/>
        </p:nvGrpSpPr>
        <p:grpSpPr>
          <a:xfrm>
            <a:off x="4960288" y="3760382"/>
            <a:ext cx="3453608" cy="2853068"/>
            <a:chOff x="4822065" y="474923"/>
            <a:chExt cx="3453608" cy="2853068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7F796B6-4524-EE49-A4F8-AD35D206D0DA}"/>
                </a:ext>
              </a:extLst>
            </p:cNvPr>
            <p:cNvGrpSpPr/>
            <p:nvPr/>
          </p:nvGrpSpPr>
          <p:grpSpPr>
            <a:xfrm>
              <a:off x="4822065" y="971108"/>
              <a:ext cx="3453608" cy="2356883"/>
              <a:chOff x="4837815" y="3763925"/>
              <a:chExt cx="3806455" cy="259767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4E2FB13-6719-E641-817D-4A10CF4D15FF}"/>
                  </a:ext>
                </a:extLst>
              </p:cNvPr>
              <p:cNvSpPr/>
              <p:nvPr/>
            </p:nvSpPr>
            <p:spPr>
              <a:xfrm>
                <a:off x="4848447" y="3763925"/>
                <a:ext cx="3774558" cy="5422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A39066F-3CBF-104A-93AC-8340686C96DF}"/>
                  </a:ext>
                </a:extLst>
              </p:cNvPr>
              <p:cNvSpPr/>
              <p:nvPr/>
            </p:nvSpPr>
            <p:spPr>
              <a:xfrm>
                <a:off x="4848447" y="4931904"/>
                <a:ext cx="3774558" cy="1429700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D9B1A559-376F-BA4E-9729-F425E88C450B}"/>
                  </a:ext>
                </a:extLst>
              </p:cNvPr>
              <p:cNvSpPr/>
              <p:nvPr/>
            </p:nvSpPr>
            <p:spPr>
              <a:xfrm>
                <a:off x="4848447" y="4512080"/>
                <a:ext cx="3795823" cy="669851"/>
              </a:xfrm>
              <a:custGeom>
                <a:avLst/>
                <a:gdLst>
                  <a:gd name="connsiteX0" fmla="*/ 0 w 3774558"/>
                  <a:gd name="connsiteY0" fmla="*/ 616688 h 669851"/>
                  <a:gd name="connsiteX1" fmla="*/ 0 w 3774558"/>
                  <a:gd name="connsiteY1" fmla="*/ 0 h 669851"/>
                  <a:gd name="connsiteX2" fmla="*/ 3753293 w 3774558"/>
                  <a:gd name="connsiteY2" fmla="*/ 0 h 669851"/>
                  <a:gd name="connsiteX3" fmla="*/ 3753293 w 3774558"/>
                  <a:gd name="connsiteY3" fmla="*/ 627321 h 669851"/>
                  <a:gd name="connsiteX4" fmla="*/ 3774558 w 3774558"/>
                  <a:gd name="connsiteY4" fmla="*/ 627321 h 669851"/>
                  <a:gd name="connsiteX5" fmla="*/ 3636335 w 3774558"/>
                  <a:gd name="connsiteY5" fmla="*/ 627321 h 669851"/>
                  <a:gd name="connsiteX6" fmla="*/ 3604437 w 3774558"/>
                  <a:gd name="connsiteY6" fmla="*/ 616688 h 669851"/>
                  <a:gd name="connsiteX7" fmla="*/ 3540642 w 3774558"/>
                  <a:gd name="connsiteY7" fmla="*/ 574158 h 669851"/>
                  <a:gd name="connsiteX8" fmla="*/ 3476847 w 3774558"/>
                  <a:gd name="connsiteY8" fmla="*/ 552893 h 669851"/>
                  <a:gd name="connsiteX9" fmla="*/ 3381154 w 3774558"/>
                  <a:gd name="connsiteY9" fmla="*/ 606056 h 669851"/>
                  <a:gd name="connsiteX10" fmla="*/ 3349256 w 3774558"/>
                  <a:gd name="connsiteY10" fmla="*/ 627321 h 669851"/>
                  <a:gd name="connsiteX11" fmla="*/ 3285461 w 3774558"/>
                  <a:gd name="connsiteY11" fmla="*/ 648586 h 669851"/>
                  <a:gd name="connsiteX12" fmla="*/ 3242931 w 3774558"/>
                  <a:gd name="connsiteY12" fmla="*/ 637954 h 669851"/>
                  <a:gd name="connsiteX13" fmla="*/ 3179135 w 3774558"/>
                  <a:gd name="connsiteY13" fmla="*/ 616688 h 669851"/>
                  <a:gd name="connsiteX14" fmla="*/ 3115340 w 3774558"/>
                  <a:gd name="connsiteY14" fmla="*/ 595423 h 669851"/>
                  <a:gd name="connsiteX15" fmla="*/ 3083442 w 3774558"/>
                  <a:gd name="connsiteY15" fmla="*/ 584791 h 669851"/>
                  <a:gd name="connsiteX16" fmla="*/ 3051544 w 3774558"/>
                  <a:gd name="connsiteY16" fmla="*/ 574158 h 669851"/>
                  <a:gd name="connsiteX17" fmla="*/ 2955851 w 3774558"/>
                  <a:gd name="connsiteY17" fmla="*/ 595423 h 669851"/>
                  <a:gd name="connsiteX18" fmla="*/ 2902689 w 3774558"/>
                  <a:gd name="connsiteY18" fmla="*/ 648586 h 669851"/>
                  <a:gd name="connsiteX19" fmla="*/ 2838893 w 3774558"/>
                  <a:gd name="connsiteY19" fmla="*/ 669851 h 669851"/>
                  <a:gd name="connsiteX20" fmla="*/ 2721935 w 3774558"/>
                  <a:gd name="connsiteY20" fmla="*/ 659219 h 669851"/>
                  <a:gd name="connsiteX21" fmla="*/ 2615610 w 3774558"/>
                  <a:gd name="connsiteY21" fmla="*/ 627321 h 669851"/>
                  <a:gd name="connsiteX22" fmla="*/ 2509284 w 3774558"/>
                  <a:gd name="connsiteY22" fmla="*/ 606056 h 669851"/>
                  <a:gd name="connsiteX23" fmla="*/ 2402958 w 3774558"/>
                  <a:gd name="connsiteY23" fmla="*/ 637954 h 669851"/>
                  <a:gd name="connsiteX24" fmla="*/ 2371061 w 3774558"/>
                  <a:gd name="connsiteY24" fmla="*/ 648586 h 669851"/>
                  <a:gd name="connsiteX25" fmla="*/ 2254103 w 3774558"/>
                  <a:gd name="connsiteY25" fmla="*/ 637954 h 669851"/>
                  <a:gd name="connsiteX26" fmla="*/ 2222205 w 3774558"/>
                  <a:gd name="connsiteY26" fmla="*/ 627321 h 669851"/>
                  <a:gd name="connsiteX27" fmla="*/ 2190307 w 3774558"/>
                  <a:gd name="connsiteY27" fmla="*/ 595423 h 669851"/>
                  <a:gd name="connsiteX28" fmla="*/ 2126512 w 3774558"/>
                  <a:gd name="connsiteY28" fmla="*/ 574158 h 669851"/>
                  <a:gd name="connsiteX29" fmla="*/ 2094614 w 3774558"/>
                  <a:gd name="connsiteY29" fmla="*/ 563526 h 669851"/>
                  <a:gd name="connsiteX30" fmla="*/ 2030819 w 3774558"/>
                  <a:gd name="connsiteY30" fmla="*/ 574158 h 669851"/>
                  <a:gd name="connsiteX31" fmla="*/ 1967024 w 3774558"/>
                  <a:gd name="connsiteY31" fmla="*/ 595423 h 669851"/>
                  <a:gd name="connsiteX32" fmla="*/ 1871331 w 3774558"/>
                  <a:gd name="connsiteY32" fmla="*/ 637954 h 669851"/>
                  <a:gd name="connsiteX33" fmla="*/ 1839433 w 3774558"/>
                  <a:gd name="connsiteY33" fmla="*/ 648586 h 669851"/>
                  <a:gd name="connsiteX34" fmla="*/ 1765005 w 3774558"/>
                  <a:gd name="connsiteY34" fmla="*/ 637954 h 669851"/>
                  <a:gd name="connsiteX35" fmla="*/ 1733107 w 3774558"/>
                  <a:gd name="connsiteY35" fmla="*/ 627321 h 669851"/>
                  <a:gd name="connsiteX36" fmla="*/ 1690577 w 3774558"/>
                  <a:gd name="connsiteY36" fmla="*/ 616688 h 669851"/>
                  <a:gd name="connsiteX37" fmla="*/ 1594884 w 3774558"/>
                  <a:gd name="connsiteY37" fmla="*/ 574158 h 669851"/>
                  <a:gd name="connsiteX38" fmla="*/ 1562986 w 3774558"/>
                  <a:gd name="connsiteY38" fmla="*/ 563526 h 669851"/>
                  <a:gd name="connsiteX39" fmla="*/ 1499191 w 3774558"/>
                  <a:gd name="connsiteY39" fmla="*/ 595423 h 669851"/>
                  <a:gd name="connsiteX40" fmla="*/ 1467293 w 3774558"/>
                  <a:gd name="connsiteY40" fmla="*/ 606056 h 669851"/>
                  <a:gd name="connsiteX41" fmla="*/ 1435396 w 3774558"/>
                  <a:gd name="connsiteY41" fmla="*/ 627321 h 669851"/>
                  <a:gd name="connsiteX42" fmla="*/ 1371600 w 3774558"/>
                  <a:gd name="connsiteY42" fmla="*/ 648586 h 669851"/>
                  <a:gd name="connsiteX43" fmla="*/ 1222744 w 3774558"/>
                  <a:gd name="connsiteY43" fmla="*/ 616688 h 669851"/>
                  <a:gd name="connsiteX44" fmla="*/ 1158949 w 3774558"/>
                  <a:gd name="connsiteY44" fmla="*/ 595423 h 669851"/>
                  <a:gd name="connsiteX45" fmla="*/ 1095154 w 3774558"/>
                  <a:gd name="connsiteY45" fmla="*/ 552893 h 669851"/>
                  <a:gd name="connsiteX46" fmla="*/ 1031358 w 3774558"/>
                  <a:gd name="connsiteY46" fmla="*/ 531628 h 669851"/>
                  <a:gd name="connsiteX47" fmla="*/ 967563 w 3774558"/>
                  <a:gd name="connsiteY47" fmla="*/ 552893 h 669851"/>
                  <a:gd name="connsiteX48" fmla="*/ 935665 w 3774558"/>
                  <a:gd name="connsiteY48" fmla="*/ 563526 h 669851"/>
                  <a:gd name="connsiteX49" fmla="*/ 871870 w 3774558"/>
                  <a:gd name="connsiteY49" fmla="*/ 595423 h 669851"/>
                  <a:gd name="connsiteX50" fmla="*/ 839972 w 3774558"/>
                  <a:gd name="connsiteY50" fmla="*/ 616688 h 669851"/>
                  <a:gd name="connsiteX51" fmla="*/ 723014 w 3774558"/>
                  <a:gd name="connsiteY51" fmla="*/ 616688 h 669851"/>
                  <a:gd name="connsiteX52" fmla="*/ 669851 w 3774558"/>
                  <a:gd name="connsiteY52" fmla="*/ 584791 h 669851"/>
                  <a:gd name="connsiteX53" fmla="*/ 637954 w 3774558"/>
                  <a:gd name="connsiteY53" fmla="*/ 574158 h 669851"/>
                  <a:gd name="connsiteX54" fmla="*/ 606056 w 3774558"/>
                  <a:gd name="connsiteY54" fmla="*/ 552893 h 669851"/>
                  <a:gd name="connsiteX55" fmla="*/ 542261 w 3774558"/>
                  <a:gd name="connsiteY55" fmla="*/ 531628 h 669851"/>
                  <a:gd name="connsiteX56" fmla="*/ 478465 w 3774558"/>
                  <a:gd name="connsiteY56" fmla="*/ 542260 h 669851"/>
                  <a:gd name="connsiteX57" fmla="*/ 372140 w 3774558"/>
                  <a:gd name="connsiteY57" fmla="*/ 574158 h 669851"/>
                  <a:gd name="connsiteX58" fmla="*/ 340242 w 3774558"/>
                  <a:gd name="connsiteY58" fmla="*/ 584791 h 669851"/>
                  <a:gd name="connsiteX59" fmla="*/ 308344 w 3774558"/>
                  <a:gd name="connsiteY59" fmla="*/ 595423 h 669851"/>
                  <a:gd name="connsiteX60" fmla="*/ 212651 w 3774558"/>
                  <a:gd name="connsiteY60" fmla="*/ 563526 h 669851"/>
                  <a:gd name="connsiteX61" fmla="*/ 180754 w 3774558"/>
                  <a:gd name="connsiteY61" fmla="*/ 552893 h 669851"/>
                  <a:gd name="connsiteX62" fmla="*/ 21265 w 3774558"/>
                  <a:gd name="connsiteY62" fmla="*/ 574158 h 669851"/>
                  <a:gd name="connsiteX63" fmla="*/ 0 w 3774558"/>
                  <a:gd name="connsiteY63" fmla="*/ 616688 h 669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3774558" h="669851">
                    <a:moveTo>
                      <a:pt x="0" y="616688"/>
                    </a:moveTo>
                    <a:lnTo>
                      <a:pt x="0" y="0"/>
                    </a:lnTo>
                    <a:lnTo>
                      <a:pt x="3753293" y="0"/>
                    </a:lnTo>
                    <a:lnTo>
                      <a:pt x="3753293" y="627321"/>
                    </a:lnTo>
                    <a:lnTo>
                      <a:pt x="3774558" y="627321"/>
                    </a:lnTo>
                    <a:cubicBezTo>
                      <a:pt x="3678902" y="637950"/>
                      <a:pt x="3703371" y="646475"/>
                      <a:pt x="3636335" y="627321"/>
                    </a:cubicBezTo>
                    <a:cubicBezTo>
                      <a:pt x="3625558" y="624242"/>
                      <a:pt x="3614234" y="622131"/>
                      <a:pt x="3604437" y="616688"/>
                    </a:cubicBezTo>
                    <a:cubicBezTo>
                      <a:pt x="3582096" y="604276"/>
                      <a:pt x="3564888" y="582240"/>
                      <a:pt x="3540642" y="574158"/>
                    </a:cubicBezTo>
                    <a:lnTo>
                      <a:pt x="3476847" y="552893"/>
                    </a:lnTo>
                    <a:cubicBezTo>
                      <a:pt x="3420703" y="571608"/>
                      <a:pt x="3454275" y="557309"/>
                      <a:pt x="3381154" y="606056"/>
                    </a:cubicBezTo>
                    <a:cubicBezTo>
                      <a:pt x="3370521" y="613144"/>
                      <a:pt x="3361379" y="623280"/>
                      <a:pt x="3349256" y="627321"/>
                    </a:cubicBezTo>
                    <a:lnTo>
                      <a:pt x="3285461" y="648586"/>
                    </a:lnTo>
                    <a:cubicBezTo>
                      <a:pt x="3271284" y="645042"/>
                      <a:pt x="3256928" y="642153"/>
                      <a:pt x="3242931" y="637954"/>
                    </a:cubicBezTo>
                    <a:cubicBezTo>
                      <a:pt x="3221461" y="631513"/>
                      <a:pt x="3200400" y="623776"/>
                      <a:pt x="3179135" y="616688"/>
                    </a:cubicBezTo>
                    <a:lnTo>
                      <a:pt x="3115340" y="595423"/>
                    </a:lnTo>
                    <a:lnTo>
                      <a:pt x="3083442" y="584791"/>
                    </a:lnTo>
                    <a:lnTo>
                      <a:pt x="3051544" y="574158"/>
                    </a:lnTo>
                    <a:cubicBezTo>
                      <a:pt x="3050895" y="574266"/>
                      <a:pt x="2969625" y="584404"/>
                      <a:pt x="2955851" y="595423"/>
                    </a:cubicBezTo>
                    <a:cubicBezTo>
                      <a:pt x="2898258" y="641497"/>
                      <a:pt x="2974458" y="616689"/>
                      <a:pt x="2902689" y="648586"/>
                    </a:cubicBezTo>
                    <a:cubicBezTo>
                      <a:pt x="2882205" y="657690"/>
                      <a:pt x="2838893" y="669851"/>
                      <a:pt x="2838893" y="669851"/>
                    </a:cubicBezTo>
                    <a:cubicBezTo>
                      <a:pt x="2799907" y="666307"/>
                      <a:pt x="2760738" y="664393"/>
                      <a:pt x="2721935" y="659219"/>
                    </a:cubicBezTo>
                    <a:cubicBezTo>
                      <a:pt x="2685781" y="654398"/>
                      <a:pt x="2650132" y="635952"/>
                      <a:pt x="2615610" y="627321"/>
                    </a:cubicBezTo>
                    <a:cubicBezTo>
                      <a:pt x="2552164" y="611459"/>
                      <a:pt x="2587494" y="619090"/>
                      <a:pt x="2509284" y="606056"/>
                    </a:cubicBezTo>
                    <a:cubicBezTo>
                      <a:pt x="2445003" y="622125"/>
                      <a:pt x="2480623" y="612065"/>
                      <a:pt x="2402958" y="637954"/>
                    </a:cubicBezTo>
                    <a:lnTo>
                      <a:pt x="2371061" y="648586"/>
                    </a:lnTo>
                    <a:cubicBezTo>
                      <a:pt x="2332075" y="645042"/>
                      <a:pt x="2292856" y="643490"/>
                      <a:pt x="2254103" y="637954"/>
                    </a:cubicBezTo>
                    <a:cubicBezTo>
                      <a:pt x="2243008" y="636369"/>
                      <a:pt x="2231530" y="633538"/>
                      <a:pt x="2222205" y="627321"/>
                    </a:cubicBezTo>
                    <a:cubicBezTo>
                      <a:pt x="2209694" y="618980"/>
                      <a:pt x="2203452" y="602726"/>
                      <a:pt x="2190307" y="595423"/>
                    </a:cubicBezTo>
                    <a:cubicBezTo>
                      <a:pt x="2170713" y="584537"/>
                      <a:pt x="2147777" y="581246"/>
                      <a:pt x="2126512" y="574158"/>
                    </a:cubicBezTo>
                    <a:lnTo>
                      <a:pt x="2094614" y="563526"/>
                    </a:lnTo>
                    <a:cubicBezTo>
                      <a:pt x="2073349" y="567070"/>
                      <a:pt x="2051734" y="568929"/>
                      <a:pt x="2030819" y="574158"/>
                    </a:cubicBezTo>
                    <a:cubicBezTo>
                      <a:pt x="2009073" y="579594"/>
                      <a:pt x="1967024" y="595423"/>
                      <a:pt x="1967024" y="595423"/>
                    </a:cubicBezTo>
                    <a:cubicBezTo>
                      <a:pt x="1916477" y="629121"/>
                      <a:pt x="1947246" y="612649"/>
                      <a:pt x="1871331" y="637954"/>
                    </a:cubicBezTo>
                    <a:lnTo>
                      <a:pt x="1839433" y="648586"/>
                    </a:lnTo>
                    <a:cubicBezTo>
                      <a:pt x="1814624" y="645042"/>
                      <a:pt x="1789580" y="642869"/>
                      <a:pt x="1765005" y="637954"/>
                    </a:cubicBezTo>
                    <a:cubicBezTo>
                      <a:pt x="1754015" y="635756"/>
                      <a:pt x="1743884" y="630400"/>
                      <a:pt x="1733107" y="627321"/>
                    </a:cubicBezTo>
                    <a:cubicBezTo>
                      <a:pt x="1719056" y="623306"/>
                      <a:pt x="1704754" y="620232"/>
                      <a:pt x="1690577" y="616688"/>
                    </a:cubicBezTo>
                    <a:cubicBezTo>
                      <a:pt x="1640029" y="582990"/>
                      <a:pt x="1670800" y="599463"/>
                      <a:pt x="1594884" y="574158"/>
                    </a:cubicBezTo>
                    <a:lnTo>
                      <a:pt x="1562986" y="563526"/>
                    </a:lnTo>
                    <a:cubicBezTo>
                      <a:pt x="1482816" y="590248"/>
                      <a:pt x="1581632" y="554202"/>
                      <a:pt x="1499191" y="595423"/>
                    </a:cubicBezTo>
                    <a:cubicBezTo>
                      <a:pt x="1489166" y="600435"/>
                      <a:pt x="1477318" y="601044"/>
                      <a:pt x="1467293" y="606056"/>
                    </a:cubicBezTo>
                    <a:cubicBezTo>
                      <a:pt x="1455864" y="611771"/>
                      <a:pt x="1447073" y="622131"/>
                      <a:pt x="1435396" y="627321"/>
                    </a:cubicBezTo>
                    <a:cubicBezTo>
                      <a:pt x="1414912" y="636425"/>
                      <a:pt x="1371600" y="648586"/>
                      <a:pt x="1371600" y="648586"/>
                    </a:cubicBezTo>
                    <a:cubicBezTo>
                      <a:pt x="1264294" y="635173"/>
                      <a:pt x="1313651" y="646991"/>
                      <a:pt x="1222744" y="616688"/>
                    </a:cubicBezTo>
                    <a:cubicBezTo>
                      <a:pt x="1222740" y="616687"/>
                      <a:pt x="1158952" y="595425"/>
                      <a:pt x="1158949" y="595423"/>
                    </a:cubicBezTo>
                    <a:cubicBezTo>
                      <a:pt x="1137684" y="581246"/>
                      <a:pt x="1119400" y="560975"/>
                      <a:pt x="1095154" y="552893"/>
                    </a:cubicBezTo>
                    <a:lnTo>
                      <a:pt x="1031358" y="531628"/>
                    </a:lnTo>
                    <a:lnTo>
                      <a:pt x="967563" y="552893"/>
                    </a:lnTo>
                    <a:cubicBezTo>
                      <a:pt x="956930" y="556437"/>
                      <a:pt x="944990" y="557309"/>
                      <a:pt x="935665" y="563526"/>
                    </a:cubicBezTo>
                    <a:cubicBezTo>
                      <a:pt x="894443" y="591008"/>
                      <a:pt x="915891" y="580750"/>
                      <a:pt x="871870" y="595423"/>
                    </a:cubicBezTo>
                    <a:cubicBezTo>
                      <a:pt x="861237" y="602511"/>
                      <a:pt x="851402" y="610973"/>
                      <a:pt x="839972" y="616688"/>
                    </a:cubicBezTo>
                    <a:cubicBezTo>
                      <a:pt x="796700" y="638324"/>
                      <a:pt x="779083" y="623697"/>
                      <a:pt x="723014" y="616688"/>
                    </a:cubicBezTo>
                    <a:cubicBezTo>
                      <a:pt x="632663" y="586572"/>
                      <a:pt x="742821" y="628573"/>
                      <a:pt x="669851" y="584791"/>
                    </a:cubicBezTo>
                    <a:cubicBezTo>
                      <a:pt x="660241" y="579025"/>
                      <a:pt x="647978" y="579170"/>
                      <a:pt x="637954" y="574158"/>
                    </a:cubicBezTo>
                    <a:cubicBezTo>
                      <a:pt x="626524" y="568443"/>
                      <a:pt x="617733" y="558083"/>
                      <a:pt x="606056" y="552893"/>
                    </a:cubicBezTo>
                    <a:cubicBezTo>
                      <a:pt x="585573" y="543789"/>
                      <a:pt x="542261" y="531628"/>
                      <a:pt x="542261" y="531628"/>
                    </a:cubicBezTo>
                    <a:cubicBezTo>
                      <a:pt x="520996" y="535172"/>
                      <a:pt x="499605" y="538032"/>
                      <a:pt x="478465" y="542260"/>
                    </a:cubicBezTo>
                    <a:cubicBezTo>
                      <a:pt x="438299" y="550293"/>
                      <a:pt x="412815" y="560600"/>
                      <a:pt x="372140" y="574158"/>
                    </a:cubicBezTo>
                    <a:lnTo>
                      <a:pt x="340242" y="584791"/>
                    </a:lnTo>
                    <a:lnTo>
                      <a:pt x="308344" y="595423"/>
                    </a:lnTo>
                    <a:lnTo>
                      <a:pt x="212651" y="563526"/>
                    </a:lnTo>
                    <a:lnTo>
                      <a:pt x="180754" y="552893"/>
                    </a:lnTo>
                    <a:cubicBezTo>
                      <a:pt x="152263" y="555267"/>
                      <a:pt x="64693" y="552444"/>
                      <a:pt x="21265" y="574158"/>
                    </a:cubicBezTo>
                    <a:cubicBezTo>
                      <a:pt x="16782" y="576400"/>
                      <a:pt x="14177" y="581247"/>
                      <a:pt x="0" y="616688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8EFDD7A-D979-D344-90ED-FABEB9E55E09}"/>
                  </a:ext>
                </a:extLst>
              </p:cNvPr>
              <p:cNvSpPr/>
              <p:nvPr/>
            </p:nvSpPr>
            <p:spPr>
              <a:xfrm>
                <a:off x="4848447" y="4277831"/>
                <a:ext cx="3774558" cy="51344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9A3B10FF-CC9A-804B-B838-ECC51C5B0FF4}"/>
                  </a:ext>
                </a:extLst>
              </p:cNvPr>
              <p:cNvSpPr/>
              <p:nvPr/>
            </p:nvSpPr>
            <p:spPr>
              <a:xfrm>
                <a:off x="4837815" y="5020275"/>
                <a:ext cx="3774558" cy="143620"/>
              </a:xfrm>
              <a:custGeom>
                <a:avLst/>
                <a:gdLst>
                  <a:gd name="connsiteX0" fmla="*/ 0 w 3774558"/>
                  <a:gd name="connsiteY0" fmla="*/ 42531 h 143620"/>
                  <a:gd name="connsiteX1" fmla="*/ 85060 w 3774558"/>
                  <a:gd name="connsiteY1" fmla="*/ 21265 h 143620"/>
                  <a:gd name="connsiteX2" fmla="*/ 170121 w 3774558"/>
                  <a:gd name="connsiteY2" fmla="*/ 21265 h 143620"/>
                  <a:gd name="connsiteX3" fmla="*/ 255181 w 3774558"/>
                  <a:gd name="connsiteY3" fmla="*/ 63796 h 143620"/>
                  <a:gd name="connsiteX4" fmla="*/ 318976 w 3774558"/>
                  <a:gd name="connsiteY4" fmla="*/ 74428 h 143620"/>
                  <a:gd name="connsiteX5" fmla="*/ 425302 w 3774558"/>
                  <a:gd name="connsiteY5" fmla="*/ 42531 h 143620"/>
                  <a:gd name="connsiteX6" fmla="*/ 520995 w 3774558"/>
                  <a:gd name="connsiteY6" fmla="*/ 0 h 143620"/>
                  <a:gd name="connsiteX7" fmla="*/ 637953 w 3774558"/>
                  <a:gd name="connsiteY7" fmla="*/ 42531 h 143620"/>
                  <a:gd name="connsiteX8" fmla="*/ 733646 w 3774558"/>
                  <a:gd name="connsiteY8" fmla="*/ 95693 h 143620"/>
                  <a:gd name="connsiteX9" fmla="*/ 818707 w 3774558"/>
                  <a:gd name="connsiteY9" fmla="*/ 95693 h 143620"/>
                  <a:gd name="connsiteX10" fmla="*/ 914400 w 3774558"/>
                  <a:gd name="connsiteY10" fmla="*/ 63796 h 143620"/>
                  <a:gd name="connsiteX11" fmla="*/ 1041990 w 3774558"/>
                  <a:gd name="connsiteY11" fmla="*/ 31898 h 143620"/>
                  <a:gd name="connsiteX12" fmla="*/ 1127051 w 3774558"/>
                  <a:gd name="connsiteY12" fmla="*/ 53163 h 143620"/>
                  <a:gd name="connsiteX13" fmla="*/ 1244009 w 3774558"/>
                  <a:gd name="connsiteY13" fmla="*/ 106326 h 143620"/>
                  <a:gd name="connsiteX14" fmla="*/ 1371600 w 3774558"/>
                  <a:gd name="connsiteY14" fmla="*/ 116958 h 143620"/>
                  <a:gd name="connsiteX15" fmla="*/ 1467293 w 3774558"/>
                  <a:gd name="connsiteY15" fmla="*/ 85061 h 143620"/>
                  <a:gd name="connsiteX16" fmla="*/ 1562986 w 3774558"/>
                  <a:gd name="connsiteY16" fmla="*/ 42531 h 143620"/>
                  <a:gd name="connsiteX17" fmla="*/ 1690576 w 3774558"/>
                  <a:gd name="connsiteY17" fmla="*/ 85061 h 143620"/>
                  <a:gd name="connsiteX18" fmla="*/ 1786269 w 3774558"/>
                  <a:gd name="connsiteY18" fmla="*/ 127591 h 143620"/>
                  <a:gd name="connsiteX19" fmla="*/ 1871330 w 3774558"/>
                  <a:gd name="connsiteY19" fmla="*/ 116958 h 143620"/>
                  <a:gd name="connsiteX20" fmla="*/ 1956390 w 3774558"/>
                  <a:gd name="connsiteY20" fmla="*/ 85061 h 143620"/>
                  <a:gd name="connsiteX21" fmla="*/ 2094614 w 3774558"/>
                  <a:gd name="connsiteY21" fmla="*/ 31898 h 143620"/>
                  <a:gd name="connsiteX22" fmla="*/ 2211572 w 3774558"/>
                  <a:gd name="connsiteY22" fmla="*/ 53163 h 143620"/>
                  <a:gd name="connsiteX23" fmla="*/ 2296632 w 3774558"/>
                  <a:gd name="connsiteY23" fmla="*/ 106326 h 143620"/>
                  <a:gd name="connsiteX24" fmla="*/ 2392325 w 3774558"/>
                  <a:gd name="connsiteY24" fmla="*/ 116958 h 143620"/>
                  <a:gd name="connsiteX25" fmla="*/ 2477386 w 3774558"/>
                  <a:gd name="connsiteY25" fmla="*/ 85061 h 143620"/>
                  <a:gd name="connsiteX26" fmla="*/ 2541181 w 3774558"/>
                  <a:gd name="connsiteY26" fmla="*/ 63796 h 143620"/>
                  <a:gd name="connsiteX27" fmla="*/ 2636874 w 3774558"/>
                  <a:gd name="connsiteY27" fmla="*/ 85061 h 143620"/>
                  <a:gd name="connsiteX28" fmla="*/ 2721934 w 3774558"/>
                  <a:gd name="connsiteY28" fmla="*/ 138224 h 143620"/>
                  <a:gd name="connsiteX29" fmla="*/ 2849525 w 3774558"/>
                  <a:gd name="connsiteY29" fmla="*/ 138224 h 143620"/>
                  <a:gd name="connsiteX30" fmla="*/ 2945218 w 3774558"/>
                  <a:gd name="connsiteY30" fmla="*/ 106326 h 143620"/>
                  <a:gd name="connsiteX31" fmla="*/ 3019646 w 3774558"/>
                  <a:gd name="connsiteY31" fmla="*/ 63796 h 143620"/>
                  <a:gd name="connsiteX32" fmla="*/ 3115339 w 3774558"/>
                  <a:gd name="connsiteY32" fmla="*/ 74428 h 143620"/>
                  <a:gd name="connsiteX33" fmla="*/ 3242930 w 3774558"/>
                  <a:gd name="connsiteY33" fmla="*/ 116958 h 143620"/>
                  <a:gd name="connsiteX34" fmla="*/ 3359888 w 3774558"/>
                  <a:gd name="connsiteY34" fmla="*/ 106326 h 143620"/>
                  <a:gd name="connsiteX35" fmla="*/ 3487479 w 3774558"/>
                  <a:gd name="connsiteY35" fmla="*/ 42531 h 143620"/>
                  <a:gd name="connsiteX36" fmla="*/ 3572539 w 3774558"/>
                  <a:gd name="connsiteY36" fmla="*/ 53163 h 143620"/>
                  <a:gd name="connsiteX37" fmla="*/ 3646967 w 3774558"/>
                  <a:gd name="connsiteY37" fmla="*/ 95693 h 143620"/>
                  <a:gd name="connsiteX38" fmla="*/ 3710762 w 3774558"/>
                  <a:gd name="connsiteY38" fmla="*/ 95693 h 143620"/>
                  <a:gd name="connsiteX39" fmla="*/ 3774558 w 3774558"/>
                  <a:gd name="connsiteY39" fmla="*/ 85061 h 143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774558" h="143620">
                    <a:moveTo>
                      <a:pt x="0" y="42531"/>
                    </a:moveTo>
                    <a:cubicBezTo>
                      <a:pt x="28353" y="33670"/>
                      <a:pt x="56707" y="24809"/>
                      <a:pt x="85060" y="21265"/>
                    </a:cubicBezTo>
                    <a:cubicBezTo>
                      <a:pt x="113413" y="17721"/>
                      <a:pt x="141768" y="14176"/>
                      <a:pt x="170121" y="21265"/>
                    </a:cubicBezTo>
                    <a:cubicBezTo>
                      <a:pt x="198475" y="28353"/>
                      <a:pt x="255181" y="63796"/>
                      <a:pt x="255181" y="63796"/>
                    </a:cubicBezTo>
                    <a:cubicBezTo>
                      <a:pt x="279990" y="72657"/>
                      <a:pt x="290623" y="77972"/>
                      <a:pt x="318976" y="74428"/>
                    </a:cubicBezTo>
                    <a:cubicBezTo>
                      <a:pt x="347329" y="70884"/>
                      <a:pt x="391632" y="54936"/>
                      <a:pt x="425302" y="42531"/>
                    </a:cubicBezTo>
                    <a:cubicBezTo>
                      <a:pt x="458972" y="30126"/>
                      <a:pt x="485553" y="0"/>
                      <a:pt x="520995" y="0"/>
                    </a:cubicBezTo>
                    <a:cubicBezTo>
                      <a:pt x="556437" y="0"/>
                      <a:pt x="602511" y="26582"/>
                      <a:pt x="637953" y="42531"/>
                    </a:cubicBezTo>
                    <a:cubicBezTo>
                      <a:pt x="673395" y="58480"/>
                      <a:pt x="703520" y="86833"/>
                      <a:pt x="733646" y="95693"/>
                    </a:cubicBezTo>
                    <a:cubicBezTo>
                      <a:pt x="763772" y="104553"/>
                      <a:pt x="788581" y="101009"/>
                      <a:pt x="818707" y="95693"/>
                    </a:cubicBezTo>
                    <a:cubicBezTo>
                      <a:pt x="848833" y="90377"/>
                      <a:pt x="877186" y="74428"/>
                      <a:pt x="914400" y="63796"/>
                    </a:cubicBezTo>
                    <a:cubicBezTo>
                      <a:pt x="951614" y="53164"/>
                      <a:pt x="1006548" y="33670"/>
                      <a:pt x="1041990" y="31898"/>
                    </a:cubicBezTo>
                    <a:cubicBezTo>
                      <a:pt x="1077432" y="30126"/>
                      <a:pt x="1093381" y="40758"/>
                      <a:pt x="1127051" y="53163"/>
                    </a:cubicBezTo>
                    <a:cubicBezTo>
                      <a:pt x="1160721" y="65568"/>
                      <a:pt x="1203251" y="95694"/>
                      <a:pt x="1244009" y="106326"/>
                    </a:cubicBezTo>
                    <a:cubicBezTo>
                      <a:pt x="1284767" y="116958"/>
                      <a:pt x="1334386" y="120502"/>
                      <a:pt x="1371600" y="116958"/>
                    </a:cubicBezTo>
                    <a:cubicBezTo>
                      <a:pt x="1408814" y="113414"/>
                      <a:pt x="1435395" y="97465"/>
                      <a:pt x="1467293" y="85061"/>
                    </a:cubicBezTo>
                    <a:cubicBezTo>
                      <a:pt x="1499191" y="72657"/>
                      <a:pt x="1525772" y="42531"/>
                      <a:pt x="1562986" y="42531"/>
                    </a:cubicBezTo>
                    <a:cubicBezTo>
                      <a:pt x="1600200" y="42531"/>
                      <a:pt x="1653362" y="70884"/>
                      <a:pt x="1690576" y="85061"/>
                    </a:cubicBezTo>
                    <a:cubicBezTo>
                      <a:pt x="1727790" y="99238"/>
                      <a:pt x="1756143" y="122275"/>
                      <a:pt x="1786269" y="127591"/>
                    </a:cubicBezTo>
                    <a:cubicBezTo>
                      <a:pt x="1816395" y="132907"/>
                      <a:pt x="1842977" y="124046"/>
                      <a:pt x="1871330" y="116958"/>
                    </a:cubicBezTo>
                    <a:cubicBezTo>
                      <a:pt x="1899683" y="109870"/>
                      <a:pt x="1956390" y="85061"/>
                      <a:pt x="1956390" y="85061"/>
                    </a:cubicBezTo>
                    <a:cubicBezTo>
                      <a:pt x="1993604" y="70884"/>
                      <a:pt x="2052084" y="37214"/>
                      <a:pt x="2094614" y="31898"/>
                    </a:cubicBezTo>
                    <a:cubicBezTo>
                      <a:pt x="2137144" y="26582"/>
                      <a:pt x="2177902" y="40758"/>
                      <a:pt x="2211572" y="53163"/>
                    </a:cubicBezTo>
                    <a:cubicBezTo>
                      <a:pt x="2245242" y="65568"/>
                      <a:pt x="2266506" y="95693"/>
                      <a:pt x="2296632" y="106326"/>
                    </a:cubicBezTo>
                    <a:cubicBezTo>
                      <a:pt x="2326758" y="116959"/>
                      <a:pt x="2362199" y="120502"/>
                      <a:pt x="2392325" y="116958"/>
                    </a:cubicBezTo>
                    <a:cubicBezTo>
                      <a:pt x="2422451" y="113414"/>
                      <a:pt x="2477386" y="85061"/>
                      <a:pt x="2477386" y="85061"/>
                    </a:cubicBezTo>
                    <a:cubicBezTo>
                      <a:pt x="2502195" y="76201"/>
                      <a:pt x="2514600" y="63796"/>
                      <a:pt x="2541181" y="63796"/>
                    </a:cubicBezTo>
                    <a:cubicBezTo>
                      <a:pt x="2567762" y="63796"/>
                      <a:pt x="2606749" y="72656"/>
                      <a:pt x="2636874" y="85061"/>
                    </a:cubicBezTo>
                    <a:cubicBezTo>
                      <a:pt x="2666999" y="97466"/>
                      <a:pt x="2686492" y="129364"/>
                      <a:pt x="2721934" y="138224"/>
                    </a:cubicBezTo>
                    <a:cubicBezTo>
                      <a:pt x="2757376" y="147084"/>
                      <a:pt x="2812311" y="143540"/>
                      <a:pt x="2849525" y="138224"/>
                    </a:cubicBezTo>
                    <a:cubicBezTo>
                      <a:pt x="2886739" y="132908"/>
                      <a:pt x="2916865" y="118731"/>
                      <a:pt x="2945218" y="106326"/>
                    </a:cubicBezTo>
                    <a:cubicBezTo>
                      <a:pt x="2973571" y="93921"/>
                      <a:pt x="2991292" y="69112"/>
                      <a:pt x="3019646" y="63796"/>
                    </a:cubicBezTo>
                    <a:cubicBezTo>
                      <a:pt x="3048000" y="58480"/>
                      <a:pt x="3078125" y="65568"/>
                      <a:pt x="3115339" y="74428"/>
                    </a:cubicBezTo>
                    <a:cubicBezTo>
                      <a:pt x="3152553" y="83288"/>
                      <a:pt x="3202172" y="111642"/>
                      <a:pt x="3242930" y="116958"/>
                    </a:cubicBezTo>
                    <a:cubicBezTo>
                      <a:pt x="3283688" y="122274"/>
                      <a:pt x="3319130" y="118730"/>
                      <a:pt x="3359888" y="106326"/>
                    </a:cubicBezTo>
                    <a:cubicBezTo>
                      <a:pt x="3400646" y="93922"/>
                      <a:pt x="3452037" y="51391"/>
                      <a:pt x="3487479" y="42531"/>
                    </a:cubicBezTo>
                    <a:cubicBezTo>
                      <a:pt x="3522921" y="33671"/>
                      <a:pt x="3545958" y="44303"/>
                      <a:pt x="3572539" y="53163"/>
                    </a:cubicBezTo>
                    <a:cubicBezTo>
                      <a:pt x="3599120" y="62023"/>
                      <a:pt x="3646967" y="95693"/>
                      <a:pt x="3646967" y="95693"/>
                    </a:cubicBezTo>
                    <a:cubicBezTo>
                      <a:pt x="3670004" y="102781"/>
                      <a:pt x="3710762" y="95693"/>
                      <a:pt x="3710762" y="95693"/>
                    </a:cubicBezTo>
                    <a:cubicBezTo>
                      <a:pt x="3732027" y="93921"/>
                      <a:pt x="3753292" y="89491"/>
                      <a:pt x="3774558" y="85061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F5FDA3C-D5CE-B24E-9171-40E5883A50CB}"/>
                </a:ext>
              </a:extLst>
            </p:cNvPr>
            <p:cNvSpPr txBox="1"/>
            <p:nvPr/>
          </p:nvSpPr>
          <p:spPr>
            <a:xfrm>
              <a:off x="5341300" y="474923"/>
              <a:ext cx="2412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Swell Braille" pitchFamily="49"/>
                </a:rPr>
                <a:t>⠝⠕⠝⠉⠕⠝=⠍;y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FC2098B2-7685-6642-9D11-23C7C6C9491A}"/>
              </a:ext>
            </a:extLst>
          </p:cNvPr>
          <p:cNvSpPr txBox="1"/>
          <p:nvPr/>
        </p:nvSpPr>
        <p:spPr>
          <a:xfrm>
            <a:off x="255192" y="5742732"/>
            <a:ext cx="444441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⠉⠗⠽⠌⠁⠇⠇⠔⠑⠀⠊⠛⠝⠑⠳⠎⠀⠕⠗⠍⠑⠞⠁⠍⠕⠗⠏⠓⠊⠉⠀⠗⠕⠉⠅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29AD9E-DBCF-5543-876E-649D3FAA8F54}"/>
              </a:ext>
            </a:extLst>
          </p:cNvPr>
          <p:cNvCxnSpPr>
            <a:cxnSpLocks/>
          </p:cNvCxnSpPr>
          <p:nvPr/>
        </p:nvCxnSpPr>
        <p:spPr>
          <a:xfrm flipH="1">
            <a:off x="4614530" y="5805376"/>
            <a:ext cx="893136" cy="85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8E1000-AB3B-E04A-A795-F5FB7902606A}"/>
              </a:ext>
            </a:extLst>
          </p:cNvPr>
          <p:cNvCxnSpPr>
            <a:cxnSpLocks/>
          </p:cNvCxnSpPr>
          <p:nvPr/>
        </p:nvCxnSpPr>
        <p:spPr>
          <a:xfrm>
            <a:off x="1180212" y="3498113"/>
            <a:ext cx="1244010" cy="127646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72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97A8C10-7CA4-A04A-829F-112A0EF494A4}"/>
              </a:ext>
            </a:extLst>
          </p:cNvPr>
          <p:cNvGrpSpPr/>
          <p:nvPr/>
        </p:nvGrpSpPr>
        <p:grpSpPr>
          <a:xfrm>
            <a:off x="287081" y="223278"/>
            <a:ext cx="5305654" cy="6379534"/>
            <a:chOff x="287070" y="-138224"/>
            <a:chExt cx="5188696" cy="637953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CC6565D-9AA9-E049-B74D-76A6F9EC28B4}"/>
                </a:ext>
              </a:extLst>
            </p:cNvPr>
            <p:cNvSpPr/>
            <p:nvPr/>
          </p:nvSpPr>
          <p:spPr>
            <a:xfrm rot="2707336">
              <a:off x="1687963" y="3161220"/>
              <a:ext cx="2906435" cy="9911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F820A90-9F11-574A-8F6D-7C7BF6F72032}"/>
                </a:ext>
              </a:extLst>
            </p:cNvPr>
            <p:cNvSpPr/>
            <p:nvPr/>
          </p:nvSpPr>
          <p:spPr>
            <a:xfrm rot="2707336">
              <a:off x="275060" y="3630910"/>
              <a:ext cx="3776233" cy="13649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BBA9439-4F2E-DE49-9EF5-12F33E492565}"/>
                </a:ext>
              </a:extLst>
            </p:cNvPr>
            <p:cNvSpPr/>
            <p:nvPr/>
          </p:nvSpPr>
          <p:spPr>
            <a:xfrm rot="2707336">
              <a:off x="3418647" y="2426041"/>
              <a:ext cx="1668063" cy="13579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BF9A534-2EC6-EF48-8AFB-AB11BC7479CD}"/>
                </a:ext>
              </a:extLst>
            </p:cNvPr>
            <p:cNvSpPr/>
            <p:nvPr/>
          </p:nvSpPr>
          <p:spPr>
            <a:xfrm rot="2707336">
              <a:off x="406557" y="4162592"/>
              <a:ext cx="1082351" cy="496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B23DEAA-06DB-B348-BFB2-2651F1B8FCC5}"/>
                </a:ext>
              </a:extLst>
            </p:cNvPr>
            <p:cNvSpPr/>
            <p:nvPr/>
          </p:nvSpPr>
          <p:spPr>
            <a:xfrm>
              <a:off x="791341" y="1747284"/>
              <a:ext cx="3424668" cy="49199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514DC879-A93C-D947-857F-5830B74C2F4C}"/>
                </a:ext>
              </a:extLst>
            </p:cNvPr>
            <p:cNvSpPr/>
            <p:nvPr/>
          </p:nvSpPr>
          <p:spPr>
            <a:xfrm>
              <a:off x="791341" y="2596216"/>
              <a:ext cx="3443962" cy="607758"/>
            </a:xfrm>
            <a:custGeom>
              <a:avLst/>
              <a:gdLst>
                <a:gd name="connsiteX0" fmla="*/ 0 w 3774558"/>
                <a:gd name="connsiteY0" fmla="*/ 616688 h 669851"/>
                <a:gd name="connsiteX1" fmla="*/ 0 w 3774558"/>
                <a:gd name="connsiteY1" fmla="*/ 0 h 669851"/>
                <a:gd name="connsiteX2" fmla="*/ 3753293 w 3774558"/>
                <a:gd name="connsiteY2" fmla="*/ 0 h 669851"/>
                <a:gd name="connsiteX3" fmla="*/ 3753293 w 3774558"/>
                <a:gd name="connsiteY3" fmla="*/ 627321 h 669851"/>
                <a:gd name="connsiteX4" fmla="*/ 3774558 w 3774558"/>
                <a:gd name="connsiteY4" fmla="*/ 627321 h 669851"/>
                <a:gd name="connsiteX5" fmla="*/ 3636335 w 3774558"/>
                <a:gd name="connsiteY5" fmla="*/ 627321 h 669851"/>
                <a:gd name="connsiteX6" fmla="*/ 3604437 w 3774558"/>
                <a:gd name="connsiteY6" fmla="*/ 616688 h 669851"/>
                <a:gd name="connsiteX7" fmla="*/ 3540642 w 3774558"/>
                <a:gd name="connsiteY7" fmla="*/ 574158 h 669851"/>
                <a:gd name="connsiteX8" fmla="*/ 3476847 w 3774558"/>
                <a:gd name="connsiteY8" fmla="*/ 552893 h 669851"/>
                <a:gd name="connsiteX9" fmla="*/ 3381154 w 3774558"/>
                <a:gd name="connsiteY9" fmla="*/ 606056 h 669851"/>
                <a:gd name="connsiteX10" fmla="*/ 3349256 w 3774558"/>
                <a:gd name="connsiteY10" fmla="*/ 627321 h 669851"/>
                <a:gd name="connsiteX11" fmla="*/ 3285461 w 3774558"/>
                <a:gd name="connsiteY11" fmla="*/ 648586 h 669851"/>
                <a:gd name="connsiteX12" fmla="*/ 3242931 w 3774558"/>
                <a:gd name="connsiteY12" fmla="*/ 637954 h 669851"/>
                <a:gd name="connsiteX13" fmla="*/ 3179135 w 3774558"/>
                <a:gd name="connsiteY13" fmla="*/ 616688 h 669851"/>
                <a:gd name="connsiteX14" fmla="*/ 3115340 w 3774558"/>
                <a:gd name="connsiteY14" fmla="*/ 595423 h 669851"/>
                <a:gd name="connsiteX15" fmla="*/ 3083442 w 3774558"/>
                <a:gd name="connsiteY15" fmla="*/ 584791 h 669851"/>
                <a:gd name="connsiteX16" fmla="*/ 3051544 w 3774558"/>
                <a:gd name="connsiteY16" fmla="*/ 574158 h 669851"/>
                <a:gd name="connsiteX17" fmla="*/ 2955851 w 3774558"/>
                <a:gd name="connsiteY17" fmla="*/ 595423 h 669851"/>
                <a:gd name="connsiteX18" fmla="*/ 2902689 w 3774558"/>
                <a:gd name="connsiteY18" fmla="*/ 648586 h 669851"/>
                <a:gd name="connsiteX19" fmla="*/ 2838893 w 3774558"/>
                <a:gd name="connsiteY19" fmla="*/ 669851 h 669851"/>
                <a:gd name="connsiteX20" fmla="*/ 2721935 w 3774558"/>
                <a:gd name="connsiteY20" fmla="*/ 659219 h 669851"/>
                <a:gd name="connsiteX21" fmla="*/ 2615610 w 3774558"/>
                <a:gd name="connsiteY21" fmla="*/ 627321 h 669851"/>
                <a:gd name="connsiteX22" fmla="*/ 2509284 w 3774558"/>
                <a:gd name="connsiteY22" fmla="*/ 606056 h 669851"/>
                <a:gd name="connsiteX23" fmla="*/ 2402958 w 3774558"/>
                <a:gd name="connsiteY23" fmla="*/ 637954 h 669851"/>
                <a:gd name="connsiteX24" fmla="*/ 2371061 w 3774558"/>
                <a:gd name="connsiteY24" fmla="*/ 648586 h 669851"/>
                <a:gd name="connsiteX25" fmla="*/ 2254103 w 3774558"/>
                <a:gd name="connsiteY25" fmla="*/ 637954 h 669851"/>
                <a:gd name="connsiteX26" fmla="*/ 2222205 w 3774558"/>
                <a:gd name="connsiteY26" fmla="*/ 627321 h 669851"/>
                <a:gd name="connsiteX27" fmla="*/ 2190307 w 3774558"/>
                <a:gd name="connsiteY27" fmla="*/ 595423 h 669851"/>
                <a:gd name="connsiteX28" fmla="*/ 2126512 w 3774558"/>
                <a:gd name="connsiteY28" fmla="*/ 574158 h 669851"/>
                <a:gd name="connsiteX29" fmla="*/ 2094614 w 3774558"/>
                <a:gd name="connsiteY29" fmla="*/ 563526 h 669851"/>
                <a:gd name="connsiteX30" fmla="*/ 2030819 w 3774558"/>
                <a:gd name="connsiteY30" fmla="*/ 574158 h 669851"/>
                <a:gd name="connsiteX31" fmla="*/ 1967024 w 3774558"/>
                <a:gd name="connsiteY31" fmla="*/ 595423 h 669851"/>
                <a:gd name="connsiteX32" fmla="*/ 1871331 w 3774558"/>
                <a:gd name="connsiteY32" fmla="*/ 637954 h 669851"/>
                <a:gd name="connsiteX33" fmla="*/ 1839433 w 3774558"/>
                <a:gd name="connsiteY33" fmla="*/ 648586 h 669851"/>
                <a:gd name="connsiteX34" fmla="*/ 1765005 w 3774558"/>
                <a:gd name="connsiteY34" fmla="*/ 637954 h 669851"/>
                <a:gd name="connsiteX35" fmla="*/ 1733107 w 3774558"/>
                <a:gd name="connsiteY35" fmla="*/ 627321 h 669851"/>
                <a:gd name="connsiteX36" fmla="*/ 1690577 w 3774558"/>
                <a:gd name="connsiteY36" fmla="*/ 616688 h 669851"/>
                <a:gd name="connsiteX37" fmla="*/ 1594884 w 3774558"/>
                <a:gd name="connsiteY37" fmla="*/ 574158 h 669851"/>
                <a:gd name="connsiteX38" fmla="*/ 1562986 w 3774558"/>
                <a:gd name="connsiteY38" fmla="*/ 563526 h 669851"/>
                <a:gd name="connsiteX39" fmla="*/ 1499191 w 3774558"/>
                <a:gd name="connsiteY39" fmla="*/ 595423 h 669851"/>
                <a:gd name="connsiteX40" fmla="*/ 1467293 w 3774558"/>
                <a:gd name="connsiteY40" fmla="*/ 606056 h 669851"/>
                <a:gd name="connsiteX41" fmla="*/ 1435396 w 3774558"/>
                <a:gd name="connsiteY41" fmla="*/ 627321 h 669851"/>
                <a:gd name="connsiteX42" fmla="*/ 1371600 w 3774558"/>
                <a:gd name="connsiteY42" fmla="*/ 648586 h 669851"/>
                <a:gd name="connsiteX43" fmla="*/ 1222744 w 3774558"/>
                <a:gd name="connsiteY43" fmla="*/ 616688 h 669851"/>
                <a:gd name="connsiteX44" fmla="*/ 1158949 w 3774558"/>
                <a:gd name="connsiteY44" fmla="*/ 595423 h 669851"/>
                <a:gd name="connsiteX45" fmla="*/ 1095154 w 3774558"/>
                <a:gd name="connsiteY45" fmla="*/ 552893 h 669851"/>
                <a:gd name="connsiteX46" fmla="*/ 1031358 w 3774558"/>
                <a:gd name="connsiteY46" fmla="*/ 531628 h 669851"/>
                <a:gd name="connsiteX47" fmla="*/ 967563 w 3774558"/>
                <a:gd name="connsiteY47" fmla="*/ 552893 h 669851"/>
                <a:gd name="connsiteX48" fmla="*/ 935665 w 3774558"/>
                <a:gd name="connsiteY48" fmla="*/ 563526 h 669851"/>
                <a:gd name="connsiteX49" fmla="*/ 871870 w 3774558"/>
                <a:gd name="connsiteY49" fmla="*/ 595423 h 669851"/>
                <a:gd name="connsiteX50" fmla="*/ 839972 w 3774558"/>
                <a:gd name="connsiteY50" fmla="*/ 616688 h 669851"/>
                <a:gd name="connsiteX51" fmla="*/ 723014 w 3774558"/>
                <a:gd name="connsiteY51" fmla="*/ 616688 h 669851"/>
                <a:gd name="connsiteX52" fmla="*/ 669851 w 3774558"/>
                <a:gd name="connsiteY52" fmla="*/ 584791 h 669851"/>
                <a:gd name="connsiteX53" fmla="*/ 637954 w 3774558"/>
                <a:gd name="connsiteY53" fmla="*/ 574158 h 669851"/>
                <a:gd name="connsiteX54" fmla="*/ 606056 w 3774558"/>
                <a:gd name="connsiteY54" fmla="*/ 552893 h 669851"/>
                <a:gd name="connsiteX55" fmla="*/ 542261 w 3774558"/>
                <a:gd name="connsiteY55" fmla="*/ 531628 h 669851"/>
                <a:gd name="connsiteX56" fmla="*/ 478465 w 3774558"/>
                <a:gd name="connsiteY56" fmla="*/ 542260 h 669851"/>
                <a:gd name="connsiteX57" fmla="*/ 372140 w 3774558"/>
                <a:gd name="connsiteY57" fmla="*/ 574158 h 669851"/>
                <a:gd name="connsiteX58" fmla="*/ 340242 w 3774558"/>
                <a:gd name="connsiteY58" fmla="*/ 584791 h 669851"/>
                <a:gd name="connsiteX59" fmla="*/ 308344 w 3774558"/>
                <a:gd name="connsiteY59" fmla="*/ 595423 h 669851"/>
                <a:gd name="connsiteX60" fmla="*/ 212651 w 3774558"/>
                <a:gd name="connsiteY60" fmla="*/ 563526 h 669851"/>
                <a:gd name="connsiteX61" fmla="*/ 180754 w 3774558"/>
                <a:gd name="connsiteY61" fmla="*/ 552893 h 669851"/>
                <a:gd name="connsiteX62" fmla="*/ 21265 w 3774558"/>
                <a:gd name="connsiteY62" fmla="*/ 574158 h 669851"/>
                <a:gd name="connsiteX63" fmla="*/ 0 w 3774558"/>
                <a:gd name="connsiteY63" fmla="*/ 616688 h 66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774558" h="669851">
                  <a:moveTo>
                    <a:pt x="0" y="616688"/>
                  </a:moveTo>
                  <a:lnTo>
                    <a:pt x="0" y="0"/>
                  </a:lnTo>
                  <a:lnTo>
                    <a:pt x="3753293" y="0"/>
                  </a:lnTo>
                  <a:lnTo>
                    <a:pt x="3753293" y="627321"/>
                  </a:lnTo>
                  <a:lnTo>
                    <a:pt x="3774558" y="627321"/>
                  </a:lnTo>
                  <a:cubicBezTo>
                    <a:pt x="3678902" y="637950"/>
                    <a:pt x="3703371" y="646475"/>
                    <a:pt x="3636335" y="627321"/>
                  </a:cubicBezTo>
                  <a:cubicBezTo>
                    <a:pt x="3625558" y="624242"/>
                    <a:pt x="3614234" y="622131"/>
                    <a:pt x="3604437" y="616688"/>
                  </a:cubicBezTo>
                  <a:cubicBezTo>
                    <a:pt x="3582096" y="604276"/>
                    <a:pt x="3564888" y="582240"/>
                    <a:pt x="3540642" y="574158"/>
                  </a:cubicBezTo>
                  <a:lnTo>
                    <a:pt x="3476847" y="552893"/>
                  </a:lnTo>
                  <a:cubicBezTo>
                    <a:pt x="3420703" y="571608"/>
                    <a:pt x="3454275" y="557309"/>
                    <a:pt x="3381154" y="606056"/>
                  </a:cubicBezTo>
                  <a:cubicBezTo>
                    <a:pt x="3370521" y="613144"/>
                    <a:pt x="3361379" y="623280"/>
                    <a:pt x="3349256" y="627321"/>
                  </a:cubicBezTo>
                  <a:lnTo>
                    <a:pt x="3285461" y="648586"/>
                  </a:lnTo>
                  <a:cubicBezTo>
                    <a:pt x="3271284" y="645042"/>
                    <a:pt x="3256928" y="642153"/>
                    <a:pt x="3242931" y="637954"/>
                  </a:cubicBezTo>
                  <a:cubicBezTo>
                    <a:pt x="3221461" y="631513"/>
                    <a:pt x="3200400" y="623776"/>
                    <a:pt x="3179135" y="616688"/>
                  </a:cubicBezTo>
                  <a:lnTo>
                    <a:pt x="3115340" y="595423"/>
                  </a:lnTo>
                  <a:lnTo>
                    <a:pt x="3083442" y="584791"/>
                  </a:lnTo>
                  <a:lnTo>
                    <a:pt x="3051544" y="574158"/>
                  </a:lnTo>
                  <a:cubicBezTo>
                    <a:pt x="3050895" y="574266"/>
                    <a:pt x="2969625" y="584404"/>
                    <a:pt x="2955851" y="595423"/>
                  </a:cubicBezTo>
                  <a:cubicBezTo>
                    <a:pt x="2898258" y="641497"/>
                    <a:pt x="2974458" y="616689"/>
                    <a:pt x="2902689" y="648586"/>
                  </a:cubicBezTo>
                  <a:cubicBezTo>
                    <a:pt x="2882205" y="657690"/>
                    <a:pt x="2838893" y="669851"/>
                    <a:pt x="2838893" y="669851"/>
                  </a:cubicBezTo>
                  <a:cubicBezTo>
                    <a:pt x="2799907" y="666307"/>
                    <a:pt x="2760738" y="664393"/>
                    <a:pt x="2721935" y="659219"/>
                  </a:cubicBezTo>
                  <a:cubicBezTo>
                    <a:pt x="2685781" y="654398"/>
                    <a:pt x="2650132" y="635952"/>
                    <a:pt x="2615610" y="627321"/>
                  </a:cubicBezTo>
                  <a:cubicBezTo>
                    <a:pt x="2552164" y="611459"/>
                    <a:pt x="2587494" y="619090"/>
                    <a:pt x="2509284" y="606056"/>
                  </a:cubicBezTo>
                  <a:cubicBezTo>
                    <a:pt x="2445003" y="622125"/>
                    <a:pt x="2480623" y="612065"/>
                    <a:pt x="2402958" y="637954"/>
                  </a:cubicBezTo>
                  <a:lnTo>
                    <a:pt x="2371061" y="648586"/>
                  </a:lnTo>
                  <a:cubicBezTo>
                    <a:pt x="2332075" y="645042"/>
                    <a:pt x="2292856" y="643490"/>
                    <a:pt x="2254103" y="637954"/>
                  </a:cubicBezTo>
                  <a:cubicBezTo>
                    <a:pt x="2243008" y="636369"/>
                    <a:pt x="2231530" y="633538"/>
                    <a:pt x="2222205" y="627321"/>
                  </a:cubicBezTo>
                  <a:cubicBezTo>
                    <a:pt x="2209694" y="618980"/>
                    <a:pt x="2203452" y="602726"/>
                    <a:pt x="2190307" y="595423"/>
                  </a:cubicBezTo>
                  <a:cubicBezTo>
                    <a:pt x="2170713" y="584537"/>
                    <a:pt x="2147777" y="581246"/>
                    <a:pt x="2126512" y="574158"/>
                  </a:cubicBezTo>
                  <a:lnTo>
                    <a:pt x="2094614" y="563526"/>
                  </a:lnTo>
                  <a:cubicBezTo>
                    <a:pt x="2073349" y="567070"/>
                    <a:pt x="2051734" y="568929"/>
                    <a:pt x="2030819" y="574158"/>
                  </a:cubicBezTo>
                  <a:cubicBezTo>
                    <a:pt x="2009073" y="579594"/>
                    <a:pt x="1967024" y="595423"/>
                    <a:pt x="1967024" y="595423"/>
                  </a:cubicBezTo>
                  <a:cubicBezTo>
                    <a:pt x="1916477" y="629121"/>
                    <a:pt x="1947246" y="612649"/>
                    <a:pt x="1871331" y="637954"/>
                  </a:cubicBezTo>
                  <a:lnTo>
                    <a:pt x="1839433" y="648586"/>
                  </a:lnTo>
                  <a:cubicBezTo>
                    <a:pt x="1814624" y="645042"/>
                    <a:pt x="1789580" y="642869"/>
                    <a:pt x="1765005" y="637954"/>
                  </a:cubicBezTo>
                  <a:cubicBezTo>
                    <a:pt x="1754015" y="635756"/>
                    <a:pt x="1743884" y="630400"/>
                    <a:pt x="1733107" y="627321"/>
                  </a:cubicBezTo>
                  <a:cubicBezTo>
                    <a:pt x="1719056" y="623306"/>
                    <a:pt x="1704754" y="620232"/>
                    <a:pt x="1690577" y="616688"/>
                  </a:cubicBezTo>
                  <a:cubicBezTo>
                    <a:pt x="1640029" y="582990"/>
                    <a:pt x="1670800" y="599463"/>
                    <a:pt x="1594884" y="574158"/>
                  </a:cubicBezTo>
                  <a:lnTo>
                    <a:pt x="1562986" y="563526"/>
                  </a:lnTo>
                  <a:cubicBezTo>
                    <a:pt x="1482816" y="590248"/>
                    <a:pt x="1581632" y="554202"/>
                    <a:pt x="1499191" y="595423"/>
                  </a:cubicBezTo>
                  <a:cubicBezTo>
                    <a:pt x="1489166" y="600435"/>
                    <a:pt x="1477318" y="601044"/>
                    <a:pt x="1467293" y="606056"/>
                  </a:cubicBezTo>
                  <a:cubicBezTo>
                    <a:pt x="1455864" y="611771"/>
                    <a:pt x="1447073" y="622131"/>
                    <a:pt x="1435396" y="627321"/>
                  </a:cubicBezTo>
                  <a:cubicBezTo>
                    <a:pt x="1414912" y="636425"/>
                    <a:pt x="1371600" y="648586"/>
                    <a:pt x="1371600" y="648586"/>
                  </a:cubicBezTo>
                  <a:cubicBezTo>
                    <a:pt x="1264294" y="635173"/>
                    <a:pt x="1313651" y="646991"/>
                    <a:pt x="1222744" y="616688"/>
                  </a:cubicBezTo>
                  <a:cubicBezTo>
                    <a:pt x="1222740" y="616687"/>
                    <a:pt x="1158952" y="595425"/>
                    <a:pt x="1158949" y="595423"/>
                  </a:cubicBezTo>
                  <a:cubicBezTo>
                    <a:pt x="1137684" y="581246"/>
                    <a:pt x="1119400" y="560975"/>
                    <a:pt x="1095154" y="552893"/>
                  </a:cubicBezTo>
                  <a:lnTo>
                    <a:pt x="1031358" y="531628"/>
                  </a:lnTo>
                  <a:lnTo>
                    <a:pt x="967563" y="552893"/>
                  </a:lnTo>
                  <a:cubicBezTo>
                    <a:pt x="956930" y="556437"/>
                    <a:pt x="944990" y="557309"/>
                    <a:pt x="935665" y="563526"/>
                  </a:cubicBezTo>
                  <a:cubicBezTo>
                    <a:pt x="894443" y="591008"/>
                    <a:pt x="915891" y="580750"/>
                    <a:pt x="871870" y="595423"/>
                  </a:cubicBezTo>
                  <a:cubicBezTo>
                    <a:pt x="861237" y="602511"/>
                    <a:pt x="851402" y="610973"/>
                    <a:pt x="839972" y="616688"/>
                  </a:cubicBezTo>
                  <a:cubicBezTo>
                    <a:pt x="796700" y="638324"/>
                    <a:pt x="779083" y="623697"/>
                    <a:pt x="723014" y="616688"/>
                  </a:cubicBezTo>
                  <a:cubicBezTo>
                    <a:pt x="632663" y="586572"/>
                    <a:pt x="742821" y="628573"/>
                    <a:pt x="669851" y="584791"/>
                  </a:cubicBezTo>
                  <a:cubicBezTo>
                    <a:pt x="660241" y="579025"/>
                    <a:pt x="647978" y="579170"/>
                    <a:pt x="637954" y="574158"/>
                  </a:cubicBezTo>
                  <a:cubicBezTo>
                    <a:pt x="626524" y="568443"/>
                    <a:pt x="617733" y="558083"/>
                    <a:pt x="606056" y="552893"/>
                  </a:cubicBezTo>
                  <a:cubicBezTo>
                    <a:pt x="585573" y="543789"/>
                    <a:pt x="542261" y="531628"/>
                    <a:pt x="542261" y="531628"/>
                  </a:cubicBezTo>
                  <a:cubicBezTo>
                    <a:pt x="520996" y="535172"/>
                    <a:pt x="499605" y="538032"/>
                    <a:pt x="478465" y="542260"/>
                  </a:cubicBezTo>
                  <a:cubicBezTo>
                    <a:pt x="438299" y="550293"/>
                    <a:pt x="412815" y="560600"/>
                    <a:pt x="372140" y="574158"/>
                  </a:cubicBezTo>
                  <a:lnTo>
                    <a:pt x="340242" y="584791"/>
                  </a:lnTo>
                  <a:lnTo>
                    <a:pt x="308344" y="595423"/>
                  </a:lnTo>
                  <a:lnTo>
                    <a:pt x="212651" y="563526"/>
                  </a:lnTo>
                  <a:lnTo>
                    <a:pt x="180754" y="552893"/>
                  </a:lnTo>
                  <a:cubicBezTo>
                    <a:pt x="152263" y="555267"/>
                    <a:pt x="64693" y="552444"/>
                    <a:pt x="21265" y="574158"/>
                  </a:cubicBezTo>
                  <a:cubicBezTo>
                    <a:pt x="16782" y="576400"/>
                    <a:pt x="14177" y="581247"/>
                    <a:pt x="0" y="616688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A523EBB-F8EF-864F-AA0C-0FA155BA4D31}"/>
                </a:ext>
              </a:extLst>
            </p:cNvPr>
            <p:cNvSpPr/>
            <p:nvPr/>
          </p:nvSpPr>
          <p:spPr>
            <a:xfrm>
              <a:off x="791341" y="2213553"/>
              <a:ext cx="3424668" cy="5756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DE9B9F11-9CD8-C940-ACE3-1525977E27F4}"/>
                </a:ext>
              </a:extLst>
            </p:cNvPr>
            <p:cNvSpPr/>
            <p:nvPr/>
          </p:nvSpPr>
          <p:spPr>
            <a:xfrm>
              <a:off x="781695" y="3078563"/>
              <a:ext cx="3424668" cy="130307"/>
            </a:xfrm>
            <a:custGeom>
              <a:avLst/>
              <a:gdLst>
                <a:gd name="connsiteX0" fmla="*/ 0 w 3774558"/>
                <a:gd name="connsiteY0" fmla="*/ 42531 h 143620"/>
                <a:gd name="connsiteX1" fmla="*/ 85060 w 3774558"/>
                <a:gd name="connsiteY1" fmla="*/ 21265 h 143620"/>
                <a:gd name="connsiteX2" fmla="*/ 170121 w 3774558"/>
                <a:gd name="connsiteY2" fmla="*/ 21265 h 143620"/>
                <a:gd name="connsiteX3" fmla="*/ 255181 w 3774558"/>
                <a:gd name="connsiteY3" fmla="*/ 63796 h 143620"/>
                <a:gd name="connsiteX4" fmla="*/ 318976 w 3774558"/>
                <a:gd name="connsiteY4" fmla="*/ 74428 h 143620"/>
                <a:gd name="connsiteX5" fmla="*/ 425302 w 3774558"/>
                <a:gd name="connsiteY5" fmla="*/ 42531 h 143620"/>
                <a:gd name="connsiteX6" fmla="*/ 520995 w 3774558"/>
                <a:gd name="connsiteY6" fmla="*/ 0 h 143620"/>
                <a:gd name="connsiteX7" fmla="*/ 637953 w 3774558"/>
                <a:gd name="connsiteY7" fmla="*/ 42531 h 143620"/>
                <a:gd name="connsiteX8" fmla="*/ 733646 w 3774558"/>
                <a:gd name="connsiteY8" fmla="*/ 95693 h 143620"/>
                <a:gd name="connsiteX9" fmla="*/ 818707 w 3774558"/>
                <a:gd name="connsiteY9" fmla="*/ 95693 h 143620"/>
                <a:gd name="connsiteX10" fmla="*/ 914400 w 3774558"/>
                <a:gd name="connsiteY10" fmla="*/ 63796 h 143620"/>
                <a:gd name="connsiteX11" fmla="*/ 1041990 w 3774558"/>
                <a:gd name="connsiteY11" fmla="*/ 31898 h 143620"/>
                <a:gd name="connsiteX12" fmla="*/ 1127051 w 3774558"/>
                <a:gd name="connsiteY12" fmla="*/ 53163 h 143620"/>
                <a:gd name="connsiteX13" fmla="*/ 1244009 w 3774558"/>
                <a:gd name="connsiteY13" fmla="*/ 106326 h 143620"/>
                <a:gd name="connsiteX14" fmla="*/ 1371600 w 3774558"/>
                <a:gd name="connsiteY14" fmla="*/ 116958 h 143620"/>
                <a:gd name="connsiteX15" fmla="*/ 1467293 w 3774558"/>
                <a:gd name="connsiteY15" fmla="*/ 85061 h 143620"/>
                <a:gd name="connsiteX16" fmla="*/ 1562986 w 3774558"/>
                <a:gd name="connsiteY16" fmla="*/ 42531 h 143620"/>
                <a:gd name="connsiteX17" fmla="*/ 1690576 w 3774558"/>
                <a:gd name="connsiteY17" fmla="*/ 85061 h 143620"/>
                <a:gd name="connsiteX18" fmla="*/ 1786269 w 3774558"/>
                <a:gd name="connsiteY18" fmla="*/ 127591 h 143620"/>
                <a:gd name="connsiteX19" fmla="*/ 1871330 w 3774558"/>
                <a:gd name="connsiteY19" fmla="*/ 116958 h 143620"/>
                <a:gd name="connsiteX20" fmla="*/ 1956390 w 3774558"/>
                <a:gd name="connsiteY20" fmla="*/ 85061 h 143620"/>
                <a:gd name="connsiteX21" fmla="*/ 2094614 w 3774558"/>
                <a:gd name="connsiteY21" fmla="*/ 31898 h 143620"/>
                <a:gd name="connsiteX22" fmla="*/ 2211572 w 3774558"/>
                <a:gd name="connsiteY22" fmla="*/ 53163 h 143620"/>
                <a:gd name="connsiteX23" fmla="*/ 2296632 w 3774558"/>
                <a:gd name="connsiteY23" fmla="*/ 106326 h 143620"/>
                <a:gd name="connsiteX24" fmla="*/ 2392325 w 3774558"/>
                <a:gd name="connsiteY24" fmla="*/ 116958 h 143620"/>
                <a:gd name="connsiteX25" fmla="*/ 2477386 w 3774558"/>
                <a:gd name="connsiteY25" fmla="*/ 85061 h 143620"/>
                <a:gd name="connsiteX26" fmla="*/ 2541181 w 3774558"/>
                <a:gd name="connsiteY26" fmla="*/ 63796 h 143620"/>
                <a:gd name="connsiteX27" fmla="*/ 2636874 w 3774558"/>
                <a:gd name="connsiteY27" fmla="*/ 85061 h 143620"/>
                <a:gd name="connsiteX28" fmla="*/ 2721934 w 3774558"/>
                <a:gd name="connsiteY28" fmla="*/ 138224 h 143620"/>
                <a:gd name="connsiteX29" fmla="*/ 2849525 w 3774558"/>
                <a:gd name="connsiteY29" fmla="*/ 138224 h 143620"/>
                <a:gd name="connsiteX30" fmla="*/ 2945218 w 3774558"/>
                <a:gd name="connsiteY30" fmla="*/ 106326 h 143620"/>
                <a:gd name="connsiteX31" fmla="*/ 3019646 w 3774558"/>
                <a:gd name="connsiteY31" fmla="*/ 63796 h 143620"/>
                <a:gd name="connsiteX32" fmla="*/ 3115339 w 3774558"/>
                <a:gd name="connsiteY32" fmla="*/ 74428 h 143620"/>
                <a:gd name="connsiteX33" fmla="*/ 3242930 w 3774558"/>
                <a:gd name="connsiteY33" fmla="*/ 116958 h 143620"/>
                <a:gd name="connsiteX34" fmla="*/ 3359888 w 3774558"/>
                <a:gd name="connsiteY34" fmla="*/ 106326 h 143620"/>
                <a:gd name="connsiteX35" fmla="*/ 3487479 w 3774558"/>
                <a:gd name="connsiteY35" fmla="*/ 42531 h 143620"/>
                <a:gd name="connsiteX36" fmla="*/ 3572539 w 3774558"/>
                <a:gd name="connsiteY36" fmla="*/ 53163 h 143620"/>
                <a:gd name="connsiteX37" fmla="*/ 3646967 w 3774558"/>
                <a:gd name="connsiteY37" fmla="*/ 95693 h 143620"/>
                <a:gd name="connsiteX38" fmla="*/ 3710762 w 3774558"/>
                <a:gd name="connsiteY38" fmla="*/ 95693 h 143620"/>
                <a:gd name="connsiteX39" fmla="*/ 3774558 w 3774558"/>
                <a:gd name="connsiteY39" fmla="*/ 85061 h 1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774558" h="143620">
                  <a:moveTo>
                    <a:pt x="0" y="42531"/>
                  </a:moveTo>
                  <a:cubicBezTo>
                    <a:pt x="28353" y="33670"/>
                    <a:pt x="56707" y="24809"/>
                    <a:pt x="85060" y="21265"/>
                  </a:cubicBezTo>
                  <a:cubicBezTo>
                    <a:pt x="113413" y="17721"/>
                    <a:pt x="141768" y="14176"/>
                    <a:pt x="170121" y="21265"/>
                  </a:cubicBezTo>
                  <a:cubicBezTo>
                    <a:pt x="198475" y="28353"/>
                    <a:pt x="255181" y="63796"/>
                    <a:pt x="255181" y="63796"/>
                  </a:cubicBezTo>
                  <a:cubicBezTo>
                    <a:pt x="279990" y="72657"/>
                    <a:pt x="290623" y="77972"/>
                    <a:pt x="318976" y="74428"/>
                  </a:cubicBezTo>
                  <a:cubicBezTo>
                    <a:pt x="347329" y="70884"/>
                    <a:pt x="391632" y="54936"/>
                    <a:pt x="425302" y="42531"/>
                  </a:cubicBezTo>
                  <a:cubicBezTo>
                    <a:pt x="458972" y="30126"/>
                    <a:pt x="485553" y="0"/>
                    <a:pt x="520995" y="0"/>
                  </a:cubicBezTo>
                  <a:cubicBezTo>
                    <a:pt x="556437" y="0"/>
                    <a:pt x="602511" y="26582"/>
                    <a:pt x="637953" y="42531"/>
                  </a:cubicBezTo>
                  <a:cubicBezTo>
                    <a:pt x="673395" y="58480"/>
                    <a:pt x="703520" y="86833"/>
                    <a:pt x="733646" y="95693"/>
                  </a:cubicBezTo>
                  <a:cubicBezTo>
                    <a:pt x="763772" y="104553"/>
                    <a:pt x="788581" y="101009"/>
                    <a:pt x="818707" y="95693"/>
                  </a:cubicBezTo>
                  <a:cubicBezTo>
                    <a:pt x="848833" y="90377"/>
                    <a:pt x="877186" y="74428"/>
                    <a:pt x="914400" y="63796"/>
                  </a:cubicBezTo>
                  <a:cubicBezTo>
                    <a:pt x="951614" y="53164"/>
                    <a:pt x="1006548" y="33670"/>
                    <a:pt x="1041990" y="31898"/>
                  </a:cubicBezTo>
                  <a:cubicBezTo>
                    <a:pt x="1077432" y="30126"/>
                    <a:pt x="1093381" y="40758"/>
                    <a:pt x="1127051" y="53163"/>
                  </a:cubicBezTo>
                  <a:cubicBezTo>
                    <a:pt x="1160721" y="65568"/>
                    <a:pt x="1203251" y="95694"/>
                    <a:pt x="1244009" y="106326"/>
                  </a:cubicBezTo>
                  <a:cubicBezTo>
                    <a:pt x="1284767" y="116958"/>
                    <a:pt x="1334386" y="120502"/>
                    <a:pt x="1371600" y="116958"/>
                  </a:cubicBezTo>
                  <a:cubicBezTo>
                    <a:pt x="1408814" y="113414"/>
                    <a:pt x="1435395" y="97465"/>
                    <a:pt x="1467293" y="85061"/>
                  </a:cubicBezTo>
                  <a:cubicBezTo>
                    <a:pt x="1499191" y="72657"/>
                    <a:pt x="1525772" y="42531"/>
                    <a:pt x="1562986" y="42531"/>
                  </a:cubicBezTo>
                  <a:cubicBezTo>
                    <a:pt x="1600200" y="42531"/>
                    <a:pt x="1653362" y="70884"/>
                    <a:pt x="1690576" y="85061"/>
                  </a:cubicBezTo>
                  <a:cubicBezTo>
                    <a:pt x="1727790" y="99238"/>
                    <a:pt x="1756143" y="122275"/>
                    <a:pt x="1786269" y="127591"/>
                  </a:cubicBezTo>
                  <a:cubicBezTo>
                    <a:pt x="1816395" y="132907"/>
                    <a:pt x="1842977" y="124046"/>
                    <a:pt x="1871330" y="116958"/>
                  </a:cubicBezTo>
                  <a:cubicBezTo>
                    <a:pt x="1899683" y="109870"/>
                    <a:pt x="1956390" y="85061"/>
                    <a:pt x="1956390" y="85061"/>
                  </a:cubicBezTo>
                  <a:cubicBezTo>
                    <a:pt x="1993604" y="70884"/>
                    <a:pt x="2052084" y="37214"/>
                    <a:pt x="2094614" y="31898"/>
                  </a:cubicBezTo>
                  <a:cubicBezTo>
                    <a:pt x="2137144" y="26582"/>
                    <a:pt x="2177902" y="40758"/>
                    <a:pt x="2211572" y="53163"/>
                  </a:cubicBezTo>
                  <a:cubicBezTo>
                    <a:pt x="2245242" y="65568"/>
                    <a:pt x="2266506" y="95693"/>
                    <a:pt x="2296632" y="106326"/>
                  </a:cubicBezTo>
                  <a:cubicBezTo>
                    <a:pt x="2326758" y="116959"/>
                    <a:pt x="2362199" y="120502"/>
                    <a:pt x="2392325" y="116958"/>
                  </a:cubicBezTo>
                  <a:cubicBezTo>
                    <a:pt x="2422451" y="113414"/>
                    <a:pt x="2477386" y="85061"/>
                    <a:pt x="2477386" y="85061"/>
                  </a:cubicBezTo>
                  <a:cubicBezTo>
                    <a:pt x="2502195" y="76201"/>
                    <a:pt x="2514600" y="63796"/>
                    <a:pt x="2541181" y="63796"/>
                  </a:cubicBezTo>
                  <a:cubicBezTo>
                    <a:pt x="2567762" y="63796"/>
                    <a:pt x="2606749" y="72656"/>
                    <a:pt x="2636874" y="85061"/>
                  </a:cubicBezTo>
                  <a:cubicBezTo>
                    <a:pt x="2666999" y="97466"/>
                    <a:pt x="2686492" y="129364"/>
                    <a:pt x="2721934" y="138224"/>
                  </a:cubicBezTo>
                  <a:cubicBezTo>
                    <a:pt x="2757376" y="147084"/>
                    <a:pt x="2812311" y="143540"/>
                    <a:pt x="2849525" y="138224"/>
                  </a:cubicBezTo>
                  <a:cubicBezTo>
                    <a:pt x="2886739" y="132908"/>
                    <a:pt x="2916865" y="118731"/>
                    <a:pt x="2945218" y="106326"/>
                  </a:cubicBezTo>
                  <a:cubicBezTo>
                    <a:pt x="2973571" y="93921"/>
                    <a:pt x="2991292" y="69112"/>
                    <a:pt x="3019646" y="63796"/>
                  </a:cubicBezTo>
                  <a:cubicBezTo>
                    <a:pt x="3048000" y="58480"/>
                    <a:pt x="3078125" y="65568"/>
                    <a:pt x="3115339" y="74428"/>
                  </a:cubicBezTo>
                  <a:cubicBezTo>
                    <a:pt x="3152553" y="83288"/>
                    <a:pt x="3202172" y="111642"/>
                    <a:pt x="3242930" y="116958"/>
                  </a:cubicBezTo>
                  <a:cubicBezTo>
                    <a:pt x="3283688" y="122274"/>
                    <a:pt x="3319130" y="118730"/>
                    <a:pt x="3359888" y="106326"/>
                  </a:cubicBezTo>
                  <a:cubicBezTo>
                    <a:pt x="3400646" y="93922"/>
                    <a:pt x="3452037" y="51391"/>
                    <a:pt x="3487479" y="42531"/>
                  </a:cubicBezTo>
                  <a:cubicBezTo>
                    <a:pt x="3522921" y="33671"/>
                    <a:pt x="3545958" y="44303"/>
                    <a:pt x="3572539" y="53163"/>
                  </a:cubicBezTo>
                  <a:cubicBezTo>
                    <a:pt x="3599120" y="62023"/>
                    <a:pt x="3646967" y="95693"/>
                    <a:pt x="3646967" y="95693"/>
                  </a:cubicBezTo>
                  <a:cubicBezTo>
                    <a:pt x="3670004" y="102781"/>
                    <a:pt x="3710762" y="95693"/>
                    <a:pt x="3710762" y="95693"/>
                  </a:cubicBezTo>
                  <a:cubicBezTo>
                    <a:pt x="3732027" y="93921"/>
                    <a:pt x="3753292" y="89491"/>
                    <a:pt x="3774558" y="8506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B7F7880-57A7-1241-8D41-189CE1662B2F}"/>
                </a:ext>
              </a:extLst>
            </p:cNvPr>
            <p:cNvSpPr/>
            <p:nvPr/>
          </p:nvSpPr>
          <p:spPr>
            <a:xfrm>
              <a:off x="4221124" y="1573618"/>
              <a:ext cx="1254642" cy="46676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F222506-3CA5-1348-A05F-68A3FE5904E2}"/>
                </a:ext>
              </a:extLst>
            </p:cNvPr>
            <p:cNvSpPr/>
            <p:nvPr/>
          </p:nvSpPr>
          <p:spPr>
            <a:xfrm>
              <a:off x="287070" y="-138224"/>
              <a:ext cx="492649" cy="63795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E41B9ED-7D7B-F044-B67D-79DD6C99E612}"/>
                </a:ext>
              </a:extLst>
            </p:cNvPr>
            <p:cNvSpPr/>
            <p:nvPr/>
          </p:nvSpPr>
          <p:spPr>
            <a:xfrm rot="5400000">
              <a:off x="1931580" y="2895599"/>
              <a:ext cx="1605519" cy="46818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D8270AE-13A9-9A48-BFC4-B91D35784D5A}"/>
                </a:ext>
              </a:extLst>
            </p:cNvPr>
            <p:cNvSpPr/>
            <p:nvPr/>
          </p:nvSpPr>
          <p:spPr>
            <a:xfrm>
              <a:off x="786809" y="1743740"/>
              <a:ext cx="3434317" cy="267940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C6CF0A-1EA4-7F41-9ADB-72AE228FA24C}"/>
              </a:ext>
            </a:extLst>
          </p:cNvPr>
          <p:cNvGrpSpPr/>
          <p:nvPr/>
        </p:nvGrpSpPr>
        <p:grpSpPr>
          <a:xfrm>
            <a:off x="4903583" y="1307807"/>
            <a:ext cx="3453608" cy="2289544"/>
            <a:chOff x="4837815" y="3763925"/>
            <a:chExt cx="3806455" cy="25234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AE9FA3-67C9-234F-B93C-A2C95EE2A71C}"/>
                </a:ext>
              </a:extLst>
            </p:cNvPr>
            <p:cNvSpPr/>
            <p:nvPr/>
          </p:nvSpPr>
          <p:spPr>
            <a:xfrm>
              <a:off x="4848447" y="3763925"/>
              <a:ext cx="3774558" cy="5422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DF8F023-ED4C-2849-BCA3-76D81FF277B2}"/>
                </a:ext>
              </a:extLst>
            </p:cNvPr>
            <p:cNvSpPr/>
            <p:nvPr/>
          </p:nvSpPr>
          <p:spPr>
            <a:xfrm>
              <a:off x="4848447" y="5224131"/>
              <a:ext cx="3774558" cy="5422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46D5579-1F5A-8240-AA09-97D4DB5A25B3}"/>
                </a:ext>
              </a:extLst>
            </p:cNvPr>
            <p:cNvSpPr/>
            <p:nvPr/>
          </p:nvSpPr>
          <p:spPr>
            <a:xfrm>
              <a:off x="4848447" y="5745125"/>
              <a:ext cx="3774558" cy="5422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148B4DB2-BF6C-3C49-AD1A-EB4BF7979A63}"/>
                </a:ext>
              </a:extLst>
            </p:cNvPr>
            <p:cNvSpPr/>
            <p:nvPr/>
          </p:nvSpPr>
          <p:spPr>
            <a:xfrm>
              <a:off x="4848447" y="4699590"/>
              <a:ext cx="3795823" cy="669851"/>
            </a:xfrm>
            <a:custGeom>
              <a:avLst/>
              <a:gdLst>
                <a:gd name="connsiteX0" fmla="*/ 0 w 3774558"/>
                <a:gd name="connsiteY0" fmla="*/ 616688 h 669851"/>
                <a:gd name="connsiteX1" fmla="*/ 0 w 3774558"/>
                <a:gd name="connsiteY1" fmla="*/ 0 h 669851"/>
                <a:gd name="connsiteX2" fmla="*/ 3753293 w 3774558"/>
                <a:gd name="connsiteY2" fmla="*/ 0 h 669851"/>
                <a:gd name="connsiteX3" fmla="*/ 3753293 w 3774558"/>
                <a:gd name="connsiteY3" fmla="*/ 627321 h 669851"/>
                <a:gd name="connsiteX4" fmla="*/ 3774558 w 3774558"/>
                <a:gd name="connsiteY4" fmla="*/ 627321 h 669851"/>
                <a:gd name="connsiteX5" fmla="*/ 3636335 w 3774558"/>
                <a:gd name="connsiteY5" fmla="*/ 627321 h 669851"/>
                <a:gd name="connsiteX6" fmla="*/ 3604437 w 3774558"/>
                <a:gd name="connsiteY6" fmla="*/ 616688 h 669851"/>
                <a:gd name="connsiteX7" fmla="*/ 3540642 w 3774558"/>
                <a:gd name="connsiteY7" fmla="*/ 574158 h 669851"/>
                <a:gd name="connsiteX8" fmla="*/ 3476847 w 3774558"/>
                <a:gd name="connsiteY8" fmla="*/ 552893 h 669851"/>
                <a:gd name="connsiteX9" fmla="*/ 3381154 w 3774558"/>
                <a:gd name="connsiteY9" fmla="*/ 606056 h 669851"/>
                <a:gd name="connsiteX10" fmla="*/ 3349256 w 3774558"/>
                <a:gd name="connsiteY10" fmla="*/ 627321 h 669851"/>
                <a:gd name="connsiteX11" fmla="*/ 3285461 w 3774558"/>
                <a:gd name="connsiteY11" fmla="*/ 648586 h 669851"/>
                <a:gd name="connsiteX12" fmla="*/ 3242931 w 3774558"/>
                <a:gd name="connsiteY12" fmla="*/ 637954 h 669851"/>
                <a:gd name="connsiteX13" fmla="*/ 3179135 w 3774558"/>
                <a:gd name="connsiteY13" fmla="*/ 616688 h 669851"/>
                <a:gd name="connsiteX14" fmla="*/ 3115340 w 3774558"/>
                <a:gd name="connsiteY14" fmla="*/ 595423 h 669851"/>
                <a:gd name="connsiteX15" fmla="*/ 3083442 w 3774558"/>
                <a:gd name="connsiteY15" fmla="*/ 584791 h 669851"/>
                <a:gd name="connsiteX16" fmla="*/ 3051544 w 3774558"/>
                <a:gd name="connsiteY16" fmla="*/ 574158 h 669851"/>
                <a:gd name="connsiteX17" fmla="*/ 2955851 w 3774558"/>
                <a:gd name="connsiteY17" fmla="*/ 595423 h 669851"/>
                <a:gd name="connsiteX18" fmla="*/ 2902689 w 3774558"/>
                <a:gd name="connsiteY18" fmla="*/ 648586 h 669851"/>
                <a:gd name="connsiteX19" fmla="*/ 2838893 w 3774558"/>
                <a:gd name="connsiteY19" fmla="*/ 669851 h 669851"/>
                <a:gd name="connsiteX20" fmla="*/ 2721935 w 3774558"/>
                <a:gd name="connsiteY20" fmla="*/ 659219 h 669851"/>
                <a:gd name="connsiteX21" fmla="*/ 2615610 w 3774558"/>
                <a:gd name="connsiteY21" fmla="*/ 627321 h 669851"/>
                <a:gd name="connsiteX22" fmla="*/ 2509284 w 3774558"/>
                <a:gd name="connsiteY22" fmla="*/ 606056 h 669851"/>
                <a:gd name="connsiteX23" fmla="*/ 2402958 w 3774558"/>
                <a:gd name="connsiteY23" fmla="*/ 637954 h 669851"/>
                <a:gd name="connsiteX24" fmla="*/ 2371061 w 3774558"/>
                <a:gd name="connsiteY24" fmla="*/ 648586 h 669851"/>
                <a:gd name="connsiteX25" fmla="*/ 2254103 w 3774558"/>
                <a:gd name="connsiteY25" fmla="*/ 637954 h 669851"/>
                <a:gd name="connsiteX26" fmla="*/ 2222205 w 3774558"/>
                <a:gd name="connsiteY26" fmla="*/ 627321 h 669851"/>
                <a:gd name="connsiteX27" fmla="*/ 2190307 w 3774558"/>
                <a:gd name="connsiteY27" fmla="*/ 595423 h 669851"/>
                <a:gd name="connsiteX28" fmla="*/ 2126512 w 3774558"/>
                <a:gd name="connsiteY28" fmla="*/ 574158 h 669851"/>
                <a:gd name="connsiteX29" fmla="*/ 2094614 w 3774558"/>
                <a:gd name="connsiteY29" fmla="*/ 563526 h 669851"/>
                <a:gd name="connsiteX30" fmla="*/ 2030819 w 3774558"/>
                <a:gd name="connsiteY30" fmla="*/ 574158 h 669851"/>
                <a:gd name="connsiteX31" fmla="*/ 1967024 w 3774558"/>
                <a:gd name="connsiteY31" fmla="*/ 595423 h 669851"/>
                <a:gd name="connsiteX32" fmla="*/ 1871331 w 3774558"/>
                <a:gd name="connsiteY32" fmla="*/ 637954 h 669851"/>
                <a:gd name="connsiteX33" fmla="*/ 1839433 w 3774558"/>
                <a:gd name="connsiteY33" fmla="*/ 648586 h 669851"/>
                <a:gd name="connsiteX34" fmla="*/ 1765005 w 3774558"/>
                <a:gd name="connsiteY34" fmla="*/ 637954 h 669851"/>
                <a:gd name="connsiteX35" fmla="*/ 1733107 w 3774558"/>
                <a:gd name="connsiteY35" fmla="*/ 627321 h 669851"/>
                <a:gd name="connsiteX36" fmla="*/ 1690577 w 3774558"/>
                <a:gd name="connsiteY36" fmla="*/ 616688 h 669851"/>
                <a:gd name="connsiteX37" fmla="*/ 1594884 w 3774558"/>
                <a:gd name="connsiteY37" fmla="*/ 574158 h 669851"/>
                <a:gd name="connsiteX38" fmla="*/ 1562986 w 3774558"/>
                <a:gd name="connsiteY38" fmla="*/ 563526 h 669851"/>
                <a:gd name="connsiteX39" fmla="*/ 1499191 w 3774558"/>
                <a:gd name="connsiteY39" fmla="*/ 595423 h 669851"/>
                <a:gd name="connsiteX40" fmla="*/ 1467293 w 3774558"/>
                <a:gd name="connsiteY40" fmla="*/ 606056 h 669851"/>
                <a:gd name="connsiteX41" fmla="*/ 1435396 w 3774558"/>
                <a:gd name="connsiteY41" fmla="*/ 627321 h 669851"/>
                <a:gd name="connsiteX42" fmla="*/ 1371600 w 3774558"/>
                <a:gd name="connsiteY42" fmla="*/ 648586 h 669851"/>
                <a:gd name="connsiteX43" fmla="*/ 1222744 w 3774558"/>
                <a:gd name="connsiteY43" fmla="*/ 616688 h 669851"/>
                <a:gd name="connsiteX44" fmla="*/ 1158949 w 3774558"/>
                <a:gd name="connsiteY44" fmla="*/ 595423 h 669851"/>
                <a:gd name="connsiteX45" fmla="*/ 1095154 w 3774558"/>
                <a:gd name="connsiteY45" fmla="*/ 552893 h 669851"/>
                <a:gd name="connsiteX46" fmla="*/ 1031358 w 3774558"/>
                <a:gd name="connsiteY46" fmla="*/ 531628 h 669851"/>
                <a:gd name="connsiteX47" fmla="*/ 967563 w 3774558"/>
                <a:gd name="connsiteY47" fmla="*/ 552893 h 669851"/>
                <a:gd name="connsiteX48" fmla="*/ 935665 w 3774558"/>
                <a:gd name="connsiteY48" fmla="*/ 563526 h 669851"/>
                <a:gd name="connsiteX49" fmla="*/ 871870 w 3774558"/>
                <a:gd name="connsiteY49" fmla="*/ 595423 h 669851"/>
                <a:gd name="connsiteX50" fmla="*/ 839972 w 3774558"/>
                <a:gd name="connsiteY50" fmla="*/ 616688 h 669851"/>
                <a:gd name="connsiteX51" fmla="*/ 723014 w 3774558"/>
                <a:gd name="connsiteY51" fmla="*/ 616688 h 669851"/>
                <a:gd name="connsiteX52" fmla="*/ 669851 w 3774558"/>
                <a:gd name="connsiteY52" fmla="*/ 584791 h 669851"/>
                <a:gd name="connsiteX53" fmla="*/ 637954 w 3774558"/>
                <a:gd name="connsiteY53" fmla="*/ 574158 h 669851"/>
                <a:gd name="connsiteX54" fmla="*/ 606056 w 3774558"/>
                <a:gd name="connsiteY54" fmla="*/ 552893 h 669851"/>
                <a:gd name="connsiteX55" fmla="*/ 542261 w 3774558"/>
                <a:gd name="connsiteY55" fmla="*/ 531628 h 669851"/>
                <a:gd name="connsiteX56" fmla="*/ 478465 w 3774558"/>
                <a:gd name="connsiteY56" fmla="*/ 542260 h 669851"/>
                <a:gd name="connsiteX57" fmla="*/ 372140 w 3774558"/>
                <a:gd name="connsiteY57" fmla="*/ 574158 h 669851"/>
                <a:gd name="connsiteX58" fmla="*/ 340242 w 3774558"/>
                <a:gd name="connsiteY58" fmla="*/ 584791 h 669851"/>
                <a:gd name="connsiteX59" fmla="*/ 308344 w 3774558"/>
                <a:gd name="connsiteY59" fmla="*/ 595423 h 669851"/>
                <a:gd name="connsiteX60" fmla="*/ 212651 w 3774558"/>
                <a:gd name="connsiteY60" fmla="*/ 563526 h 669851"/>
                <a:gd name="connsiteX61" fmla="*/ 180754 w 3774558"/>
                <a:gd name="connsiteY61" fmla="*/ 552893 h 669851"/>
                <a:gd name="connsiteX62" fmla="*/ 21265 w 3774558"/>
                <a:gd name="connsiteY62" fmla="*/ 574158 h 669851"/>
                <a:gd name="connsiteX63" fmla="*/ 0 w 3774558"/>
                <a:gd name="connsiteY63" fmla="*/ 616688 h 66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774558" h="669851">
                  <a:moveTo>
                    <a:pt x="0" y="616688"/>
                  </a:moveTo>
                  <a:lnTo>
                    <a:pt x="0" y="0"/>
                  </a:lnTo>
                  <a:lnTo>
                    <a:pt x="3753293" y="0"/>
                  </a:lnTo>
                  <a:lnTo>
                    <a:pt x="3753293" y="627321"/>
                  </a:lnTo>
                  <a:lnTo>
                    <a:pt x="3774558" y="627321"/>
                  </a:lnTo>
                  <a:cubicBezTo>
                    <a:pt x="3678902" y="637950"/>
                    <a:pt x="3703371" y="646475"/>
                    <a:pt x="3636335" y="627321"/>
                  </a:cubicBezTo>
                  <a:cubicBezTo>
                    <a:pt x="3625558" y="624242"/>
                    <a:pt x="3614234" y="622131"/>
                    <a:pt x="3604437" y="616688"/>
                  </a:cubicBezTo>
                  <a:cubicBezTo>
                    <a:pt x="3582096" y="604276"/>
                    <a:pt x="3564888" y="582240"/>
                    <a:pt x="3540642" y="574158"/>
                  </a:cubicBezTo>
                  <a:lnTo>
                    <a:pt x="3476847" y="552893"/>
                  </a:lnTo>
                  <a:cubicBezTo>
                    <a:pt x="3420703" y="571608"/>
                    <a:pt x="3454275" y="557309"/>
                    <a:pt x="3381154" y="606056"/>
                  </a:cubicBezTo>
                  <a:cubicBezTo>
                    <a:pt x="3370521" y="613144"/>
                    <a:pt x="3361379" y="623280"/>
                    <a:pt x="3349256" y="627321"/>
                  </a:cubicBezTo>
                  <a:lnTo>
                    <a:pt x="3285461" y="648586"/>
                  </a:lnTo>
                  <a:cubicBezTo>
                    <a:pt x="3271284" y="645042"/>
                    <a:pt x="3256928" y="642153"/>
                    <a:pt x="3242931" y="637954"/>
                  </a:cubicBezTo>
                  <a:cubicBezTo>
                    <a:pt x="3221461" y="631513"/>
                    <a:pt x="3200400" y="623776"/>
                    <a:pt x="3179135" y="616688"/>
                  </a:cubicBezTo>
                  <a:lnTo>
                    <a:pt x="3115340" y="595423"/>
                  </a:lnTo>
                  <a:lnTo>
                    <a:pt x="3083442" y="584791"/>
                  </a:lnTo>
                  <a:lnTo>
                    <a:pt x="3051544" y="574158"/>
                  </a:lnTo>
                  <a:cubicBezTo>
                    <a:pt x="3050895" y="574266"/>
                    <a:pt x="2969625" y="584404"/>
                    <a:pt x="2955851" y="595423"/>
                  </a:cubicBezTo>
                  <a:cubicBezTo>
                    <a:pt x="2898258" y="641497"/>
                    <a:pt x="2974458" y="616689"/>
                    <a:pt x="2902689" y="648586"/>
                  </a:cubicBezTo>
                  <a:cubicBezTo>
                    <a:pt x="2882205" y="657690"/>
                    <a:pt x="2838893" y="669851"/>
                    <a:pt x="2838893" y="669851"/>
                  </a:cubicBezTo>
                  <a:cubicBezTo>
                    <a:pt x="2799907" y="666307"/>
                    <a:pt x="2760738" y="664393"/>
                    <a:pt x="2721935" y="659219"/>
                  </a:cubicBezTo>
                  <a:cubicBezTo>
                    <a:pt x="2685781" y="654398"/>
                    <a:pt x="2650132" y="635952"/>
                    <a:pt x="2615610" y="627321"/>
                  </a:cubicBezTo>
                  <a:cubicBezTo>
                    <a:pt x="2552164" y="611459"/>
                    <a:pt x="2587494" y="619090"/>
                    <a:pt x="2509284" y="606056"/>
                  </a:cubicBezTo>
                  <a:cubicBezTo>
                    <a:pt x="2445003" y="622125"/>
                    <a:pt x="2480623" y="612065"/>
                    <a:pt x="2402958" y="637954"/>
                  </a:cubicBezTo>
                  <a:lnTo>
                    <a:pt x="2371061" y="648586"/>
                  </a:lnTo>
                  <a:cubicBezTo>
                    <a:pt x="2332075" y="645042"/>
                    <a:pt x="2292856" y="643490"/>
                    <a:pt x="2254103" y="637954"/>
                  </a:cubicBezTo>
                  <a:cubicBezTo>
                    <a:pt x="2243008" y="636369"/>
                    <a:pt x="2231530" y="633538"/>
                    <a:pt x="2222205" y="627321"/>
                  </a:cubicBezTo>
                  <a:cubicBezTo>
                    <a:pt x="2209694" y="618980"/>
                    <a:pt x="2203452" y="602726"/>
                    <a:pt x="2190307" y="595423"/>
                  </a:cubicBezTo>
                  <a:cubicBezTo>
                    <a:pt x="2170713" y="584537"/>
                    <a:pt x="2147777" y="581246"/>
                    <a:pt x="2126512" y="574158"/>
                  </a:cubicBezTo>
                  <a:lnTo>
                    <a:pt x="2094614" y="563526"/>
                  </a:lnTo>
                  <a:cubicBezTo>
                    <a:pt x="2073349" y="567070"/>
                    <a:pt x="2051734" y="568929"/>
                    <a:pt x="2030819" y="574158"/>
                  </a:cubicBezTo>
                  <a:cubicBezTo>
                    <a:pt x="2009073" y="579594"/>
                    <a:pt x="1967024" y="595423"/>
                    <a:pt x="1967024" y="595423"/>
                  </a:cubicBezTo>
                  <a:cubicBezTo>
                    <a:pt x="1916477" y="629121"/>
                    <a:pt x="1947246" y="612649"/>
                    <a:pt x="1871331" y="637954"/>
                  </a:cubicBezTo>
                  <a:lnTo>
                    <a:pt x="1839433" y="648586"/>
                  </a:lnTo>
                  <a:cubicBezTo>
                    <a:pt x="1814624" y="645042"/>
                    <a:pt x="1789580" y="642869"/>
                    <a:pt x="1765005" y="637954"/>
                  </a:cubicBezTo>
                  <a:cubicBezTo>
                    <a:pt x="1754015" y="635756"/>
                    <a:pt x="1743884" y="630400"/>
                    <a:pt x="1733107" y="627321"/>
                  </a:cubicBezTo>
                  <a:cubicBezTo>
                    <a:pt x="1719056" y="623306"/>
                    <a:pt x="1704754" y="620232"/>
                    <a:pt x="1690577" y="616688"/>
                  </a:cubicBezTo>
                  <a:cubicBezTo>
                    <a:pt x="1640029" y="582990"/>
                    <a:pt x="1670800" y="599463"/>
                    <a:pt x="1594884" y="574158"/>
                  </a:cubicBezTo>
                  <a:lnTo>
                    <a:pt x="1562986" y="563526"/>
                  </a:lnTo>
                  <a:cubicBezTo>
                    <a:pt x="1482816" y="590248"/>
                    <a:pt x="1581632" y="554202"/>
                    <a:pt x="1499191" y="595423"/>
                  </a:cubicBezTo>
                  <a:cubicBezTo>
                    <a:pt x="1489166" y="600435"/>
                    <a:pt x="1477318" y="601044"/>
                    <a:pt x="1467293" y="606056"/>
                  </a:cubicBezTo>
                  <a:cubicBezTo>
                    <a:pt x="1455864" y="611771"/>
                    <a:pt x="1447073" y="622131"/>
                    <a:pt x="1435396" y="627321"/>
                  </a:cubicBezTo>
                  <a:cubicBezTo>
                    <a:pt x="1414912" y="636425"/>
                    <a:pt x="1371600" y="648586"/>
                    <a:pt x="1371600" y="648586"/>
                  </a:cubicBezTo>
                  <a:cubicBezTo>
                    <a:pt x="1264294" y="635173"/>
                    <a:pt x="1313651" y="646991"/>
                    <a:pt x="1222744" y="616688"/>
                  </a:cubicBezTo>
                  <a:cubicBezTo>
                    <a:pt x="1222740" y="616687"/>
                    <a:pt x="1158952" y="595425"/>
                    <a:pt x="1158949" y="595423"/>
                  </a:cubicBezTo>
                  <a:cubicBezTo>
                    <a:pt x="1137684" y="581246"/>
                    <a:pt x="1119400" y="560975"/>
                    <a:pt x="1095154" y="552893"/>
                  </a:cubicBezTo>
                  <a:lnTo>
                    <a:pt x="1031358" y="531628"/>
                  </a:lnTo>
                  <a:lnTo>
                    <a:pt x="967563" y="552893"/>
                  </a:lnTo>
                  <a:cubicBezTo>
                    <a:pt x="956930" y="556437"/>
                    <a:pt x="944990" y="557309"/>
                    <a:pt x="935665" y="563526"/>
                  </a:cubicBezTo>
                  <a:cubicBezTo>
                    <a:pt x="894443" y="591008"/>
                    <a:pt x="915891" y="580750"/>
                    <a:pt x="871870" y="595423"/>
                  </a:cubicBezTo>
                  <a:cubicBezTo>
                    <a:pt x="861237" y="602511"/>
                    <a:pt x="851402" y="610973"/>
                    <a:pt x="839972" y="616688"/>
                  </a:cubicBezTo>
                  <a:cubicBezTo>
                    <a:pt x="796700" y="638324"/>
                    <a:pt x="779083" y="623697"/>
                    <a:pt x="723014" y="616688"/>
                  </a:cubicBezTo>
                  <a:cubicBezTo>
                    <a:pt x="632663" y="586572"/>
                    <a:pt x="742821" y="628573"/>
                    <a:pt x="669851" y="584791"/>
                  </a:cubicBezTo>
                  <a:cubicBezTo>
                    <a:pt x="660241" y="579025"/>
                    <a:pt x="647978" y="579170"/>
                    <a:pt x="637954" y="574158"/>
                  </a:cubicBezTo>
                  <a:cubicBezTo>
                    <a:pt x="626524" y="568443"/>
                    <a:pt x="617733" y="558083"/>
                    <a:pt x="606056" y="552893"/>
                  </a:cubicBezTo>
                  <a:cubicBezTo>
                    <a:pt x="585573" y="543789"/>
                    <a:pt x="542261" y="531628"/>
                    <a:pt x="542261" y="531628"/>
                  </a:cubicBezTo>
                  <a:cubicBezTo>
                    <a:pt x="520996" y="535172"/>
                    <a:pt x="499605" y="538032"/>
                    <a:pt x="478465" y="542260"/>
                  </a:cubicBezTo>
                  <a:cubicBezTo>
                    <a:pt x="438299" y="550293"/>
                    <a:pt x="412815" y="560600"/>
                    <a:pt x="372140" y="574158"/>
                  </a:cubicBezTo>
                  <a:lnTo>
                    <a:pt x="340242" y="584791"/>
                  </a:lnTo>
                  <a:lnTo>
                    <a:pt x="308344" y="595423"/>
                  </a:lnTo>
                  <a:lnTo>
                    <a:pt x="212651" y="563526"/>
                  </a:lnTo>
                  <a:lnTo>
                    <a:pt x="180754" y="552893"/>
                  </a:lnTo>
                  <a:cubicBezTo>
                    <a:pt x="152263" y="555267"/>
                    <a:pt x="64693" y="552444"/>
                    <a:pt x="21265" y="574158"/>
                  </a:cubicBezTo>
                  <a:cubicBezTo>
                    <a:pt x="16782" y="576400"/>
                    <a:pt x="14177" y="581247"/>
                    <a:pt x="0" y="616688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BBB60DE-CC78-954F-986B-84839886515B}"/>
                </a:ext>
              </a:extLst>
            </p:cNvPr>
            <p:cNvSpPr/>
            <p:nvPr/>
          </p:nvSpPr>
          <p:spPr>
            <a:xfrm>
              <a:off x="4848447" y="4277831"/>
              <a:ext cx="3774558" cy="6344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6299F80-B05C-EC45-8A0A-1EE338B947D3}"/>
                </a:ext>
              </a:extLst>
            </p:cNvPr>
            <p:cNvSpPr/>
            <p:nvPr/>
          </p:nvSpPr>
          <p:spPr>
            <a:xfrm>
              <a:off x="4837815" y="5231217"/>
              <a:ext cx="3774558" cy="143620"/>
            </a:xfrm>
            <a:custGeom>
              <a:avLst/>
              <a:gdLst>
                <a:gd name="connsiteX0" fmla="*/ 0 w 3774558"/>
                <a:gd name="connsiteY0" fmla="*/ 42531 h 143620"/>
                <a:gd name="connsiteX1" fmla="*/ 85060 w 3774558"/>
                <a:gd name="connsiteY1" fmla="*/ 21265 h 143620"/>
                <a:gd name="connsiteX2" fmla="*/ 170121 w 3774558"/>
                <a:gd name="connsiteY2" fmla="*/ 21265 h 143620"/>
                <a:gd name="connsiteX3" fmla="*/ 255181 w 3774558"/>
                <a:gd name="connsiteY3" fmla="*/ 63796 h 143620"/>
                <a:gd name="connsiteX4" fmla="*/ 318976 w 3774558"/>
                <a:gd name="connsiteY4" fmla="*/ 74428 h 143620"/>
                <a:gd name="connsiteX5" fmla="*/ 425302 w 3774558"/>
                <a:gd name="connsiteY5" fmla="*/ 42531 h 143620"/>
                <a:gd name="connsiteX6" fmla="*/ 520995 w 3774558"/>
                <a:gd name="connsiteY6" fmla="*/ 0 h 143620"/>
                <a:gd name="connsiteX7" fmla="*/ 637953 w 3774558"/>
                <a:gd name="connsiteY7" fmla="*/ 42531 h 143620"/>
                <a:gd name="connsiteX8" fmla="*/ 733646 w 3774558"/>
                <a:gd name="connsiteY8" fmla="*/ 95693 h 143620"/>
                <a:gd name="connsiteX9" fmla="*/ 818707 w 3774558"/>
                <a:gd name="connsiteY9" fmla="*/ 95693 h 143620"/>
                <a:gd name="connsiteX10" fmla="*/ 914400 w 3774558"/>
                <a:gd name="connsiteY10" fmla="*/ 63796 h 143620"/>
                <a:gd name="connsiteX11" fmla="*/ 1041990 w 3774558"/>
                <a:gd name="connsiteY11" fmla="*/ 31898 h 143620"/>
                <a:gd name="connsiteX12" fmla="*/ 1127051 w 3774558"/>
                <a:gd name="connsiteY12" fmla="*/ 53163 h 143620"/>
                <a:gd name="connsiteX13" fmla="*/ 1244009 w 3774558"/>
                <a:gd name="connsiteY13" fmla="*/ 106326 h 143620"/>
                <a:gd name="connsiteX14" fmla="*/ 1371600 w 3774558"/>
                <a:gd name="connsiteY14" fmla="*/ 116958 h 143620"/>
                <a:gd name="connsiteX15" fmla="*/ 1467293 w 3774558"/>
                <a:gd name="connsiteY15" fmla="*/ 85061 h 143620"/>
                <a:gd name="connsiteX16" fmla="*/ 1562986 w 3774558"/>
                <a:gd name="connsiteY16" fmla="*/ 42531 h 143620"/>
                <a:gd name="connsiteX17" fmla="*/ 1690576 w 3774558"/>
                <a:gd name="connsiteY17" fmla="*/ 85061 h 143620"/>
                <a:gd name="connsiteX18" fmla="*/ 1786269 w 3774558"/>
                <a:gd name="connsiteY18" fmla="*/ 127591 h 143620"/>
                <a:gd name="connsiteX19" fmla="*/ 1871330 w 3774558"/>
                <a:gd name="connsiteY19" fmla="*/ 116958 h 143620"/>
                <a:gd name="connsiteX20" fmla="*/ 1956390 w 3774558"/>
                <a:gd name="connsiteY20" fmla="*/ 85061 h 143620"/>
                <a:gd name="connsiteX21" fmla="*/ 2094614 w 3774558"/>
                <a:gd name="connsiteY21" fmla="*/ 31898 h 143620"/>
                <a:gd name="connsiteX22" fmla="*/ 2211572 w 3774558"/>
                <a:gd name="connsiteY22" fmla="*/ 53163 h 143620"/>
                <a:gd name="connsiteX23" fmla="*/ 2296632 w 3774558"/>
                <a:gd name="connsiteY23" fmla="*/ 106326 h 143620"/>
                <a:gd name="connsiteX24" fmla="*/ 2392325 w 3774558"/>
                <a:gd name="connsiteY24" fmla="*/ 116958 h 143620"/>
                <a:gd name="connsiteX25" fmla="*/ 2477386 w 3774558"/>
                <a:gd name="connsiteY25" fmla="*/ 85061 h 143620"/>
                <a:gd name="connsiteX26" fmla="*/ 2541181 w 3774558"/>
                <a:gd name="connsiteY26" fmla="*/ 63796 h 143620"/>
                <a:gd name="connsiteX27" fmla="*/ 2636874 w 3774558"/>
                <a:gd name="connsiteY27" fmla="*/ 85061 h 143620"/>
                <a:gd name="connsiteX28" fmla="*/ 2721934 w 3774558"/>
                <a:gd name="connsiteY28" fmla="*/ 138224 h 143620"/>
                <a:gd name="connsiteX29" fmla="*/ 2849525 w 3774558"/>
                <a:gd name="connsiteY29" fmla="*/ 138224 h 143620"/>
                <a:gd name="connsiteX30" fmla="*/ 2945218 w 3774558"/>
                <a:gd name="connsiteY30" fmla="*/ 106326 h 143620"/>
                <a:gd name="connsiteX31" fmla="*/ 3019646 w 3774558"/>
                <a:gd name="connsiteY31" fmla="*/ 63796 h 143620"/>
                <a:gd name="connsiteX32" fmla="*/ 3115339 w 3774558"/>
                <a:gd name="connsiteY32" fmla="*/ 74428 h 143620"/>
                <a:gd name="connsiteX33" fmla="*/ 3242930 w 3774558"/>
                <a:gd name="connsiteY33" fmla="*/ 116958 h 143620"/>
                <a:gd name="connsiteX34" fmla="*/ 3359888 w 3774558"/>
                <a:gd name="connsiteY34" fmla="*/ 106326 h 143620"/>
                <a:gd name="connsiteX35" fmla="*/ 3487479 w 3774558"/>
                <a:gd name="connsiteY35" fmla="*/ 42531 h 143620"/>
                <a:gd name="connsiteX36" fmla="*/ 3572539 w 3774558"/>
                <a:gd name="connsiteY36" fmla="*/ 53163 h 143620"/>
                <a:gd name="connsiteX37" fmla="*/ 3646967 w 3774558"/>
                <a:gd name="connsiteY37" fmla="*/ 95693 h 143620"/>
                <a:gd name="connsiteX38" fmla="*/ 3710762 w 3774558"/>
                <a:gd name="connsiteY38" fmla="*/ 95693 h 143620"/>
                <a:gd name="connsiteX39" fmla="*/ 3774558 w 3774558"/>
                <a:gd name="connsiteY39" fmla="*/ 85061 h 1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774558" h="143620">
                  <a:moveTo>
                    <a:pt x="0" y="42531"/>
                  </a:moveTo>
                  <a:cubicBezTo>
                    <a:pt x="28353" y="33670"/>
                    <a:pt x="56707" y="24809"/>
                    <a:pt x="85060" y="21265"/>
                  </a:cubicBezTo>
                  <a:cubicBezTo>
                    <a:pt x="113413" y="17721"/>
                    <a:pt x="141768" y="14176"/>
                    <a:pt x="170121" y="21265"/>
                  </a:cubicBezTo>
                  <a:cubicBezTo>
                    <a:pt x="198475" y="28353"/>
                    <a:pt x="255181" y="63796"/>
                    <a:pt x="255181" y="63796"/>
                  </a:cubicBezTo>
                  <a:cubicBezTo>
                    <a:pt x="279990" y="72657"/>
                    <a:pt x="290623" y="77972"/>
                    <a:pt x="318976" y="74428"/>
                  </a:cubicBezTo>
                  <a:cubicBezTo>
                    <a:pt x="347329" y="70884"/>
                    <a:pt x="391632" y="54936"/>
                    <a:pt x="425302" y="42531"/>
                  </a:cubicBezTo>
                  <a:cubicBezTo>
                    <a:pt x="458972" y="30126"/>
                    <a:pt x="485553" y="0"/>
                    <a:pt x="520995" y="0"/>
                  </a:cubicBezTo>
                  <a:cubicBezTo>
                    <a:pt x="556437" y="0"/>
                    <a:pt x="602511" y="26582"/>
                    <a:pt x="637953" y="42531"/>
                  </a:cubicBezTo>
                  <a:cubicBezTo>
                    <a:pt x="673395" y="58480"/>
                    <a:pt x="703520" y="86833"/>
                    <a:pt x="733646" y="95693"/>
                  </a:cubicBezTo>
                  <a:cubicBezTo>
                    <a:pt x="763772" y="104553"/>
                    <a:pt x="788581" y="101009"/>
                    <a:pt x="818707" y="95693"/>
                  </a:cubicBezTo>
                  <a:cubicBezTo>
                    <a:pt x="848833" y="90377"/>
                    <a:pt x="877186" y="74428"/>
                    <a:pt x="914400" y="63796"/>
                  </a:cubicBezTo>
                  <a:cubicBezTo>
                    <a:pt x="951614" y="53164"/>
                    <a:pt x="1006548" y="33670"/>
                    <a:pt x="1041990" y="31898"/>
                  </a:cubicBezTo>
                  <a:cubicBezTo>
                    <a:pt x="1077432" y="30126"/>
                    <a:pt x="1093381" y="40758"/>
                    <a:pt x="1127051" y="53163"/>
                  </a:cubicBezTo>
                  <a:cubicBezTo>
                    <a:pt x="1160721" y="65568"/>
                    <a:pt x="1203251" y="95694"/>
                    <a:pt x="1244009" y="106326"/>
                  </a:cubicBezTo>
                  <a:cubicBezTo>
                    <a:pt x="1284767" y="116958"/>
                    <a:pt x="1334386" y="120502"/>
                    <a:pt x="1371600" y="116958"/>
                  </a:cubicBezTo>
                  <a:cubicBezTo>
                    <a:pt x="1408814" y="113414"/>
                    <a:pt x="1435395" y="97465"/>
                    <a:pt x="1467293" y="85061"/>
                  </a:cubicBezTo>
                  <a:cubicBezTo>
                    <a:pt x="1499191" y="72657"/>
                    <a:pt x="1525772" y="42531"/>
                    <a:pt x="1562986" y="42531"/>
                  </a:cubicBezTo>
                  <a:cubicBezTo>
                    <a:pt x="1600200" y="42531"/>
                    <a:pt x="1653362" y="70884"/>
                    <a:pt x="1690576" y="85061"/>
                  </a:cubicBezTo>
                  <a:cubicBezTo>
                    <a:pt x="1727790" y="99238"/>
                    <a:pt x="1756143" y="122275"/>
                    <a:pt x="1786269" y="127591"/>
                  </a:cubicBezTo>
                  <a:cubicBezTo>
                    <a:pt x="1816395" y="132907"/>
                    <a:pt x="1842977" y="124046"/>
                    <a:pt x="1871330" y="116958"/>
                  </a:cubicBezTo>
                  <a:cubicBezTo>
                    <a:pt x="1899683" y="109870"/>
                    <a:pt x="1956390" y="85061"/>
                    <a:pt x="1956390" y="85061"/>
                  </a:cubicBezTo>
                  <a:cubicBezTo>
                    <a:pt x="1993604" y="70884"/>
                    <a:pt x="2052084" y="37214"/>
                    <a:pt x="2094614" y="31898"/>
                  </a:cubicBezTo>
                  <a:cubicBezTo>
                    <a:pt x="2137144" y="26582"/>
                    <a:pt x="2177902" y="40758"/>
                    <a:pt x="2211572" y="53163"/>
                  </a:cubicBezTo>
                  <a:cubicBezTo>
                    <a:pt x="2245242" y="65568"/>
                    <a:pt x="2266506" y="95693"/>
                    <a:pt x="2296632" y="106326"/>
                  </a:cubicBezTo>
                  <a:cubicBezTo>
                    <a:pt x="2326758" y="116959"/>
                    <a:pt x="2362199" y="120502"/>
                    <a:pt x="2392325" y="116958"/>
                  </a:cubicBezTo>
                  <a:cubicBezTo>
                    <a:pt x="2422451" y="113414"/>
                    <a:pt x="2477386" y="85061"/>
                    <a:pt x="2477386" y="85061"/>
                  </a:cubicBezTo>
                  <a:cubicBezTo>
                    <a:pt x="2502195" y="76201"/>
                    <a:pt x="2514600" y="63796"/>
                    <a:pt x="2541181" y="63796"/>
                  </a:cubicBezTo>
                  <a:cubicBezTo>
                    <a:pt x="2567762" y="63796"/>
                    <a:pt x="2606749" y="72656"/>
                    <a:pt x="2636874" y="85061"/>
                  </a:cubicBezTo>
                  <a:cubicBezTo>
                    <a:pt x="2666999" y="97466"/>
                    <a:pt x="2686492" y="129364"/>
                    <a:pt x="2721934" y="138224"/>
                  </a:cubicBezTo>
                  <a:cubicBezTo>
                    <a:pt x="2757376" y="147084"/>
                    <a:pt x="2812311" y="143540"/>
                    <a:pt x="2849525" y="138224"/>
                  </a:cubicBezTo>
                  <a:cubicBezTo>
                    <a:pt x="2886739" y="132908"/>
                    <a:pt x="2916865" y="118731"/>
                    <a:pt x="2945218" y="106326"/>
                  </a:cubicBezTo>
                  <a:cubicBezTo>
                    <a:pt x="2973571" y="93921"/>
                    <a:pt x="2991292" y="69112"/>
                    <a:pt x="3019646" y="63796"/>
                  </a:cubicBezTo>
                  <a:cubicBezTo>
                    <a:pt x="3048000" y="58480"/>
                    <a:pt x="3078125" y="65568"/>
                    <a:pt x="3115339" y="74428"/>
                  </a:cubicBezTo>
                  <a:cubicBezTo>
                    <a:pt x="3152553" y="83288"/>
                    <a:pt x="3202172" y="111642"/>
                    <a:pt x="3242930" y="116958"/>
                  </a:cubicBezTo>
                  <a:cubicBezTo>
                    <a:pt x="3283688" y="122274"/>
                    <a:pt x="3319130" y="118730"/>
                    <a:pt x="3359888" y="106326"/>
                  </a:cubicBezTo>
                  <a:cubicBezTo>
                    <a:pt x="3400646" y="93922"/>
                    <a:pt x="3452037" y="51391"/>
                    <a:pt x="3487479" y="42531"/>
                  </a:cubicBezTo>
                  <a:cubicBezTo>
                    <a:pt x="3522921" y="33671"/>
                    <a:pt x="3545958" y="44303"/>
                    <a:pt x="3572539" y="53163"/>
                  </a:cubicBezTo>
                  <a:cubicBezTo>
                    <a:pt x="3599120" y="62023"/>
                    <a:pt x="3646967" y="95693"/>
                    <a:pt x="3646967" y="95693"/>
                  </a:cubicBezTo>
                  <a:cubicBezTo>
                    <a:pt x="3670004" y="102781"/>
                    <a:pt x="3710762" y="95693"/>
                    <a:pt x="3710762" y="95693"/>
                  </a:cubicBezTo>
                  <a:cubicBezTo>
                    <a:pt x="3732027" y="93921"/>
                    <a:pt x="3753292" y="89491"/>
                    <a:pt x="3774558" y="8506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7F796B6-4524-EE49-A4F8-AD35D206D0DA}"/>
              </a:ext>
            </a:extLst>
          </p:cNvPr>
          <p:cNvGrpSpPr/>
          <p:nvPr/>
        </p:nvGrpSpPr>
        <p:grpSpPr>
          <a:xfrm>
            <a:off x="4960288" y="4256567"/>
            <a:ext cx="3453608" cy="2356883"/>
            <a:chOff x="4837815" y="3763925"/>
            <a:chExt cx="3806455" cy="2597679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4E2FB13-6719-E641-817D-4A10CF4D15FF}"/>
                </a:ext>
              </a:extLst>
            </p:cNvPr>
            <p:cNvSpPr/>
            <p:nvPr/>
          </p:nvSpPr>
          <p:spPr>
            <a:xfrm>
              <a:off x="4848447" y="3763925"/>
              <a:ext cx="3774558" cy="5422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A39066F-3CBF-104A-93AC-8340686C96DF}"/>
                </a:ext>
              </a:extLst>
            </p:cNvPr>
            <p:cNvSpPr/>
            <p:nvPr/>
          </p:nvSpPr>
          <p:spPr>
            <a:xfrm>
              <a:off x="4848447" y="4931904"/>
              <a:ext cx="3774558" cy="1429700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D9B1A559-376F-BA4E-9729-F425E88C450B}"/>
                </a:ext>
              </a:extLst>
            </p:cNvPr>
            <p:cNvSpPr/>
            <p:nvPr/>
          </p:nvSpPr>
          <p:spPr>
            <a:xfrm>
              <a:off x="4848447" y="4512080"/>
              <a:ext cx="3795823" cy="669851"/>
            </a:xfrm>
            <a:custGeom>
              <a:avLst/>
              <a:gdLst>
                <a:gd name="connsiteX0" fmla="*/ 0 w 3774558"/>
                <a:gd name="connsiteY0" fmla="*/ 616688 h 669851"/>
                <a:gd name="connsiteX1" fmla="*/ 0 w 3774558"/>
                <a:gd name="connsiteY1" fmla="*/ 0 h 669851"/>
                <a:gd name="connsiteX2" fmla="*/ 3753293 w 3774558"/>
                <a:gd name="connsiteY2" fmla="*/ 0 h 669851"/>
                <a:gd name="connsiteX3" fmla="*/ 3753293 w 3774558"/>
                <a:gd name="connsiteY3" fmla="*/ 627321 h 669851"/>
                <a:gd name="connsiteX4" fmla="*/ 3774558 w 3774558"/>
                <a:gd name="connsiteY4" fmla="*/ 627321 h 669851"/>
                <a:gd name="connsiteX5" fmla="*/ 3636335 w 3774558"/>
                <a:gd name="connsiteY5" fmla="*/ 627321 h 669851"/>
                <a:gd name="connsiteX6" fmla="*/ 3604437 w 3774558"/>
                <a:gd name="connsiteY6" fmla="*/ 616688 h 669851"/>
                <a:gd name="connsiteX7" fmla="*/ 3540642 w 3774558"/>
                <a:gd name="connsiteY7" fmla="*/ 574158 h 669851"/>
                <a:gd name="connsiteX8" fmla="*/ 3476847 w 3774558"/>
                <a:gd name="connsiteY8" fmla="*/ 552893 h 669851"/>
                <a:gd name="connsiteX9" fmla="*/ 3381154 w 3774558"/>
                <a:gd name="connsiteY9" fmla="*/ 606056 h 669851"/>
                <a:gd name="connsiteX10" fmla="*/ 3349256 w 3774558"/>
                <a:gd name="connsiteY10" fmla="*/ 627321 h 669851"/>
                <a:gd name="connsiteX11" fmla="*/ 3285461 w 3774558"/>
                <a:gd name="connsiteY11" fmla="*/ 648586 h 669851"/>
                <a:gd name="connsiteX12" fmla="*/ 3242931 w 3774558"/>
                <a:gd name="connsiteY12" fmla="*/ 637954 h 669851"/>
                <a:gd name="connsiteX13" fmla="*/ 3179135 w 3774558"/>
                <a:gd name="connsiteY13" fmla="*/ 616688 h 669851"/>
                <a:gd name="connsiteX14" fmla="*/ 3115340 w 3774558"/>
                <a:gd name="connsiteY14" fmla="*/ 595423 h 669851"/>
                <a:gd name="connsiteX15" fmla="*/ 3083442 w 3774558"/>
                <a:gd name="connsiteY15" fmla="*/ 584791 h 669851"/>
                <a:gd name="connsiteX16" fmla="*/ 3051544 w 3774558"/>
                <a:gd name="connsiteY16" fmla="*/ 574158 h 669851"/>
                <a:gd name="connsiteX17" fmla="*/ 2955851 w 3774558"/>
                <a:gd name="connsiteY17" fmla="*/ 595423 h 669851"/>
                <a:gd name="connsiteX18" fmla="*/ 2902689 w 3774558"/>
                <a:gd name="connsiteY18" fmla="*/ 648586 h 669851"/>
                <a:gd name="connsiteX19" fmla="*/ 2838893 w 3774558"/>
                <a:gd name="connsiteY19" fmla="*/ 669851 h 669851"/>
                <a:gd name="connsiteX20" fmla="*/ 2721935 w 3774558"/>
                <a:gd name="connsiteY20" fmla="*/ 659219 h 669851"/>
                <a:gd name="connsiteX21" fmla="*/ 2615610 w 3774558"/>
                <a:gd name="connsiteY21" fmla="*/ 627321 h 669851"/>
                <a:gd name="connsiteX22" fmla="*/ 2509284 w 3774558"/>
                <a:gd name="connsiteY22" fmla="*/ 606056 h 669851"/>
                <a:gd name="connsiteX23" fmla="*/ 2402958 w 3774558"/>
                <a:gd name="connsiteY23" fmla="*/ 637954 h 669851"/>
                <a:gd name="connsiteX24" fmla="*/ 2371061 w 3774558"/>
                <a:gd name="connsiteY24" fmla="*/ 648586 h 669851"/>
                <a:gd name="connsiteX25" fmla="*/ 2254103 w 3774558"/>
                <a:gd name="connsiteY25" fmla="*/ 637954 h 669851"/>
                <a:gd name="connsiteX26" fmla="*/ 2222205 w 3774558"/>
                <a:gd name="connsiteY26" fmla="*/ 627321 h 669851"/>
                <a:gd name="connsiteX27" fmla="*/ 2190307 w 3774558"/>
                <a:gd name="connsiteY27" fmla="*/ 595423 h 669851"/>
                <a:gd name="connsiteX28" fmla="*/ 2126512 w 3774558"/>
                <a:gd name="connsiteY28" fmla="*/ 574158 h 669851"/>
                <a:gd name="connsiteX29" fmla="*/ 2094614 w 3774558"/>
                <a:gd name="connsiteY29" fmla="*/ 563526 h 669851"/>
                <a:gd name="connsiteX30" fmla="*/ 2030819 w 3774558"/>
                <a:gd name="connsiteY30" fmla="*/ 574158 h 669851"/>
                <a:gd name="connsiteX31" fmla="*/ 1967024 w 3774558"/>
                <a:gd name="connsiteY31" fmla="*/ 595423 h 669851"/>
                <a:gd name="connsiteX32" fmla="*/ 1871331 w 3774558"/>
                <a:gd name="connsiteY32" fmla="*/ 637954 h 669851"/>
                <a:gd name="connsiteX33" fmla="*/ 1839433 w 3774558"/>
                <a:gd name="connsiteY33" fmla="*/ 648586 h 669851"/>
                <a:gd name="connsiteX34" fmla="*/ 1765005 w 3774558"/>
                <a:gd name="connsiteY34" fmla="*/ 637954 h 669851"/>
                <a:gd name="connsiteX35" fmla="*/ 1733107 w 3774558"/>
                <a:gd name="connsiteY35" fmla="*/ 627321 h 669851"/>
                <a:gd name="connsiteX36" fmla="*/ 1690577 w 3774558"/>
                <a:gd name="connsiteY36" fmla="*/ 616688 h 669851"/>
                <a:gd name="connsiteX37" fmla="*/ 1594884 w 3774558"/>
                <a:gd name="connsiteY37" fmla="*/ 574158 h 669851"/>
                <a:gd name="connsiteX38" fmla="*/ 1562986 w 3774558"/>
                <a:gd name="connsiteY38" fmla="*/ 563526 h 669851"/>
                <a:gd name="connsiteX39" fmla="*/ 1499191 w 3774558"/>
                <a:gd name="connsiteY39" fmla="*/ 595423 h 669851"/>
                <a:gd name="connsiteX40" fmla="*/ 1467293 w 3774558"/>
                <a:gd name="connsiteY40" fmla="*/ 606056 h 669851"/>
                <a:gd name="connsiteX41" fmla="*/ 1435396 w 3774558"/>
                <a:gd name="connsiteY41" fmla="*/ 627321 h 669851"/>
                <a:gd name="connsiteX42" fmla="*/ 1371600 w 3774558"/>
                <a:gd name="connsiteY42" fmla="*/ 648586 h 669851"/>
                <a:gd name="connsiteX43" fmla="*/ 1222744 w 3774558"/>
                <a:gd name="connsiteY43" fmla="*/ 616688 h 669851"/>
                <a:gd name="connsiteX44" fmla="*/ 1158949 w 3774558"/>
                <a:gd name="connsiteY44" fmla="*/ 595423 h 669851"/>
                <a:gd name="connsiteX45" fmla="*/ 1095154 w 3774558"/>
                <a:gd name="connsiteY45" fmla="*/ 552893 h 669851"/>
                <a:gd name="connsiteX46" fmla="*/ 1031358 w 3774558"/>
                <a:gd name="connsiteY46" fmla="*/ 531628 h 669851"/>
                <a:gd name="connsiteX47" fmla="*/ 967563 w 3774558"/>
                <a:gd name="connsiteY47" fmla="*/ 552893 h 669851"/>
                <a:gd name="connsiteX48" fmla="*/ 935665 w 3774558"/>
                <a:gd name="connsiteY48" fmla="*/ 563526 h 669851"/>
                <a:gd name="connsiteX49" fmla="*/ 871870 w 3774558"/>
                <a:gd name="connsiteY49" fmla="*/ 595423 h 669851"/>
                <a:gd name="connsiteX50" fmla="*/ 839972 w 3774558"/>
                <a:gd name="connsiteY50" fmla="*/ 616688 h 669851"/>
                <a:gd name="connsiteX51" fmla="*/ 723014 w 3774558"/>
                <a:gd name="connsiteY51" fmla="*/ 616688 h 669851"/>
                <a:gd name="connsiteX52" fmla="*/ 669851 w 3774558"/>
                <a:gd name="connsiteY52" fmla="*/ 584791 h 669851"/>
                <a:gd name="connsiteX53" fmla="*/ 637954 w 3774558"/>
                <a:gd name="connsiteY53" fmla="*/ 574158 h 669851"/>
                <a:gd name="connsiteX54" fmla="*/ 606056 w 3774558"/>
                <a:gd name="connsiteY54" fmla="*/ 552893 h 669851"/>
                <a:gd name="connsiteX55" fmla="*/ 542261 w 3774558"/>
                <a:gd name="connsiteY55" fmla="*/ 531628 h 669851"/>
                <a:gd name="connsiteX56" fmla="*/ 478465 w 3774558"/>
                <a:gd name="connsiteY56" fmla="*/ 542260 h 669851"/>
                <a:gd name="connsiteX57" fmla="*/ 372140 w 3774558"/>
                <a:gd name="connsiteY57" fmla="*/ 574158 h 669851"/>
                <a:gd name="connsiteX58" fmla="*/ 340242 w 3774558"/>
                <a:gd name="connsiteY58" fmla="*/ 584791 h 669851"/>
                <a:gd name="connsiteX59" fmla="*/ 308344 w 3774558"/>
                <a:gd name="connsiteY59" fmla="*/ 595423 h 669851"/>
                <a:gd name="connsiteX60" fmla="*/ 212651 w 3774558"/>
                <a:gd name="connsiteY60" fmla="*/ 563526 h 669851"/>
                <a:gd name="connsiteX61" fmla="*/ 180754 w 3774558"/>
                <a:gd name="connsiteY61" fmla="*/ 552893 h 669851"/>
                <a:gd name="connsiteX62" fmla="*/ 21265 w 3774558"/>
                <a:gd name="connsiteY62" fmla="*/ 574158 h 669851"/>
                <a:gd name="connsiteX63" fmla="*/ 0 w 3774558"/>
                <a:gd name="connsiteY63" fmla="*/ 616688 h 66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774558" h="669851">
                  <a:moveTo>
                    <a:pt x="0" y="616688"/>
                  </a:moveTo>
                  <a:lnTo>
                    <a:pt x="0" y="0"/>
                  </a:lnTo>
                  <a:lnTo>
                    <a:pt x="3753293" y="0"/>
                  </a:lnTo>
                  <a:lnTo>
                    <a:pt x="3753293" y="627321"/>
                  </a:lnTo>
                  <a:lnTo>
                    <a:pt x="3774558" y="627321"/>
                  </a:lnTo>
                  <a:cubicBezTo>
                    <a:pt x="3678902" y="637950"/>
                    <a:pt x="3703371" y="646475"/>
                    <a:pt x="3636335" y="627321"/>
                  </a:cubicBezTo>
                  <a:cubicBezTo>
                    <a:pt x="3625558" y="624242"/>
                    <a:pt x="3614234" y="622131"/>
                    <a:pt x="3604437" y="616688"/>
                  </a:cubicBezTo>
                  <a:cubicBezTo>
                    <a:pt x="3582096" y="604276"/>
                    <a:pt x="3564888" y="582240"/>
                    <a:pt x="3540642" y="574158"/>
                  </a:cubicBezTo>
                  <a:lnTo>
                    <a:pt x="3476847" y="552893"/>
                  </a:lnTo>
                  <a:cubicBezTo>
                    <a:pt x="3420703" y="571608"/>
                    <a:pt x="3454275" y="557309"/>
                    <a:pt x="3381154" y="606056"/>
                  </a:cubicBezTo>
                  <a:cubicBezTo>
                    <a:pt x="3370521" y="613144"/>
                    <a:pt x="3361379" y="623280"/>
                    <a:pt x="3349256" y="627321"/>
                  </a:cubicBezTo>
                  <a:lnTo>
                    <a:pt x="3285461" y="648586"/>
                  </a:lnTo>
                  <a:cubicBezTo>
                    <a:pt x="3271284" y="645042"/>
                    <a:pt x="3256928" y="642153"/>
                    <a:pt x="3242931" y="637954"/>
                  </a:cubicBezTo>
                  <a:cubicBezTo>
                    <a:pt x="3221461" y="631513"/>
                    <a:pt x="3200400" y="623776"/>
                    <a:pt x="3179135" y="616688"/>
                  </a:cubicBezTo>
                  <a:lnTo>
                    <a:pt x="3115340" y="595423"/>
                  </a:lnTo>
                  <a:lnTo>
                    <a:pt x="3083442" y="584791"/>
                  </a:lnTo>
                  <a:lnTo>
                    <a:pt x="3051544" y="574158"/>
                  </a:lnTo>
                  <a:cubicBezTo>
                    <a:pt x="3050895" y="574266"/>
                    <a:pt x="2969625" y="584404"/>
                    <a:pt x="2955851" y="595423"/>
                  </a:cubicBezTo>
                  <a:cubicBezTo>
                    <a:pt x="2898258" y="641497"/>
                    <a:pt x="2974458" y="616689"/>
                    <a:pt x="2902689" y="648586"/>
                  </a:cubicBezTo>
                  <a:cubicBezTo>
                    <a:pt x="2882205" y="657690"/>
                    <a:pt x="2838893" y="669851"/>
                    <a:pt x="2838893" y="669851"/>
                  </a:cubicBezTo>
                  <a:cubicBezTo>
                    <a:pt x="2799907" y="666307"/>
                    <a:pt x="2760738" y="664393"/>
                    <a:pt x="2721935" y="659219"/>
                  </a:cubicBezTo>
                  <a:cubicBezTo>
                    <a:pt x="2685781" y="654398"/>
                    <a:pt x="2650132" y="635952"/>
                    <a:pt x="2615610" y="627321"/>
                  </a:cubicBezTo>
                  <a:cubicBezTo>
                    <a:pt x="2552164" y="611459"/>
                    <a:pt x="2587494" y="619090"/>
                    <a:pt x="2509284" y="606056"/>
                  </a:cubicBezTo>
                  <a:cubicBezTo>
                    <a:pt x="2445003" y="622125"/>
                    <a:pt x="2480623" y="612065"/>
                    <a:pt x="2402958" y="637954"/>
                  </a:cubicBezTo>
                  <a:lnTo>
                    <a:pt x="2371061" y="648586"/>
                  </a:lnTo>
                  <a:cubicBezTo>
                    <a:pt x="2332075" y="645042"/>
                    <a:pt x="2292856" y="643490"/>
                    <a:pt x="2254103" y="637954"/>
                  </a:cubicBezTo>
                  <a:cubicBezTo>
                    <a:pt x="2243008" y="636369"/>
                    <a:pt x="2231530" y="633538"/>
                    <a:pt x="2222205" y="627321"/>
                  </a:cubicBezTo>
                  <a:cubicBezTo>
                    <a:pt x="2209694" y="618980"/>
                    <a:pt x="2203452" y="602726"/>
                    <a:pt x="2190307" y="595423"/>
                  </a:cubicBezTo>
                  <a:cubicBezTo>
                    <a:pt x="2170713" y="584537"/>
                    <a:pt x="2147777" y="581246"/>
                    <a:pt x="2126512" y="574158"/>
                  </a:cubicBezTo>
                  <a:lnTo>
                    <a:pt x="2094614" y="563526"/>
                  </a:lnTo>
                  <a:cubicBezTo>
                    <a:pt x="2073349" y="567070"/>
                    <a:pt x="2051734" y="568929"/>
                    <a:pt x="2030819" y="574158"/>
                  </a:cubicBezTo>
                  <a:cubicBezTo>
                    <a:pt x="2009073" y="579594"/>
                    <a:pt x="1967024" y="595423"/>
                    <a:pt x="1967024" y="595423"/>
                  </a:cubicBezTo>
                  <a:cubicBezTo>
                    <a:pt x="1916477" y="629121"/>
                    <a:pt x="1947246" y="612649"/>
                    <a:pt x="1871331" y="637954"/>
                  </a:cubicBezTo>
                  <a:lnTo>
                    <a:pt x="1839433" y="648586"/>
                  </a:lnTo>
                  <a:cubicBezTo>
                    <a:pt x="1814624" y="645042"/>
                    <a:pt x="1789580" y="642869"/>
                    <a:pt x="1765005" y="637954"/>
                  </a:cubicBezTo>
                  <a:cubicBezTo>
                    <a:pt x="1754015" y="635756"/>
                    <a:pt x="1743884" y="630400"/>
                    <a:pt x="1733107" y="627321"/>
                  </a:cubicBezTo>
                  <a:cubicBezTo>
                    <a:pt x="1719056" y="623306"/>
                    <a:pt x="1704754" y="620232"/>
                    <a:pt x="1690577" y="616688"/>
                  </a:cubicBezTo>
                  <a:cubicBezTo>
                    <a:pt x="1640029" y="582990"/>
                    <a:pt x="1670800" y="599463"/>
                    <a:pt x="1594884" y="574158"/>
                  </a:cubicBezTo>
                  <a:lnTo>
                    <a:pt x="1562986" y="563526"/>
                  </a:lnTo>
                  <a:cubicBezTo>
                    <a:pt x="1482816" y="590248"/>
                    <a:pt x="1581632" y="554202"/>
                    <a:pt x="1499191" y="595423"/>
                  </a:cubicBezTo>
                  <a:cubicBezTo>
                    <a:pt x="1489166" y="600435"/>
                    <a:pt x="1477318" y="601044"/>
                    <a:pt x="1467293" y="606056"/>
                  </a:cubicBezTo>
                  <a:cubicBezTo>
                    <a:pt x="1455864" y="611771"/>
                    <a:pt x="1447073" y="622131"/>
                    <a:pt x="1435396" y="627321"/>
                  </a:cubicBezTo>
                  <a:cubicBezTo>
                    <a:pt x="1414912" y="636425"/>
                    <a:pt x="1371600" y="648586"/>
                    <a:pt x="1371600" y="648586"/>
                  </a:cubicBezTo>
                  <a:cubicBezTo>
                    <a:pt x="1264294" y="635173"/>
                    <a:pt x="1313651" y="646991"/>
                    <a:pt x="1222744" y="616688"/>
                  </a:cubicBezTo>
                  <a:cubicBezTo>
                    <a:pt x="1222740" y="616687"/>
                    <a:pt x="1158952" y="595425"/>
                    <a:pt x="1158949" y="595423"/>
                  </a:cubicBezTo>
                  <a:cubicBezTo>
                    <a:pt x="1137684" y="581246"/>
                    <a:pt x="1119400" y="560975"/>
                    <a:pt x="1095154" y="552893"/>
                  </a:cubicBezTo>
                  <a:lnTo>
                    <a:pt x="1031358" y="531628"/>
                  </a:lnTo>
                  <a:lnTo>
                    <a:pt x="967563" y="552893"/>
                  </a:lnTo>
                  <a:cubicBezTo>
                    <a:pt x="956930" y="556437"/>
                    <a:pt x="944990" y="557309"/>
                    <a:pt x="935665" y="563526"/>
                  </a:cubicBezTo>
                  <a:cubicBezTo>
                    <a:pt x="894443" y="591008"/>
                    <a:pt x="915891" y="580750"/>
                    <a:pt x="871870" y="595423"/>
                  </a:cubicBezTo>
                  <a:cubicBezTo>
                    <a:pt x="861237" y="602511"/>
                    <a:pt x="851402" y="610973"/>
                    <a:pt x="839972" y="616688"/>
                  </a:cubicBezTo>
                  <a:cubicBezTo>
                    <a:pt x="796700" y="638324"/>
                    <a:pt x="779083" y="623697"/>
                    <a:pt x="723014" y="616688"/>
                  </a:cubicBezTo>
                  <a:cubicBezTo>
                    <a:pt x="632663" y="586572"/>
                    <a:pt x="742821" y="628573"/>
                    <a:pt x="669851" y="584791"/>
                  </a:cubicBezTo>
                  <a:cubicBezTo>
                    <a:pt x="660241" y="579025"/>
                    <a:pt x="647978" y="579170"/>
                    <a:pt x="637954" y="574158"/>
                  </a:cubicBezTo>
                  <a:cubicBezTo>
                    <a:pt x="626524" y="568443"/>
                    <a:pt x="617733" y="558083"/>
                    <a:pt x="606056" y="552893"/>
                  </a:cubicBezTo>
                  <a:cubicBezTo>
                    <a:pt x="585573" y="543789"/>
                    <a:pt x="542261" y="531628"/>
                    <a:pt x="542261" y="531628"/>
                  </a:cubicBezTo>
                  <a:cubicBezTo>
                    <a:pt x="520996" y="535172"/>
                    <a:pt x="499605" y="538032"/>
                    <a:pt x="478465" y="542260"/>
                  </a:cubicBezTo>
                  <a:cubicBezTo>
                    <a:pt x="438299" y="550293"/>
                    <a:pt x="412815" y="560600"/>
                    <a:pt x="372140" y="574158"/>
                  </a:cubicBezTo>
                  <a:lnTo>
                    <a:pt x="340242" y="584791"/>
                  </a:lnTo>
                  <a:lnTo>
                    <a:pt x="308344" y="595423"/>
                  </a:lnTo>
                  <a:lnTo>
                    <a:pt x="212651" y="563526"/>
                  </a:lnTo>
                  <a:lnTo>
                    <a:pt x="180754" y="552893"/>
                  </a:lnTo>
                  <a:cubicBezTo>
                    <a:pt x="152263" y="555267"/>
                    <a:pt x="64693" y="552444"/>
                    <a:pt x="21265" y="574158"/>
                  </a:cubicBezTo>
                  <a:cubicBezTo>
                    <a:pt x="16782" y="576400"/>
                    <a:pt x="14177" y="581247"/>
                    <a:pt x="0" y="616688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8EFDD7A-D979-D344-90ED-FABEB9E55E09}"/>
                </a:ext>
              </a:extLst>
            </p:cNvPr>
            <p:cNvSpPr/>
            <p:nvPr/>
          </p:nvSpPr>
          <p:spPr>
            <a:xfrm>
              <a:off x="4848447" y="4277831"/>
              <a:ext cx="3774558" cy="5134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9A3B10FF-CC9A-804B-B838-ECC51C5B0FF4}"/>
                </a:ext>
              </a:extLst>
            </p:cNvPr>
            <p:cNvSpPr/>
            <p:nvPr/>
          </p:nvSpPr>
          <p:spPr>
            <a:xfrm>
              <a:off x="4837815" y="5020275"/>
              <a:ext cx="3774558" cy="143620"/>
            </a:xfrm>
            <a:custGeom>
              <a:avLst/>
              <a:gdLst>
                <a:gd name="connsiteX0" fmla="*/ 0 w 3774558"/>
                <a:gd name="connsiteY0" fmla="*/ 42531 h 143620"/>
                <a:gd name="connsiteX1" fmla="*/ 85060 w 3774558"/>
                <a:gd name="connsiteY1" fmla="*/ 21265 h 143620"/>
                <a:gd name="connsiteX2" fmla="*/ 170121 w 3774558"/>
                <a:gd name="connsiteY2" fmla="*/ 21265 h 143620"/>
                <a:gd name="connsiteX3" fmla="*/ 255181 w 3774558"/>
                <a:gd name="connsiteY3" fmla="*/ 63796 h 143620"/>
                <a:gd name="connsiteX4" fmla="*/ 318976 w 3774558"/>
                <a:gd name="connsiteY4" fmla="*/ 74428 h 143620"/>
                <a:gd name="connsiteX5" fmla="*/ 425302 w 3774558"/>
                <a:gd name="connsiteY5" fmla="*/ 42531 h 143620"/>
                <a:gd name="connsiteX6" fmla="*/ 520995 w 3774558"/>
                <a:gd name="connsiteY6" fmla="*/ 0 h 143620"/>
                <a:gd name="connsiteX7" fmla="*/ 637953 w 3774558"/>
                <a:gd name="connsiteY7" fmla="*/ 42531 h 143620"/>
                <a:gd name="connsiteX8" fmla="*/ 733646 w 3774558"/>
                <a:gd name="connsiteY8" fmla="*/ 95693 h 143620"/>
                <a:gd name="connsiteX9" fmla="*/ 818707 w 3774558"/>
                <a:gd name="connsiteY9" fmla="*/ 95693 h 143620"/>
                <a:gd name="connsiteX10" fmla="*/ 914400 w 3774558"/>
                <a:gd name="connsiteY10" fmla="*/ 63796 h 143620"/>
                <a:gd name="connsiteX11" fmla="*/ 1041990 w 3774558"/>
                <a:gd name="connsiteY11" fmla="*/ 31898 h 143620"/>
                <a:gd name="connsiteX12" fmla="*/ 1127051 w 3774558"/>
                <a:gd name="connsiteY12" fmla="*/ 53163 h 143620"/>
                <a:gd name="connsiteX13" fmla="*/ 1244009 w 3774558"/>
                <a:gd name="connsiteY13" fmla="*/ 106326 h 143620"/>
                <a:gd name="connsiteX14" fmla="*/ 1371600 w 3774558"/>
                <a:gd name="connsiteY14" fmla="*/ 116958 h 143620"/>
                <a:gd name="connsiteX15" fmla="*/ 1467293 w 3774558"/>
                <a:gd name="connsiteY15" fmla="*/ 85061 h 143620"/>
                <a:gd name="connsiteX16" fmla="*/ 1562986 w 3774558"/>
                <a:gd name="connsiteY16" fmla="*/ 42531 h 143620"/>
                <a:gd name="connsiteX17" fmla="*/ 1690576 w 3774558"/>
                <a:gd name="connsiteY17" fmla="*/ 85061 h 143620"/>
                <a:gd name="connsiteX18" fmla="*/ 1786269 w 3774558"/>
                <a:gd name="connsiteY18" fmla="*/ 127591 h 143620"/>
                <a:gd name="connsiteX19" fmla="*/ 1871330 w 3774558"/>
                <a:gd name="connsiteY19" fmla="*/ 116958 h 143620"/>
                <a:gd name="connsiteX20" fmla="*/ 1956390 w 3774558"/>
                <a:gd name="connsiteY20" fmla="*/ 85061 h 143620"/>
                <a:gd name="connsiteX21" fmla="*/ 2094614 w 3774558"/>
                <a:gd name="connsiteY21" fmla="*/ 31898 h 143620"/>
                <a:gd name="connsiteX22" fmla="*/ 2211572 w 3774558"/>
                <a:gd name="connsiteY22" fmla="*/ 53163 h 143620"/>
                <a:gd name="connsiteX23" fmla="*/ 2296632 w 3774558"/>
                <a:gd name="connsiteY23" fmla="*/ 106326 h 143620"/>
                <a:gd name="connsiteX24" fmla="*/ 2392325 w 3774558"/>
                <a:gd name="connsiteY24" fmla="*/ 116958 h 143620"/>
                <a:gd name="connsiteX25" fmla="*/ 2477386 w 3774558"/>
                <a:gd name="connsiteY25" fmla="*/ 85061 h 143620"/>
                <a:gd name="connsiteX26" fmla="*/ 2541181 w 3774558"/>
                <a:gd name="connsiteY26" fmla="*/ 63796 h 143620"/>
                <a:gd name="connsiteX27" fmla="*/ 2636874 w 3774558"/>
                <a:gd name="connsiteY27" fmla="*/ 85061 h 143620"/>
                <a:gd name="connsiteX28" fmla="*/ 2721934 w 3774558"/>
                <a:gd name="connsiteY28" fmla="*/ 138224 h 143620"/>
                <a:gd name="connsiteX29" fmla="*/ 2849525 w 3774558"/>
                <a:gd name="connsiteY29" fmla="*/ 138224 h 143620"/>
                <a:gd name="connsiteX30" fmla="*/ 2945218 w 3774558"/>
                <a:gd name="connsiteY30" fmla="*/ 106326 h 143620"/>
                <a:gd name="connsiteX31" fmla="*/ 3019646 w 3774558"/>
                <a:gd name="connsiteY31" fmla="*/ 63796 h 143620"/>
                <a:gd name="connsiteX32" fmla="*/ 3115339 w 3774558"/>
                <a:gd name="connsiteY32" fmla="*/ 74428 h 143620"/>
                <a:gd name="connsiteX33" fmla="*/ 3242930 w 3774558"/>
                <a:gd name="connsiteY33" fmla="*/ 116958 h 143620"/>
                <a:gd name="connsiteX34" fmla="*/ 3359888 w 3774558"/>
                <a:gd name="connsiteY34" fmla="*/ 106326 h 143620"/>
                <a:gd name="connsiteX35" fmla="*/ 3487479 w 3774558"/>
                <a:gd name="connsiteY35" fmla="*/ 42531 h 143620"/>
                <a:gd name="connsiteX36" fmla="*/ 3572539 w 3774558"/>
                <a:gd name="connsiteY36" fmla="*/ 53163 h 143620"/>
                <a:gd name="connsiteX37" fmla="*/ 3646967 w 3774558"/>
                <a:gd name="connsiteY37" fmla="*/ 95693 h 143620"/>
                <a:gd name="connsiteX38" fmla="*/ 3710762 w 3774558"/>
                <a:gd name="connsiteY38" fmla="*/ 95693 h 143620"/>
                <a:gd name="connsiteX39" fmla="*/ 3774558 w 3774558"/>
                <a:gd name="connsiteY39" fmla="*/ 85061 h 1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774558" h="143620">
                  <a:moveTo>
                    <a:pt x="0" y="42531"/>
                  </a:moveTo>
                  <a:cubicBezTo>
                    <a:pt x="28353" y="33670"/>
                    <a:pt x="56707" y="24809"/>
                    <a:pt x="85060" y="21265"/>
                  </a:cubicBezTo>
                  <a:cubicBezTo>
                    <a:pt x="113413" y="17721"/>
                    <a:pt x="141768" y="14176"/>
                    <a:pt x="170121" y="21265"/>
                  </a:cubicBezTo>
                  <a:cubicBezTo>
                    <a:pt x="198475" y="28353"/>
                    <a:pt x="255181" y="63796"/>
                    <a:pt x="255181" y="63796"/>
                  </a:cubicBezTo>
                  <a:cubicBezTo>
                    <a:pt x="279990" y="72657"/>
                    <a:pt x="290623" y="77972"/>
                    <a:pt x="318976" y="74428"/>
                  </a:cubicBezTo>
                  <a:cubicBezTo>
                    <a:pt x="347329" y="70884"/>
                    <a:pt x="391632" y="54936"/>
                    <a:pt x="425302" y="42531"/>
                  </a:cubicBezTo>
                  <a:cubicBezTo>
                    <a:pt x="458972" y="30126"/>
                    <a:pt x="485553" y="0"/>
                    <a:pt x="520995" y="0"/>
                  </a:cubicBezTo>
                  <a:cubicBezTo>
                    <a:pt x="556437" y="0"/>
                    <a:pt x="602511" y="26582"/>
                    <a:pt x="637953" y="42531"/>
                  </a:cubicBezTo>
                  <a:cubicBezTo>
                    <a:pt x="673395" y="58480"/>
                    <a:pt x="703520" y="86833"/>
                    <a:pt x="733646" y="95693"/>
                  </a:cubicBezTo>
                  <a:cubicBezTo>
                    <a:pt x="763772" y="104553"/>
                    <a:pt x="788581" y="101009"/>
                    <a:pt x="818707" y="95693"/>
                  </a:cubicBezTo>
                  <a:cubicBezTo>
                    <a:pt x="848833" y="90377"/>
                    <a:pt x="877186" y="74428"/>
                    <a:pt x="914400" y="63796"/>
                  </a:cubicBezTo>
                  <a:cubicBezTo>
                    <a:pt x="951614" y="53164"/>
                    <a:pt x="1006548" y="33670"/>
                    <a:pt x="1041990" y="31898"/>
                  </a:cubicBezTo>
                  <a:cubicBezTo>
                    <a:pt x="1077432" y="30126"/>
                    <a:pt x="1093381" y="40758"/>
                    <a:pt x="1127051" y="53163"/>
                  </a:cubicBezTo>
                  <a:cubicBezTo>
                    <a:pt x="1160721" y="65568"/>
                    <a:pt x="1203251" y="95694"/>
                    <a:pt x="1244009" y="106326"/>
                  </a:cubicBezTo>
                  <a:cubicBezTo>
                    <a:pt x="1284767" y="116958"/>
                    <a:pt x="1334386" y="120502"/>
                    <a:pt x="1371600" y="116958"/>
                  </a:cubicBezTo>
                  <a:cubicBezTo>
                    <a:pt x="1408814" y="113414"/>
                    <a:pt x="1435395" y="97465"/>
                    <a:pt x="1467293" y="85061"/>
                  </a:cubicBezTo>
                  <a:cubicBezTo>
                    <a:pt x="1499191" y="72657"/>
                    <a:pt x="1525772" y="42531"/>
                    <a:pt x="1562986" y="42531"/>
                  </a:cubicBezTo>
                  <a:cubicBezTo>
                    <a:pt x="1600200" y="42531"/>
                    <a:pt x="1653362" y="70884"/>
                    <a:pt x="1690576" y="85061"/>
                  </a:cubicBezTo>
                  <a:cubicBezTo>
                    <a:pt x="1727790" y="99238"/>
                    <a:pt x="1756143" y="122275"/>
                    <a:pt x="1786269" y="127591"/>
                  </a:cubicBezTo>
                  <a:cubicBezTo>
                    <a:pt x="1816395" y="132907"/>
                    <a:pt x="1842977" y="124046"/>
                    <a:pt x="1871330" y="116958"/>
                  </a:cubicBezTo>
                  <a:cubicBezTo>
                    <a:pt x="1899683" y="109870"/>
                    <a:pt x="1956390" y="85061"/>
                    <a:pt x="1956390" y="85061"/>
                  </a:cubicBezTo>
                  <a:cubicBezTo>
                    <a:pt x="1993604" y="70884"/>
                    <a:pt x="2052084" y="37214"/>
                    <a:pt x="2094614" y="31898"/>
                  </a:cubicBezTo>
                  <a:cubicBezTo>
                    <a:pt x="2137144" y="26582"/>
                    <a:pt x="2177902" y="40758"/>
                    <a:pt x="2211572" y="53163"/>
                  </a:cubicBezTo>
                  <a:cubicBezTo>
                    <a:pt x="2245242" y="65568"/>
                    <a:pt x="2266506" y="95693"/>
                    <a:pt x="2296632" y="106326"/>
                  </a:cubicBezTo>
                  <a:cubicBezTo>
                    <a:pt x="2326758" y="116959"/>
                    <a:pt x="2362199" y="120502"/>
                    <a:pt x="2392325" y="116958"/>
                  </a:cubicBezTo>
                  <a:cubicBezTo>
                    <a:pt x="2422451" y="113414"/>
                    <a:pt x="2477386" y="85061"/>
                    <a:pt x="2477386" y="85061"/>
                  </a:cubicBezTo>
                  <a:cubicBezTo>
                    <a:pt x="2502195" y="76201"/>
                    <a:pt x="2514600" y="63796"/>
                    <a:pt x="2541181" y="63796"/>
                  </a:cubicBezTo>
                  <a:cubicBezTo>
                    <a:pt x="2567762" y="63796"/>
                    <a:pt x="2606749" y="72656"/>
                    <a:pt x="2636874" y="85061"/>
                  </a:cubicBezTo>
                  <a:cubicBezTo>
                    <a:pt x="2666999" y="97466"/>
                    <a:pt x="2686492" y="129364"/>
                    <a:pt x="2721934" y="138224"/>
                  </a:cubicBezTo>
                  <a:cubicBezTo>
                    <a:pt x="2757376" y="147084"/>
                    <a:pt x="2812311" y="143540"/>
                    <a:pt x="2849525" y="138224"/>
                  </a:cubicBezTo>
                  <a:cubicBezTo>
                    <a:pt x="2886739" y="132908"/>
                    <a:pt x="2916865" y="118731"/>
                    <a:pt x="2945218" y="106326"/>
                  </a:cubicBezTo>
                  <a:cubicBezTo>
                    <a:pt x="2973571" y="93921"/>
                    <a:pt x="2991292" y="69112"/>
                    <a:pt x="3019646" y="63796"/>
                  </a:cubicBezTo>
                  <a:cubicBezTo>
                    <a:pt x="3048000" y="58480"/>
                    <a:pt x="3078125" y="65568"/>
                    <a:pt x="3115339" y="74428"/>
                  </a:cubicBezTo>
                  <a:cubicBezTo>
                    <a:pt x="3152553" y="83288"/>
                    <a:pt x="3202172" y="111642"/>
                    <a:pt x="3242930" y="116958"/>
                  </a:cubicBezTo>
                  <a:cubicBezTo>
                    <a:pt x="3283688" y="122274"/>
                    <a:pt x="3319130" y="118730"/>
                    <a:pt x="3359888" y="106326"/>
                  </a:cubicBezTo>
                  <a:cubicBezTo>
                    <a:pt x="3400646" y="93922"/>
                    <a:pt x="3452037" y="51391"/>
                    <a:pt x="3487479" y="42531"/>
                  </a:cubicBezTo>
                  <a:cubicBezTo>
                    <a:pt x="3522921" y="33671"/>
                    <a:pt x="3545958" y="44303"/>
                    <a:pt x="3572539" y="53163"/>
                  </a:cubicBezTo>
                  <a:cubicBezTo>
                    <a:pt x="3599120" y="62023"/>
                    <a:pt x="3646967" y="95693"/>
                    <a:pt x="3646967" y="95693"/>
                  </a:cubicBezTo>
                  <a:cubicBezTo>
                    <a:pt x="3670004" y="102781"/>
                    <a:pt x="3710762" y="95693"/>
                    <a:pt x="3710762" y="95693"/>
                  </a:cubicBezTo>
                  <a:cubicBezTo>
                    <a:pt x="3732027" y="93921"/>
                    <a:pt x="3753292" y="89491"/>
                    <a:pt x="3774558" y="8506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8E1000-AB3B-E04A-A795-F5FB7902606A}"/>
              </a:ext>
            </a:extLst>
          </p:cNvPr>
          <p:cNvCxnSpPr>
            <a:cxnSpLocks/>
          </p:cNvCxnSpPr>
          <p:nvPr/>
        </p:nvCxnSpPr>
        <p:spPr>
          <a:xfrm>
            <a:off x="1180212" y="3498113"/>
            <a:ext cx="1244010" cy="127646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B48413E-B6EE-8246-B4D8-21126FAF8FC9}"/>
              </a:ext>
            </a:extLst>
          </p:cNvPr>
          <p:cNvSpPr/>
          <p:nvPr/>
        </p:nvSpPr>
        <p:spPr>
          <a:xfrm>
            <a:off x="2254102" y="6188149"/>
            <a:ext cx="1765005" cy="489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4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1016</TotalTime>
  <Words>36</Words>
  <Application>Microsoft Macintosh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65</cp:revision>
  <cp:lastPrinted>2020-01-30T16:56:30Z</cp:lastPrinted>
  <dcterms:created xsi:type="dcterms:W3CDTF">2019-12-06T02:24:42Z</dcterms:created>
  <dcterms:modified xsi:type="dcterms:W3CDTF">2021-07-09T19:50:05Z</dcterms:modified>
</cp:coreProperties>
</file>