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75CED-CFF8-BC5E-1F28-610232F8872D}" v="1" dt="2021-02-24T21:02:30.758"/>
    <p1510:client id="{A012765A-E76B-3806-A359-4B75E25E0455}" v="10" dt="2021-02-22T15:37:24.699"/>
    <p1510:client id="{E8151931-4AE7-D63E-7EA8-E74D447C1D56}" v="9" dt="2021-02-12T00:54:3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3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ps.prenhall.com/esm_tarbuck_earth_8/19/5076/1299583.cw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15A707C-4291-B14E-8D30-999D36B9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 t="30387" r="23883" b="19224"/>
          <a:stretch/>
        </p:blipFill>
        <p:spPr>
          <a:xfrm>
            <a:off x="107996" y="1414130"/>
            <a:ext cx="8952644" cy="50079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873629" y="339606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Creep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0CA9D-2AE6-8D4D-875C-85E54E5C75DE}"/>
              </a:ext>
            </a:extLst>
          </p:cNvPr>
          <p:cNvSpPr/>
          <p:nvPr/>
        </p:nvSpPr>
        <p:spPr>
          <a:xfrm>
            <a:off x="255179" y="2349795"/>
            <a:ext cx="297712" cy="396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3AE2E-36E7-5843-92F1-6F737EA63389}"/>
              </a:ext>
            </a:extLst>
          </p:cNvPr>
          <p:cNvSpPr txBox="1"/>
          <p:nvPr/>
        </p:nvSpPr>
        <p:spPr>
          <a:xfrm>
            <a:off x="5730946" y="136097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tree with curved trunk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5AB66D-8421-4D46-B29B-B8745673052F}"/>
              </a:ext>
            </a:extLst>
          </p:cNvPr>
          <p:cNvSpPr txBox="1"/>
          <p:nvPr/>
        </p:nvSpPr>
        <p:spPr>
          <a:xfrm>
            <a:off x="6978498" y="3055091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leaning retaining wall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7D070-F0FD-C441-BD9B-5892F7B20B6A}"/>
              </a:ext>
            </a:extLst>
          </p:cNvPr>
          <p:cNvSpPr txBox="1"/>
          <p:nvPr/>
        </p:nvSpPr>
        <p:spPr>
          <a:xfrm>
            <a:off x="1782723" y="4717313"/>
            <a:ext cx="1119965" cy="6460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bedrock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6E533-4A9B-1049-B376-3BC0527F8C39}"/>
              </a:ext>
            </a:extLst>
          </p:cNvPr>
          <p:cNvSpPr txBox="1"/>
          <p:nvPr/>
        </p:nvSpPr>
        <p:spPr>
          <a:xfrm>
            <a:off x="971104" y="1162496"/>
            <a:ext cx="205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leaning and toppled gravestones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226F8-D894-594B-B9D4-DF2A13F43AC9}"/>
              </a:ext>
            </a:extLst>
          </p:cNvPr>
          <p:cNvSpPr txBox="1"/>
          <p:nvPr/>
        </p:nvSpPr>
        <p:spPr>
          <a:xfrm>
            <a:off x="5922336" y="321103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soil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68923-E87A-B24A-B62F-C0A5F19911FB}"/>
              </a:ext>
            </a:extLst>
          </p:cNvPr>
          <p:cNvSpPr/>
          <p:nvPr/>
        </p:nvSpPr>
        <p:spPr>
          <a:xfrm>
            <a:off x="3604438" y="6521826"/>
            <a:ext cx="55395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https://wps.prenhall.com/esm_tarbuck_earth_8/19/5076/1299583.cw/index.html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4399E7-8F0F-4F4D-95D2-64805EF11E3B}"/>
              </a:ext>
            </a:extLst>
          </p:cNvPr>
          <p:cNvSpPr/>
          <p:nvPr/>
        </p:nvSpPr>
        <p:spPr>
          <a:xfrm rot="715405">
            <a:off x="1318437" y="2658140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0B6BD30-FE14-7144-8FEC-E0DE16E256C6}"/>
              </a:ext>
            </a:extLst>
          </p:cNvPr>
          <p:cNvSpPr/>
          <p:nvPr/>
        </p:nvSpPr>
        <p:spPr>
          <a:xfrm>
            <a:off x="563526" y="2541182"/>
            <a:ext cx="8070111" cy="2596896"/>
          </a:xfrm>
          <a:custGeom>
            <a:avLst/>
            <a:gdLst>
              <a:gd name="connsiteX0" fmla="*/ 0 w 8070111"/>
              <a:gd name="connsiteY0" fmla="*/ 0 h 2594344"/>
              <a:gd name="connsiteX1" fmla="*/ 574158 w 8070111"/>
              <a:gd name="connsiteY1" fmla="*/ 85061 h 2594344"/>
              <a:gd name="connsiteX2" fmla="*/ 797441 w 8070111"/>
              <a:gd name="connsiteY2" fmla="*/ 170121 h 2594344"/>
              <a:gd name="connsiteX3" fmla="*/ 1286539 w 8070111"/>
              <a:gd name="connsiteY3" fmla="*/ 202019 h 2594344"/>
              <a:gd name="connsiteX4" fmla="*/ 1765004 w 8070111"/>
              <a:gd name="connsiteY4" fmla="*/ 318977 h 2594344"/>
              <a:gd name="connsiteX5" fmla="*/ 2339162 w 8070111"/>
              <a:gd name="connsiteY5" fmla="*/ 425303 h 2594344"/>
              <a:gd name="connsiteX6" fmla="*/ 2987748 w 8070111"/>
              <a:gd name="connsiteY6" fmla="*/ 659219 h 2594344"/>
              <a:gd name="connsiteX7" fmla="*/ 3859618 w 8070111"/>
              <a:gd name="connsiteY7" fmla="*/ 925033 h 2594344"/>
              <a:gd name="connsiteX8" fmla="*/ 4369981 w 8070111"/>
              <a:gd name="connsiteY8" fmla="*/ 1041991 h 2594344"/>
              <a:gd name="connsiteX9" fmla="*/ 5178055 w 8070111"/>
              <a:gd name="connsiteY9" fmla="*/ 1307805 h 2594344"/>
              <a:gd name="connsiteX10" fmla="*/ 6103088 w 8070111"/>
              <a:gd name="connsiteY10" fmla="*/ 1626782 h 2594344"/>
              <a:gd name="connsiteX11" fmla="*/ 6517758 w 8070111"/>
              <a:gd name="connsiteY11" fmla="*/ 1733107 h 2594344"/>
              <a:gd name="connsiteX12" fmla="*/ 6422065 w 8070111"/>
              <a:gd name="connsiteY12" fmla="*/ 2147777 h 2594344"/>
              <a:gd name="connsiteX13" fmla="*/ 6570921 w 8070111"/>
              <a:gd name="connsiteY13" fmla="*/ 2200940 h 2594344"/>
              <a:gd name="connsiteX14" fmla="*/ 6634716 w 8070111"/>
              <a:gd name="connsiteY14" fmla="*/ 2062717 h 2594344"/>
              <a:gd name="connsiteX15" fmla="*/ 8059479 w 8070111"/>
              <a:gd name="connsiteY15" fmla="*/ 2083982 h 2594344"/>
              <a:gd name="connsiteX16" fmla="*/ 8070111 w 8070111"/>
              <a:gd name="connsiteY16" fmla="*/ 2594344 h 2594344"/>
              <a:gd name="connsiteX17" fmla="*/ 7049386 w 8070111"/>
              <a:gd name="connsiteY17" fmla="*/ 2583712 h 2594344"/>
              <a:gd name="connsiteX18" fmla="*/ 6624083 w 8070111"/>
              <a:gd name="connsiteY18" fmla="*/ 2562447 h 2594344"/>
              <a:gd name="connsiteX19" fmla="*/ 6305107 w 8070111"/>
              <a:gd name="connsiteY19" fmla="*/ 2339163 h 2594344"/>
              <a:gd name="connsiteX20" fmla="*/ 6198781 w 8070111"/>
              <a:gd name="connsiteY20" fmla="*/ 2094614 h 2594344"/>
              <a:gd name="connsiteX21" fmla="*/ 6113721 w 8070111"/>
              <a:gd name="connsiteY21" fmla="*/ 2211572 h 2594344"/>
              <a:gd name="connsiteX22" fmla="*/ 5380074 w 8070111"/>
              <a:gd name="connsiteY22" fmla="*/ 1935126 h 2594344"/>
              <a:gd name="connsiteX23" fmla="*/ 4795283 w 8070111"/>
              <a:gd name="connsiteY23" fmla="*/ 1605517 h 2594344"/>
              <a:gd name="connsiteX24" fmla="*/ 4210493 w 8070111"/>
              <a:gd name="connsiteY24" fmla="*/ 1520456 h 2594344"/>
              <a:gd name="connsiteX25" fmla="*/ 3317358 w 8070111"/>
              <a:gd name="connsiteY25" fmla="*/ 1180214 h 2594344"/>
              <a:gd name="connsiteX26" fmla="*/ 3572539 w 8070111"/>
              <a:gd name="connsiteY26" fmla="*/ 1158949 h 2594344"/>
              <a:gd name="connsiteX27" fmla="*/ 3530009 w 8070111"/>
              <a:gd name="connsiteY27" fmla="*/ 1010093 h 2594344"/>
              <a:gd name="connsiteX28" fmla="*/ 3125972 w 8070111"/>
              <a:gd name="connsiteY28" fmla="*/ 978196 h 2594344"/>
              <a:gd name="connsiteX29" fmla="*/ 2785730 w 8070111"/>
              <a:gd name="connsiteY29" fmla="*/ 1127051 h 2594344"/>
              <a:gd name="connsiteX30" fmla="*/ 2147776 w 8070111"/>
              <a:gd name="connsiteY30" fmla="*/ 839972 h 2594344"/>
              <a:gd name="connsiteX31" fmla="*/ 2073348 w 8070111"/>
              <a:gd name="connsiteY31" fmla="*/ 712382 h 2594344"/>
              <a:gd name="connsiteX32" fmla="*/ 1881962 w 8070111"/>
              <a:gd name="connsiteY32" fmla="*/ 680484 h 2594344"/>
              <a:gd name="connsiteX33" fmla="*/ 1562986 w 8070111"/>
              <a:gd name="connsiteY33" fmla="*/ 616689 h 2594344"/>
              <a:gd name="connsiteX34" fmla="*/ 1275907 w 8070111"/>
              <a:gd name="connsiteY34" fmla="*/ 712382 h 2594344"/>
              <a:gd name="connsiteX35" fmla="*/ 616688 w 8070111"/>
              <a:gd name="connsiteY35" fmla="*/ 552893 h 2594344"/>
              <a:gd name="connsiteX36" fmla="*/ 31897 w 8070111"/>
              <a:gd name="connsiteY36" fmla="*/ 499731 h 2594344"/>
              <a:gd name="connsiteX37" fmla="*/ 0 w 8070111"/>
              <a:gd name="connsiteY37" fmla="*/ 0 h 259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70111" h="2594344">
                <a:moveTo>
                  <a:pt x="0" y="0"/>
                </a:moveTo>
                <a:lnTo>
                  <a:pt x="574158" y="85061"/>
                </a:lnTo>
                <a:lnTo>
                  <a:pt x="797441" y="170121"/>
                </a:lnTo>
                <a:lnTo>
                  <a:pt x="1286539" y="202019"/>
                </a:lnTo>
                <a:lnTo>
                  <a:pt x="1765004" y="318977"/>
                </a:lnTo>
                <a:lnTo>
                  <a:pt x="2339162" y="425303"/>
                </a:lnTo>
                <a:lnTo>
                  <a:pt x="2987748" y="659219"/>
                </a:lnTo>
                <a:lnTo>
                  <a:pt x="3859618" y="925033"/>
                </a:lnTo>
                <a:lnTo>
                  <a:pt x="4369981" y="1041991"/>
                </a:lnTo>
                <a:lnTo>
                  <a:pt x="5178055" y="1307805"/>
                </a:lnTo>
                <a:lnTo>
                  <a:pt x="6103088" y="1626782"/>
                </a:lnTo>
                <a:lnTo>
                  <a:pt x="6517758" y="1733107"/>
                </a:lnTo>
                <a:lnTo>
                  <a:pt x="6422065" y="2147777"/>
                </a:lnTo>
                <a:lnTo>
                  <a:pt x="6570921" y="2200940"/>
                </a:lnTo>
                <a:lnTo>
                  <a:pt x="6634716" y="2062717"/>
                </a:lnTo>
                <a:lnTo>
                  <a:pt x="8059479" y="2083982"/>
                </a:lnTo>
                <a:lnTo>
                  <a:pt x="8070111" y="2594344"/>
                </a:lnTo>
                <a:lnTo>
                  <a:pt x="7049386" y="2583712"/>
                </a:lnTo>
                <a:lnTo>
                  <a:pt x="6624083" y="2562447"/>
                </a:lnTo>
                <a:lnTo>
                  <a:pt x="6305107" y="2339163"/>
                </a:lnTo>
                <a:lnTo>
                  <a:pt x="6198781" y="2094614"/>
                </a:lnTo>
                <a:lnTo>
                  <a:pt x="6113721" y="2211572"/>
                </a:lnTo>
                <a:lnTo>
                  <a:pt x="5380074" y="1935126"/>
                </a:lnTo>
                <a:lnTo>
                  <a:pt x="4795283" y="1605517"/>
                </a:lnTo>
                <a:lnTo>
                  <a:pt x="4210493" y="1520456"/>
                </a:lnTo>
                <a:lnTo>
                  <a:pt x="3317358" y="1180214"/>
                </a:lnTo>
                <a:lnTo>
                  <a:pt x="3572539" y="1158949"/>
                </a:lnTo>
                <a:lnTo>
                  <a:pt x="3530009" y="1010093"/>
                </a:lnTo>
                <a:lnTo>
                  <a:pt x="3125972" y="978196"/>
                </a:lnTo>
                <a:lnTo>
                  <a:pt x="2785730" y="1127051"/>
                </a:lnTo>
                <a:lnTo>
                  <a:pt x="2147776" y="839972"/>
                </a:lnTo>
                <a:lnTo>
                  <a:pt x="2073348" y="712382"/>
                </a:lnTo>
                <a:lnTo>
                  <a:pt x="1881962" y="680484"/>
                </a:lnTo>
                <a:lnTo>
                  <a:pt x="1562986" y="616689"/>
                </a:lnTo>
                <a:lnTo>
                  <a:pt x="1275907" y="712382"/>
                </a:lnTo>
                <a:lnTo>
                  <a:pt x="616688" y="552893"/>
                </a:lnTo>
                <a:lnTo>
                  <a:pt x="31897" y="499731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99FF0B-27BC-FA4F-94DB-AF5CB166872D}"/>
              </a:ext>
            </a:extLst>
          </p:cNvPr>
          <p:cNvCxnSpPr/>
          <p:nvPr/>
        </p:nvCxnSpPr>
        <p:spPr>
          <a:xfrm>
            <a:off x="563526" y="2498651"/>
            <a:ext cx="0" cy="3636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D6F70-E0F3-F74A-A41E-FA9DA976E732}"/>
              </a:ext>
            </a:extLst>
          </p:cNvPr>
          <p:cNvSpPr/>
          <p:nvPr/>
        </p:nvSpPr>
        <p:spPr>
          <a:xfrm rot="970182">
            <a:off x="7069767" y="3833933"/>
            <a:ext cx="236004" cy="978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0688A4-3BA7-1041-91DA-4CE3F98614D4}"/>
              </a:ext>
            </a:extLst>
          </p:cNvPr>
          <p:cNvSpPr/>
          <p:nvPr/>
        </p:nvSpPr>
        <p:spPr>
          <a:xfrm rot="1457062">
            <a:off x="1848798" y="2304245"/>
            <a:ext cx="171368" cy="559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4BDA4E-7CF9-234B-933F-D00C1830BD48}"/>
              </a:ext>
            </a:extLst>
          </p:cNvPr>
          <p:cNvSpPr/>
          <p:nvPr/>
        </p:nvSpPr>
        <p:spPr>
          <a:xfrm rot="6052230">
            <a:off x="2320175" y="2499177"/>
            <a:ext cx="171368" cy="559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6F529D-34A9-DC43-A73F-467A40BB3F57}"/>
              </a:ext>
            </a:extLst>
          </p:cNvPr>
          <p:cNvSpPr/>
          <p:nvPr/>
        </p:nvSpPr>
        <p:spPr>
          <a:xfrm rot="2161399">
            <a:off x="1313625" y="2236908"/>
            <a:ext cx="171368" cy="559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4B83F9-F4E5-FD40-8AD1-2652DF4F0C80}"/>
              </a:ext>
            </a:extLst>
          </p:cNvPr>
          <p:cNvCxnSpPr>
            <a:cxnSpLocks/>
          </p:cNvCxnSpPr>
          <p:nvPr/>
        </p:nvCxnSpPr>
        <p:spPr>
          <a:xfrm flipV="1">
            <a:off x="6010939" y="1690577"/>
            <a:ext cx="368596" cy="47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71FE4B-E084-6743-B562-28C5DA599547}"/>
              </a:ext>
            </a:extLst>
          </p:cNvPr>
          <p:cNvCxnSpPr>
            <a:cxnSpLocks/>
          </p:cNvCxnSpPr>
          <p:nvPr/>
        </p:nvCxnSpPr>
        <p:spPr>
          <a:xfrm flipV="1">
            <a:off x="7371906" y="3402419"/>
            <a:ext cx="187843" cy="428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95AA91-DE20-D845-984A-5B0B54E09B89}"/>
              </a:ext>
            </a:extLst>
          </p:cNvPr>
          <p:cNvCxnSpPr>
            <a:cxnSpLocks/>
          </p:cNvCxnSpPr>
          <p:nvPr/>
        </p:nvCxnSpPr>
        <p:spPr>
          <a:xfrm flipV="1">
            <a:off x="1690577" y="1717046"/>
            <a:ext cx="129361" cy="547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DAEE63-E834-C74D-9374-F5D7E3ADA726}"/>
              </a:ext>
            </a:extLst>
          </p:cNvPr>
          <p:cNvCxnSpPr>
            <a:cxnSpLocks/>
          </p:cNvCxnSpPr>
          <p:nvPr/>
        </p:nvCxnSpPr>
        <p:spPr>
          <a:xfrm flipV="1">
            <a:off x="5847907" y="3508744"/>
            <a:ext cx="223284" cy="563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9DA048E-30FB-634F-9EFE-AC877CA139C6}"/>
              </a:ext>
            </a:extLst>
          </p:cNvPr>
          <p:cNvSpPr/>
          <p:nvPr/>
        </p:nvSpPr>
        <p:spPr>
          <a:xfrm rot="1133820">
            <a:off x="2789273" y="3129518"/>
            <a:ext cx="64858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D3A154D-862E-DB42-BA39-87574D7FEFCF}"/>
              </a:ext>
            </a:extLst>
          </p:cNvPr>
          <p:cNvSpPr/>
          <p:nvPr/>
        </p:nvSpPr>
        <p:spPr>
          <a:xfrm rot="1133820">
            <a:off x="4494023" y="3696588"/>
            <a:ext cx="64858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6DD1A437-440C-6B40-8BCD-653545F10129}"/>
              </a:ext>
            </a:extLst>
          </p:cNvPr>
          <p:cNvSpPr/>
          <p:nvPr/>
        </p:nvSpPr>
        <p:spPr>
          <a:xfrm rot="516043">
            <a:off x="1060427" y="2852326"/>
            <a:ext cx="62210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F90AC9D-569D-1E47-A76D-0170112719C4}"/>
              </a:ext>
            </a:extLst>
          </p:cNvPr>
          <p:cNvSpPr/>
          <p:nvPr/>
        </p:nvSpPr>
        <p:spPr>
          <a:xfrm rot="1133820">
            <a:off x="6156246" y="4231760"/>
            <a:ext cx="64858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15A707C-4291-B14E-8D30-999D36B9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 t="30387" r="23883" b="19224"/>
          <a:stretch/>
        </p:blipFill>
        <p:spPr>
          <a:xfrm>
            <a:off x="107996" y="1414130"/>
            <a:ext cx="8952644" cy="50079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0CA9D-2AE6-8D4D-875C-85E54E5C75DE}"/>
              </a:ext>
            </a:extLst>
          </p:cNvPr>
          <p:cNvSpPr/>
          <p:nvPr/>
        </p:nvSpPr>
        <p:spPr>
          <a:xfrm>
            <a:off x="255179" y="2349795"/>
            <a:ext cx="297712" cy="396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4399E7-8F0F-4F4D-95D2-64805EF11E3B}"/>
              </a:ext>
            </a:extLst>
          </p:cNvPr>
          <p:cNvSpPr/>
          <p:nvPr/>
        </p:nvSpPr>
        <p:spPr>
          <a:xfrm rot="715405">
            <a:off x="1318437" y="2658140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0B6BD30-FE14-7144-8FEC-E0DE16E256C6}"/>
              </a:ext>
            </a:extLst>
          </p:cNvPr>
          <p:cNvSpPr/>
          <p:nvPr/>
        </p:nvSpPr>
        <p:spPr>
          <a:xfrm>
            <a:off x="563526" y="2541182"/>
            <a:ext cx="8070111" cy="2596896"/>
          </a:xfrm>
          <a:custGeom>
            <a:avLst/>
            <a:gdLst>
              <a:gd name="connsiteX0" fmla="*/ 0 w 8070111"/>
              <a:gd name="connsiteY0" fmla="*/ 0 h 2594344"/>
              <a:gd name="connsiteX1" fmla="*/ 574158 w 8070111"/>
              <a:gd name="connsiteY1" fmla="*/ 85061 h 2594344"/>
              <a:gd name="connsiteX2" fmla="*/ 797441 w 8070111"/>
              <a:gd name="connsiteY2" fmla="*/ 170121 h 2594344"/>
              <a:gd name="connsiteX3" fmla="*/ 1286539 w 8070111"/>
              <a:gd name="connsiteY3" fmla="*/ 202019 h 2594344"/>
              <a:gd name="connsiteX4" fmla="*/ 1765004 w 8070111"/>
              <a:gd name="connsiteY4" fmla="*/ 318977 h 2594344"/>
              <a:gd name="connsiteX5" fmla="*/ 2339162 w 8070111"/>
              <a:gd name="connsiteY5" fmla="*/ 425303 h 2594344"/>
              <a:gd name="connsiteX6" fmla="*/ 2987748 w 8070111"/>
              <a:gd name="connsiteY6" fmla="*/ 659219 h 2594344"/>
              <a:gd name="connsiteX7" fmla="*/ 3859618 w 8070111"/>
              <a:gd name="connsiteY7" fmla="*/ 925033 h 2594344"/>
              <a:gd name="connsiteX8" fmla="*/ 4369981 w 8070111"/>
              <a:gd name="connsiteY8" fmla="*/ 1041991 h 2594344"/>
              <a:gd name="connsiteX9" fmla="*/ 5178055 w 8070111"/>
              <a:gd name="connsiteY9" fmla="*/ 1307805 h 2594344"/>
              <a:gd name="connsiteX10" fmla="*/ 6103088 w 8070111"/>
              <a:gd name="connsiteY10" fmla="*/ 1626782 h 2594344"/>
              <a:gd name="connsiteX11" fmla="*/ 6517758 w 8070111"/>
              <a:gd name="connsiteY11" fmla="*/ 1733107 h 2594344"/>
              <a:gd name="connsiteX12" fmla="*/ 6422065 w 8070111"/>
              <a:gd name="connsiteY12" fmla="*/ 2147777 h 2594344"/>
              <a:gd name="connsiteX13" fmla="*/ 6570921 w 8070111"/>
              <a:gd name="connsiteY13" fmla="*/ 2200940 h 2594344"/>
              <a:gd name="connsiteX14" fmla="*/ 6634716 w 8070111"/>
              <a:gd name="connsiteY14" fmla="*/ 2062717 h 2594344"/>
              <a:gd name="connsiteX15" fmla="*/ 8059479 w 8070111"/>
              <a:gd name="connsiteY15" fmla="*/ 2083982 h 2594344"/>
              <a:gd name="connsiteX16" fmla="*/ 8070111 w 8070111"/>
              <a:gd name="connsiteY16" fmla="*/ 2594344 h 2594344"/>
              <a:gd name="connsiteX17" fmla="*/ 7049386 w 8070111"/>
              <a:gd name="connsiteY17" fmla="*/ 2583712 h 2594344"/>
              <a:gd name="connsiteX18" fmla="*/ 6624083 w 8070111"/>
              <a:gd name="connsiteY18" fmla="*/ 2562447 h 2594344"/>
              <a:gd name="connsiteX19" fmla="*/ 6305107 w 8070111"/>
              <a:gd name="connsiteY19" fmla="*/ 2339163 h 2594344"/>
              <a:gd name="connsiteX20" fmla="*/ 6198781 w 8070111"/>
              <a:gd name="connsiteY20" fmla="*/ 2094614 h 2594344"/>
              <a:gd name="connsiteX21" fmla="*/ 6113721 w 8070111"/>
              <a:gd name="connsiteY21" fmla="*/ 2211572 h 2594344"/>
              <a:gd name="connsiteX22" fmla="*/ 5380074 w 8070111"/>
              <a:gd name="connsiteY22" fmla="*/ 1935126 h 2594344"/>
              <a:gd name="connsiteX23" fmla="*/ 4795283 w 8070111"/>
              <a:gd name="connsiteY23" fmla="*/ 1605517 h 2594344"/>
              <a:gd name="connsiteX24" fmla="*/ 4210493 w 8070111"/>
              <a:gd name="connsiteY24" fmla="*/ 1520456 h 2594344"/>
              <a:gd name="connsiteX25" fmla="*/ 3317358 w 8070111"/>
              <a:gd name="connsiteY25" fmla="*/ 1180214 h 2594344"/>
              <a:gd name="connsiteX26" fmla="*/ 3572539 w 8070111"/>
              <a:gd name="connsiteY26" fmla="*/ 1158949 h 2594344"/>
              <a:gd name="connsiteX27" fmla="*/ 3530009 w 8070111"/>
              <a:gd name="connsiteY27" fmla="*/ 1010093 h 2594344"/>
              <a:gd name="connsiteX28" fmla="*/ 3125972 w 8070111"/>
              <a:gd name="connsiteY28" fmla="*/ 978196 h 2594344"/>
              <a:gd name="connsiteX29" fmla="*/ 2785730 w 8070111"/>
              <a:gd name="connsiteY29" fmla="*/ 1127051 h 2594344"/>
              <a:gd name="connsiteX30" fmla="*/ 2147776 w 8070111"/>
              <a:gd name="connsiteY30" fmla="*/ 839972 h 2594344"/>
              <a:gd name="connsiteX31" fmla="*/ 2073348 w 8070111"/>
              <a:gd name="connsiteY31" fmla="*/ 712382 h 2594344"/>
              <a:gd name="connsiteX32" fmla="*/ 1881962 w 8070111"/>
              <a:gd name="connsiteY32" fmla="*/ 680484 h 2594344"/>
              <a:gd name="connsiteX33" fmla="*/ 1562986 w 8070111"/>
              <a:gd name="connsiteY33" fmla="*/ 616689 h 2594344"/>
              <a:gd name="connsiteX34" fmla="*/ 1275907 w 8070111"/>
              <a:gd name="connsiteY34" fmla="*/ 712382 h 2594344"/>
              <a:gd name="connsiteX35" fmla="*/ 616688 w 8070111"/>
              <a:gd name="connsiteY35" fmla="*/ 552893 h 2594344"/>
              <a:gd name="connsiteX36" fmla="*/ 31897 w 8070111"/>
              <a:gd name="connsiteY36" fmla="*/ 499731 h 2594344"/>
              <a:gd name="connsiteX37" fmla="*/ 0 w 8070111"/>
              <a:gd name="connsiteY37" fmla="*/ 0 h 259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70111" h="2594344">
                <a:moveTo>
                  <a:pt x="0" y="0"/>
                </a:moveTo>
                <a:lnTo>
                  <a:pt x="574158" y="85061"/>
                </a:lnTo>
                <a:lnTo>
                  <a:pt x="797441" y="170121"/>
                </a:lnTo>
                <a:lnTo>
                  <a:pt x="1286539" y="202019"/>
                </a:lnTo>
                <a:lnTo>
                  <a:pt x="1765004" y="318977"/>
                </a:lnTo>
                <a:lnTo>
                  <a:pt x="2339162" y="425303"/>
                </a:lnTo>
                <a:lnTo>
                  <a:pt x="2987748" y="659219"/>
                </a:lnTo>
                <a:lnTo>
                  <a:pt x="3859618" y="925033"/>
                </a:lnTo>
                <a:lnTo>
                  <a:pt x="4369981" y="1041991"/>
                </a:lnTo>
                <a:lnTo>
                  <a:pt x="5178055" y="1307805"/>
                </a:lnTo>
                <a:lnTo>
                  <a:pt x="6103088" y="1626782"/>
                </a:lnTo>
                <a:lnTo>
                  <a:pt x="6517758" y="1733107"/>
                </a:lnTo>
                <a:lnTo>
                  <a:pt x="6422065" y="2147777"/>
                </a:lnTo>
                <a:lnTo>
                  <a:pt x="6570921" y="2200940"/>
                </a:lnTo>
                <a:lnTo>
                  <a:pt x="6634716" y="2062717"/>
                </a:lnTo>
                <a:lnTo>
                  <a:pt x="8059479" y="2083982"/>
                </a:lnTo>
                <a:lnTo>
                  <a:pt x="8070111" y="2594344"/>
                </a:lnTo>
                <a:lnTo>
                  <a:pt x="7049386" y="2583712"/>
                </a:lnTo>
                <a:lnTo>
                  <a:pt x="6624083" y="2562447"/>
                </a:lnTo>
                <a:lnTo>
                  <a:pt x="6305107" y="2339163"/>
                </a:lnTo>
                <a:lnTo>
                  <a:pt x="6198781" y="2094614"/>
                </a:lnTo>
                <a:lnTo>
                  <a:pt x="6113721" y="2211572"/>
                </a:lnTo>
                <a:lnTo>
                  <a:pt x="5380074" y="1935126"/>
                </a:lnTo>
                <a:lnTo>
                  <a:pt x="4795283" y="1605517"/>
                </a:lnTo>
                <a:lnTo>
                  <a:pt x="4210493" y="1520456"/>
                </a:lnTo>
                <a:lnTo>
                  <a:pt x="3317358" y="1180214"/>
                </a:lnTo>
                <a:lnTo>
                  <a:pt x="3572539" y="1158949"/>
                </a:lnTo>
                <a:lnTo>
                  <a:pt x="3530009" y="1010093"/>
                </a:lnTo>
                <a:lnTo>
                  <a:pt x="3125972" y="978196"/>
                </a:lnTo>
                <a:lnTo>
                  <a:pt x="2785730" y="1127051"/>
                </a:lnTo>
                <a:lnTo>
                  <a:pt x="2147776" y="839972"/>
                </a:lnTo>
                <a:lnTo>
                  <a:pt x="2073348" y="712382"/>
                </a:lnTo>
                <a:lnTo>
                  <a:pt x="1881962" y="680484"/>
                </a:lnTo>
                <a:lnTo>
                  <a:pt x="1562986" y="616689"/>
                </a:lnTo>
                <a:lnTo>
                  <a:pt x="1275907" y="712382"/>
                </a:lnTo>
                <a:lnTo>
                  <a:pt x="616688" y="552893"/>
                </a:lnTo>
                <a:lnTo>
                  <a:pt x="31897" y="499731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9791-5510-8C46-B294-BE5F504CCDCA}"/>
              </a:ext>
            </a:extLst>
          </p:cNvPr>
          <p:cNvCxnSpPr>
            <a:cxnSpLocks/>
          </p:cNvCxnSpPr>
          <p:nvPr/>
        </p:nvCxnSpPr>
        <p:spPr>
          <a:xfrm flipV="1">
            <a:off x="5847907" y="3508744"/>
            <a:ext cx="223284" cy="563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DBD627F-50E0-1A4F-AAAA-2FA45A0A1496}"/>
              </a:ext>
            </a:extLst>
          </p:cNvPr>
          <p:cNvSpPr/>
          <p:nvPr/>
        </p:nvSpPr>
        <p:spPr>
          <a:xfrm rot="1133820">
            <a:off x="2789273" y="3129518"/>
            <a:ext cx="64858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99FF0B-27BC-FA4F-94DB-AF5CB166872D}"/>
              </a:ext>
            </a:extLst>
          </p:cNvPr>
          <p:cNvCxnSpPr/>
          <p:nvPr/>
        </p:nvCxnSpPr>
        <p:spPr>
          <a:xfrm>
            <a:off x="563526" y="2498651"/>
            <a:ext cx="0" cy="3636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D6F70-E0F3-F74A-A41E-FA9DA976E732}"/>
              </a:ext>
            </a:extLst>
          </p:cNvPr>
          <p:cNvSpPr/>
          <p:nvPr/>
        </p:nvSpPr>
        <p:spPr>
          <a:xfrm rot="970182">
            <a:off x="7069767" y="3833933"/>
            <a:ext cx="236004" cy="978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0688A4-3BA7-1041-91DA-4CE3F98614D4}"/>
              </a:ext>
            </a:extLst>
          </p:cNvPr>
          <p:cNvSpPr/>
          <p:nvPr/>
        </p:nvSpPr>
        <p:spPr>
          <a:xfrm rot="1457062">
            <a:off x="1848798" y="2304245"/>
            <a:ext cx="171368" cy="559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4BDA4E-7CF9-234B-933F-D00C1830BD48}"/>
              </a:ext>
            </a:extLst>
          </p:cNvPr>
          <p:cNvSpPr/>
          <p:nvPr/>
        </p:nvSpPr>
        <p:spPr>
          <a:xfrm rot="6052230">
            <a:off x="2320175" y="2499177"/>
            <a:ext cx="171368" cy="559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6F529D-34A9-DC43-A73F-467A40BB3F57}"/>
              </a:ext>
            </a:extLst>
          </p:cNvPr>
          <p:cNvSpPr/>
          <p:nvPr/>
        </p:nvSpPr>
        <p:spPr>
          <a:xfrm rot="2161399">
            <a:off x="1313625" y="2236908"/>
            <a:ext cx="171368" cy="559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72A08-F7BA-E740-BD77-F2974F3AA192}"/>
              </a:ext>
            </a:extLst>
          </p:cNvPr>
          <p:cNvSpPr txBox="1"/>
          <p:nvPr/>
        </p:nvSpPr>
        <p:spPr>
          <a:xfrm flipH="1">
            <a:off x="2820466" y="382137"/>
            <a:ext cx="3381153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⠠⠉⠗⠑⠑⠏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A9691-9A7C-7147-9FA7-DB1EDFE3A0EB}"/>
              </a:ext>
            </a:extLst>
          </p:cNvPr>
          <p:cNvSpPr txBox="1"/>
          <p:nvPr/>
        </p:nvSpPr>
        <p:spPr>
          <a:xfrm>
            <a:off x="5582089" y="861240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⠞⠗⠑⠑⠀⠾⠀</a:t>
            </a:r>
          </a:p>
          <a:p>
            <a:r>
              <a:rPr lang="en-US" sz="2400">
                <a:latin typeface="Swell Braille" pitchFamily="49"/>
              </a:rPr>
              <a:t>⠉⠥⠗⠧⠫⠀⠞⠗⠥⠝⠅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5EFE98-02E5-6040-B2BD-D3D8BB93491C}"/>
              </a:ext>
            </a:extLst>
          </p:cNvPr>
          <p:cNvSpPr txBox="1"/>
          <p:nvPr/>
        </p:nvSpPr>
        <p:spPr>
          <a:xfrm>
            <a:off x="7169881" y="2247017"/>
            <a:ext cx="187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⠇⠂⠝⠬⠀</a:t>
            </a:r>
          </a:p>
          <a:p>
            <a:r>
              <a:rPr lang="en-US" sz="2400">
                <a:latin typeface="Swell Braille" pitchFamily="49"/>
              </a:rPr>
              <a:t>⠗⠑⠞⠁⠔⠬⠀</a:t>
            </a:r>
          </a:p>
          <a:p>
            <a:r>
              <a:rPr lang="en-US" sz="2400">
                <a:latin typeface="Swell Braille" pitchFamily="49"/>
              </a:rPr>
              <a:t>⠺⠁⠇⠇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0DCCF-0ACC-2543-A025-0E783FC3B4F6}"/>
              </a:ext>
            </a:extLst>
          </p:cNvPr>
          <p:cNvSpPr txBox="1"/>
          <p:nvPr/>
        </p:nvSpPr>
        <p:spPr>
          <a:xfrm>
            <a:off x="259909" y="867157"/>
            <a:ext cx="3242859" cy="8498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Swell Braille"/>
              </a:rPr>
              <a:t>⠇⠂⠝⠬⠀⠯⠀⠞⠕⠏⠏⠇⠫⠀⠛⠗⠁⠧⠑⠌⠐⠕⠎</a:t>
            </a:r>
            <a:endParaRPr lang="en-US" sz="2400">
              <a:latin typeface="Swell Braille" pitchFamily="4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A4FA31-A4D9-7C4E-9C10-33918C3B7FB4}"/>
              </a:ext>
            </a:extLst>
          </p:cNvPr>
          <p:cNvSpPr txBox="1"/>
          <p:nvPr/>
        </p:nvSpPr>
        <p:spPr>
          <a:xfrm>
            <a:off x="5720317" y="3040916"/>
            <a:ext cx="60785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>
                <a:latin typeface="Swell Braille"/>
              </a:rPr>
              <a:t>soil</a:t>
            </a:r>
            <a:endParaRPr lang="en-US" sz="2400">
              <a:latin typeface="Swell Braille" pitchFamily="49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09EDFC-FE0D-2943-A32F-A905E16F232E}"/>
              </a:ext>
            </a:extLst>
          </p:cNvPr>
          <p:cNvCxnSpPr>
            <a:cxnSpLocks/>
          </p:cNvCxnSpPr>
          <p:nvPr/>
        </p:nvCxnSpPr>
        <p:spPr>
          <a:xfrm flipV="1">
            <a:off x="6010939" y="1690577"/>
            <a:ext cx="368596" cy="47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5CC2D8-07A6-874E-A026-277A785E7189}"/>
              </a:ext>
            </a:extLst>
          </p:cNvPr>
          <p:cNvCxnSpPr>
            <a:cxnSpLocks/>
          </p:cNvCxnSpPr>
          <p:nvPr/>
        </p:nvCxnSpPr>
        <p:spPr>
          <a:xfrm flipV="1">
            <a:off x="7371906" y="3402419"/>
            <a:ext cx="187843" cy="428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E9FAB9-64F0-8F4E-A931-E28EDDD7C01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690577" y="1717046"/>
            <a:ext cx="190762" cy="54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92CF9B2-39A9-D94B-ADF8-0937F1FCAFDB}"/>
              </a:ext>
            </a:extLst>
          </p:cNvPr>
          <p:cNvSpPr/>
          <p:nvPr/>
        </p:nvSpPr>
        <p:spPr>
          <a:xfrm rot="1133820">
            <a:off x="4494023" y="3696588"/>
            <a:ext cx="64858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78B39E7-83F2-9D42-8ED9-C9157902B475}"/>
              </a:ext>
            </a:extLst>
          </p:cNvPr>
          <p:cNvSpPr/>
          <p:nvPr/>
        </p:nvSpPr>
        <p:spPr>
          <a:xfrm rot="516043">
            <a:off x="1060427" y="2852326"/>
            <a:ext cx="62210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80391E9E-86FF-1041-B9F7-98948948465A}"/>
              </a:ext>
            </a:extLst>
          </p:cNvPr>
          <p:cNvSpPr/>
          <p:nvPr/>
        </p:nvSpPr>
        <p:spPr>
          <a:xfrm rot="1133820">
            <a:off x="6156246" y="4231760"/>
            <a:ext cx="64858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D6B824-955B-204D-B80A-F0C979E01230}"/>
              </a:ext>
            </a:extLst>
          </p:cNvPr>
          <p:cNvSpPr txBox="1"/>
          <p:nvPr/>
        </p:nvSpPr>
        <p:spPr>
          <a:xfrm>
            <a:off x="1435393" y="4646431"/>
            <a:ext cx="152157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⠃⠫⠗⠕⠉⠅</a:t>
            </a:r>
          </a:p>
          <a:p>
            <a:r>
              <a:rPr lang="en-US" sz="2400">
                <a:latin typeface="Swell Braille" pitchFamily="49"/>
              </a:rPr>
              <a:t>⠇⠁⠽⠻⠎</a:t>
            </a:r>
          </a:p>
        </p:txBody>
      </p:sp>
    </p:spTree>
    <p:extLst>
      <p:ext uri="{BB962C8B-B14F-4D97-AF65-F5344CB8AC3E}">
        <p14:creationId xmlns:p14="http://schemas.microsoft.com/office/powerpoint/2010/main" val="193708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15A707C-4291-B14E-8D30-999D36B9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 t="30387" r="23883" b="19224"/>
          <a:stretch/>
        </p:blipFill>
        <p:spPr>
          <a:xfrm>
            <a:off x="107996" y="1414130"/>
            <a:ext cx="8952644" cy="50079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0CA9D-2AE6-8D4D-875C-85E54E5C75DE}"/>
              </a:ext>
            </a:extLst>
          </p:cNvPr>
          <p:cNvSpPr/>
          <p:nvPr/>
        </p:nvSpPr>
        <p:spPr>
          <a:xfrm>
            <a:off x="255179" y="2349795"/>
            <a:ext cx="297712" cy="396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4399E7-8F0F-4F4D-95D2-64805EF11E3B}"/>
              </a:ext>
            </a:extLst>
          </p:cNvPr>
          <p:cNvSpPr/>
          <p:nvPr/>
        </p:nvSpPr>
        <p:spPr>
          <a:xfrm rot="715405">
            <a:off x="1318437" y="2658140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0B6BD30-FE14-7144-8FEC-E0DE16E256C6}"/>
              </a:ext>
            </a:extLst>
          </p:cNvPr>
          <p:cNvSpPr/>
          <p:nvPr/>
        </p:nvSpPr>
        <p:spPr>
          <a:xfrm>
            <a:off x="563526" y="2541182"/>
            <a:ext cx="8070111" cy="2596896"/>
          </a:xfrm>
          <a:custGeom>
            <a:avLst/>
            <a:gdLst>
              <a:gd name="connsiteX0" fmla="*/ 0 w 8070111"/>
              <a:gd name="connsiteY0" fmla="*/ 0 h 2594344"/>
              <a:gd name="connsiteX1" fmla="*/ 574158 w 8070111"/>
              <a:gd name="connsiteY1" fmla="*/ 85061 h 2594344"/>
              <a:gd name="connsiteX2" fmla="*/ 797441 w 8070111"/>
              <a:gd name="connsiteY2" fmla="*/ 170121 h 2594344"/>
              <a:gd name="connsiteX3" fmla="*/ 1286539 w 8070111"/>
              <a:gd name="connsiteY3" fmla="*/ 202019 h 2594344"/>
              <a:gd name="connsiteX4" fmla="*/ 1765004 w 8070111"/>
              <a:gd name="connsiteY4" fmla="*/ 318977 h 2594344"/>
              <a:gd name="connsiteX5" fmla="*/ 2339162 w 8070111"/>
              <a:gd name="connsiteY5" fmla="*/ 425303 h 2594344"/>
              <a:gd name="connsiteX6" fmla="*/ 2987748 w 8070111"/>
              <a:gd name="connsiteY6" fmla="*/ 659219 h 2594344"/>
              <a:gd name="connsiteX7" fmla="*/ 3859618 w 8070111"/>
              <a:gd name="connsiteY7" fmla="*/ 925033 h 2594344"/>
              <a:gd name="connsiteX8" fmla="*/ 4369981 w 8070111"/>
              <a:gd name="connsiteY8" fmla="*/ 1041991 h 2594344"/>
              <a:gd name="connsiteX9" fmla="*/ 5178055 w 8070111"/>
              <a:gd name="connsiteY9" fmla="*/ 1307805 h 2594344"/>
              <a:gd name="connsiteX10" fmla="*/ 6103088 w 8070111"/>
              <a:gd name="connsiteY10" fmla="*/ 1626782 h 2594344"/>
              <a:gd name="connsiteX11" fmla="*/ 6517758 w 8070111"/>
              <a:gd name="connsiteY11" fmla="*/ 1733107 h 2594344"/>
              <a:gd name="connsiteX12" fmla="*/ 6422065 w 8070111"/>
              <a:gd name="connsiteY12" fmla="*/ 2147777 h 2594344"/>
              <a:gd name="connsiteX13" fmla="*/ 6570921 w 8070111"/>
              <a:gd name="connsiteY13" fmla="*/ 2200940 h 2594344"/>
              <a:gd name="connsiteX14" fmla="*/ 6634716 w 8070111"/>
              <a:gd name="connsiteY14" fmla="*/ 2062717 h 2594344"/>
              <a:gd name="connsiteX15" fmla="*/ 8059479 w 8070111"/>
              <a:gd name="connsiteY15" fmla="*/ 2083982 h 2594344"/>
              <a:gd name="connsiteX16" fmla="*/ 8070111 w 8070111"/>
              <a:gd name="connsiteY16" fmla="*/ 2594344 h 2594344"/>
              <a:gd name="connsiteX17" fmla="*/ 7049386 w 8070111"/>
              <a:gd name="connsiteY17" fmla="*/ 2583712 h 2594344"/>
              <a:gd name="connsiteX18" fmla="*/ 6624083 w 8070111"/>
              <a:gd name="connsiteY18" fmla="*/ 2562447 h 2594344"/>
              <a:gd name="connsiteX19" fmla="*/ 6305107 w 8070111"/>
              <a:gd name="connsiteY19" fmla="*/ 2339163 h 2594344"/>
              <a:gd name="connsiteX20" fmla="*/ 6198781 w 8070111"/>
              <a:gd name="connsiteY20" fmla="*/ 2094614 h 2594344"/>
              <a:gd name="connsiteX21" fmla="*/ 6113721 w 8070111"/>
              <a:gd name="connsiteY21" fmla="*/ 2211572 h 2594344"/>
              <a:gd name="connsiteX22" fmla="*/ 5380074 w 8070111"/>
              <a:gd name="connsiteY22" fmla="*/ 1935126 h 2594344"/>
              <a:gd name="connsiteX23" fmla="*/ 4795283 w 8070111"/>
              <a:gd name="connsiteY23" fmla="*/ 1605517 h 2594344"/>
              <a:gd name="connsiteX24" fmla="*/ 4210493 w 8070111"/>
              <a:gd name="connsiteY24" fmla="*/ 1520456 h 2594344"/>
              <a:gd name="connsiteX25" fmla="*/ 3317358 w 8070111"/>
              <a:gd name="connsiteY25" fmla="*/ 1180214 h 2594344"/>
              <a:gd name="connsiteX26" fmla="*/ 3572539 w 8070111"/>
              <a:gd name="connsiteY26" fmla="*/ 1158949 h 2594344"/>
              <a:gd name="connsiteX27" fmla="*/ 3530009 w 8070111"/>
              <a:gd name="connsiteY27" fmla="*/ 1010093 h 2594344"/>
              <a:gd name="connsiteX28" fmla="*/ 3125972 w 8070111"/>
              <a:gd name="connsiteY28" fmla="*/ 978196 h 2594344"/>
              <a:gd name="connsiteX29" fmla="*/ 2785730 w 8070111"/>
              <a:gd name="connsiteY29" fmla="*/ 1127051 h 2594344"/>
              <a:gd name="connsiteX30" fmla="*/ 2147776 w 8070111"/>
              <a:gd name="connsiteY30" fmla="*/ 839972 h 2594344"/>
              <a:gd name="connsiteX31" fmla="*/ 2073348 w 8070111"/>
              <a:gd name="connsiteY31" fmla="*/ 712382 h 2594344"/>
              <a:gd name="connsiteX32" fmla="*/ 1881962 w 8070111"/>
              <a:gd name="connsiteY32" fmla="*/ 680484 h 2594344"/>
              <a:gd name="connsiteX33" fmla="*/ 1562986 w 8070111"/>
              <a:gd name="connsiteY33" fmla="*/ 616689 h 2594344"/>
              <a:gd name="connsiteX34" fmla="*/ 1275907 w 8070111"/>
              <a:gd name="connsiteY34" fmla="*/ 712382 h 2594344"/>
              <a:gd name="connsiteX35" fmla="*/ 616688 w 8070111"/>
              <a:gd name="connsiteY35" fmla="*/ 552893 h 2594344"/>
              <a:gd name="connsiteX36" fmla="*/ 31897 w 8070111"/>
              <a:gd name="connsiteY36" fmla="*/ 499731 h 2594344"/>
              <a:gd name="connsiteX37" fmla="*/ 0 w 8070111"/>
              <a:gd name="connsiteY37" fmla="*/ 0 h 259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70111" h="2594344">
                <a:moveTo>
                  <a:pt x="0" y="0"/>
                </a:moveTo>
                <a:lnTo>
                  <a:pt x="574158" y="85061"/>
                </a:lnTo>
                <a:lnTo>
                  <a:pt x="797441" y="170121"/>
                </a:lnTo>
                <a:lnTo>
                  <a:pt x="1286539" y="202019"/>
                </a:lnTo>
                <a:lnTo>
                  <a:pt x="1765004" y="318977"/>
                </a:lnTo>
                <a:lnTo>
                  <a:pt x="2339162" y="425303"/>
                </a:lnTo>
                <a:lnTo>
                  <a:pt x="2987748" y="659219"/>
                </a:lnTo>
                <a:lnTo>
                  <a:pt x="3859618" y="925033"/>
                </a:lnTo>
                <a:lnTo>
                  <a:pt x="4369981" y="1041991"/>
                </a:lnTo>
                <a:lnTo>
                  <a:pt x="5178055" y="1307805"/>
                </a:lnTo>
                <a:lnTo>
                  <a:pt x="6103088" y="1626782"/>
                </a:lnTo>
                <a:lnTo>
                  <a:pt x="6517758" y="1733107"/>
                </a:lnTo>
                <a:lnTo>
                  <a:pt x="6422065" y="2147777"/>
                </a:lnTo>
                <a:lnTo>
                  <a:pt x="6570921" y="2200940"/>
                </a:lnTo>
                <a:lnTo>
                  <a:pt x="6634716" y="2062717"/>
                </a:lnTo>
                <a:lnTo>
                  <a:pt x="8059479" y="2083982"/>
                </a:lnTo>
                <a:lnTo>
                  <a:pt x="8070111" y="2594344"/>
                </a:lnTo>
                <a:lnTo>
                  <a:pt x="7049386" y="2583712"/>
                </a:lnTo>
                <a:lnTo>
                  <a:pt x="6624083" y="2562447"/>
                </a:lnTo>
                <a:lnTo>
                  <a:pt x="6305107" y="2339163"/>
                </a:lnTo>
                <a:lnTo>
                  <a:pt x="6198781" y="2094614"/>
                </a:lnTo>
                <a:lnTo>
                  <a:pt x="6113721" y="2211572"/>
                </a:lnTo>
                <a:lnTo>
                  <a:pt x="5380074" y="1935126"/>
                </a:lnTo>
                <a:lnTo>
                  <a:pt x="4795283" y="1605517"/>
                </a:lnTo>
                <a:lnTo>
                  <a:pt x="4210493" y="1520456"/>
                </a:lnTo>
                <a:lnTo>
                  <a:pt x="3317358" y="1180214"/>
                </a:lnTo>
                <a:lnTo>
                  <a:pt x="3572539" y="1158949"/>
                </a:lnTo>
                <a:lnTo>
                  <a:pt x="3530009" y="1010093"/>
                </a:lnTo>
                <a:lnTo>
                  <a:pt x="3125972" y="978196"/>
                </a:lnTo>
                <a:lnTo>
                  <a:pt x="2785730" y="1127051"/>
                </a:lnTo>
                <a:lnTo>
                  <a:pt x="2147776" y="839972"/>
                </a:lnTo>
                <a:lnTo>
                  <a:pt x="2073348" y="712382"/>
                </a:lnTo>
                <a:lnTo>
                  <a:pt x="1881962" y="680484"/>
                </a:lnTo>
                <a:lnTo>
                  <a:pt x="1562986" y="616689"/>
                </a:lnTo>
                <a:lnTo>
                  <a:pt x="1275907" y="712382"/>
                </a:lnTo>
                <a:lnTo>
                  <a:pt x="616688" y="552893"/>
                </a:lnTo>
                <a:lnTo>
                  <a:pt x="31897" y="499731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DBD627F-50E0-1A4F-AAAA-2FA45A0A1496}"/>
              </a:ext>
            </a:extLst>
          </p:cNvPr>
          <p:cNvSpPr/>
          <p:nvPr/>
        </p:nvSpPr>
        <p:spPr>
          <a:xfrm rot="1133820">
            <a:off x="2789273" y="3129518"/>
            <a:ext cx="64858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99FF0B-27BC-FA4F-94DB-AF5CB166872D}"/>
              </a:ext>
            </a:extLst>
          </p:cNvPr>
          <p:cNvCxnSpPr/>
          <p:nvPr/>
        </p:nvCxnSpPr>
        <p:spPr>
          <a:xfrm>
            <a:off x="563526" y="2498651"/>
            <a:ext cx="0" cy="3636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D6F70-E0F3-F74A-A41E-FA9DA976E732}"/>
              </a:ext>
            </a:extLst>
          </p:cNvPr>
          <p:cNvSpPr/>
          <p:nvPr/>
        </p:nvSpPr>
        <p:spPr>
          <a:xfrm rot="970182">
            <a:off x="7069767" y="3833933"/>
            <a:ext cx="236004" cy="978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0688A4-3BA7-1041-91DA-4CE3F98614D4}"/>
              </a:ext>
            </a:extLst>
          </p:cNvPr>
          <p:cNvSpPr/>
          <p:nvPr/>
        </p:nvSpPr>
        <p:spPr>
          <a:xfrm rot="1457062">
            <a:off x="1848798" y="2304245"/>
            <a:ext cx="171368" cy="559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4BDA4E-7CF9-234B-933F-D00C1830BD48}"/>
              </a:ext>
            </a:extLst>
          </p:cNvPr>
          <p:cNvSpPr/>
          <p:nvPr/>
        </p:nvSpPr>
        <p:spPr>
          <a:xfrm rot="6052230">
            <a:off x="2320175" y="2499177"/>
            <a:ext cx="171368" cy="559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6F529D-34A9-DC43-A73F-467A40BB3F57}"/>
              </a:ext>
            </a:extLst>
          </p:cNvPr>
          <p:cNvSpPr/>
          <p:nvPr/>
        </p:nvSpPr>
        <p:spPr>
          <a:xfrm rot="2161399">
            <a:off x="1313625" y="2236908"/>
            <a:ext cx="171368" cy="5590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92CF9B2-39A9-D94B-ADF8-0937F1FCAFDB}"/>
              </a:ext>
            </a:extLst>
          </p:cNvPr>
          <p:cNvSpPr/>
          <p:nvPr/>
        </p:nvSpPr>
        <p:spPr>
          <a:xfrm rot="1133820">
            <a:off x="4494023" y="3696588"/>
            <a:ext cx="64858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78B39E7-83F2-9D42-8ED9-C9157902B475}"/>
              </a:ext>
            </a:extLst>
          </p:cNvPr>
          <p:cNvSpPr/>
          <p:nvPr/>
        </p:nvSpPr>
        <p:spPr>
          <a:xfrm rot="516043">
            <a:off x="1060427" y="2852326"/>
            <a:ext cx="62210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80391E9E-86FF-1041-B9F7-98948948465A}"/>
              </a:ext>
            </a:extLst>
          </p:cNvPr>
          <p:cNvSpPr/>
          <p:nvPr/>
        </p:nvSpPr>
        <p:spPr>
          <a:xfrm rot="1133820">
            <a:off x="6156246" y="4231760"/>
            <a:ext cx="648586" cy="276447"/>
          </a:xfrm>
          <a:prstGeom prst="rightArrow">
            <a:avLst>
              <a:gd name="adj1" fmla="val 21085"/>
              <a:gd name="adj2" fmla="val 67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1419</TotalTime>
  <Words>51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89</cp:revision>
  <cp:lastPrinted>2020-01-30T21:17:46Z</cp:lastPrinted>
  <dcterms:created xsi:type="dcterms:W3CDTF">2019-12-06T02:24:42Z</dcterms:created>
  <dcterms:modified xsi:type="dcterms:W3CDTF">2021-07-09T16:55:52Z</dcterms:modified>
</cp:coreProperties>
</file>