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4"/>
    <p:restoredTop sz="94657"/>
  </p:normalViewPr>
  <p:slideViewPr>
    <p:cSldViewPr snapToGrid="0" snapToObjects="1">
      <p:cViewPr varScale="1">
        <p:scale>
          <a:sx n="89" d="100"/>
          <a:sy n="89" d="100"/>
        </p:scale>
        <p:origin x="2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gs.arizona.edu/photo/grand-canyon-stratigraph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5" r="14393" b="2381"/>
          <a:stretch/>
        </p:blipFill>
        <p:spPr>
          <a:xfrm>
            <a:off x="0" y="55415"/>
            <a:ext cx="6858000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3019238" y="337943"/>
            <a:ext cx="169724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072854F-E89A-6E4B-B9A6-CA7392ED361A}"/>
              </a:ext>
            </a:extLst>
          </p:cNvPr>
          <p:cNvSpPr/>
          <p:nvPr/>
        </p:nvSpPr>
        <p:spPr>
          <a:xfrm rot="19908649">
            <a:off x="3349471" y="2525795"/>
            <a:ext cx="269400" cy="1831619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ED1C417-6CEE-A841-8AC6-1A74C7796D0F}"/>
              </a:ext>
            </a:extLst>
          </p:cNvPr>
          <p:cNvSpPr/>
          <p:nvPr/>
        </p:nvSpPr>
        <p:spPr>
          <a:xfrm rot="7952112">
            <a:off x="2687890" y="6156511"/>
            <a:ext cx="360001" cy="1984868"/>
          </a:xfrm>
          <a:prstGeom prst="rightBrace">
            <a:avLst>
              <a:gd name="adj1" fmla="val 8333"/>
              <a:gd name="adj2" fmla="val 2773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1430906" y="13832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1457400" y="198125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0C6DC-AC20-C14A-947E-9DDCF694DBA2}"/>
              </a:ext>
            </a:extLst>
          </p:cNvPr>
          <p:cNvSpPr txBox="1"/>
          <p:nvPr/>
        </p:nvSpPr>
        <p:spPr>
          <a:xfrm>
            <a:off x="1436027" y="24711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D8887-B459-B44F-9E38-C5E067A2C378}"/>
              </a:ext>
            </a:extLst>
          </p:cNvPr>
          <p:cNvSpPr txBox="1"/>
          <p:nvPr/>
        </p:nvSpPr>
        <p:spPr>
          <a:xfrm>
            <a:off x="3650907" y="32544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EC5EB-81DB-0241-9766-4BBAD742D880}"/>
              </a:ext>
            </a:extLst>
          </p:cNvPr>
          <p:cNvSpPr txBox="1"/>
          <p:nvPr/>
        </p:nvSpPr>
        <p:spPr>
          <a:xfrm>
            <a:off x="2304373" y="46744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E8C85-54F3-9143-9A4D-754D88BA3119}"/>
              </a:ext>
            </a:extLst>
          </p:cNvPr>
          <p:cNvSpPr txBox="1"/>
          <p:nvPr/>
        </p:nvSpPr>
        <p:spPr>
          <a:xfrm>
            <a:off x="2304373" y="596263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1621E-F122-5C4E-B6E3-0337C5D88F50}"/>
              </a:ext>
            </a:extLst>
          </p:cNvPr>
          <p:cNvSpPr txBox="1"/>
          <p:nvPr/>
        </p:nvSpPr>
        <p:spPr>
          <a:xfrm>
            <a:off x="2304373" y="55471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6E6F9-CD76-6E47-86F2-A93B584A8D47}"/>
              </a:ext>
            </a:extLst>
          </p:cNvPr>
          <p:cNvSpPr txBox="1"/>
          <p:nvPr/>
        </p:nvSpPr>
        <p:spPr>
          <a:xfrm>
            <a:off x="3911963" y="51501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CBD52-902C-AF48-909F-699EA4BFB5F6}"/>
              </a:ext>
            </a:extLst>
          </p:cNvPr>
          <p:cNvSpPr txBox="1"/>
          <p:nvPr/>
        </p:nvSpPr>
        <p:spPr>
          <a:xfrm>
            <a:off x="2723060" y="7597584"/>
            <a:ext cx="91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72A68E-6115-9B43-BCFA-E41236525316}"/>
              </a:ext>
            </a:extLst>
          </p:cNvPr>
          <p:cNvSpPr txBox="1"/>
          <p:nvPr/>
        </p:nvSpPr>
        <p:spPr>
          <a:xfrm>
            <a:off x="321738" y="344441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DAD3BA5-C94B-D046-8556-7C224FF2071E}"/>
              </a:ext>
            </a:extLst>
          </p:cNvPr>
          <p:cNvSpPr/>
          <p:nvPr/>
        </p:nvSpPr>
        <p:spPr>
          <a:xfrm rot="10800000">
            <a:off x="782451" y="1129364"/>
            <a:ext cx="232415" cy="5229872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7E79F-0A65-FD42-BD23-D4789E81CF98}"/>
              </a:ext>
            </a:extLst>
          </p:cNvPr>
          <p:cNvSpPr txBox="1"/>
          <p:nvPr/>
        </p:nvSpPr>
        <p:spPr>
          <a:xfrm>
            <a:off x="330324" y="731717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6D33A-8FC6-F94B-AC2E-8DA7055FB37F}"/>
              </a:ext>
            </a:extLst>
          </p:cNvPr>
          <p:cNvSpPr txBox="1"/>
          <p:nvPr/>
        </p:nvSpPr>
        <p:spPr>
          <a:xfrm>
            <a:off x="3923898" y="2316665"/>
            <a:ext cx="229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2169560" y="15990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1730887" y="9451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639F2-F5D7-514C-A922-9C434C583BF3}"/>
              </a:ext>
            </a:extLst>
          </p:cNvPr>
          <p:cNvSpPr txBox="1"/>
          <p:nvPr/>
        </p:nvSpPr>
        <p:spPr>
          <a:xfrm>
            <a:off x="5684410" y="769752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C7729-2409-2148-9B67-24A69B09125B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87C097C-9E08-F247-8A1B-524A3606C929}"/>
              </a:ext>
            </a:extLst>
          </p:cNvPr>
          <p:cNvSpPr/>
          <p:nvPr/>
        </p:nvSpPr>
        <p:spPr>
          <a:xfrm rot="10800000">
            <a:off x="782450" y="6428506"/>
            <a:ext cx="235526" cy="217516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17DA68-E4C5-DB4F-B003-6394D24EBB46}"/>
              </a:ext>
            </a:extLst>
          </p:cNvPr>
          <p:cNvCxnSpPr/>
          <p:nvPr/>
        </p:nvCxnSpPr>
        <p:spPr>
          <a:xfrm>
            <a:off x="4281055" y="7966363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4087090" y="8118764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5EBE03-C119-2E44-974E-3745CFA6B3F2}"/>
              </a:ext>
            </a:extLst>
          </p:cNvPr>
          <p:cNvSpPr txBox="1"/>
          <p:nvPr/>
        </p:nvSpPr>
        <p:spPr>
          <a:xfrm>
            <a:off x="5111885" y="4733926"/>
            <a:ext cx="80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Colorado River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ED2C6-4D9B-A448-A571-8016E5A708CF}"/>
              </a:ext>
            </a:extLst>
          </p:cNvPr>
          <p:cNvSpPr txBox="1"/>
          <p:nvPr/>
        </p:nvSpPr>
        <p:spPr>
          <a:xfrm>
            <a:off x="3190591" y="81962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EF1BD-2B32-1144-BA79-1F20E6C04E58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A47CC1-B366-9A4C-AFA1-C7CA4478F8E5}"/>
              </a:ext>
            </a:extLst>
          </p:cNvPr>
          <p:cNvCxnSpPr>
            <a:cxnSpLocks/>
          </p:cNvCxnSpPr>
          <p:nvPr/>
        </p:nvCxnSpPr>
        <p:spPr>
          <a:xfrm flipH="1">
            <a:off x="4357689" y="5915025"/>
            <a:ext cx="257174" cy="12858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DB05B3-B0B0-7947-B295-5DC111021482}"/>
              </a:ext>
            </a:extLst>
          </p:cNvPr>
          <p:cNvCxnSpPr>
            <a:cxnSpLocks/>
          </p:cNvCxnSpPr>
          <p:nvPr/>
        </p:nvCxnSpPr>
        <p:spPr>
          <a:xfrm flipH="1">
            <a:off x="5357813" y="5300663"/>
            <a:ext cx="142875" cy="21717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3FC24E-F182-264A-9557-543956C37992}"/>
              </a:ext>
            </a:extLst>
          </p:cNvPr>
          <p:cNvCxnSpPr>
            <a:cxnSpLocks/>
          </p:cNvCxnSpPr>
          <p:nvPr/>
        </p:nvCxnSpPr>
        <p:spPr>
          <a:xfrm flipH="1">
            <a:off x="4624390" y="2700338"/>
            <a:ext cx="404810" cy="3224213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64166F-210E-41B0-8B4A-2C5391E96B83}"/>
              </a:ext>
            </a:extLst>
          </p:cNvPr>
          <p:cNvCxnSpPr>
            <a:cxnSpLocks/>
          </p:cNvCxnSpPr>
          <p:nvPr/>
        </p:nvCxnSpPr>
        <p:spPr>
          <a:xfrm flipV="1">
            <a:off x="1521082" y="1108354"/>
            <a:ext cx="255813" cy="122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119174-64DF-44BB-8258-A5BE6173C9CB}"/>
              </a:ext>
            </a:extLst>
          </p:cNvPr>
          <p:cNvCxnSpPr>
            <a:cxnSpLocks/>
          </p:cNvCxnSpPr>
          <p:nvPr/>
        </p:nvCxnSpPr>
        <p:spPr>
          <a:xfrm flipV="1">
            <a:off x="1794542" y="1737531"/>
            <a:ext cx="375018" cy="1073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2341416" y="242942"/>
            <a:ext cx="2133602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 Legend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487327" y="140103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  Kaibab Limestone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487327" y="2666970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 Coconino Sanstone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487327" y="2034004"/>
            <a:ext cx="217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 Toroweap Fm.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487327" y="76807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 Moenkopi Fm.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91898-C33B-0A4B-B046-7F0CED5C069F}"/>
              </a:ext>
            </a:extLst>
          </p:cNvPr>
          <p:cNvSpPr txBox="1"/>
          <p:nvPr/>
        </p:nvSpPr>
        <p:spPr>
          <a:xfrm>
            <a:off x="487327" y="3299936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 Hermit Shale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1B623-C8D4-4B4F-B272-0F6FCBA4BA7E}"/>
              </a:ext>
            </a:extLst>
          </p:cNvPr>
          <p:cNvSpPr txBox="1"/>
          <p:nvPr/>
        </p:nvSpPr>
        <p:spPr>
          <a:xfrm>
            <a:off x="487327" y="394160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Supai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72352-7DE7-984B-996F-06914400A768}"/>
              </a:ext>
            </a:extLst>
          </p:cNvPr>
          <p:cNvSpPr txBox="1"/>
          <p:nvPr/>
        </p:nvSpPr>
        <p:spPr>
          <a:xfrm>
            <a:off x="487327" y="4583581"/>
            <a:ext cx="419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Redwall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Limestone and Surprise Canyon Fm.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67B0-2947-4A46-96F9-BB394DF4A7B0}"/>
              </a:ext>
            </a:extLst>
          </p:cNvPr>
          <p:cNvSpPr/>
          <p:nvPr/>
        </p:nvSpPr>
        <p:spPr>
          <a:xfrm>
            <a:off x="487327" y="5198835"/>
            <a:ext cx="5313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8 Muav and Temple Butte Limestones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89B81-BFBD-9B43-8F2E-0CBECE01A9ED}"/>
              </a:ext>
            </a:extLst>
          </p:cNvPr>
          <p:cNvSpPr/>
          <p:nvPr/>
        </p:nvSpPr>
        <p:spPr>
          <a:xfrm>
            <a:off x="501182" y="5831802"/>
            <a:ext cx="180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9 Bright Angel Shale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88DD9-377C-634D-87FF-1B480912FCE9}"/>
              </a:ext>
            </a:extLst>
          </p:cNvPr>
          <p:cNvSpPr/>
          <p:nvPr/>
        </p:nvSpPr>
        <p:spPr>
          <a:xfrm>
            <a:off x="487327" y="6464769"/>
            <a:ext cx="1961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 Tapeats Sandstone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E311F2-96C3-B441-A409-5B77886F6A8D}"/>
              </a:ext>
            </a:extLst>
          </p:cNvPr>
          <p:cNvSpPr/>
          <p:nvPr/>
        </p:nvSpPr>
        <p:spPr>
          <a:xfrm>
            <a:off x="487327" y="7097736"/>
            <a:ext cx="2567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11 Grand Canyon Supergroup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5BCA5-9614-9640-9373-ECA89791E22B}"/>
              </a:ext>
            </a:extLst>
          </p:cNvPr>
          <p:cNvSpPr/>
          <p:nvPr/>
        </p:nvSpPr>
        <p:spPr>
          <a:xfrm>
            <a:off x="487327" y="7730703"/>
            <a:ext cx="1834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12 Zoroaster Granite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A78ED-B6D9-974A-8075-2FDA2F2DA5F8}"/>
              </a:ext>
            </a:extLst>
          </p:cNvPr>
          <p:cNvSpPr/>
          <p:nvPr/>
        </p:nvSpPr>
        <p:spPr>
          <a:xfrm>
            <a:off x="487327" y="8363670"/>
            <a:ext cx="1516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13 Vishnu Schist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41819-7D00-CD48-AA0D-9F7B9549EB2D}"/>
              </a:ext>
            </a:extLst>
          </p:cNvPr>
          <p:cNvSpPr/>
          <p:nvPr/>
        </p:nvSpPr>
        <p:spPr>
          <a:xfrm>
            <a:off x="3557154" y="8183527"/>
            <a:ext cx="2524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https://azgs.arizona.edu/photo/grand-canyon-stratigraphy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5" r="14393" b="2381"/>
          <a:stretch/>
        </p:blipFill>
        <p:spPr>
          <a:xfrm>
            <a:off x="72570" y="55415"/>
            <a:ext cx="6858000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2292863" y="201377"/>
            <a:ext cx="3247708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⠠⠛⠗⠯⠀⠠⠉⠁⠝⠽⠕⠝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072854F-E89A-6E4B-B9A6-CA7392ED361A}"/>
              </a:ext>
            </a:extLst>
          </p:cNvPr>
          <p:cNvSpPr/>
          <p:nvPr/>
        </p:nvSpPr>
        <p:spPr>
          <a:xfrm rot="19908649">
            <a:off x="3422041" y="2525795"/>
            <a:ext cx="269400" cy="1831619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ED1C417-6CEE-A841-8AC6-1A74C7796D0F}"/>
              </a:ext>
            </a:extLst>
          </p:cNvPr>
          <p:cNvSpPr/>
          <p:nvPr/>
        </p:nvSpPr>
        <p:spPr>
          <a:xfrm rot="7952112">
            <a:off x="2760460" y="6156511"/>
            <a:ext cx="360001" cy="1984868"/>
          </a:xfrm>
          <a:prstGeom prst="rightBrace">
            <a:avLst>
              <a:gd name="adj1" fmla="val 8333"/>
              <a:gd name="adj2" fmla="val 2773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1408683" y="126634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1410584" y="196178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0C6DC-AC20-C14A-947E-9DDCF694DBA2}"/>
              </a:ext>
            </a:extLst>
          </p:cNvPr>
          <p:cNvSpPr txBox="1"/>
          <p:nvPr/>
        </p:nvSpPr>
        <p:spPr>
          <a:xfrm>
            <a:off x="1408682" y="238126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D8887-B459-B44F-9E38-C5E067A2C378}"/>
              </a:ext>
            </a:extLst>
          </p:cNvPr>
          <p:cNvSpPr txBox="1"/>
          <p:nvPr/>
        </p:nvSpPr>
        <p:spPr>
          <a:xfrm>
            <a:off x="3778895" y="304659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E8C85-54F3-9143-9A4D-754D88BA3119}"/>
              </a:ext>
            </a:extLst>
          </p:cNvPr>
          <p:cNvSpPr txBox="1"/>
          <p:nvPr/>
        </p:nvSpPr>
        <p:spPr>
          <a:xfrm>
            <a:off x="2157355" y="579541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⠼⠁⠚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1621E-F122-5C4E-B6E3-0337C5D88F50}"/>
              </a:ext>
            </a:extLst>
          </p:cNvPr>
          <p:cNvSpPr txBox="1"/>
          <p:nvPr/>
        </p:nvSpPr>
        <p:spPr>
          <a:xfrm>
            <a:off x="2139033" y="543049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⠼⠊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CBD52-902C-AF48-909F-699EA4BFB5F6}"/>
              </a:ext>
            </a:extLst>
          </p:cNvPr>
          <p:cNvSpPr txBox="1"/>
          <p:nvPr/>
        </p:nvSpPr>
        <p:spPr>
          <a:xfrm>
            <a:off x="2583915" y="7556886"/>
            <a:ext cx="91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72A68E-6115-9B43-BCFA-E41236525316}"/>
              </a:ext>
            </a:extLst>
          </p:cNvPr>
          <p:cNvSpPr txBox="1"/>
          <p:nvPr/>
        </p:nvSpPr>
        <p:spPr>
          <a:xfrm>
            <a:off x="-84475" y="334944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⠠⠏⠁⠇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DAD3BA5-C94B-D046-8556-7C224FF2071E}"/>
              </a:ext>
            </a:extLst>
          </p:cNvPr>
          <p:cNvSpPr/>
          <p:nvPr/>
        </p:nvSpPr>
        <p:spPr>
          <a:xfrm rot="10800000">
            <a:off x="869532" y="1158392"/>
            <a:ext cx="232415" cy="5229872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7E79F-0A65-FD42-BD23-D4789E81CF98}"/>
              </a:ext>
            </a:extLst>
          </p:cNvPr>
          <p:cNvSpPr txBox="1"/>
          <p:nvPr/>
        </p:nvSpPr>
        <p:spPr>
          <a:xfrm>
            <a:off x="-110172" y="738450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⠠⠏⠗⠕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6D33A-8FC6-F94B-AC2E-8DA7055FB37F}"/>
              </a:ext>
            </a:extLst>
          </p:cNvPr>
          <p:cNvSpPr txBox="1"/>
          <p:nvPr/>
        </p:nvSpPr>
        <p:spPr>
          <a:xfrm>
            <a:off x="4109686" y="1883134"/>
            <a:ext cx="324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⠠⠛⠗⠞⠀</a:t>
            </a:r>
          </a:p>
          <a:p>
            <a:r>
              <a:rPr lang="en-US" sz="2400" dirty="0">
                <a:latin typeface="Swell Braille" pitchFamily="49"/>
              </a:rPr>
              <a:t>⠠⠥⠝⠉⠕⠝=⠍;⠽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2196029" y="148177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1706699" y="86164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C7729-2409-2148-9B67-24A69B09125B}"/>
              </a:ext>
            </a:extLst>
          </p:cNvPr>
          <p:cNvSpPr txBox="1"/>
          <p:nvPr/>
        </p:nvSpPr>
        <p:spPr>
          <a:xfrm>
            <a:off x="1897323" y="86082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⠼⠁⠃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87C097C-9E08-F247-8A1B-524A3606C929}"/>
              </a:ext>
            </a:extLst>
          </p:cNvPr>
          <p:cNvSpPr/>
          <p:nvPr/>
        </p:nvSpPr>
        <p:spPr>
          <a:xfrm rot="10800000">
            <a:off x="869532" y="6428506"/>
            <a:ext cx="235526" cy="217516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3993405" y="7952509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5EBE03-C119-2E44-974E-3745CFA6B3F2}"/>
              </a:ext>
            </a:extLst>
          </p:cNvPr>
          <p:cNvSpPr txBox="1"/>
          <p:nvPr/>
        </p:nvSpPr>
        <p:spPr>
          <a:xfrm>
            <a:off x="4760602" y="4472174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⠠⠉⠕⠇⠕⠗⠁⠙⠕⠀</a:t>
            </a:r>
          </a:p>
          <a:p>
            <a:r>
              <a:rPr lang="en-US" sz="2400" dirty="0">
                <a:latin typeface="Swell Braille" pitchFamily="49"/>
              </a:rPr>
              <a:t>⠠⠗iv]⠲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858B9-03BA-BD4A-9A9E-0E7EB2B3EC18}"/>
              </a:ext>
            </a:extLst>
          </p:cNvPr>
          <p:cNvSpPr txBox="1"/>
          <p:nvPr/>
        </p:nvSpPr>
        <p:spPr>
          <a:xfrm>
            <a:off x="3949314" y="5060388"/>
            <a:ext cx="76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⠼⠓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07FA9B-DB03-BA49-89F8-80AD1D1443E1}"/>
              </a:ext>
            </a:extLst>
          </p:cNvPr>
          <p:cNvSpPr txBox="1"/>
          <p:nvPr/>
        </p:nvSpPr>
        <p:spPr>
          <a:xfrm>
            <a:off x="5070014" y="86082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B9E8D-7693-1841-B290-F4B28B054788}"/>
              </a:ext>
            </a:extLst>
          </p:cNvPr>
          <p:cNvSpPr txBox="1"/>
          <p:nvPr/>
        </p:nvSpPr>
        <p:spPr>
          <a:xfrm>
            <a:off x="5558970" y="760095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274678-0FFF-B042-B2A5-A3067F01FA64}"/>
              </a:ext>
            </a:extLst>
          </p:cNvPr>
          <p:cNvSpPr txBox="1"/>
          <p:nvPr/>
        </p:nvSpPr>
        <p:spPr>
          <a:xfrm>
            <a:off x="2925307" y="80391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BFACC-D1DD-9848-83B4-6022FCE19588}"/>
              </a:ext>
            </a:extLst>
          </p:cNvPr>
          <p:cNvSpPr/>
          <p:nvPr/>
        </p:nvSpPr>
        <p:spPr>
          <a:xfrm>
            <a:off x="2129416" y="4636940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⠼⠛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BF9EB3-1958-764E-BE8E-67E3A53F04AE}"/>
              </a:ext>
            </a:extLst>
          </p:cNvPr>
          <p:cNvCxnSpPr/>
          <p:nvPr/>
        </p:nvCxnSpPr>
        <p:spPr>
          <a:xfrm>
            <a:off x="4270497" y="7869380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ABC7A7-B3B2-2947-85FD-D00401AC045A}"/>
              </a:ext>
            </a:extLst>
          </p:cNvPr>
          <p:cNvCxnSpPr>
            <a:cxnSpLocks/>
          </p:cNvCxnSpPr>
          <p:nvPr/>
        </p:nvCxnSpPr>
        <p:spPr>
          <a:xfrm flipH="1">
            <a:off x="4430259" y="5915025"/>
            <a:ext cx="257174" cy="12858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AC3C32-A9A3-5346-A44D-D7801ABAE162}"/>
              </a:ext>
            </a:extLst>
          </p:cNvPr>
          <p:cNvCxnSpPr>
            <a:cxnSpLocks/>
          </p:cNvCxnSpPr>
          <p:nvPr/>
        </p:nvCxnSpPr>
        <p:spPr>
          <a:xfrm flipH="1">
            <a:off x="5430383" y="5300663"/>
            <a:ext cx="142875" cy="21717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97A7EB-5309-3844-B207-FDE7219F99AE}"/>
              </a:ext>
            </a:extLst>
          </p:cNvPr>
          <p:cNvCxnSpPr>
            <a:cxnSpLocks/>
          </p:cNvCxnSpPr>
          <p:nvPr/>
        </p:nvCxnSpPr>
        <p:spPr>
          <a:xfrm flipH="1">
            <a:off x="4696960" y="2700338"/>
            <a:ext cx="404810" cy="3224213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DFD42-C132-456B-ABD6-7EF04E972ADC}"/>
              </a:ext>
            </a:extLst>
          </p:cNvPr>
          <p:cNvCxnSpPr>
            <a:cxnSpLocks/>
          </p:cNvCxnSpPr>
          <p:nvPr/>
        </p:nvCxnSpPr>
        <p:spPr>
          <a:xfrm flipV="1">
            <a:off x="1927539" y="1717623"/>
            <a:ext cx="375018" cy="1073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DBD2F7-EF14-4BF7-B003-80D425DE98B9}"/>
              </a:ext>
            </a:extLst>
          </p:cNvPr>
          <p:cNvCxnSpPr>
            <a:cxnSpLocks/>
          </p:cNvCxnSpPr>
          <p:nvPr/>
        </p:nvCxnSpPr>
        <p:spPr>
          <a:xfrm flipV="1">
            <a:off x="1521082" y="1108354"/>
            <a:ext cx="255813" cy="122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0C955-5AEA-484E-830D-B15AFD6E9098}"/>
              </a:ext>
            </a:extLst>
          </p:cNvPr>
          <p:cNvSpPr txBox="1"/>
          <p:nvPr/>
        </p:nvSpPr>
        <p:spPr>
          <a:xfrm flipH="1">
            <a:off x="1122216" y="132105"/>
            <a:ext cx="4572001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⠠⠛⠗⠯⠀⠠⠉⠁⠝⠽⠕⠝⠀⠠⠇⠑⠛⠢⠙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5331D-8349-EF4C-A993-77C7FB45EDFE}"/>
              </a:ext>
            </a:extLst>
          </p:cNvPr>
          <p:cNvSpPr txBox="1"/>
          <p:nvPr/>
        </p:nvSpPr>
        <p:spPr>
          <a:xfrm>
            <a:off x="487327" y="1329322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#b ⠠⠅⠁⠊⠃⠁⠃⠀⠠⠇⠊⠍⠑⠌⠐⠕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34FE9-F6A2-3B46-AB81-CD5ECE5E772C}"/>
              </a:ext>
            </a:extLst>
          </p:cNvPr>
          <p:cNvSpPr txBox="1"/>
          <p:nvPr/>
        </p:nvSpPr>
        <p:spPr>
          <a:xfrm>
            <a:off x="487327" y="2451822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#d ⠠⠉⠕con⠔⠕⠀⠠⠎⠯⠌⠐⠕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96AF1-B229-D847-8DC4-DF1548ABB201}"/>
              </a:ext>
            </a:extLst>
          </p:cNvPr>
          <p:cNvSpPr txBox="1"/>
          <p:nvPr/>
        </p:nvSpPr>
        <p:spPr>
          <a:xfrm>
            <a:off x="487327" y="189057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#c ⠠⠞⠕⠗⠪⠂⠏⠀⠠⠋⠍⠲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A739-7221-2B49-98F2-E02CECA9A5CB}"/>
              </a:ext>
            </a:extLst>
          </p:cNvPr>
          <p:cNvSpPr txBox="1"/>
          <p:nvPr/>
        </p:nvSpPr>
        <p:spPr>
          <a:xfrm>
            <a:off x="487327" y="768072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#a ⠠⠍⠕⠢⠅⠕⠏⠊⠀⠠⠋⠍⠲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91898-C33B-0A4B-B046-7F0CED5C069F}"/>
              </a:ext>
            </a:extLst>
          </p:cNvPr>
          <p:cNvSpPr txBox="1"/>
          <p:nvPr/>
        </p:nvSpPr>
        <p:spPr>
          <a:xfrm>
            <a:off x="487327" y="301307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#e ⠠⠓⠻⠍⠊⠞⠀⠠⠩⠁⠇⠑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1B623-C8D4-4B4F-B272-0F6FCBA4BA7E}"/>
              </a:ext>
            </a:extLst>
          </p:cNvPr>
          <p:cNvSpPr txBox="1"/>
          <p:nvPr/>
        </p:nvSpPr>
        <p:spPr>
          <a:xfrm>
            <a:off x="487327" y="357432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#f ⠠⠎⠥⠏⠁⠊⠀⠠⠛⠗⠳⠏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72352-7DE7-984B-996F-06914400A768}"/>
              </a:ext>
            </a:extLst>
          </p:cNvPr>
          <p:cNvSpPr txBox="1"/>
          <p:nvPr/>
        </p:nvSpPr>
        <p:spPr>
          <a:xfrm>
            <a:off x="487327" y="4130833"/>
            <a:ext cx="1057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#g ⠠⠗⠫⠺⠁⠇⠇⠀⠠⠇⠊⠍⠑⠌⠐⠕⠀⠯⠀</a:t>
            </a:r>
          </a:p>
          <a:p>
            <a:r>
              <a:rPr lang="en-US" sz="2400" dirty="0">
                <a:latin typeface="Swell Braille" pitchFamily="49"/>
              </a:rPr>
              <a:t>   ⠠⠎⠥⠗⠏⠗⠊⠎⠑⠀⠠⠉⠁⠝⠽⠕⠝⠀⠠⠋⠍⠲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67B0-2947-4A46-96F9-BB394DF4A7B0}"/>
              </a:ext>
            </a:extLst>
          </p:cNvPr>
          <p:cNvSpPr/>
          <p:nvPr/>
        </p:nvSpPr>
        <p:spPr>
          <a:xfrm>
            <a:off x="487327" y="5052395"/>
            <a:ext cx="8260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#h ⠠⠍⠥⠁⠧⠀⠯⠀⠠⠞⠑⠍⠏⠇⠑⠀⠠⠃⠥⠞⠞⠑⠀</a:t>
            </a:r>
          </a:p>
          <a:p>
            <a:r>
              <a:rPr lang="en-US" sz="2400" dirty="0">
                <a:latin typeface="Swell Braille" pitchFamily="49"/>
              </a:rPr>
              <a:t>   ⠠⠇⠊⠍⠑⠌⠐⠕⠎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89B81-BFBD-9B43-8F2E-0CBECE01A9ED}"/>
              </a:ext>
            </a:extLst>
          </p:cNvPr>
          <p:cNvSpPr/>
          <p:nvPr/>
        </p:nvSpPr>
        <p:spPr>
          <a:xfrm>
            <a:off x="487327" y="5994454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#i ⠠⠃⠐⠗⠀⠠⠁⠝⠛⠑⠇⠀⠠⠩⠁⠇⠑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88DD9-377C-634D-87FF-1B480912FCE9}"/>
              </a:ext>
            </a:extLst>
          </p:cNvPr>
          <p:cNvSpPr/>
          <p:nvPr/>
        </p:nvSpPr>
        <p:spPr>
          <a:xfrm>
            <a:off x="487327" y="6586758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#aj ⠠⠞⠁⠏⠂⠞⠎⠀⠠⠎⠯⠌⠐⠕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E311F2-96C3-B441-A409-5B77886F6A8D}"/>
              </a:ext>
            </a:extLst>
          </p:cNvPr>
          <p:cNvSpPr/>
          <p:nvPr/>
        </p:nvSpPr>
        <p:spPr>
          <a:xfrm>
            <a:off x="487327" y="7179062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#aa ⠠⠛⠗⠯⠀⠠⠉⠁⠝⠽⠕⠝⠀⠠⠎⠥⠏⠻⠛⠗⠳⠏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5BCA5-9614-9640-9373-ECA89791E22B}"/>
              </a:ext>
            </a:extLst>
          </p:cNvPr>
          <p:cNvSpPr/>
          <p:nvPr/>
        </p:nvSpPr>
        <p:spPr>
          <a:xfrm>
            <a:off x="487327" y="7771366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#ab ⠠⠵⠕⠗⠕⠁⠌⠻⠀⠠⠛⠗⠁⠝⠊⠞⠑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A78ED-B6D9-974A-8075-2FDA2F2DA5F8}"/>
              </a:ext>
            </a:extLst>
          </p:cNvPr>
          <p:cNvSpPr/>
          <p:nvPr/>
        </p:nvSpPr>
        <p:spPr>
          <a:xfrm>
            <a:off x="487327" y="8363670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#ac ⠠⠧⠊⠎⠝⠥⠀⠠⠎⠡⠊⠌</a:t>
            </a:r>
          </a:p>
        </p:txBody>
      </p:sp>
    </p:spTree>
    <p:extLst>
      <p:ext uri="{BB962C8B-B14F-4D97-AF65-F5344CB8AC3E}">
        <p14:creationId xmlns:p14="http://schemas.microsoft.com/office/powerpoint/2010/main" val="63192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EA5E8FE-288C-B844-90EB-B8CCD4A7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0" r="14393" b="2381"/>
          <a:stretch/>
        </p:blipFill>
        <p:spPr>
          <a:xfrm>
            <a:off x="314325" y="55415"/>
            <a:ext cx="6315072" cy="90885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3592C-91F4-AC46-B75C-B226EBFBA380}"/>
              </a:ext>
            </a:extLst>
          </p:cNvPr>
          <p:cNvCxnSpPr/>
          <p:nvPr/>
        </p:nvCxnSpPr>
        <p:spPr>
          <a:xfrm>
            <a:off x="6190072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DC3B34-7A16-D646-A98B-B8F3C4CEB1F8}"/>
              </a:ext>
            </a:extLst>
          </p:cNvPr>
          <p:cNvSpPr txBox="1"/>
          <p:nvPr/>
        </p:nvSpPr>
        <p:spPr>
          <a:xfrm rot="13228796" flipH="1">
            <a:off x="6318300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17DA68-E4C5-DB4F-B003-6394D24EBB46}"/>
              </a:ext>
            </a:extLst>
          </p:cNvPr>
          <p:cNvCxnSpPr/>
          <p:nvPr/>
        </p:nvCxnSpPr>
        <p:spPr>
          <a:xfrm>
            <a:off x="3816924" y="7716980"/>
            <a:ext cx="429491" cy="40178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FD838-FBC5-CE42-B5F4-E869C3FDE7CE}"/>
              </a:ext>
            </a:extLst>
          </p:cNvPr>
          <p:cNvCxnSpPr>
            <a:cxnSpLocks/>
          </p:cNvCxnSpPr>
          <p:nvPr/>
        </p:nvCxnSpPr>
        <p:spPr>
          <a:xfrm flipH="1" flipV="1">
            <a:off x="3692232" y="7952509"/>
            <a:ext cx="401782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9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4402</TotalTime>
  <Words>170</Words>
  <Application>Microsoft Macintosh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34</cp:revision>
  <cp:lastPrinted>2021-07-13T18:07:57Z</cp:lastPrinted>
  <dcterms:created xsi:type="dcterms:W3CDTF">2020-06-12T19:15:26Z</dcterms:created>
  <dcterms:modified xsi:type="dcterms:W3CDTF">2021-07-13T18:49:44Z</dcterms:modified>
</cp:coreProperties>
</file>