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6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7"/>
    <p:restoredTop sz="94657"/>
  </p:normalViewPr>
  <p:slideViewPr>
    <p:cSldViewPr snapToGrid="0" snapToObjects="1">
      <p:cViewPr varScale="1">
        <p:scale>
          <a:sx n="119" d="100"/>
          <a:sy n="119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9FE41A-8BAB-FE42-8013-6530B48EA6B6}"/>
              </a:ext>
            </a:extLst>
          </p:cNvPr>
          <p:cNvGrpSpPr/>
          <p:nvPr/>
        </p:nvGrpSpPr>
        <p:grpSpPr>
          <a:xfrm>
            <a:off x="7554735" y="1319180"/>
            <a:ext cx="606103" cy="1370307"/>
            <a:chOff x="7724858" y="1319180"/>
            <a:chExt cx="606103" cy="13703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E61A17-A099-A542-A73E-36965A7F964B}"/>
                </a:ext>
              </a:extLst>
            </p:cNvPr>
            <p:cNvSpPr/>
            <p:nvPr/>
          </p:nvSpPr>
          <p:spPr>
            <a:xfrm>
              <a:off x="7724858" y="1319180"/>
              <a:ext cx="4844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Na</a:t>
              </a:r>
              <a:r>
                <a:rPr 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C6308C3-50E9-9140-8B9D-27D29D935F69}"/>
                </a:ext>
              </a:extLst>
            </p:cNvPr>
            <p:cNvSpPr/>
            <p:nvPr/>
          </p:nvSpPr>
          <p:spPr>
            <a:xfrm>
              <a:off x="7936301" y="2381710"/>
              <a:ext cx="394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Cl</a:t>
              </a:r>
              <a:r>
                <a:rPr lang="en-US" sz="1400" baseline="30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2862996" y="328974"/>
            <a:ext cx="3381153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Halite Crystal Structure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55DC5C-15D7-6A4A-8E6B-6A8FF3F1EDB3}"/>
              </a:ext>
            </a:extLst>
          </p:cNvPr>
          <p:cNvGrpSpPr/>
          <p:nvPr/>
        </p:nvGrpSpPr>
        <p:grpSpPr>
          <a:xfrm>
            <a:off x="1499191" y="1552354"/>
            <a:ext cx="4086446" cy="4082902"/>
            <a:chOff x="1499191" y="1552354"/>
            <a:chExt cx="4086446" cy="408290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F7834D-821A-2D48-82A5-0C28ACE7323B}"/>
                </a:ext>
              </a:extLst>
            </p:cNvPr>
            <p:cNvCxnSpPr/>
            <p:nvPr/>
          </p:nvCxnSpPr>
          <p:spPr>
            <a:xfrm>
              <a:off x="1509823" y="1594884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BD01EC-05EB-864D-AC77-3AAEBE7C993E}"/>
                </a:ext>
              </a:extLst>
            </p:cNvPr>
            <p:cNvCxnSpPr/>
            <p:nvPr/>
          </p:nvCxnSpPr>
          <p:spPr>
            <a:xfrm>
              <a:off x="1502735" y="258725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BFD1E4A-DB3B-D84B-A803-254F98776D91}"/>
                </a:ext>
              </a:extLst>
            </p:cNvPr>
            <p:cNvCxnSpPr/>
            <p:nvPr/>
          </p:nvCxnSpPr>
          <p:spPr>
            <a:xfrm>
              <a:off x="1524000" y="3565451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DD5558-1314-A842-A879-CEF0A806260F}"/>
                </a:ext>
              </a:extLst>
            </p:cNvPr>
            <p:cNvCxnSpPr/>
            <p:nvPr/>
          </p:nvCxnSpPr>
          <p:spPr>
            <a:xfrm>
              <a:off x="1619693" y="4543647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8D812B-8DF4-E248-A81C-1A52CCB10C29}"/>
                </a:ext>
              </a:extLst>
            </p:cNvPr>
            <p:cNvCxnSpPr/>
            <p:nvPr/>
          </p:nvCxnSpPr>
          <p:spPr>
            <a:xfrm>
              <a:off x="1651590" y="5521842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1DDF96C-3F94-3449-B6BC-50FC6663D23D}"/>
                </a:ext>
              </a:extLst>
            </p:cNvPr>
            <p:cNvCxnSpPr/>
            <p:nvPr/>
          </p:nvCxnSpPr>
          <p:spPr>
            <a:xfrm rot="5400000">
              <a:off x="3459126" y="352646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615B87-38D4-ED40-8B04-002CB0265324}"/>
                </a:ext>
              </a:extLst>
            </p:cNvPr>
            <p:cNvCxnSpPr/>
            <p:nvPr/>
          </p:nvCxnSpPr>
          <p:spPr>
            <a:xfrm rot="5400000">
              <a:off x="2466754" y="3519378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20DFC9-03A6-8745-ACA8-050D4CEE9462}"/>
                </a:ext>
              </a:extLst>
            </p:cNvPr>
            <p:cNvCxnSpPr/>
            <p:nvPr/>
          </p:nvCxnSpPr>
          <p:spPr>
            <a:xfrm rot="5400000">
              <a:off x="1488559" y="3540643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5F485BE-1CFD-1449-BC38-0347059859B7}"/>
                </a:ext>
              </a:extLst>
            </p:cNvPr>
            <p:cNvCxnSpPr/>
            <p:nvPr/>
          </p:nvCxnSpPr>
          <p:spPr>
            <a:xfrm rot="5400000">
              <a:off x="510363" y="363633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2AF5B1-278D-5D4F-90B5-2C8932283064}"/>
                </a:ext>
              </a:extLst>
            </p:cNvPr>
            <p:cNvCxnSpPr/>
            <p:nvPr/>
          </p:nvCxnSpPr>
          <p:spPr>
            <a:xfrm rot="5400000">
              <a:off x="-467833" y="3668233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48A639-F1D8-D946-96F9-BAEBA05F3F50}"/>
              </a:ext>
            </a:extLst>
          </p:cNvPr>
          <p:cNvGrpSpPr/>
          <p:nvPr/>
        </p:nvGrpSpPr>
        <p:grpSpPr>
          <a:xfrm>
            <a:off x="1003927" y="1092091"/>
            <a:ext cx="5216118" cy="5064158"/>
            <a:chOff x="1088062" y="1109412"/>
            <a:chExt cx="5539626" cy="538708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3E3188-390E-5B45-86D7-16CEBB1C800F}"/>
                </a:ext>
              </a:extLst>
            </p:cNvPr>
            <p:cNvSpPr/>
            <p:nvPr/>
          </p:nvSpPr>
          <p:spPr>
            <a:xfrm>
              <a:off x="2307264" y="1297176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C9F6D9F-38D1-F744-8CBA-D18E556FD2B8}"/>
                </a:ext>
              </a:extLst>
            </p:cNvPr>
            <p:cNvSpPr/>
            <p:nvPr/>
          </p:nvSpPr>
          <p:spPr>
            <a:xfrm>
              <a:off x="109515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51B8228-B47A-F744-8DC9-5516DDCB8423}"/>
                </a:ext>
              </a:extLst>
            </p:cNvPr>
            <p:cNvSpPr/>
            <p:nvPr/>
          </p:nvSpPr>
          <p:spPr>
            <a:xfrm>
              <a:off x="318622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D9768D-6A78-8645-84AF-2FFF485157D4}"/>
                </a:ext>
              </a:extLst>
            </p:cNvPr>
            <p:cNvSpPr/>
            <p:nvPr/>
          </p:nvSpPr>
          <p:spPr>
            <a:xfrm>
              <a:off x="527729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5197081-49DE-1A4E-A116-9665D564C538}"/>
                </a:ext>
              </a:extLst>
            </p:cNvPr>
            <p:cNvSpPr/>
            <p:nvPr/>
          </p:nvSpPr>
          <p:spPr>
            <a:xfrm>
              <a:off x="109869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A98A05-1595-F24A-9584-F1E352F0161A}"/>
                </a:ext>
              </a:extLst>
            </p:cNvPr>
            <p:cNvSpPr/>
            <p:nvPr/>
          </p:nvSpPr>
          <p:spPr>
            <a:xfrm>
              <a:off x="318976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F429B75-041A-4940-95CE-87C996FB9A68}"/>
                </a:ext>
              </a:extLst>
            </p:cNvPr>
            <p:cNvSpPr/>
            <p:nvPr/>
          </p:nvSpPr>
          <p:spPr>
            <a:xfrm>
              <a:off x="528083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77FB71A-C9A7-5E4B-AD76-B8C55D17D835}"/>
                </a:ext>
              </a:extLst>
            </p:cNvPr>
            <p:cNvSpPr/>
            <p:nvPr/>
          </p:nvSpPr>
          <p:spPr>
            <a:xfrm>
              <a:off x="108806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06957D1-D57E-F248-A835-ED3F62D1A2CA}"/>
                </a:ext>
              </a:extLst>
            </p:cNvPr>
            <p:cNvSpPr/>
            <p:nvPr/>
          </p:nvSpPr>
          <p:spPr>
            <a:xfrm>
              <a:off x="317913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5E64C67-F50E-2546-A86A-DF1EAE54DEF9}"/>
                </a:ext>
              </a:extLst>
            </p:cNvPr>
            <p:cNvSpPr/>
            <p:nvPr/>
          </p:nvSpPr>
          <p:spPr>
            <a:xfrm>
              <a:off x="527020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B62061-D082-7349-B814-6720A0C222D6}"/>
                </a:ext>
              </a:extLst>
            </p:cNvPr>
            <p:cNvSpPr/>
            <p:nvPr/>
          </p:nvSpPr>
          <p:spPr>
            <a:xfrm>
              <a:off x="4394789" y="1290088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3851659-B272-CD49-9C2A-DD714C5B6E55}"/>
                </a:ext>
              </a:extLst>
            </p:cNvPr>
            <p:cNvSpPr/>
            <p:nvPr/>
          </p:nvSpPr>
          <p:spPr>
            <a:xfrm>
              <a:off x="1258186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E9B5D6C-A975-6843-8A63-B3A92E82FEFC}"/>
                </a:ext>
              </a:extLst>
            </p:cNvPr>
            <p:cNvSpPr/>
            <p:nvPr/>
          </p:nvSpPr>
          <p:spPr>
            <a:xfrm>
              <a:off x="3340394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89130A3-AB6B-0F4A-92A9-21B1E5C3AB87}"/>
                </a:ext>
              </a:extLst>
            </p:cNvPr>
            <p:cNvSpPr/>
            <p:nvPr/>
          </p:nvSpPr>
          <p:spPr>
            <a:xfrm>
              <a:off x="5422603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48EABA-AD90-3249-9533-FE79F0158731}"/>
                </a:ext>
              </a:extLst>
            </p:cNvPr>
            <p:cNvSpPr/>
            <p:nvPr/>
          </p:nvSpPr>
          <p:spPr>
            <a:xfrm>
              <a:off x="1272364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CC0CF03-4AB6-104E-A183-98F4A2998AE9}"/>
                </a:ext>
              </a:extLst>
            </p:cNvPr>
            <p:cNvSpPr/>
            <p:nvPr/>
          </p:nvSpPr>
          <p:spPr>
            <a:xfrm>
              <a:off x="3354572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5B48E74-A976-0342-9085-7D96585A5B95}"/>
                </a:ext>
              </a:extLst>
            </p:cNvPr>
            <p:cNvSpPr/>
            <p:nvPr/>
          </p:nvSpPr>
          <p:spPr>
            <a:xfrm>
              <a:off x="5436781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D008D0-F47B-4A4C-BE0B-53AB5CECDDE7}"/>
                </a:ext>
              </a:extLst>
            </p:cNvPr>
            <p:cNvSpPr/>
            <p:nvPr/>
          </p:nvSpPr>
          <p:spPr>
            <a:xfrm>
              <a:off x="2310808" y="3384701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38682D-4248-A64A-AD03-7A0213ACCAF9}"/>
                </a:ext>
              </a:extLst>
            </p:cNvPr>
            <p:cNvSpPr/>
            <p:nvPr/>
          </p:nvSpPr>
          <p:spPr>
            <a:xfrm>
              <a:off x="4398333" y="3377613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025E623-B4DF-5744-B21C-709E279A408D}"/>
                </a:ext>
              </a:extLst>
            </p:cNvPr>
            <p:cNvSpPr/>
            <p:nvPr/>
          </p:nvSpPr>
          <p:spPr>
            <a:xfrm>
              <a:off x="2300176" y="545805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5CFE9-7210-9245-8F13-A5F1CCAC8518}"/>
                </a:ext>
              </a:extLst>
            </p:cNvPr>
            <p:cNvSpPr/>
            <p:nvPr/>
          </p:nvSpPr>
          <p:spPr>
            <a:xfrm>
              <a:off x="4387701" y="5450962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46439B7-62E8-1241-9435-3DFFA3A144E3}"/>
                </a:ext>
              </a:extLst>
            </p:cNvPr>
            <p:cNvSpPr/>
            <p:nvPr/>
          </p:nvSpPr>
          <p:spPr>
            <a:xfrm>
              <a:off x="2140685" y="2165579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D186DA8-AFFE-CD47-A2FB-BDC365C8E7EF}"/>
                </a:ext>
              </a:extLst>
            </p:cNvPr>
            <p:cNvSpPr/>
            <p:nvPr/>
          </p:nvSpPr>
          <p:spPr>
            <a:xfrm>
              <a:off x="4231755" y="2165579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410D54E-979A-9A4F-B8AD-3AD691ACC017}"/>
                </a:ext>
              </a:extLst>
            </p:cNvPr>
            <p:cNvSpPr/>
            <p:nvPr/>
          </p:nvSpPr>
          <p:spPr>
            <a:xfrm>
              <a:off x="2140685" y="4249560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456DA79-CC8C-B84C-9253-19232894A1D6}"/>
                </a:ext>
              </a:extLst>
            </p:cNvPr>
            <p:cNvSpPr/>
            <p:nvPr/>
          </p:nvSpPr>
          <p:spPr>
            <a:xfrm>
              <a:off x="4231755" y="4249560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06FE2A-E7CA-D54B-B2B3-D617E4B7D4FE}"/>
                </a:ext>
              </a:extLst>
            </p:cNvPr>
            <p:cNvSpPr/>
            <p:nvPr/>
          </p:nvSpPr>
          <p:spPr>
            <a:xfrm>
              <a:off x="6327033" y="1562986"/>
              <a:ext cx="138223" cy="244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51AD7F2-25E0-FD47-897D-54D4AA3C1CEA}"/>
                </a:ext>
              </a:extLst>
            </p:cNvPr>
            <p:cNvSpPr/>
            <p:nvPr/>
          </p:nvSpPr>
          <p:spPr>
            <a:xfrm>
              <a:off x="6138526" y="2502197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806096-959D-F54D-B0DE-F7B82B647996}"/>
                </a:ext>
              </a:extLst>
            </p:cNvPr>
            <p:cNvSpPr/>
            <p:nvPr/>
          </p:nvSpPr>
          <p:spPr>
            <a:xfrm>
              <a:off x="6322884" y="3590262"/>
              <a:ext cx="304804" cy="29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79D5130-25F3-084A-BF8F-072EB74C78C8}"/>
                </a:ext>
              </a:extLst>
            </p:cNvPr>
            <p:cNvSpPr/>
            <p:nvPr/>
          </p:nvSpPr>
          <p:spPr>
            <a:xfrm>
              <a:off x="6152703" y="4547192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85E1711-DB59-5247-8EE6-9439F9AFFD42}"/>
                </a:ext>
              </a:extLst>
            </p:cNvPr>
            <p:cNvSpPr/>
            <p:nvPr/>
          </p:nvSpPr>
          <p:spPr>
            <a:xfrm>
              <a:off x="6307986" y="5702597"/>
              <a:ext cx="304804" cy="29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D9A9DD9-E5AA-5C40-BA63-ED1405CDF40C}"/>
                </a:ext>
              </a:extLst>
            </p:cNvPr>
            <p:cNvSpPr/>
            <p:nvPr/>
          </p:nvSpPr>
          <p:spPr>
            <a:xfrm>
              <a:off x="4596804" y="6190310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2DD6152-0601-1A42-B988-17F10546E41C}"/>
                </a:ext>
              </a:extLst>
            </p:cNvPr>
            <p:cNvSpPr/>
            <p:nvPr/>
          </p:nvSpPr>
          <p:spPr>
            <a:xfrm>
              <a:off x="2587252" y="6202327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C536222A-C8C4-A645-A7CA-467DFF46892F}"/>
              </a:ext>
            </a:extLst>
          </p:cNvPr>
          <p:cNvSpPr/>
          <p:nvPr/>
        </p:nvSpPr>
        <p:spPr>
          <a:xfrm>
            <a:off x="6753058" y="2030817"/>
            <a:ext cx="971126" cy="100201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48FF7C9-196E-4142-90BE-947CADA95BD6}"/>
              </a:ext>
            </a:extLst>
          </p:cNvPr>
          <p:cNvSpPr/>
          <p:nvPr/>
        </p:nvSpPr>
        <p:spPr>
          <a:xfrm>
            <a:off x="6847352" y="1124776"/>
            <a:ext cx="664018" cy="68966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1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2894CFD-804B-6246-96E1-693F8D2FCFBF}"/>
              </a:ext>
            </a:extLst>
          </p:cNvPr>
          <p:cNvGrpSpPr/>
          <p:nvPr/>
        </p:nvGrpSpPr>
        <p:grpSpPr>
          <a:xfrm>
            <a:off x="1499191" y="1552354"/>
            <a:ext cx="4086446" cy="4082902"/>
            <a:chOff x="1499191" y="1552354"/>
            <a:chExt cx="4086446" cy="408290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C1B617A-2B87-DA4A-AB2E-47DB5CE1397A}"/>
                </a:ext>
              </a:extLst>
            </p:cNvPr>
            <p:cNvCxnSpPr/>
            <p:nvPr/>
          </p:nvCxnSpPr>
          <p:spPr>
            <a:xfrm>
              <a:off x="1509823" y="1594884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A32204-16CF-BD42-81A5-507D6C0E5938}"/>
                </a:ext>
              </a:extLst>
            </p:cNvPr>
            <p:cNvCxnSpPr/>
            <p:nvPr/>
          </p:nvCxnSpPr>
          <p:spPr>
            <a:xfrm>
              <a:off x="1502735" y="258725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D96C0F-60C3-AF43-8916-352E049E3E21}"/>
                </a:ext>
              </a:extLst>
            </p:cNvPr>
            <p:cNvCxnSpPr/>
            <p:nvPr/>
          </p:nvCxnSpPr>
          <p:spPr>
            <a:xfrm>
              <a:off x="1524000" y="3565451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FA8B38-A595-FA46-BB71-F5F57FB3C40C}"/>
                </a:ext>
              </a:extLst>
            </p:cNvPr>
            <p:cNvCxnSpPr/>
            <p:nvPr/>
          </p:nvCxnSpPr>
          <p:spPr>
            <a:xfrm>
              <a:off x="1619693" y="4543647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C5DD348-9CF8-7F4B-870D-C01B0F8CBD8E}"/>
                </a:ext>
              </a:extLst>
            </p:cNvPr>
            <p:cNvCxnSpPr/>
            <p:nvPr/>
          </p:nvCxnSpPr>
          <p:spPr>
            <a:xfrm>
              <a:off x="1651590" y="5521842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A1FDD81-01AD-A445-BB43-7B51480C7E4A}"/>
                </a:ext>
              </a:extLst>
            </p:cNvPr>
            <p:cNvCxnSpPr/>
            <p:nvPr/>
          </p:nvCxnSpPr>
          <p:spPr>
            <a:xfrm rot="5400000">
              <a:off x="3459126" y="352646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93B3F-B244-6D4E-881F-56644AB83CC0}"/>
                </a:ext>
              </a:extLst>
            </p:cNvPr>
            <p:cNvCxnSpPr/>
            <p:nvPr/>
          </p:nvCxnSpPr>
          <p:spPr>
            <a:xfrm rot="5400000">
              <a:off x="2466754" y="3519378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8EE3B3-FE95-DF4A-9AD6-0D5D04DB16A4}"/>
                </a:ext>
              </a:extLst>
            </p:cNvPr>
            <p:cNvCxnSpPr/>
            <p:nvPr/>
          </p:nvCxnSpPr>
          <p:spPr>
            <a:xfrm rot="5400000">
              <a:off x="1488559" y="3540643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CA0741-AC2A-394D-A85D-FC811A4A91D6}"/>
                </a:ext>
              </a:extLst>
            </p:cNvPr>
            <p:cNvCxnSpPr/>
            <p:nvPr/>
          </p:nvCxnSpPr>
          <p:spPr>
            <a:xfrm rot="5400000">
              <a:off x="510363" y="363633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B9130B9-F81D-5F41-861F-5CAFFFE60C32}"/>
                </a:ext>
              </a:extLst>
            </p:cNvPr>
            <p:cNvCxnSpPr/>
            <p:nvPr/>
          </p:nvCxnSpPr>
          <p:spPr>
            <a:xfrm rot="5400000">
              <a:off x="-467833" y="3668233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E61A17-A099-A542-A73E-36965A7F964B}"/>
              </a:ext>
            </a:extLst>
          </p:cNvPr>
          <p:cNvSpPr/>
          <p:nvPr/>
        </p:nvSpPr>
        <p:spPr>
          <a:xfrm>
            <a:off x="7303668" y="1234362"/>
            <a:ext cx="1886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⠠⠝a;9⠐⠖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6308C3-50E9-9140-8B9D-27D29D935F69}"/>
              </a:ext>
            </a:extLst>
          </p:cNvPr>
          <p:cNvSpPr/>
          <p:nvPr/>
        </p:nvSpPr>
        <p:spPr>
          <a:xfrm>
            <a:off x="7332915" y="2265722"/>
            <a:ext cx="2091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well Braille" pitchFamily="49"/>
              </a:rPr>
              <a:t>⠠⠉⠇;9"⠤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62987" y="318341"/>
            <a:ext cx="6124352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⠠⠓⠁⠇⠊⠞⠑⠀⠠⠉⠗⠽⠌⠁⠇⠀⠠⠌⠗⠥⠉⠞⠥⠗⠑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54B1460-0D98-1F4B-A8C0-3C1AC85125CC}"/>
              </a:ext>
            </a:extLst>
          </p:cNvPr>
          <p:cNvGrpSpPr/>
          <p:nvPr/>
        </p:nvGrpSpPr>
        <p:grpSpPr>
          <a:xfrm>
            <a:off x="1003927" y="1092091"/>
            <a:ext cx="5216118" cy="5064158"/>
            <a:chOff x="1088062" y="1109412"/>
            <a:chExt cx="5539626" cy="53870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3E05FE5-EA3B-8649-8D86-4284475D7A75}"/>
                </a:ext>
              </a:extLst>
            </p:cNvPr>
            <p:cNvSpPr/>
            <p:nvPr/>
          </p:nvSpPr>
          <p:spPr>
            <a:xfrm>
              <a:off x="2307264" y="1297176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4F2E461-9B08-574C-9801-B95CEE962E27}"/>
                </a:ext>
              </a:extLst>
            </p:cNvPr>
            <p:cNvSpPr/>
            <p:nvPr/>
          </p:nvSpPr>
          <p:spPr>
            <a:xfrm>
              <a:off x="109515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21A31BB-81F3-574E-81A1-914FD036EF43}"/>
                </a:ext>
              </a:extLst>
            </p:cNvPr>
            <p:cNvSpPr/>
            <p:nvPr/>
          </p:nvSpPr>
          <p:spPr>
            <a:xfrm>
              <a:off x="318622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1485C60-3681-6642-B6BF-1F3E73B70351}"/>
                </a:ext>
              </a:extLst>
            </p:cNvPr>
            <p:cNvSpPr/>
            <p:nvPr/>
          </p:nvSpPr>
          <p:spPr>
            <a:xfrm>
              <a:off x="527729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F07CD86-1A3C-9243-8853-4D8ABE908B2C}"/>
                </a:ext>
              </a:extLst>
            </p:cNvPr>
            <p:cNvSpPr/>
            <p:nvPr/>
          </p:nvSpPr>
          <p:spPr>
            <a:xfrm>
              <a:off x="109869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5D34468-E307-4B4E-BF7F-91045FCF52AA}"/>
                </a:ext>
              </a:extLst>
            </p:cNvPr>
            <p:cNvSpPr/>
            <p:nvPr/>
          </p:nvSpPr>
          <p:spPr>
            <a:xfrm>
              <a:off x="318976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66D9E9D-AF68-544C-A81A-7A648FAD2598}"/>
                </a:ext>
              </a:extLst>
            </p:cNvPr>
            <p:cNvSpPr/>
            <p:nvPr/>
          </p:nvSpPr>
          <p:spPr>
            <a:xfrm>
              <a:off x="528083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40BA934-83A3-9F42-9A76-7F7611EEC357}"/>
                </a:ext>
              </a:extLst>
            </p:cNvPr>
            <p:cNvSpPr/>
            <p:nvPr/>
          </p:nvSpPr>
          <p:spPr>
            <a:xfrm>
              <a:off x="108806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C8C5DA0-515A-384D-A7FE-066D4D847780}"/>
                </a:ext>
              </a:extLst>
            </p:cNvPr>
            <p:cNvSpPr/>
            <p:nvPr/>
          </p:nvSpPr>
          <p:spPr>
            <a:xfrm>
              <a:off x="317913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1F13211-BC4E-F04D-A075-036376DE19BD}"/>
                </a:ext>
              </a:extLst>
            </p:cNvPr>
            <p:cNvSpPr/>
            <p:nvPr/>
          </p:nvSpPr>
          <p:spPr>
            <a:xfrm>
              <a:off x="527020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27D7DB6-C042-934C-8C59-C21B45BD3A49}"/>
                </a:ext>
              </a:extLst>
            </p:cNvPr>
            <p:cNvSpPr/>
            <p:nvPr/>
          </p:nvSpPr>
          <p:spPr>
            <a:xfrm>
              <a:off x="4394789" y="1290088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366557D-BD03-D04A-9FB1-D77258C44064}"/>
                </a:ext>
              </a:extLst>
            </p:cNvPr>
            <p:cNvSpPr/>
            <p:nvPr/>
          </p:nvSpPr>
          <p:spPr>
            <a:xfrm>
              <a:off x="1258186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5B8AF2E-3EEC-754C-B387-AE92D4C13EBD}"/>
                </a:ext>
              </a:extLst>
            </p:cNvPr>
            <p:cNvSpPr/>
            <p:nvPr/>
          </p:nvSpPr>
          <p:spPr>
            <a:xfrm>
              <a:off x="3340394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CB68C9A-177C-6B4D-B45F-09852393B889}"/>
                </a:ext>
              </a:extLst>
            </p:cNvPr>
            <p:cNvSpPr/>
            <p:nvPr/>
          </p:nvSpPr>
          <p:spPr>
            <a:xfrm>
              <a:off x="5422603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86A37BC-8F84-3A42-9880-56452A3E7934}"/>
                </a:ext>
              </a:extLst>
            </p:cNvPr>
            <p:cNvSpPr/>
            <p:nvPr/>
          </p:nvSpPr>
          <p:spPr>
            <a:xfrm>
              <a:off x="1272364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3D75866-D605-D549-B758-DE80283F3F2A}"/>
                </a:ext>
              </a:extLst>
            </p:cNvPr>
            <p:cNvSpPr/>
            <p:nvPr/>
          </p:nvSpPr>
          <p:spPr>
            <a:xfrm>
              <a:off x="3354572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0AD1F6E-007E-DD4B-B5FE-AF5789096D19}"/>
                </a:ext>
              </a:extLst>
            </p:cNvPr>
            <p:cNvSpPr/>
            <p:nvPr/>
          </p:nvSpPr>
          <p:spPr>
            <a:xfrm>
              <a:off x="5436781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E38E79C-ABBC-404D-B8AB-A5BB6FDCD8A1}"/>
                </a:ext>
              </a:extLst>
            </p:cNvPr>
            <p:cNvSpPr/>
            <p:nvPr/>
          </p:nvSpPr>
          <p:spPr>
            <a:xfrm>
              <a:off x="2310808" y="3384701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F0DBBF1-D6E4-7540-9A08-79B0691B29A9}"/>
                </a:ext>
              </a:extLst>
            </p:cNvPr>
            <p:cNvSpPr/>
            <p:nvPr/>
          </p:nvSpPr>
          <p:spPr>
            <a:xfrm>
              <a:off x="4398333" y="3377613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7DAE235-7EDA-6A41-A123-EF8BBF9EDC0A}"/>
                </a:ext>
              </a:extLst>
            </p:cNvPr>
            <p:cNvSpPr/>
            <p:nvPr/>
          </p:nvSpPr>
          <p:spPr>
            <a:xfrm>
              <a:off x="2300176" y="545805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439220C-06A4-7E4F-A07A-33DE7839C35F}"/>
                </a:ext>
              </a:extLst>
            </p:cNvPr>
            <p:cNvSpPr/>
            <p:nvPr/>
          </p:nvSpPr>
          <p:spPr>
            <a:xfrm>
              <a:off x="4387701" y="5450962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54DC9FB-EC4B-664F-9C86-07051ABDD925}"/>
                </a:ext>
              </a:extLst>
            </p:cNvPr>
            <p:cNvSpPr/>
            <p:nvPr/>
          </p:nvSpPr>
          <p:spPr>
            <a:xfrm>
              <a:off x="2140685" y="2165579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E22981F-952C-1C43-9574-9EC105470A3E}"/>
                </a:ext>
              </a:extLst>
            </p:cNvPr>
            <p:cNvSpPr/>
            <p:nvPr/>
          </p:nvSpPr>
          <p:spPr>
            <a:xfrm>
              <a:off x="4231755" y="2165579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AE3C738-D901-0B4B-A0A0-D9A3A2FC617D}"/>
                </a:ext>
              </a:extLst>
            </p:cNvPr>
            <p:cNvSpPr/>
            <p:nvPr/>
          </p:nvSpPr>
          <p:spPr>
            <a:xfrm>
              <a:off x="2140685" y="4249560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AC8ED1D-4FF6-2646-8C59-24D3A7B17D97}"/>
                </a:ext>
              </a:extLst>
            </p:cNvPr>
            <p:cNvSpPr/>
            <p:nvPr/>
          </p:nvSpPr>
          <p:spPr>
            <a:xfrm>
              <a:off x="4231755" y="4249560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3AA4EA8-B976-3745-B004-C04CC2621AF5}"/>
                </a:ext>
              </a:extLst>
            </p:cNvPr>
            <p:cNvSpPr/>
            <p:nvPr/>
          </p:nvSpPr>
          <p:spPr>
            <a:xfrm>
              <a:off x="6327033" y="1562986"/>
              <a:ext cx="138223" cy="244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7B97529-6228-1148-8AD1-80B7BB503E6B}"/>
                </a:ext>
              </a:extLst>
            </p:cNvPr>
            <p:cNvSpPr/>
            <p:nvPr/>
          </p:nvSpPr>
          <p:spPr>
            <a:xfrm>
              <a:off x="6138526" y="2502197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FB54F8E-CEA7-994A-9EFF-B00AE7D182B2}"/>
                </a:ext>
              </a:extLst>
            </p:cNvPr>
            <p:cNvSpPr/>
            <p:nvPr/>
          </p:nvSpPr>
          <p:spPr>
            <a:xfrm>
              <a:off x="6322884" y="3590262"/>
              <a:ext cx="304804" cy="29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4DDE30A-A519-1B4C-9794-7858A9233113}"/>
                </a:ext>
              </a:extLst>
            </p:cNvPr>
            <p:cNvSpPr/>
            <p:nvPr/>
          </p:nvSpPr>
          <p:spPr>
            <a:xfrm>
              <a:off x="6152703" y="4547192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29A6DFF-892D-0B4F-9ADB-5BE6C97089D2}"/>
                </a:ext>
              </a:extLst>
            </p:cNvPr>
            <p:cNvSpPr/>
            <p:nvPr/>
          </p:nvSpPr>
          <p:spPr>
            <a:xfrm>
              <a:off x="6307986" y="5702597"/>
              <a:ext cx="304804" cy="29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89BA30D-6BA6-1148-A869-7E1A9B2C54AF}"/>
                </a:ext>
              </a:extLst>
            </p:cNvPr>
            <p:cNvSpPr/>
            <p:nvPr/>
          </p:nvSpPr>
          <p:spPr>
            <a:xfrm>
              <a:off x="4596804" y="6190310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184183E-C185-F34A-9A0D-FDE13F3C5256}"/>
                </a:ext>
              </a:extLst>
            </p:cNvPr>
            <p:cNvSpPr/>
            <p:nvPr/>
          </p:nvSpPr>
          <p:spPr>
            <a:xfrm>
              <a:off x="2587252" y="6202327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41A19718-8DA2-604B-892E-789F939C06E0}"/>
              </a:ext>
            </a:extLst>
          </p:cNvPr>
          <p:cNvSpPr/>
          <p:nvPr/>
        </p:nvSpPr>
        <p:spPr>
          <a:xfrm>
            <a:off x="6361789" y="1995547"/>
            <a:ext cx="971126" cy="100201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90C78A3-25C9-944E-B3D8-2788A04C40BE}"/>
              </a:ext>
            </a:extLst>
          </p:cNvPr>
          <p:cNvSpPr/>
          <p:nvPr/>
        </p:nvSpPr>
        <p:spPr>
          <a:xfrm>
            <a:off x="6472788" y="1067614"/>
            <a:ext cx="664018" cy="68966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55DC5C-15D7-6A4A-8E6B-6A8FF3F1EDB3}"/>
              </a:ext>
            </a:extLst>
          </p:cNvPr>
          <p:cNvGrpSpPr/>
          <p:nvPr/>
        </p:nvGrpSpPr>
        <p:grpSpPr>
          <a:xfrm>
            <a:off x="1913860" y="1509824"/>
            <a:ext cx="4086446" cy="4082902"/>
            <a:chOff x="1499191" y="1552354"/>
            <a:chExt cx="4086446" cy="408290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F7834D-821A-2D48-82A5-0C28ACE7323B}"/>
                </a:ext>
              </a:extLst>
            </p:cNvPr>
            <p:cNvCxnSpPr/>
            <p:nvPr/>
          </p:nvCxnSpPr>
          <p:spPr>
            <a:xfrm>
              <a:off x="1509823" y="1594884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BD01EC-05EB-864D-AC77-3AAEBE7C993E}"/>
                </a:ext>
              </a:extLst>
            </p:cNvPr>
            <p:cNvCxnSpPr/>
            <p:nvPr/>
          </p:nvCxnSpPr>
          <p:spPr>
            <a:xfrm>
              <a:off x="1502735" y="258725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BFD1E4A-DB3B-D84B-A803-254F98776D91}"/>
                </a:ext>
              </a:extLst>
            </p:cNvPr>
            <p:cNvCxnSpPr/>
            <p:nvPr/>
          </p:nvCxnSpPr>
          <p:spPr>
            <a:xfrm>
              <a:off x="1524000" y="3565451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DD5558-1314-A842-A879-CEF0A806260F}"/>
                </a:ext>
              </a:extLst>
            </p:cNvPr>
            <p:cNvCxnSpPr/>
            <p:nvPr/>
          </p:nvCxnSpPr>
          <p:spPr>
            <a:xfrm>
              <a:off x="1619693" y="4543647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C8D812B-8DF4-E248-A81C-1A52CCB10C29}"/>
                </a:ext>
              </a:extLst>
            </p:cNvPr>
            <p:cNvCxnSpPr/>
            <p:nvPr/>
          </p:nvCxnSpPr>
          <p:spPr>
            <a:xfrm>
              <a:off x="1651590" y="5521842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1DDF96C-3F94-3449-B6BC-50FC6663D23D}"/>
                </a:ext>
              </a:extLst>
            </p:cNvPr>
            <p:cNvCxnSpPr/>
            <p:nvPr/>
          </p:nvCxnSpPr>
          <p:spPr>
            <a:xfrm rot="5400000">
              <a:off x="3459126" y="352646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615B87-38D4-ED40-8B04-002CB0265324}"/>
                </a:ext>
              </a:extLst>
            </p:cNvPr>
            <p:cNvCxnSpPr/>
            <p:nvPr/>
          </p:nvCxnSpPr>
          <p:spPr>
            <a:xfrm rot="5400000">
              <a:off x="2466754" y="3519378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20DFC9-03A6-8745-ACA8-050D4CEE9462}"/>
                </a:ext>
              </a:extLst>
            </p:cNvPr>
            <p:cNvCxnSpPr/>
            <p:nvPr/>
          </p:nvCxnSpPr>
          <p:spPr>
            <a:xfrm rot="5400000">
              <a:off x="1488559" y="3540643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5F485BE-1CFD-1449-BC38-0347059859B7}"/>
                </a:ext>
              </a:extLst>
            </p:cNvPr>
            <p:cNvCxnSpPr/>
            <p:nvPr/>
          </p:nvCxnSpPr>
          <p:spPr>
            <a:xfrm rot="5400000">
              <a:off x="510363" y="3636336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2AF5B1-278D-5D4F-90B5-2C8932283064}"/>
                </a:ext>
              </a:extLst>
            </p:cNvPr>
            <p:cNvCxnSpPr/>
            <p:nvPr/>
          </p:nvCxnSpPr>
          <p:spPr>
            <a:xfrm rot="5400000">
              <a:off x="-467833" y="3668233"/>
              <a:ext cx="3934047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48A639-F1D8-D946-96F9-BAEBA05F3F50}"/>
              </a:ext>
            </a:extLst>
          </p:cNvPr>
          <p:cNvGrpSpPr/>
          <p:nvPr/>
        </p:nvGrpSpPr>
        <p:grpSpPr>
          <a:xfrm>
            <a:off x="1418596" y="1049561"/>
            <a:ext cx="5216118" cy="5064158"/>
            <a:chOff x="1088062" y="1109412"/>
            <a:chExt cx="5539626" cy="538708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3E3188-390E-5B45-86D7-16CEBB1C800F}"/>
                </a:ext>
              </a:extLst>
            </p:cNvPr>
            <p:cNvSpPr/>
            <p:nvPr/>
          </p:nvSpPr>
          <p:spPr>
            <a:xfrm>
              <a:off x="2307264" y="1297176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C9F6D9F-38D1-F744-8CBA-D18E556FD2B8}"/>
                </a:ext>
              </a:extLst>
            </p:cNvPr>
            <p:cNvSpPr/>
            <p:nvPr/>
          </p:nvSpPr>
          <p:spPr>
            <a:xfrm>
              <a:off x="109515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51B8228-B47A-F744-8DC9-5516DDCB8423}"/>
                </a:ext>
              </a:extLst>
            </p:cNvPr>
            <p:cNvSpPr/>
            <p:nvPr/>
          </p:nvSpPr>
          <p:spPr>
            <a:xfrm>
              <a:off x="318622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3D9768D-6A78-8645-84AF-2FFF485157D4}"/>
                </a:ext>
              </a:extLst>
            </p:cNvPr>
            <p:cNvSpPr/>
            <p:nvPr/>
          </p:nvSpPr>
          <p:spPr>
            <a:xfrm>
              <a:off x="5277292" y="110941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5197081-49DE-1A4E-A116-9665D564C538}"/>
                </a:ext>
              </a:extLst>
            </p:cNvPr>
            <p:cNvSpPr/>
            <p:nvPr/>
          </p:nvSpPr>
          <p:spPr>
            <a:xfrm>
              <a:off x="109869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A98A05-1595-F24A-9584-F1E352F0161A}"/>
                </a:ext>
              </a:extLst>
            </p:cNvPr>
            <p:cNvSpPr/>
            <p:nvPr/>
          </p:nvSpPr>
          <p:spPr>
            <a:xfrm>
              <a:off x="318976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F429B75-041A-4940-95CE-87C996FB9A68}"/>
                </a:ext>
              </a:extLst>
            </p:cNvPr>
            <p:cNvSpPr/>
            <p:nvPr/>
          </p:nvSpPr>
          <p:spPr>
            <a:xfrm>
              <a:off x="5280835" y="3207572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77FB71A-C9A7-5E4B-AD76-B8C55D17D835}"/>
                </a:ext>
              </a:extLst>
            </p:cNvPr>
            <p:cNvSpPr/>
            <p:nvPr/>
          </p:nvSpPr>
          <p:spPr>
            <a:xfrm>
              <a:off x="108806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06957D1-D57E-F248-A835-ED3F62D1A2CA}"/>
                </a:ext>
              </a:extLst>
            </p:cNvPr>
            <p:cNvSpPr/>
            <p:nvPr/>
          </p:nvSpPr>
          <p:spPr>
            <a:xfrm>
              <a:off x="317913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5E64C67-F50E-2546-A86A-DF1EAE54DEF9}"/>
                </a:ext>
              </a:extLst>
            </p:cNvPr>
            <p:cNvSpPr/>
            <p:nvPr/>
          </p:nvSpPr>
          <p:spPr>
            <a:xfrm>
              <a:off x="5270202" y="5302181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B62061-D082-7349-B814-6720A0C222D6}"/>
                </a:ext>
              </a:extLst>
            </p:cNvPr>
            <p:cNvSpPr/>
            <p:nvPr/>
          </p:nvSpPr>
          <p:spPr>
            <a:xfrm>
              <a:off x="4394789" y="1290088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3851659-B272-CD49-9C2A-DD714C5B6E55}"/>
                </a:ext>
              </a:extLst>
            </p:cNvPr>
            <p:cNvSpPr/>
            <p:nvPr/>
          </p:nvSpPr>
          <p:spPr>
            <a:xfrm>
              <a:off x="1258186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E9B5D6C-A975-6843-8A63-B3A92E82FEFC}"/>
                </a:ext>
              </a:extLst>
            </p:cNvPr>
            <p:cNvSpPr/>
            <p:nvPr/>
          </p:nvSpPr>
          <p:spPr>
            <a:xfrm>
              <a:off x="3340394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89130A3-AB6B-0F4A-92A9-21B1E5C3AB87}"/>
                </a:ext>
              </a:extLst>
            </p:cNvPr>
            <p:cNvSpPr/>
            <p:nvPr/>
          </p:nvSpPr>
          <p:spPr>
            <a:xfrm>
              <a:off x="5422603" y="2328535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48EABA-AD90-3249-9533-FE79F0158731}"/>
                </a:ext>
              </a:extLst>
            </p:cNvPr>
            <p:cNvSpPr/>
            <p:nvPr/>
          </p:nvSpPr>
          <p:spPr>
            <a:xfrm>
              <a:off x="1272364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CC0CF03-4AB6-104E-A183-98F4A2998AE9}"/>
                </a:ext>
              </a:extLst>
            </p:cNvPr>
            <p:cNvSpPr/>
            <p:nvPr/>
          </p:nvSpPr>
          <p:spPr>
            <a:xfrm>
              <a:off x="3354572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5B48E74-A976-0342-9085-7D96585A5B95}"/>
                </a:ext>
              </a:extLst>
            </p:cNvPr>
            <p:cNvSpPr/>
            <p:nvPr/>
          </p:nvSpPr>
          <p:spPr>
            <a:xfrm>
              <a:off x="5436781" y="441606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D008D0-F47B-4A4C-BE0B-53AB5CECDDE7}"/>
                </a:ext>
              </a:extLst>
            </p:cNvPr>
            <p:cNvSpPr/>
            <p:nvPr/>
          </p:nvSpPr>
          <p:spPr>
            <a:xfrm>
              <a:off x="2310808" y="3384701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538682D-4248-A64A-AD03-7A0213ACCAF9}"/>
                </a:ext>
              </a:extLst>
            </p:cNvPr>
            <p:cNvSpPr/>
            <p:nvPr/>
          </p:nvSpPr>
          <p:spPr>
            <a:xfrm>
              <a:off x="4398333" y="3377613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025E623-B4DF-5744-B21C-709E279A408D}"/>
                </a:ext>
              </a:extLst>
            </p:cNvPr>
            <p:cNvSpPr/>
            <p:nvPr/>
          </p:nvSpPr>
          <p:spPr>
            <a:xfrm>
              <a:off x="2300176" y="5458050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5CFE9-7210-9245-8F13-A5F1CCAC8518}"/>
                </a:ext>
              </a:extLst>
            </p:cNvPr>
            <p:cNvSpPr/>
            <p:nvPr/>
          </p:nvSpPr>
          <p:spPr>
            <a:xfrm>
              <a:off x="4387701" y="5450962"/>
              <a:ext cx="705201" cy="733647"/>
            </a:xfrm>
            <a:prstGeom prst="ellipse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46439B7-62E8-1241-9435-3DFFA3A144E3}"/>
                </a:ext>
              </a:extLst>
            </p:cNvPr>
            <p:cNvSpPr/>
            <p:nvPr/>
          </p:nvSpPr>
          <p:spPr>
            <a:xfrm>
              <a:off x="2140685" y="2165579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D186DA8-AFFE-CD47-A2FB-BDC365C8E7EF}"/>
                </a:ext>
              </a:extLst>
            </p:cNvPr>
            <p:cNvSpPr/>
            <p:nvPr/>
          </p:nvSpPr>
          <p:spPr>
            <a:xfrm>
              <a:off x="4231755" y="2165579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410D54E-979A-9A4F-B8AD-3AD691ACC017}"/>
                </a:ext>
              </a:extLst>
            </p:cNvPr>
            <p:cNvSpPr/>
            <p:nvPr/>
          </p:nvSpPr>
          <p:spPr>
            <a:xfrm>
              <a:off x="2140685" y="4249560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456DA79-CC8C-B84C-9253-19232894A1D6}"/>
                </a:ext>
              </a:extLst>
            </p:cNvPr>
            <p:cNvSpPr/>
            <p:nvPr/>
          </p:nvSpPr>
          <p:spPr>
            <a:xfrm>
              <a:off x="4231755" y="4249560"/>
              <a:ext cx="1031356" cy="1065908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D06FE2A-E7CA-D54B-B2B3-D617E4B7D4FE}"/>
                </a:ext>
              </a:extLst>
            </p:cNvPr>
            <p:cNvSpPr/>
            <p:nvPr/>
          </p:nvSpPr>
          <p:spPr>
            <a:xfrm>
              <a:off x="6327033" y="1562986"/>
              <a:ext cx="138223" cy="244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51AD7F2-25E0-FD47-897D-54D4AA3C1CEA}"/>
                </a:ext>
              </a:extLst>
            </p:cNvPr>
            <p:cNvSpPr/>
            <p:nvPr/>
          </p:nvSpPr>
          <p:spPr>
            <a:xfrm>
              <a:off x="6138526" y="2502197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806096-959D-F54D-B0DE-F7B82B647996}"/>
                </a:ext>
              </a:extLst>
            </p:cNvPr>
            <p:cNvSpPr/>
            <p:nvPr/>
          </p:nvSpPr>
          <p:spPr>
            <a:xfrm>
              <a:off x="6322884" y="3590262"/>
              <a:ext cx="304804" cy="29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79D5130-25F3-084A-BF8F-072EB74C78C8}"/>
                </a:ext>
              </a:extLst>
            </p:cNvPr>
            <p:cNvSpPr/>
            <p:nvPr/>
          </p:nvSpPr>
          <p:spPr>
            <a:xfrm>
              <a:off x="6152703" y="4547192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85E1711-DB59-5247-8EE6-9439F9AFFD42}"/>
                </a:ext>
              </a:extLst>
            </p:cNvPr>
            <p:cNvSpPr/>
            <p:nvPr/>
          </p:nvSpPr>
          <p:spPr>
            <a:xfrm>
              <a:off x="6307986" y="5702597"/>
              <a:ext cx="304804" cy="29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D9A9DD9-E5AA-5C40-BA63-ED1405CDF40C}"/>
                </a:ext>
              </a:extLst>
            </p:cNvPr>
            <p:cNvSpPr/>
            <p:nvPr/>
          </p:nvSpPr>
          <p:spPr>
            <a:xfrm>
              <a:off x="4596804" y="6190310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2DD6152-0601-1A42-B988-17F10546E41C}"/>
                </a:ext>
              </a:extLst>
            </p:cNvPr>
            <p:cNvSpPr/>
            <p:nvPr/>
          </p:nvSpPr>
          <p:spPr>
            <a:xfrm>
              <a:off x="2587252" y="6202327"/>
              <a:ext cx="304804" cy="294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C536222A-C8C4-A645-A7CA-467DFF46892F}"/>
              </a:ext>
            </a:extLst>
          </p:cNvPr>
          <p:cNvSpPr/>
          <p:nvPr/>
        </p:nvSpPr>
        <p:spPr>
          <a:xfrm>
            <a:off x="7167727" y="1988287"/>
            <a:ext cx="971126" cy="100201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48FF7C9-196E-4142-90BE-947CADA95BD6}"/>
              </a:ext>
            </a:extLst>
          </p:cNvPr>
          <p:cNvSpPr/>
          <p:nvPr/>
        </p:nvSpPr>
        <p:spPr>
          <a:xfrm>
            <a:off x="7262021" y="1082246"/>
            <a:ext cx="664018" cy="68966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5544</TotalTime>
  <Words>20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84</cp:revision>
  <cp:lastPrinted>2020-01-30T21:17:46Z</cp:lastPrinted>
  <dcterms:created xsi:type="dcterms:W3CDTF">2019-12-06T02:24:42Z</dcterms:created>
  <dcterms:modified xsi:type="dcterms:W3CDTF">2021-07-13T16:29:24Z</dcterms:modified>
</cp:coreProperties>
</file>