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66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94D73-4732-D74A-B39B-956C0E69FAEC}"/>
              </a:ext>
            </a:extLst>
          </p:cNvPr>
          <p:cNvSpPr txBox="1"/>
          <p:nvPr/>
        </p:nvSpPr>
        <p:spPr>
          <a:xfrm flipH="1">
            <a:off x="2862996" y="328974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Passive Continental Margin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542E80-532F-9B42-8D61-C1291516F753}"/>
              </a:ext>
            </a:extLst>
          </p:cNvPr>
          <p:cNvSpPr txBox="1"/>
          <p:nvPr/>
        </p:nvSpPr>
        <p:spPr>
          <a:xfrm>
            <a:off x="1948928" y="1007875"/>
            <a:ext cx="119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3663A2-1FAA-084D-97D6-DE431BA25103}"/>
              </a:ext>
            </a:extLst>
          </p:cNvPr>
          <p:cNvSpPr txBox="1"/>
          <p:nvPr/>
        </p:nvSpPr>
        <p:spPr>
          <a:xfrm>
            <a:off x="4200428" y="1012931"/>
            <a:ext cx="1800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continental shelf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38988-0126-DB40-A325-488A6C1F9320}"/>
              </a:ext>
            </a:extLst>
          </p:cNvPr>
          <p:cNvSpPr/>
          <p:nvPr/>
        </p:nvSpPr>
        <p:spPr>
          <a:xfrm>
            <a:off x="4199860" y="6519015"/>
            <a:ext cx="49441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4.2 (a)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78168665-ED52-5E4C-BCC8-509A1891F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t="20155" r="12022" b="12558"/>
          <a:stretch/>
        </p:blipFill>
        <p:spPr>
          <a:xfrm>
            <a:off x="1169575" y="1388823"/>
            <a:ext cx="6949577" cy="491224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5F9140-B1B7-1B48-A1F5-CEAE8176EF2B}"/>
              </a:ext>
            </a:extLst>
          </p:cNvPr>
          <p:cNvCxnSpPr>
            <a:cxnSpLocks/>
          </p:cNvCxnSpPr>
          <p:nvPr/>
        </p:nvCxnSpPr>
        <p:spPr>
          <a:xfrm>
            <a:off x="1467289" y="1385585"/>
            <a:ext cx="188131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6F2ED-8581-304F-B4B8-8AC62DA5C505}"/>
              </a:ext>
            </a:extLst>
          </p:cNvPr>
          <p:cNvCxnSpPr>
            <a:cxnSpLocks/>
          </p:cNvCxnSpPr>
          <p:nvPr/>
        </p:nvCxnSpPr>
        <p:spPr>
          <a:xfrm flipH="1">
            <a:off x="3455578" y="1388822"/>
            <a:ext cx="322166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>
            <a:extLst>
              <a:ext uri="{FF2B5EF4-FFF2-40B4-BE49-F238E27FC236}">
                <a16:creationId xmlns:a16="http://schemas.microsoft.com/office/drawing/2014/main" id="{1AB4CC18-CCF7-B742-A66A-10A2B66E7C6C}"/>
              </a:ext>
            </a:extLst>
          </p:cNvPr>
          <p:cNvSpPr/>
          <p:nvPr/>
        </p:nvSpPr>
        <p:spPr>
          <a:xfrm>
            <a:off x="1084522" y="1771593"/>
            <a:ext cx="255182" cy="3838353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7AD9D37-4CB4-6848-9017-59906EC1A37C}"/>
              </a:ext>
            </a:extLst>
          </p:cNvPr>
          <p:cNvSpPr/>
          <p:nvPr/>
        </p:nvSpPr>
        <p:spPr>
          <a:xfrm rot="10800000">
            <a:off x="8009862" y="2502192"/>
            <a:ext cx="255182" cy="2367519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25" name="TextBox 24">
            <a:extLst>
              <a:ext uri="{FF2B5EF4-FFF2-40B4-BE49-F238E27FC236}">
                <a16:creationId xmlns:a16="http://schemas.microsoft.com/office/drawing/2014/main" id="{753A8C60-7A4A-4B4D-B1EF-654CC5ECE909}"/>
              </a:ext>
            </a:extLst>
          </p:cNvPr>
          <p:cNvSpPr txBox="1"/>
          <p:nvPr/>
        </p:nvSpPr>
        <p:spPr>
          <a:xfrm>
            <a:off x="1948928" y="4052381"/>
            <a:ext cx="167706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39EEA4-2E62-DE43-BDA3-97793C3301F9}"/>
              </a:ext>
            </a:extLst>
          </p:cNvPr>
          <p:cNvSpPr txBox="1"/>
          <p:nvPr/>
        </p:nvSpPr>
        <p:spPr>
          <a:xfrm>
            <a:off x="1698406" y="2111476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continental crust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A184A-D91C-DE44-8074-C243F0974C51}"/>
              </a:ext>
            </a:extLst>
          </p:cNvPr>
          <p:cNvSpPr txBox="1"/>
          <p:nvPr/>
        </p:nvSpPr>
        <p:spPr>
          <a:xfrm>
            <a:off x="1566528" y="280199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Moho</a:t>
            </a:r>
          </a:p>
        </p:txBody>
      </p:sp>
      <p:sp useBgFill="1">
        <p:nvSpPr>
          <p:cNvPr id="28" name="TextBox 27">
            <a:extLst>
              <a:ext uri="{FF2B5EF4-FFF2-40B4-BE49-F238E27FC236}">
                <a16:creationId xmlns:a16="http://schemas.microsoft.com/office/drawing/2014/main" id="{54101B18-90D2-E04A-9B67-F8BAFF479EA1}"/>
              </a:ext>
            </a:extLst>
          </p:cNvPr>
          <p:cNvSpPr txBox="1"/>
          <p:nvPr/>
        </p:nvSpPr>
        <p:spPr>
          <a:xfrm>
            <a:off x="5104110" y="5401508"/>
            <a:ext cx="232894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asthenospheric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mantle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5613A-5062-0F47-B082-237CFA93A0B2}"/>
              </a:ext>
            </a:extLst>
          </p:cNvPr>
          <p:cNvSpPr txBox="1"/>
          <p:nvPr/>
        </p:nvSpPr>
        <p:spPr>
          <a:xfrm>
            <a:off x="7191973" y="944817"/>
            <a:ext cx="10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oceanic crust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3019BA-DBDB-8F4B-8296-E56608BC67E2}"/>
              </a:ext>
            </a:extLst>
          </p:cNvPr>
          <p:cNvSpPr txBox="1"/>
          <p:nvPr/>
        </p:nvSpPr>
        <p:spPr>
          <a:xfrm>
            <a:off x="624847" y="3536880"/>
            <a:ext cx="50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971167-E899-C540-82E1-55E86D188201}"/>
              </a:ext>
            </a:extLst>
          </p:cNvPr>
          <p:cNvSpPr txBox="1"/>
          <p:nvPr/>
        </p:nvSpPr>
        <p:spPr>
          <a:xfrm>
            <a:off x="8363695" y="3520225"/>
            <a:ext cx="399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1EBEE-53FF-9A4A-AD88-2F317E946C55}"/>
              </a:ext>
            </a:extLst>
          </p:cNvPr>
          <p:cNvSpPr/>
          <p:nvPr/>
        </p:nvSpPr>
        <p:spPr>
          <a:xfrm>
            <a:off x="6741042" y="2164999"/>
            <a:ext cx="1148316" cy="382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0D0675-ABC4-6143-8001-9AD2288A7768}"/>
              </a:ext>
            </a:extLst>
          </p:cNvPr>
          <p:cNvCxnSpPr>
            <a:cxnSpLocks/>
          </p:cNvCxnSpPr>
          <p:nvPr/>
        </p:nvCxnSpPr>
        <p:spPr>
          <a:xfrm flipH="1">
            <a:off x="7325833" y="1445529"/>
            <a:ext cx="184298" cy="648480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F6B61E-62E3-E54A-A354-660536FBD2E7}"/>
              </a:ext>
            </a:extLst>
          </p:cNvPr>
          <p:cNvCxnSpPr/>
          <p:nvPr/>
        </p:nvCxnSpPr>
        <p:spPr>
          <a:xfrm>
            <a:off x="6911163" y="2154366"/>
            <a:ext cx="0" cy="414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2A82F-C029-8E4B-B653-B5844152B2D0}"/>
              </a:ext>
            </a:extLst>
          </p:cNvPr>
          <p:cNvCxnSpPr>
            <a:cxnSpLocks/>
          </p:cNvCxnSpPr>
          <p:nvPr/>
        </p:nvCxnSpPr>
        <p:spPr>
          <a:xfrm>
            <a:off x="7084829" y="2168538"/>
            <a:ext cx="0" cy="4004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D35B9B-6C58-AD45-B0EE-F9E0533B079D}"/>
              </a:ext>
            </a:extLst>
          </p:cNvPr>
          <p:cNvCxnSpPr>
            <a:cxnSpLocks/>
          </p:cNvCxnSpPr>
          <p:nvPr/>
        </p:nvCxnSpPr>
        <p:spPr>
          <a:xfrm>
            <a:off x="7265578" y="2168539"/>
            <a:ext cx="0" cy="379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0A1AEC-337F-B24B-BC64-56A25A3D64AF}"/>
              </a:ext>
            </a:extLst>
          </p:cNvPr>
          <p:cNvCxnSpPr/>
          <p:nvPr/>
        </p:nvCxnSpPr>
        <p:spPr>
          <a:xfrm>
            <a:off x="7443532" y="2153058"/>
            <a:ext cx="0" cy="414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A65FE2-F3CA-034E-981C-7CE21B84B815}"/>
              </a:ext>
            </a:extLst>
          </p:cNvPr>
          <p:cNvCxnSpPr>
            <a:cxnSpLocks/>
          </p:cNvCxnSpPr>
          <p:nvPr/>
        </p:nvCxnSpPr>
        <p:spPr>
          <a:xfrm>
            <a:off x="7609364" y="2161447"/>
            <a:ext cx="0" cy="3969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9AE234-7FA5-FE4E-9E9B-7564CF3DC132}"/>
              </a:ext>
            </a:extLst>
          </p:cNvPr>
          <p:cNvCxnSpPr/>
          <p:nvPr/>
        </p:nvCxnSpPr>
        <p:spPr>
          <a:xfrm>
            <a:off x="7765317" y="2157907"/>
            <a:ext cx="0" cy="414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4BC941-5F44-437D-9C5E-3B5A8A93E293}"/>
              </a:ext>
            </a:extLst>
          </p:cNvPr>
          <p:cNvSpPr txBox="1"/>
          <p:nvPr/>
        </p:nvSpPr>
        <p:spPr>
          <a:xfrm>
            <a:off x="289312" y="6221851"/>
            <a:ext cx="479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Key: cl continental lithosphere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oceanic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litohsphere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92900" y="32235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89367" y="4581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✄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65C966-322F-884E-BAEF-96DC65323D81}"/>
              </a:ext>
            </a:extLst>
          </p:cNvPr>
          <p:cNvSpPr txBox="1"/>
          <p:nvPr/>
        </p:nvSpPr>
        <p:spPr>
          <a:xfrm flipH="1">
            <a:off x="1562987" y="182647"/>
            <a:ext cx="6124352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well Braille" panose="01010609060101010103" pitchFamily="49" charset="0"/>
                <a:ea typeface="Braille Normal" charset="0"/>
                <a:cs typeface="Braille Normal" charset="0"/>
              </a:rPr>
              <a:t>,passive ,3t95tal ,m&gt;g9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E3C248E-3C8B-434E-AABA-375C81F74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t="20155" r="12022" b="12558"/>
          <a:stretch/>
        </p:blipFill>
        <p:spPr>
          <a:xfrm>
            <a:off x="1168057" y="1392248"/>
            <a:ext cx="6779448" cy="47919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1F6DDC-5180-9247-895A-E5B035A2B080}"/>
              </a:ext>
            </a:extLst>
          </p:cNvPr>
          <p:cNvSpPr txBox="1"/>
          <p:nvPr/>
        </p:nvSpPr>
        <p:spPr>
          <a:xfrm>
            <a:off x="1491809" y="217479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3⠞⠔⠢⠞⠁⠇⠀⠉⠗⠥⠌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C929E7-068E-3640-9999-C9F9E900F4B7}"/>
              </a:ext>
            </a:extLst>
          </p:cNvPr>
          <p:cNvSpPr txBox="1"/>
          <p:nvPr/>
        </p:nvSpPr>
        <p:spPr>
          <a:xfrm>
            <a:off x="1507703" y="2662465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⠠⠍⠕⠓⠕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6D2001-0E42-C742-8E9E-061497C40387}"/>
              </a:ext>
            </a:extLst>
          </p:cNvPr>
          <p:cNvSpPr txBox="1"/>
          <p:nvPr/>
        </p:nvSpPr>
        <p:spPr>
          <a:xfrm>
            <a:off x="7414061" y="835096"/>
            <a:ext cx="1857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⠕⠉⠂⠝⠊⠉⠀⠉⠗⠥⠌</a:t>
            </a:r>
          </a:p>
        </p:txBody>
      </p:sp>
      <p:sp useBgFill="1">
        <p:nvSpPr>
          <p:cNvPr id="49" name="TextBox 48">
            <a:extLst>
              <a:ext uri="{FF2B5EF4-FFF2-40B4-BE49-F238E27FC236}">
                <a16:creationId xmlns:a16="http://schemas.microsoft.com/office/drawing/2014/main" id="{0D23DB62-B483-2F41-98A5-49A0CA6343FF}"/>
              </a:ext>
            </a:extLst>
          </p:cNvPr>
          <p:cNvSpPr txBox="1"/>
          <p:nvPr/>
        </p:nvSpPr>
        <p:spPr>
          <a:xfrm>
            <a:off x="1768995" y="3990062"/>
            <a:ext cx="39725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⠇⠊?⠕⠎⠏⠓]⠊⠉⠀⠍⠁⠝⠞⠇⠑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30094-6890-5447-AD94-132E489AF949}"/>
              </a:ext>
            </a:extLst>
          </p:cNvPr>
          <p:cNvSpPr txBox="1"/>
          <p:nvPr/>
        </p:nvSpPr>
        <p:spPr>
          <a:xfrm>
            <a:off x="1598049" y="877627"/>
            <a:ext cx="193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3⠞⠔⠢⠞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D6E93D-14CE-9E48-B53A-D9008D8CF91C}"/>
              </a:ext>
            </a:extLst>
          </p:cNvPr>
          <p:cNvCxnSpPr>
            <a:cxnSpLocks/>
          </p:cNvCxnSpPr>
          <p:nvPr/>
        </p:nvCxnSpPr>
        <p:spPr>
          <a:xfrm>
            <a:off x="1467289" y="1416648"/>
            <a:ext cx="1854751" cy="3238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072D0A-028C-0E46-B873-A680C9D5AA8F}"/>
              </a:ext>
            </a:extLst>
          </p:cNvPr>
          <p:cNvSpPr txBox="1"/>
          <p:nvPr/>
        </p:nvSpPr>
        <p:spPr>
          <a:xfrm>
            <a:off x="3589882" y="902436"/>
            <a:ext cx="3427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3⠞⠔⠢⠞⠁⠇⠀⠩⠑⠇⠋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DB0543-440E-AB41-B522-D377E86B78D2}"/>
              </a:ext>
            </a:extLst>
          </p:cNvPr>
          <p:cNvCxnSpPr>
            <a:cxnSpLocks/>
          </p:cNvCxnSpPr>
          <p:nvPr/>
        </p:nvCxnSpPr>
        <p:spPr>
          <a:xfrm flipH="1">
            <a:off x="3455578" y="1419885"/>
            <a:ext cx="322166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50549741-1796-D240-9947-7291D5C588C1}"/>
              </a:ext>
            </a:extLst>
          </p:cNvPr>
          <p:cNvSpPr/>
          <p:nvPr/>
        </p:nvSpPr>
        <p:spPr>
          <a:xfrm>
            <a:off x="1070123" y="1775018"/>
            <a:ext cx="248935" cy="3761716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032FBBA6-A626-FF4D-92A9-DCE2A642B741}"/>
              </a:ext>
            </a:extLst>
          </p:cNvPr>
          <p:cNvSpPr/>
          <p:nvPr/>
        </p:nvSpPr>
        <p:spPr>
          <a:xfrm rot="10800000">
            <a:off x="7875638" y="2149854"/>
            <a:ext cx="255182" cy="2367519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787FD-F267-FC44-AC09-8FA3CDE589A0}"/>
              </a:ext>
            </a:extLst>
          </p:cNvPr>
          <p:cNvCxnSpPr>
            <a:cxnSpLocks/>
          </p:cNvCxnSpPr>
          <p:nvPr/>
        </p:nvCxnSpPr>
        <p:spPr>
          <a:xfrm flipH="1">
            <a:off x="7325009" y="1476592"/>
            <a:ext cx="185122" cy="604881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3FF4BD2-ACB0-4C97-B5F3-50C2CA53284D}"/>
              </a:ext>
            </a:extLst>
          </p:cNvPr>
          <p:cNvGrpSpPr/>
          <p:nvPr/>
        </p:nvGrpSpPr>
        <p:grpSpPr>
          <a:xfrm>
            <a:off x="6520031" y="2123859"/>
            <a:ext cx="1188375" cy="421761"/>
            <a:chOff x="6741042" y="2178338"/>
            <a:chExt cx="1148316" cy="42530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0D175F-5D07-A642-9B01-8FE0CB249D6A}"/>
                </a:ext>
              </a:extLst>
            </p:cNvPr>
            <p:cNvSpPr/>
            <p:nvPr/>
          </p:nvSpPr>
          <p:spPr>
            <a:xfrm>
              <a:off x="6741042" y="2196062"/>
              <a:ext cx="1148316" cy="3827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C33FA9-5287-6C44-9ADA-EFA55DF133F3}"/>
                </a:ext>
              </a:extLst>
            </p:cNvPr>
            <p:cNvCxnSpPr/>
            <p:nvPr/>
          </p:nvCxnSpPr>
          <p:spPr>
            <a:xfrm>
              <a:off x="6911163" y="2185429"/>
              <a:ext cx="0" cy="414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8C0483-0216-024E-A3D9-EFE91482A8D0}"/>
                </a:ext>
              </a:extLst>
            </p:cNvPr>
            <p:cNvCxnSpPr>
              <a:cxnSpLocks/>
            </p:cNvCxnSpPr>
            <p:nvPr/>
          </p:nvCxnSpPr>
          <p:spPr>
            <a:xfrm>
              <a:off x="7084829" y="2199601"/>
              <a:ext cx="0" cy="4004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7E08-83B2-7A4C-A382-21BC6A88937F}"/>
                </a:ext>
              </a:extLst>
            </p:cNvPr>
            <p:cNvCxnSpPr>
              <a:cxnSpLocks/>
            </p:cNvCxnSpPr>
            <p:nvPr/>
          </p:nvCxnSpPr>
          <p:spPr>
            <a:xfrm>
              <a:off x="7265578" y="2199602"/>
              <a:ext cx="0" cy="379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3B3867-2BDB-CF43-BBAD-EDE5BE393CEB}"/>
                </a:ext>
              </a:extLst>
            </p:cNvPr>
            <p:cNvCxnSpPr/>
            <p:nvPr/>
          </p:nvCxnSpPr>
          <p:spPr>
            <a:xfrm>
              <a:off x="7435698" y="2178338"/>
              <a:ext cx="0" cy="414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C0634F-0176-6C42-9A86-4DD5B2A5B57A}"/>
                </a:ext>
              </a:extLst>
            </p:cNvPr>
            <p:cNvCxnSpPr>
              <a:cxnSpLocks/>
            </p:cNvCxnSpPr>
            <p:nvPr/>
          </p:nvCxnSpPr>
          <p:spPr>
            <a:xfrm>
              <a:off x="7609364" y="2192510"/>
              <a:ext cx="0" cy="3969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7A6B72-2279-2941-866A-578612A8F122}"/>
                </a:ext>
              </a:extLst>
            </p:cNvPr>
            <p:cNvCxnSpPr/>
            <p:nvPr/>
          </p:nvCxnSpPr>
          <p:spPr>
            <a:xfrm>
              <a:off x="7765317" y="2188970"/>
              <a:ext cx="0" cy="414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9B8376-DC95-A843-8722-70C535084E09}"/>
              </a:ext>
            </a:extLst>
          </p:cNvPr>
          <p:cNvSpPr/>
          <p:nvPr/>
        </p:nvSpPr>
        <p:spPr>
          <a:xfrm>
            <a:off x="3459150" y="5377815"/>
            <a:ext cx="5033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⠁⠎!⠝⠕⠎⠏⠓]⠊⠉⠀⠍⠁⠝⠞⠇⠑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9BA528-E643-4F70-AAB6-3772681BF67B}"/>
              </a:ext>
            </a:extLst>
          </p:cNvPr>
          <p:cNvSpPr txBox="1"/>
          <p:nvPr/>
        </p:nvSpPr>
        <p:spPr>
          <a:xfrm>
            <a:off x="392383" y="3439872"/>
            <a:ext cx="743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anose="01010609060101010103" pitchFamily="49" charset="0"/>
              </a:rPr>
              <a:t>cl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A893C-E1B7-48D9-94D5-EE27E915250C}"/>
              </a:ext>
            </a:extLst>
          </p:cNvPr>
          <p:cNvSpPr txBox="1"/>
          <p:nvPr/>
        </p:nvSpPr>
        <p:spPr>
          <a:xfrm>
            <a:off x="8265271" y="3102780"/>
            <a:ext cx="816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well Braille" panose="01010609060101010103" pitchFamily="49" charset="0"/>
              </a:rPr>
              <a:t>ol</a:t>
            </a:r>
            <a:endParaRPr lang="en-US" sz="2400" dirty="0">
              <a:latin typeface="Swell Braille" panose="0101060906010101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9DAA6-E7C5-4263-A5AA-F9805F254860}"/>
              </a:ext>
            </a:extLst>
          </p:cNvPr>
          <p:cNvSpPr txBox="1"/>
          <p:nvPr/>
        </p:nvSpPr>
        <p:spPr>
          <a:xfrm>
            <a:off x="392383" y="5994226"/>
            <a:ext cx="769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anose="01010609060101010103" pitchFamily="49" charset="0"/>
              </a:rPr>
              <a:t>,key- cl 3t59tal </a:t>
            </a:r>
            <a:r>
              <a:rPr lang="en-US" sz="2400" dirty="0" err="1">
                <a:latin typeface="Swell Braille" panose="01010609060101010103" pitchFamily="49" charset="0"/>
              </a:rPr>
              <a:t>li?osp"h</a:t>
            </a:r>
            <a:endParaRPr lang="en-US" sz="2400" dirty="0">
              <a:latin typeface="Swell Braille" panose="01010609060101010103" pitchFamily="49" charset="0"/>
            </a:endParaRPr>
          </a:p>
          <a:p>
            <a:r>
              <a:rPr lang="en-US" sz="2400" dirty="0">
                <a:latin typeface="Swell Braille" panose="01010609060101010103" pitchFamily="49" charset="0"/>
              </a:rPr>
              <a:t>      </a:t>
            </a:r>
            <a:r>
              <a:rPr lang="en-US" sz="2400" dirty="0" err="1">
                <a:latin typeface="Swell Braille" panose="01010609060101010103" pitchFamily="49" charset="0"/>
              </a:rPr>
              <a:t>ol</a:t>
            </a:r>
            <a:r>
              <a:rPr lang="en-US" sz="2400" dirty="0">
                <a:latin typeface="Swell Braille" panose="01010609060101010103" pitchFamily="49" charset="0"/>
              </a:rPr>
              <a:t> oc1nic </a:t>
            </a:r>
            <a:r>
              <a:rPr lang="en-US" sz="2400" dirty="0" err="1">
                <a:latin typeface="Swell Braille" panose="01010609060101010103" pitchFamily="49" charset="0"/>
              </a:rPr>
              <a:t>li?osp"h</a:t>
            </a:r>
            <a:endParaRPr lang="en-US" sz="2400" dirty="0">
              <a:latin typeface="Swell Braille" panose="01010609060101010103" pitchFamily="49" charset="0"/>
            </a:endParaRPr>
          </a:p>
          <a:p>
            <a:r>
              <a:rPr lang="en-US" sz="2400" dirty="0">
                <a:latin typeface="Swell Braille" panose="01010609060101010103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E3C248E-3C8B-434E-AABA-375C81F74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t="20155" r="12022" b="12558"/>
          <a:stretch/>
        </p:blipFill>
        <p:spPr>
          <a:xfrm>
            <a:off x="425296" y="520995"/>
            <a:ext cx="8137923" cy="575221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CDFA4CD-681C-244B-B23C-283BE38A05B3}"/>
              </a:ext>
            </a:extLst>
          </p:cNvPr>
          <p:cNvGrpSpPr/>
          <p:nvPr/>
        </p:nvGrpSpPr>
        <p:grpSpPr>
          <a:xfrm>
            <a:off x="6911165" y="1403498"/>
            <a:ext cx="1382230" cy="510362"/>
            <a:chOff x="6911165" y="1449568"/>
            <a:chExt cx="1148316" cy="4253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13330E-D8DD-8E48-96C4-B2CF0044D733}"/>
                </a:ext>
              </a:extLst>
            </p:cNvPr>
            <p:cNvCxnSpPr/>
            <p:nvPr/>
          </p:nvCxnSpPr>
          <p:spPr>
            <a:xfrm>
              <a:off x="6932430" y="1477924"/>
              <a:ext cx="0" cy="3934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85D0F-9900-2A4C-8CCA-22185A2AE064}"/>
                </a:ext>
              </a:extLst>
            </p:cNvPr>
            <p:cNvSpPr/>
            <p:nvPr/>
          </p:nvSpPr>
          <p:spPr>
            <a:xfrm>
              <a:off x="6911165" y="1467292"/>
              <a:ext cx="1148316" cy="3827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65691A-CB88-C649-8276-9B3CCAFF5AAB}"/>
                </a:ext>
              </a:extLst>
            </p:cNvPr>
            <p:cNvCxnSpPr/>
            <p:nvPr/>
          </p:nvCxnSpPr>
          <p:spPr>
            <a:xfrm>
              <a:off x="7081286" y="1456659"/>
              <a:ext cx="0" cy="414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DA31DE-B2CB-FF44-991D-6918E7E1098F}"/>
                </a:ext>
              </a:extLst>
            </p:cNvPr>
            <p:cNvCxnSpPr>
              <a:cxnSpLocks/>
            </p:cNvCxnSpPr>
            <p:nvPr/>
          </p:nvCxnSpPr>
          <p:spPr>
            <a:xfrm>
              <a:off x="7254952" y="1470831"/>
              <a:ext cx="0" cy="4004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5217B4-2F1C-D74A-B0C7-3A0217E47FE1}"/>
                </a:ext>
              </a:extLst>
            </p:cNvPr>
            <p:cNvCxnSpPr>
              <a:cxnSpLocks/>
            </p:cNvCxnSpPr>
            <p:nvPr/>
          </p:nvCxnSpPr>
          <p:spPr>
            <a:xfrm>
              <a:off x="7435701" y="1470832"/>
              <a:ext cx="0" cy="379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B73EA7-F456-F14B-A35D-02A499F6E065}"/>
                </a:ext>
              </a:extLst>
            </p:cNvPr>
            <p:cNvCxnSpPr/>
            <p:nvPr/>
          </p:nvCxnSpPr>
          <p:spPr>
            <a:xfrm>
              <a:off x="7605821" y="1449568"/>
              <a:ext cx="0" cy="414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BB4779-C84D-9244-B519-D9A227B227EB}"/>
                </a:ext>
              </a:extLst>
            </p:cNvPr>
            <p:cNvCxnSpPr>
              <a:cxnSpLocks/>
            </p:cNvCxnSpPr>
            <p:nvPr/>
          </p:nvCxnSpPr>
          <p:spPr>
            <a:xfrm>
              <a:off x="7779487" y="1463740"/>
              <a:ext cx="0" cy="3969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BA9156-0478-B04B-AE71-48934DAA0430}"/>
                </a:ext>
              </a:extLst>
            </p:cNvPr>
            <p:cNvCxnSpPr/>
            <p:nvPr/>
          </p:nvCxnSpPr>
          <p:spPr>
            <a:xfrm>
              <a:off x="7935440" y="1460200"/>
              <a:ext cx="0" cy="414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5801</TotalTime>
  <Words>97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100</cp:revision>
  <cp:lastPrinted>2021-01-08T20:33:38Z</cp:lastPrinted>
  <dcterms:created xsi:type="dcterms:W3CDTF">2019-12-06T02:24:42Z</dcterms:created>
  <dcterms:modified xsi:type="dcterms:W3CDTF">2021-07-13T17:11:42Z</dcterms:modified>
</cp:coreProperties>
</file>