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1" r:id="rId2"/>
    <p:sldId id="266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4D73-4732-D74A-B39B-956C0E69FAEC}"/>
              </a:ext>
            </a:extLst>
          </p:cNvPr>
          <p:cNvSpPr txBox="1"/>
          <p:nvPr/>
        </p:nvSpPr>
        <p:spPr>
          <a:xfrm flipH="1">
            <a:off x="3511582" y="275811"/>
            <a:ext cx="2038614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Hawaiian Islands</a:t>
            </a:r>
          </a:p>
          <a:p>
            <a:pPr algn="ctr"/>
            <a:r>
              <a:rPr lang="en-US" sz="1800" dirty="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Hotspot Track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21B869-0744-3A48-91E7-D1E7D38671EA}"/>
              </a:ext>
            </a:extLst>
          </p:cNvPr>
          <p:cNvSpPr txBox="1"/>
          <p:nvPr/>
        </p:nvSpPr>
        <p:spPr>
          <a:xfrm>
            <a:off x="414293" y="1187310"/>
            <a:ext cx="74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326AA6-DB3B-E745-B9A0-8A3F117ADCA0}"/>
              </a:ext>
            </a:extLst>
          </p:cNvPr>
          <p:cNvCxnSpPr/>
          <p:nvPr/>
        </p:nvCxnSpPr>
        <p:spPr>
          <a:xfrm flipV="1">
            <a:off x="791412" y="276760"/>
            <a:ext cx="0" cy="829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bat&#10;&#10;Description automatically generated">
            <a:extLst>
              <a:ext uri="{FF2B5EF4-FFF2-40B4-BE49-F238E27FC236}">
                <a16:creationId xmlns:a16="http://schemas.microsoft.com/office/drawing/2014/main" id="{5E648ABA-FD55-7A43-AF5F-3B8299E1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9" b="22037"/>
          <a:stretch/>
        </p:blipFill>
        <p:spPr>
          <a:xfrm>
            <a:off x="1023826" y="1509821"/>
            <a:ext cx="7389973" cy="464642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1E5395-BC75-7D4B-A7C4-E0CFBAA4A6CE}"/>
              </a:ext>
            </a:extLst>
          </p:cNvPr>
          <p:cNvCxnSpPr>
            <a:cxnSpLocks/>
          </p:cNvCxnSpPr>
          <p:nvPr/>
        </p:nvCxnSpPr>
        <p:spPr>
          <a:xfrm flipH="1" flipV="1">
            <a:off x="2381694" y="3296093"/>
            <a:ext cx="3285459" cy="176500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8C62C7-39B4-1741-A7B6-37C28123B84A}"/>
              </a:ext>
            </a:extLst>
          </p:cNvPr>
          <p:cNvSpPr txBox="1"/>
          <p:nvPr/>
        </p:nvSpPr>
        <p:spPr>
          <a:xfrm>
            <a:off x="5489566" y="6092463"/>
            <a:ext cx="129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0 - 0.43 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C4441-8A8A-C84B-B506-68872BDA5CAE}"/>
              </a:ext>
            </a:extLst>
          </p:cNvPr>
          <p:cNvSpPr txBox="1"/>
          <p:nvPr/>
        </p:nvSpPr>
        <p:spPr>
          <a:xfrm>
            <a:off x="4791362" y="4075820"/>
            <a:ext cx="160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0.8 - 1.3 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D67D94-AF40-9B4E-95B7-311FA1C88169}"/>
              </a:ext>
            </a:extLst>
          </p:cNvPr>
          <p:cNvSpPr txBox="1"/>
          <p:nvPr/>
        </p:nvSpPr>
        <p:spPr>
          <a:xfrm>
            <a:off x="2480553" y="4380620"/>
            <a:ext cx="169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current motion of Placific Plate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C28F24-9662-AC4E-8556-D5EBC53B48F0}"/>
              </a:ext>
            </a:extLst>
          </p:cNvPr>
          <p:cNvSpPr txBox="1"/>
          <p:nvPr/>
        </p:nvSpPr>
        <p:spPr>
          <a:xfrm>
            <a:off x="1105409" y="2675867"/>
            <a:ext cx="160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5.1 Ma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0574-2F52-7D41-943A-FAAD8A8FF5CD}"/>
              </a:ext>
            </a:extLst>
          </p:cNvPr>
          <p:cNvSpPr txBox="1"/>
          <p:nvPr/>
        </p:nvSpPr>
        <p:spPr>
          <a:xfrm>
            <a:off x="6038916" y="1399958"/>
            <a:ext cx="160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100 km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F31FC7-CFFA-714E-90E5-90E3CEA8F010}"/>
              </a:ext>
            </a:extLst>
          </p:cNvPr>
          <p:cNvCxnSpPr>
            <a:cxnSpLocks/>
          </p:cNvCxnSpPr>
          <p:nvPr/>
        </p:nvCxnSpPr>
        <p:spPr>
          <a:xfrm>
            <a:off x="6241313" y="1765005"/>
            <a:ext cx="1204947" cy="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6E8464-1A1A-0A4B-B852-146049234E91}"/>
              </a:ext>
            </a:extLst>
          </p:cNvPr>
          <p:cNvCxnSpPr/>
          <p:nvPr/>
        </p:nvCxnSpPr>
        <p:spPr>
          <a:xfrm flipV="1">
            <a:off x="1935126" y="2466753"/>
            <a:ext cx="202019" cy="20201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296BC-2503-B142-9604-2D91B0C797D2}"/>
              </a:ext>
            </a:extLst>
          </p:cNvPr>
          <p:cNvCxnSpPr>
            <a:cxnSpLocks/>
          </p:cNvCxnSpPr>
          <p:nvPr/>
        </p:nvCxnSpPr>
        <p:spPr>
          <a:xfrm flipV="1">
            <a:off x="5564378" y="3763926"/>
            <a:ext cx="209100" cy="3437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495513-3CCF-A047-A2D8-0945EC2D8C98}"/>
              </a:ext>
            </a:extLst>
          </p:cNvPr>
          <p:cNvSpPr txBox="1"/>
          <p:nvPr/>
        </p:nvSpPr>
        <p:spPr>
          <a:xfrm>
            <a:off x="7233307" y="3870259"/>
            <a:ext cx="74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Hawaii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675BD-9606-8746-8AB0-8EE7A20EB9F0}"/>
              </a:ext>
            </a:extLst>
          </p:cNvPr>
          <p:cNvSpPr txBox="1"/>
          <p:nvPr/>
        </p:nvSpPr>
        <p:spPr>
          <a:xfrm>
            <a:off x="6216126" y="3033831"/>
            <a:ext cx="74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2802F-4D80-5844-8662-42DFD41E012F}"/>
              </a:ext>
            </a:extLst>
          </p:cNvPr>
          <p:cNvSpPr txBox="1"/>
          <p:nvPr/>
        </p:nvSpPr>
        <p:spPr>
          <a:xfrm>
            <a:off x="4390870" y="2463217"/>
            <a:ext cx="93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Molokai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6E9C66-E5A5-6644-95E3-8B426F0BEB27}"/>
              </a:ext>
            </a:extLst>
          </p:cNvPr>
          <p:cNvSpPr txBox="1"/>
          <p:nvPr/>
        </p:nvSpPr>
        <p:spPr>
          <a:xfrm>
            <a:off x="3501279" y="2179682"/>
            <a:ext cx="93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Oahu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91698-4D95-744E-AB3D-715435AD4BA5}"/>
              </a:ext>
            </a:extLst>
          </p:cNvPr>
          <p:cNvSpPr txBox="1"/>
          <p:nvPr/>
        </p:nvSpPr>
        <p:spPr>
          <a:xfrm>
            <a:off x="2218283" y="1555905"/>
            <a:ext cx="93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Kauai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AB3D5-1A15-8544-8144-22C1606EBA1E}"/>
              </a:ext>
            </a:extLst>
          </p:cNvPr>
          <p:cNvCxnSpPr>
            <a:cxnSpLocks/>
          </p:cNvCxnSpPr>
          <p:nvPr/>
        </p:nvCxnSpPr>
        <p:spPr>
          <a:xfrm flipV="1">
            <a:off x="6567383" y="5787656"/>
            <a:ext cx="209100" cy="3437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3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1520457" y="180118"/>
            <a:ext cx="6124352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⠠⠓⠁⠺⠁⠊⠊⠁⠝⠀⠠⠊⠎⠇⠯⠎⠀</a:t>
            </a:r>
          </a:p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⠠⠓⠕⠞⠎⠏⠕⠞⠀⠠⠞⠗⠁⠉⠅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4A1AC-AB0F-294C-883C-572B17243451}"/>
              </a:ext>
            </a:extLst>
          </p:cNvPr>
          <p:cNvSpPr txBox="1"/>
          <p:nvPr/>
        </p:nvSpPr>
        <p:spPr>
          <a:xfrm>
            <a:off x="0" y="1102249"/>
            <a:ext cx="156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⠠⠝⠕⠗⠹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A18FD-7C0D-F546-8A24-A2D51792B4DF}"/>
              </a:ext>
            </a:extLst>
          </p:cNvPr>
          <p:cNvCxnSpPr/>
          <p:nvPr/>
        </p:nvCxnSpPr>
        <p:spPr>
          <a:xfrm flipV="1">
            <a:off x="791412" y="276760"/>
            <a:ext cx="0" cy="829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bat&#10;&#10;Description automatically generated">
            <a:extLst>
              <a:ext uri="{FF2B5EF4-FFF2-40B4-BE49-F238E27FC236}">
                <a16:creationId xmlns:a16="http://schemas.microsoft.com/office/drawing/2014/main" id="{7D426D99-6B85-1243-AEDD-25C86C343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9" b="22037"/>
          <a:stretch/>
        </p:blipFill>
        <p:spPr>
          <a:xfrm>
            <a:off x="1023826" y="1509821"/>
            <a:ext cx="7389973" cy="46464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B4417-28BA-5E47-9059-0380437E55FE}"/>
              </a:ext>
            </a:extLst>
          </p:cNvPr>
          <p:cNvCxnSpPr>
            <a:cxnSpLocks/>
          </p:cNvCxnSpPr>
          <p:nvPr/>
        </p:nvCxnSpPr>
        <p:spPr>
          <a:xfrm flipH="1" flipV="1">
            <a:off x="1573618" y="3880886"/>
            <a:ext cx="3285459" cy="176500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C6D32B-29DD-F346-BC06-90E63A520DDB}"/>
              </a:ext>
            </a:extLst>
          </p:cNvPr>
          <p:cNvSpPr txBox="1"/>
          <p:nvPr/>
        </p:nvSpPr>
        <p:spPr>
          <a:xfrm>
            <a:off x="4926041" y="6166891"/>
            <a:ext cx="385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well Braille" pitchFamily="49"/>
              </a:rPr>
              <a:t>⠼⠚⠀⠤⠀⠼⠚⠲⠙⠉⠀⠠⠍⠁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412CA-BA69-D844-9FA5-D47129D93343}"/>
              </a:ext>
            </a:extLst>
          </p:cNvPr>
          <p:cNvSpPr txBox="1"/>
          <p:nvPr/>
        </p:nvSpPr>
        <p:spPr>
          <a:xfrm>
            <a:off x="3100785" y="4022657"/>
            <a:ext cx="371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⠼⠚⠲⠓⠀⠤⠀⠼⠁⠲⠉⠀⠠⠍⠁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6B237-F8BB-0343-B75B-EA825640170F}"/>
              </a:ext>
            </a:extLst>
          </p:cNvPr>
          <p:cNvSpPr txBox="1"/>
          <p:nvPr/>
        </p:nvSpPr>
        <p:spPr>
          <a:xfrm>
            <a:off x="510363" y="5050475"/>
            <a:ext cx="371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⠉⠥⠗⠗⠢⠞⠀⠍⠕⠰⠝⠀⠷⠀</a:t>
            </a:r>
          </a:p>
          <a:p>
            <a:pPr algn="ctr"/>
            <a:r>
              <a:rPr lang="en-US" sz="2400">
                <a:latin typeface="Swell Braille" pitchFamily="49"/>
              </a:rPr>
              <a:t>⠠⠏⠁⠉⠊⠋⠊⠉⠀⠠⠏⠇⠁⠞⠑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6773D-C027-2D4D-8857-EFD3ACBB25F7}"/>
              </a:ext>
            </a:extLst>
          </p:cNvPr>
          <p:cNvSpPr txBox="1"/>
          <p:nvPr/>
        </p:nvSpPr>
        <p:spPr>
          <a:xfrm>
            <a:off x="244172" y="2707764"/>
            <a:ext cx="258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⠼⠑⠲⠁⠀⠠⠍⠁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3F4412-24C9-3242-82C8-652572A17B11}"/>
              </a:ext>
            </a:extLst>
          </p:cNvPr>
          <p:cNvCxnSpPr>
            <a:cxnSpLocks/>
          </p:cNvCxnSpPr>
          <p:nvPr/>
        </p:nvCxnSpPr>
        <p:spPr>
          <a:xfrm>
            <a:off x="6241313" y="1765005"/>
            <a:ext cx="1204947" cy="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6C25C8-C1D9-B94A-8EA6-3777229E852E}"/>
              </a:ext>
            </a:extLst>
          </p:cNvPr>
          <p:cNvSpPr txBox="1"/>
          <p:nvPr/>
        </p:nvSpPr>
        <p:spPr>
          <a:xfrm>
            <a:off x="5709306" y="1261734"/>
            <a:ext cx="221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⠼⠁⠚⠚⠀⠅⠍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4A6895-1330-774E-8972-24AD65A4861C}"/>
              </a:ext>
            </a:extLst>
          </p:cNvPr>
          <p:cNvCxnSpPr>
            <a:cxnSpLocks/>
          </p:cNvCxnSpPr>
          <p:nvPr/>
        </p:nvCxnSpPr>
        <p:spPr>
          <a:xfrm flipV="1">
            <a:off x="1828800" y="2434857"/>
            <a:ext cx="393405" cy="3083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D4ABEC-26C8-AD45-B33C-533D5FE8B2B5}"/>
              </a:ext>
            </a:extLst>
          </p:cNvPr>
          <p:cNvCxnSpPr>
            <a:cxnSpLocks/>
          </p:cNvCxnSpPr>
          <p:nvPr/>
        </p:nvCxnSpPr>
        <p:spPr>
          <a:xfrm flipV="1">
            <a:off x="5511216" y="3732028"/>
            <a:ext cx="209100" cy="3437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7A0DA5-32CA-2E47-9E07-5DAFFEF27998}"/>
              </a:ext>
            </a:extLst>
          </p:cNvPr>
          <p:cNvCxnSpPr>
            <a:cxnSpLocks/>
          </p:cNvCxnSpPr>
          <p:nvPr/>
        </p:nvCxnSpPr>
        <p:spPr>
          <a:xfrm flipV="1">
            <a:off x="6283842" y="5812466"/>
            <a:ext cx="304807" cy="3225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9974B4-BEB2-9442-BB4A-2B2862871A27}"/>
              </a:ext>
            </a:extLst>
          </p:cNvPr>
          <p:cNvSpPr txBox="1"/>
          <p:nvPr/>
        </p:nvSpPr>
        <p:spPr>
          <a:xfrm>
            <a:off x="7095082" y="3742668"/>
            <a:ext cx="191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⠠⠓⠁⠺⠁⠊⠊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9D5A7-F1AB-FF4C-9FFD-5E566430FA86}"/>
              </a:ext>
            </a:extLst>
          </p:cNvPr>
          <p:cNvSpPr txBox="1"/>
          <p:nvPr/>
        </p:nvSpPr>
        <p:spPr>
          <a:xfrm>
            <a:off x="5673865" y="2874343"/>
            <a:ext cx="171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⠠⠍⠁⠥⠊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89E46-CF2D-614E-82FD-E23BE3DB08D9}"/>
              </a:ext>
            </a:extLst>
          </p:cNvPr>
          <p:cNvSpPr txBox="1"/>
          <p:nvPr/>
        </p:nvSpPr>
        <p:spPr>
          <a:xfrm>
            <a:off x="4433399" y="2378156"/>
            <a:ext cx="216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⠠⠍⠕⠇⠕⠅⠁⠊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3FBE7-B23B-444E-90C6-4E83282AEC3B}"/>
              </a:ext>
            </a:extLst>
          </p:cNvPr>
          <p:cNvSpPr txBox="1"/>
          <p:nvPr/>
        </p:nvSpPr>
        <p:spPr>
          <a:xfrm>
            <a:off x="3097241" y="1956399"/>
            <a:ext cx="216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⠠⠕⠁⠓⠥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DAFF6-49F9-EF41-ACC8-E851796EAB5E}"/>
              </a:ext>
            </a:extLst>
          </p:cNvPr>
          <p:cNvSpPr txBox="1"/>
          <p:nvPr/>
        </p:nvSpPr>
        <p:spPr>
          <a:xfrm>
            <a:off x="1931203" y="1428315"/>
            <a:ext cx="216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⠠⠅⠁⠥⠁⠊</a:t>
            </a:r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3" name="Picture 2" descr="A picture containing bat&#10;&#10;Description automatically generated">
            <a:extLst>
              <a:ext uri="{FF2B5EF4-FFF2-40B4-BE49-F238E27FC236}">
                <a16:creationId xmlns:a16="http://schemas.microsoft.com/office/drawing/2014/main" id="{5E648ABA-FD55-7A43-AF5F-3B8299E1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9" b="22037"/>
          <a:stretch/>
        </p:blipFill>
        <p:spPr>
          <a:xfrm>
            <a:off x="1023826" y="1509821"/>
            <a:ext cx="7389973" cy="464642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1E5395-BC75-7D4B-A7C4-E0CFBAA4A6CE}"/>
              </a:ext>
            </a:extLst>
          </p:cNvPr>
          <p:cNvCxnSpPr>
            <a:cxnSpLocks/>
          </p:cNvCxnSpPr>
          <p:nvPr/>
        </p:nvCxnSpPr>
        <p:spPr>
          <a:xfrm flipH="1" flipV="1">
            <a:off x="2381694" y="3296093"/>
            <a:ext cx="3285459" cy="176500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F31FC7-CFFA-714E-90E5-90E3CEA8F010}"/>
              </a:ext>
            </a:extLst>
          </p:cNvPr>
          <p:cNvCxnSpPr>
            <a:cxnSpLocks/>
          </p:cNvCxnSpPr>
          <p:nvPr/>
        </p:nvCxnSpPr>
        <p:spPr>
          <a:xfrm>
            <a:off x="6241313" y="1765005"/>
            <a:ext cx="1204947" cy="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2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6723</TotalTime>
  <Words>44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104</cp:revision>
  <cp:lastPrinted>2020-06-15T20:43:00Z</cp:lastPrinted>
  <dcterms:created xsi:type="dcterms:W3CDTF">2019-12-06T02:24:42Z</dcterms:created>
  <dcterms:modified xsi:type="dcterms:W3CDTF">2021-07-13T15:48:21Z</dcterms:modified>
</cp:coreProperties>
</file>