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71" r:id="rId2"/>
    <p:sldId id="269" r:id="rId3"/>
    <p:sldId id="272" r:id="rId4"/>
  </p:sldIdLst>
  <p:sldSz cx="9144000" cy="6858000" type="screen4x3"/>
  <p:notesSz cx="7102475" cy="10231438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1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349"/>
          </a:xfrm>
          <a:prstGeom prst="rect">
            <a:avLst/>
          </a:prstGeom>
        </p:spPr>
        <p:txBody>
          <a:bodyPr vert="horz" lIns="100630" tIns="50315" rIns="100630" bIns="5031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349"/>
          </a:xfrm>
          <a:prstGeom prst="rect">
            <a:avLst/>
          </a:prstGeom>
        </p:spPr>
        <p:txBody>
          <a:bodyPr vert="horz" lIns="100630" tIns="50315" rIns="100630" bIns="50315" rtlCol="0"/>
          <a:lstStyle>
            <a:lvl1pPr algn="r">
              <a:defRPr sz="1300"/>
            </a:lvl1pPr>
          </a:lstStyle>
          <a:p>
            <a:fld id="{DC880F74-5F87-E94E-8AEF-72C270124CC0}" type="datetimeFigureOut">
              <a:t>7/9/21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630" tIns="50315" rIns="100630" bIns="503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3880"/>
            <a:ext cx="5681980" cy="4028629"/>
          </a:xfrm>
          <a:prstGeom prst="rect">
            <a:avLst/>
          </a:prstGeom>
        </p:spPr>
        <p:txBody>
          <a:bodyPr vert="horz" lIns="100630" tIns="50315" rIns="100630" bIns="503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8092"/>
            <a:ext cx="3077739" cy="513348"/>
          </a:xfrm>
          <a:prstGeom prst="rect">
            <a:avLst/>
          </a:prstGeom>
        </p:spPr>
        <p:txBody>
          <a:bodyPr vert="horz" lIns="100630" tIns="50315" rIns="100630" bIns="5031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8092"/>
            <a:ext cx="3077739" cy="513348"/>
          </a:xfrm>
          <a:prstGeom prst="rect">
            <a:avLst/>
          </a:prstGeom>
        </p:spPr>
        <p:txBody>
          <a:bodyPr vert="horz" lIns="100630" tIns="50315" rIns="100630" bIns="50315" rtlCol="0" anchor="b"/>
          <a:lstStyle>
            <a:lvl1pPr algn="r">
              <a:defRPr sz="13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2604977" y="339607"/>
            <a:ext cx="3947515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Stress and Strain (part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9F4EC9-2126-F24E-ACDA-6035E3FCFF3D}"/>
              </a:ext>
            </a:extLst>
          </p:cNvPr>
          <p:cNvSpPr txBox="1"/>
          <p:nvPr/>
        </p:nvSpPr>
        <p:spPr>
          <a:xfrm>
            <a:off x="3013359" y="1180215"/>
            <a:ext cx="2393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original shape with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maximum principle stresses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AEF84-6B9D-2249-8689-14ABEF0BBFD6}"/>
              </a:ext>
            </a:extLst>
          </p:cNvPr>
          <p:cNvSpPr txBox="1"/>
          <p:nvPr/>
        </p:nvSpPr>
        <p:spPr>
          <a:xfrm>
            <a:off x="407584" y="1343247"/>
            <a:ext cx="148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type of stress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FC3514-7658-8946-B702-7AAE14143760}"/>
              </a:ext>
            </a:extLst>
          </p:cNvPr>
          <p:cNvSpPr/>
          <p:nvPr/>
        </p:nvSpPr>
        <p:spPr>
          <a:xfrm>
            <a:off x="3625710" y="2849531"/>
            <a:ext cx="1105786" cy="110578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3176B4-1D8E-6147-94D1-A416CE9207DE}"/>
              </a:ext>
            </a:extLst>
          </p:cNvPr>
          <p:cNvSpPr/>
          <p:nvPr/>
        </p:nvSpPr>
        <p:spPr>
          <a:xfrm>
            <a:off x="3693052" y="5287934"/>
            <a:ext cx="1105786" cy="110578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91C9E8-F5F5-214D-AE79-BF57946FB5A8}"/>
              </a:ext>
            </a:extLst>
          </p:cNvPr>
          <p:cNvSpPr/>
          <p:nvPr/>
        </p:nvSpPr>
        <p:spPr>
          <a:xfrm>
            <a:off x="6826102" y="5486408"/>
            <a:ext cx="1733107" cy="70883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D48386-D3C1-C543-9812-235391EC30F5}"/>
              </a:ext>
            </a:extLst>
          </p:cNvPr>
          <p:cNvSpPr txBox="1"/>
          <p:nvPr/>
        </p:nvSpPr>
        <p:spPr>
          <a:xfrm>
            <a:off x="6840281" y="1460206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resulting shape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299EDE-6BD2-C747-BF8F-7754ECB3F6C4}"/>
              </a:ext>
            </a:extLst>
          </p:cNvPr>
          <p:cNvSpPr/>
          <p:nvPr/>
        </p:nvSpPr>
        <p:spPr>
          <a:xfrm>
            <a:off x="7201784" y="2796363"/>
            <a:ext cx="808078" cy="808078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C7809A-CDB3-1A40-A7B6-9D55AC1BB018}"/>
              </a:ext>
            </a:extLst>
          </p:cNvPr>
          <p:cNvSpPr txBox="1"/>
          <p:nvPr/>
        </p:nvSpPr>
        <p:spPr>
          <a:xfrm>
            <a:off x="6864446" y="3763927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(no strain, just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volume change)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8C0833-A92C-5441-9D5C-7A42E259F59D}"/>
              </a:ext>
            </a:extLst>
          </p:cNvPr>
          <p:cNvSpPr txBox="1"/>
          <p:nvPr/>
        </p:nvSpPr>
        <p:spPr>
          <a:xfrm>
            <a:off x="733648" y="564589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tension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601386-DAED-884E-AC24-22A3894F190F}"/>
              </a:ext>
            </a:extLst>
          </p:cNvPr>
          <p:cNvSpPr txBox="1"/>
          <p:nvPr/>
        </p:nvSpPr>
        <p:spPr>
          <a:xfrm>
            <a:off x="492643" y="310825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confining stress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376B25-CA7C-5546-9291-C6ACDE8B7836}"/>
              </a:ext>
            </a:extLst>
          </p:cNvPr>
          <p:cNvCxnSpPr>
            <a:cxnSpLocks/>
          </p:cNvCxnSpPr>
          <p:nvPr/>
        </p:nvCxnSpPr>
        <p:spPr>
          <a:xfrm>
            <a:off x="191386" y="2158411"/>
            <a:ext cx="87505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245A050-C573-9646-B514-2614C6B1F920}"/>
              </a:ext>
            </a:extLst>
          </p:cNvPr>
          <p:cNvCxnSpPr>
            <a:cxnSpLocks/>
          </p:cNvCxnSpPr>
          <p:nvPr/>
        </p:nvCxnSpPr>
        <p:spPr>
          <a:xfrm>
            <a:off x="216196" y="4703136"/>
            <a:ext cx="87505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DE1DF3-D431-6F4A-86CD-1312D2FBD17E}"/>
              </a:ext>
            </a:extLst>
          </p:cNvPr>
          <p:cNvCxnSpPr>
            <a:cxnSpLocks/>
          </p:cNvCxnSpPr>
          <p:nvPr/>
        </p:nvCxnSpPr>
        <p:spPr>
          <a:xfrm>
            <a:off x="2286000" y="1010093"/>
            <a:ext cx="0" cy="56458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B2A0D0F-1980-8B49-96E6-EEA20623C565}"/>
              </a:ext>
            </a:extLst>
          </p:cNvPr>
          <p:cNvCxnSpPr>
            <a:cxnSpLocks/>
          </p:cNvCxnSpPr>
          <p:nvPr/>
        </p:nvCxnSpPr>
        <p:spPr>
          <a:xfrm>
            <a:off x="6255492" y="1010093"/>
            <a:ext cx="0" cy="56033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Arrow 27">
            <a:extLst>
              <a:ext uri="{FF2B5EF4-FFF2-40B4-BE49-F238E27FC236}">
                <a16:creationId xmlns:a16="http://schemas.microsoft.com/office/drawing/2014/main" id="{4AC407C5-50DE-744E-BA6C-45C8D7BE2DA8}"/>
              </a:ext>
            </a:extLst>
          </p:cNvPr>
          <p:cNvSpPr/>
          <p:nvPr/>
        </p:nvSpPr>
        <p:spPr>
          <a:xfrm rot="10800000">
            <a:off x="3012558" y="3289004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63578541-9012-474B-B022-3E8F06DFE7C8}"/>
              </a:ext>
            </a:extLst>
          </p:cNvPr>
          <p:cNvSpPr/>
          <p:nvPr/>
        </p:nvSpPr>
        <p:spPr>
          <a:xfrm rot="16200000">
            <a:off x="3845443" y="2399413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7A19EF63-069C-1241-9FD8-FA6D616E18FE}"/>
              </a:ext>
            </a:extLst>
          </p:cNvPr>
          <p:cNvSpPr/>
          <p:nvPr/>
        </p:nvSpPr>
        <p:spPr>
          <a:xfrm>
            <a:off x="4731488" y="3264195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81FBBF47-62E2-4D4A-AC58-423FAE25A645}"/>
              </a:ext>
            </a:extLst>
          </p:cNvPr>
          <p:cNvSpPr/>
          <p:nvPr/>
        </p:nvSpPr>
        <p:spPr>
          <a:xfrm rot="5400000">
            <a:off x="3834809" y="4121889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Arrow 45">
            <a:extLst>
              <a:ext uri="{FF2B5EF4-FFF2-40B4-BE49-F238E27FC236}">
                <a16:creationId xmlns:a16="http://schemas.microsoft.com/office/drawing/2014/main" id="{104D9675-B003-654F-8B7C-251CFFB7AB1D}"/>
              </a:ext>
            </a:extLst>
          </p:cNvPr>
          <p:cNvSpPr/>
          <p:nvPr/>
        </p:nvSpPr>
        <p:spPr>
          <a:xfrm rot="10800000">
            <a:off x="4827183" y="5677785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Arrow 48">
            <a:extLst>
              <a:ext uri="{FF2B5EF4-FFF2-40B4-BE49-F238E27FC236}">
                <a16:creationId xmlns:a16="http://schemas.microsoft.com/office/drawing/2014/main" id="{9C639333-87D2-5F45-A774-08B404C822BF}"/>
              </a:ext>
            </a:extLst>
          </p:cNvPr>
          <p:cNvSpPr/>
          <p:nvPr/>
        </p:nvSpPr>
        <p:spPr>
          <a:xfrm>
            <a:off x="3033823" y="5691963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7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881964" y="233282"/>
            <a:ext cx="5606194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well Braille" pitchFamily="49"/>
                <a:ea typeface="Braille Normal" charset="0"/>
                <a:cs typeface="Braille Normal" charset="0"/>
              </a:rPr>
              <a:t>⠠⠌⠗⠑⠎⠎⠀⠯⠀⠠⠌⠗⠁⠔⠀⠐⠣⠐⠏⠀⠼⠁⠐⠜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1DC8D5-09A0-AA4F-9D8F-08A6313A9C6C}"/>
              </a:ext>
            </a:extLst>
          </p:cNvPr>
          <p:cNvSpPr/>
          <p:nvPr/>
        </p:nvSpPr>
        <p:spPr>
          <a:xfrm>
            <a:off x="3625710" y="2849531"/>
            <a:ext cx="1105786" cy="110578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0BA83-7DBB-9D4B-8B9F-739CC4C21FBB}"/>
              </a:ext>
            </a:extLst>
          </p:cNvPr>
          <p:cNvSpPr/>
          <p:nvPr/>
        </p:nvSpPr>
        <p:spPr>
          <a:xfrm>
            <a:off x="3693052" y="5287934"/>
            <a:ext cx="1105786" cy="110578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445760-2447-3446-A1EA-FC8A402BEB5F}"/>
              </a:ext>
            </a:extLst>
          </p:cNvPr>
          <p:cNvSpPr/>
          <p:nvPr/>
        </p:nvSpPr>
        <p:spPr>
          <a:xfrm>
            <a:off x="6826102" y="5486408"/>
            <a:ext cx="1733107" cy="70883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9F4EC9-2126-F24E-ACDA-6035E3FCFF3D}"/>
              </a:ext>
            </a:extLst>
          </p:cNvPr>
          <p:cNvSpPr txBox="1"/>
          <p:nvPr/>
        </p:nvSpPr>
        <p:spPr>
          <a:xfrm>
            <a:off x="2401965" y="988831"/>
            <a:ext cx="3871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⠕⠗⠊⠛⠔⠁⠇⠀⠩⠁⠏⠑⠀⠾</a:t>
            </a:r>
          </a:p>
          <a:p>
            <a:pPr algn="ctr"/>
            <a:r>
              <a:rPr lang="en-US" sz="2400" dirty="0">
                <a:latin typeface="Swell Braille" pitchFamily="49"/>
              </a:rPr>
              <a:t>⠍⠁⠭⠊⠍⠥⠍⠀⠏⠗⠔⠉⠊⠏⠇⠑</a:t>
            </a:r>
          </a:p>
          <a:p>
            <a:r>
              <a:rPr lang="en-US" sz="2400" dirty="0">
                <a:latin typeface="Swell Braille" pitchFamily="49"/>
              </a:rPr>
              <a:t>⠌⠗⠑⠎⠎⠑⠎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CC600E-D56A-6A4F-B076-30D3C9C7DEEB}"/>
              </a:ext>
            </a:extLst>
          </p:cNvPr>
          <p:cNvSpPr txBox="1"/>
          <p:nvPr/>
        </p:nvSpPr>
        <p:spPr>
          <a:xfrm>
            <a:off x="6765853" y="1119964"/>
            <a:ext cx="1967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⠗⠑⠎⠥⠇⠞⠬⠀</a:t>
            </a:r>
          </a:p>
          <a:p>
            <a:r>
              <a:rPr lang="en-US" sz="2400">
                <a:latin typeface="Swell Braille" pitchFamily="49"/>
              </a:rPr>
              <a:t>⠩⠁⠏⠑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0C407-D4DB-7941-88D4-E2D134E48BA3}"/>
              </a:ext>
            </a:extLst>
          </p:cNvPr>
          <p:cNvSpPr/>
          <p:nvPr/>
        </p:nvSpPr>
        <p:spPr>
          <a:xfrm>
            <a:off x="7201784" y="2796363"/>
            <a:ext cx="808078" cy="808078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374B1-9119-4349-BF9C-52E5091478BC}"/>
              </a:ext>
            </a:extLst>
          </p:cNvPr>
          <p:cNvSpPr txBox="1"/>
          <p:nvPr/>
        </p:nvSpPr>
        <p:spPr>
          <a:xfrm>
            <a:off x="6273539" y="3689462"/>
            <a:ext cx="2870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Swell Braille" panose="01010609060101010103" pitchFamily="49" charset="0"/>
              </a:rPr>
              <a:t>"&lt;no /ra91 j </a:t>
            </a:r>
          </a:p>
          <a:p>
            <a:r>
              <a:rPr lang="pt-BR" sz="2400" dirty="0">
                <a:latin typeface="Swell Braille" panose="01010609060101010103" pitchFamily="49" charset="0"/>
              </a:rPr>
              <a:t>Volume *ange"&gt;</a:t>
            </a:r>
            <a:endParaRPr lang="en-US" sz="2400" dirty="0">
              <a:latin typeface="Swell Braille" panose="0101060906010101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BE480-CB60-B548-AF60-067AE255B177}"/>
              </a:ext>
            </a:extLst>
          </p:cNvPr>
          <p:cNvSpPr txBox="1"/>
          <p:nvPr/>
        </p:nvSpPr>
        <p:spPr>
          <a:xfrm>
            <a:off x="542262" y="5592731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⠞⠢⠨⠝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AEF84-6B9D-2249-8689-14ABEF0BBFD6}"/>
              </a:ext>
            </a:extLst>
          </p:cNvPr>
          <p:cNvSpPr txBox="1"/>
          <p:nvPr/>
        </p:nvSpPr>
        <p:spPr>
          <a:xfrm>
            <a:off x="460747" y="1300719"/>
            <a:ext cx="165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⠞⠽⠏⠑⠀⠷⠌⠗⠑⠎⠎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E7C5EC-B81F-9E49-BFB4-91A1B9757042}"/>
              </a:ext>
            </a:extLst>
          </p:cNvPr>
          <p:cNvSpPr txBox="1"/>
          <p:nvPr/>
        </p:nvSpPr>
        <p:spPr>
          <a:xfrm>
            <a:off x="428847" y="3012562"/>
            <a:ext cx="1779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⠉⠕⠝⠋⠔⠬⠀</a:t>
            </a:r>
          </a:p>
          <a:p>
            <a:r>
              <a:rPr lang="en-US" sz="2400" dirty="0">
                <a:latin typeface="Swell Braille" pitchFamily="49"/>
              </a:rPr>
              <a:t>⠌⠗⠑⠎⠎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2AD61A-A3E3-974D-A537-087132FB013F}"/>
              </a:ext>
            </a:extLst>
          </p:cNvPr>
          <p:cNvCxnSpPr>
            <a:cxnSpLocks/>
          </p:cNvCxnSpPr>
          <p:nvPr/>
        </p:nvCxnSpPr>
        <p:spPr>
          <a:xfrm>
            <a:off x="191386" y="2158411"/>
            <a:ext cx="87505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3AFBD9-1C6E-5345-9596-C63F0FB888E1}"/>
              </a:ext>
            </a:extLst>
          </p:cNvPr>
          <p:cNvCxnSpPr>
            <a:cxnSpLocks/>
          </p:cNvCxnSpPr>
          <p:nvPr/>
        </p:nvCxnSpPr>
        <p:spPr>
          <a:xfrm>
            <a:off x="2286000" y="1010093"/>
            <a:ext cx="0" cy="56458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F4869F3-97E8-BF46-83D8-CE9314282E16}"/>
              </a:ext>
            </a:extLst>
          </p:cNvPr>
          <p:cNvCxnSpPr>
            <a:cxnSpLocks/>
          </p:cNvCxnSpPr>
          <p:nvPr/>
        </p:nvCxnSpPr>
        <p:spPr>
          <a:xfrm>
            <a:off x="6255492" y="1010093"/>
            <a:ext cx="0" cy="56033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81F68A-BF50-1D4E-8781-766FDFA94F95}"/>
              </a:ext>
            </a:extLst>
          </p:cNvPr>
          <p:cNvCxnSpPr>
            <a:cxnSpLocks/>
          </p:cNvCxnSpPr>
          <p:nvPr/>
        </p:nvCxnSpPr>
        <p:spPr>
          <a:xfrm>
            <a:off x="292396" y="4991607"/>
            <a:ext cx="87505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Arrow 25">
            <a:extLst>
              <a:ext uri="{FF2B5EF4-FFF2-40B4-BE49-F238E27FC236}">
                <a16:creationId xmlns:a16="http://schemas.microsoft.com/office/drawing/2014/main" id="{44EC9853-4A38-A943-8AC9-C5D75D199698}"/>
              </a:ext>
            </a:extLst>
          </p:cNvPr>
          <p:cNvSpPr/>
          <p:nvPr/>
        </p:nvSpPr>
        <p:spPr>
          <a:xfrm rot="10800000">
            <a:off x="3012558" y="3289004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4531470C-AF8A-C24C-97DF-FD51FCFC1A70}"/>
              </a:ext>
            </a:extLst>
          </p:cNvPr>
          <p:cNvSpPr/>
          <p:nvPr/>
        </p:nvSpPr>
        <p:spPr>
          <a:xfrm rot="16200000">
            <a:off x="3845443" y="2399413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>
            <a:extLst>
              <a:ext uri="{FF2B5EF4-FFF2-40B4-BE49-F238E27FC236}">
                <a16:creationId xmlns:a16="http://schemas.microsoft.com/office/drawing/2014/main" id="{ED4BAA62-32DE-CD45-ADAC-E43B3C18CFED}"/>
              </a:ext>
            </a:extLst>
          </p:cNvPr>
          <p:cNvSpPr/>
          <p:nvPr/>
        </p:nvSpPr>
        <p:spPr>
          <a:xfrm>
            <a:off x="4731488" y="3264195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C608E25A-8AAE-0A47-9947-502386A68CB6}"/>
              </a:ext>
            </a:extLst>
          </p:cNvPr>
          <p:cNvSpPr/>
          <p:nvPr/>
        </p:nvSpPr>
        <p:spPr>
          <a:xfrm rot="5400000">
            <a:off x="3834809" y="4121889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>
            <a:extLst>
              <a:ext uri="{FF2B5EF4-FFF2-40B4-BE49-F238E27FC236}">
                <a16:creationId xmlns:a16="http://schemas.microsoft.com/office/drawing/2014/main" id="{A88B7BA2-B7BD-A046-B982-7FA8EDEF18E5}"/>
              </a:ext>
            </a:extLst>
          </p:cNvPr>
          <p:cNvSpPr/>
          <p:nvPr/>
        </p:nvSpPr>
        <p:spPr>
          <a:xfrm rot="10800000">
            <a:off x="4827183" y="5677785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132F76B5-CE20-9646-9A1D-D3987B90CDFB}"/>
              </a:ext>
            </a:extLst>
          </p:cNvPr>
          <p:cNvSpPr/>
          <p:nvPr/>
        </p:nvSpPr>
        <p:spPr>
          <a:xfrm>
            <a:off x="3033823" y="5691963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1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1DC8D5-09A0-AA4F-9D8F-08A6313A9C6C}"/>
              </a:ext>
            </a:extLst>
          </p:cNvPr>
          <p:cNvSpPr/>
          <p:nvPr/>
        </p:nvSpPr>
        <p:spPr>
          <a:xfrm>
            <a:off x="2583719" y="1945764"/>
            <a:ext cx="1105786" cy="110578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0BA83-7DBB-9D4B-8B9F-739CC4C21FBB}"/>
              </a:ext>
            </a:extLst>
          </p:cNvPr>
          <p:cNvSpPr/>
          <p:nvPr/>
        </p:nvSpPr>
        <p:spPr>
          <a:xfrm>
            <a:off x="2651061" y="4384167"/>
            <a:ext cx="1105786" cy="110578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445760-2447-3446-A1EA-FC8A402BEB5F}"/>
              </a:ext>
            </a:extLst>
          </p:cNvPr>
          <p:cNvSpPr/>
          <p:nvPr/>
        </p:nvSpPr>
        <p:spPr>
          <a:xfrm>
            <a:off x="5784111" y="4582641"/>
            <a:ext cx="1733107" cy="70883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0C407-D4DB-7941-88D4-E2D134E48BA3}"/>
              </a:ext>
            </a:extLst>
          </p:cNvPr>
          <p:cNvSpPr/>
          <p:nvPr/>
        </p:nvSpPr>
        <p:spPr>
          <a:xfrm>
            <a:off x="6223588" y="2062717"/>
            <a:ext cx="808078" cy="808078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44EC9853-4A38-A943-8AC9-C5D75D199698}"/>
              </a:ext>
            </a:extLst>
          </p:cNvPr>
          <p:cNvSpPr/>
          <p:nvPr/>
        </p:nvSpPr>
        <p:spPr>
          <a:xfrm rot="10800000">
            <a:off x="1970567" y="2385237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4531470C-AF8A-C24C-97DF-FD51FCFC1A70}"/>
              </a:ext>
            </a:extLst>
          </p:cNvPr>
          <p:cNvSpPr/>
          <p:nvPr/>
        </p:nvSpPr>
        <p:spPr>
          <a:xfrm rot="16200000">
            <a:off x="2803452" y="1495646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>
            <a:extLst>
              <a:ext uri="{FF2B5EF4-FFF2-40B4-BE49-F238E27FC236}">
                <a16:creationId xmlns:a16="http://schemas.microsoft.com/office/drawing/2014/main" id="{ED4BAA62-32DE-CD45-ADAC-E43B3C18CFED}"/>
              </a:ext>
            </a:extLst>
          </p:cNvPr>
          <p:cNvSpPr/>
          <p:nvPr/>
        </p:nvSpPr>
        <p:spPr>
          <a:xfrm>
            <a:off x="3689497" y="2360428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C608E25A-8AAE-0A47-9947-502386A68CB6}"/>
              </a:ext>
            </a:extLst>
          </p:cNvPr>
          <p:cNvSpPr/>
          <p:nvPr/>
        </p:nvSpPr>
        <p:spPr>
          <a:xfrm rot="5400000">
            <a:off x="2792818" y="3218122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>
            <a:extLst>
              <a:ext uri="{FF2B5EF4-FFF2-40B4-BE49-F238E27FC236}">
                <a16:creationId xmlns:a16="http://schemas.microsoft.com/office/drawing/2014/main" id="{A88B7BA2-B7BD-A046-B982-7FA8EDEF18E5}"/>
              </a:ext>
            </a:extLst>
          </p:cNvPr>
          <p:cNvSpPr/>
          <p:nvPr/>
        </p:nvSpPr>
        <p:spPr>
          <a:xfrm rot="10800000">
            <a:off x="3785192" y="4774018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132F76B5-CE20-9646-9A1D-D3987B90CDFB}"/>
              </a:ext>
            </a:extLst>
          </p:cNvPr>
          <p:cNvSpPr/>
          <p:nvPr/>
        </p:nvSpPr>
        <p:spPr>
          <a:xfrm>
            <a:off x="1991832" y="4788196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7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1820</TotalTime>
  <Words>51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119</cp:revision>
  <cp:lastPrinted>2021-02-12T03:18:07Z</cp:lastPrinted>
  <dcterms:created xsi:type="dcterms:W3CDTF">2019-12-06T02:24:42Z</dcterms:created>
  <dcterms:modified xsi:type="dcterms:W3CDTF">2021-07-09T19:46:44Z</dcterms:modified>
</cp:coreProperties>
</file>