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74" r:id="rId2"/>
    <p:sldId id="269" r:id="rId3"/>
    <p:sldId id="275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05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1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6/17/21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18C6DC97-2095-E746-851F-C6F02E117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26"/>
          <a:stretch/>
        </p:blipFill>
        <p:spPr>
          <a:xfrm>
            <a:off x="332857" y="1132663"/>
            <a:ext cx="8353943" cy="572533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D170329-724D-6742-A4A8-EBC44C1158D0}"/>
              </a:ext>
            </a:extLst>
          </p:cNvPr>
          <p:cNvSpPr txBox="1"/>
          <p:nvPr/>
        </p:nvSpPr>
        <p:spPr>
          <a:xfrm flipH="1">
            <a:off x="2743200" y="243914"/>
            <a:ext cx="3947515" cy="646331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North America </a:t>
            </a:r>
          </a:p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(US States and Canadian Provinces)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4F956D-514B-2C49-AB14-B6238823C51A}"/>
              </a:ext>
            </a:extLst>
          </p:cNvPr>
          <p:cNvSpPr/>
          <p:nvPr/>
        </p:nvSpPr>
        <p:spPr>
          <a:xfrm>
            <a:off x="588336" y="5351722"/>
            <a:ext cx="978195" cy="63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5FC5E-AC3E-974A-9886-882E2869927E}"/>
              </a:ext>
            </a:extLst>
          </p:cNvPr>
          <p:cNvSpPr/>
          <p:nvPr/>
        </p:nvSpPr>
        <p:spPr>
          <a:xfrm>
            <a:off x="7025253" y="1649450"/>
            <a:ext cx="1019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Greenland</a:t>
            </a:r>
          </a:p>
        </p:txBody>
      </p:sp>
    </p:spTree>
    <p:extLst>
      <p:ext uri="{BB962C8B-B14F-4D97-AF65-F5344CB8AC3E}">
        <p14:creationId xmlns:p14="http://schemas.microsoft.com/office/powerpoint/2010/main" val="169485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18C6DC97-2095-E746-851F-C6F02E117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26"/>
          <a:stretch/>
        </p:blipFill>
        <p:spPr>
          <a:xfrm>
            <a:off x="332857" y="1132663"/>
            <a:ext cx="8353943" cy="572533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D170329-724D-6742-A4A8-EBC44C1158D0}"/>
              </a:ext>
            </a:extLst>
          </p:cNvPr>
          <p:cNvSpPr txBox="1"/>
          <p:nvPr/>
        </p:nvSpPr>
        <p:spPr>
          <a:xfrm flipH="1">
            <a:off x="307142" y="180119"/>
            <a:ext cx="8390290" cy="83099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well Braille" pitchFamily="49"/>
                <a:ea typeface="Braille Normal" charset="0"/>
                <a:cs typeface="Braille Normal" charset="0"/>
              </a:rPr>
              <a:t>⠠⠝⠕⠗⠹⠀⠠⠁⠍⠻⠊⠉⠁⠀</a:t>
            </a:r>
          </a:p>
          <a:p>
            <a:pPr algn="ctr"/>
            <a:r>
              <a:rPr lang="en-US" sz="2400" dirty="0">
                <a:latin typeface="Swell Braille" pitchFamily="49"/>
                <a:ea typeface="Braille Normal" charset="0"/>
                <a:cs typeface="Braille Normal" charset="0"/>
              </a:rPr>
              <a:t>⠐⠣,,⠥s⠀⠠⠌⠁⠞⠑⠎⠀⠯⠀⠠⠉⠁⠝⠁⠙⠊⠁⠝⠀⠠⠏⠗⠕⠧⠔⠉⠑⠎⠐⠜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4F956D-514B-2C49-AB14-B6238823C51A}"/>
              </a:ext>
            </a:extLst>
          </p:cNvPr>
          <p:cNvSpPr/>
          <p:nvPr/>
        </p:nvSpPr>
        <p:spPr>
          <a:xfrm>
            <a:off x="588336" y="5351722"/>
            <a:ext cx="978195" cy="63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CEFDA-7C4A-B344-98D7-5FC41C84B13C}"/>
              </a:ext>
            </a:extLst>
          </p:cNvPr>
          <p:cNvSpPr/>
          <p:nvPr/>
        </p:nvSpPr>
        <p:spPr>
          <a:xfrm>
            <a:off x="7263001" y="2899896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⠠⠛⠗⠑⠢⠇⠯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988F7D-4704-4EB0-9F40-CD482919291F}"/>
              </a:ext>
            </a:extLst>
          </p:cNvPr>
          <p:cNvCxnSpPr/>
          <p:nvPr/>
        </p:nvCxnSpPr>
        <p:spPr>
          <a:xfrm flipH="1">
            <a:off x="7659149" y="2265028"/>
            <a:ext cx="159390" cy="6348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61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18C6DC97-2095-E746-851F-C6F02E117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97"/>
          <a:stretch/>
        </p:blipFill>
        <p:spPr>
          <a:xfrm>
            <a:off x="258428" y="420282"/>
            <a:ext cx="8353943" cy="643771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A4F956D-514B-2C49-AB14-B6238823C51A}"/>
              </a:ext>
            </a:extLst>
          </p:cNvPr>
          <p:cNvSpPr/>
          <p:nvPr/>
        </p:nvSpPr>
        <p:spPr>
          <a:xfrm>
            <a:off x="588336" y="5351722"/>
            <a:ext cx="978195" cy="63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8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1875</TotalTime>
  <Words>20</Words>
  <Application>Microsoft Macintosh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122</cp:revision>
  <cp:lastPrinted>2020-06-18T13:51:38Z</cp:lastPrinted>
  <dcterms:created xsi:type="dcterms:W3CDTF">2019-12-06T02:24:42Z</dcterms:created>
  <dcterms:modified xsi:type="dcterms:W3CDTF">2021-06-17T15:36:58Z</dcterms:modified>
</cp:coreProperties>
</file>