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1THIFziStLclwcVbTXKXs8O8H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76"/>
              <a:buFont typeface="Calibri"/>
              <a:buNone/>
              <a:defRPr sz="517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725"/>
              <a:buNone/>
              <a:defRPr sz="17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553"/>
              <a:buNone/>
              <a:defRPr sz="155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rgbClr val="888888"/>
              </a:buClr>
              <a:buSzPts val="1381"/>
              <a:buNone/>
              <a:defRPr sz="138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 b="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None/>
              <a:defRPr sz="1725" b="1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070"/>
              <a:buNone/>
              <a:defRPr sz="2070" b="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None/>
              <a:defRPr sz="1725" b="1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None/>
              <a:defRPr sz="1553" b="1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Calibri"/>
              <a:buNone/>
              <a:defRPr sz="2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386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  <a:defRPr sz="2760"/>
            </a:lvl1pPr>
            <a:lvl2pPr marL="914400" lvl="1" indent="-382016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416"/>
              <a:buChar char="•"/>
              <a:defRPr sz="2416"/>
            </a:lvl2pPr>
            <a:lvl3pPr marL="1371600" lvl="2" indent="-360044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Char char="•"/>
              <a:defRPr sz="2070"/>
            </a:lvl3pPr>
            <a:lvl4pPr marL="1828800" lvl="3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4pPr>
            <a:lvl5pPr marL="2286000" lvl="4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5pPr>
            <a:lvl6pPr marL="2743200" lvl="5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6pPr>
            <a:lvl7pPr marL="3200400" lvl="6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7pPr>
            <a:lvl8pPr marL="3657600" lvl="7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8pPr>
            <a:lvl9pPr marL="4114800" lvl="8" indent="-338137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  <a:defRPr sz="1725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208"/>
              <a:buNone/>
              <a:defRPr sz="1208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035"/>
              <a:buNone/>
              <a:defRPr sz="1035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Calibri"/>
              <a:buNone/>
              <a:defRPr sz="27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None/>
              <a:defRPr sz="2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416"/>
              <a:buFont typeface="Arial"/>
              <a:buNone/>
              <a:defRPr sz="2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  <a:defRPr sz="20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2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1381"/>
              <a:buNone/>
              <a:defRPr sz="1381"/>
            </a:lvl1pPr>
            <a:lvl2pPr marL="914400" lvl="1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208"/>
              <a:buNone/>
              <a:defRPr sz="1208"/>
            </a:lvl2pPr>
            <a:lvl3pPr marL="1371600" lvl="2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035"/>
              <a:buNone/>
              <a:defRPr sz="1035"/>
            </a:lvl3pPr>
            <a:lvl4pPr marL="1828800" lvl="3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4pPr>
            <a:lvl5pPr marL="2286000" lvl="4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5pPr>
            <a:lvl6pPr marL="2743200" lvl="5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6pPr>
            <a:lvl7pPr marL="3200400" lvl="6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7pPr>
            <a:lvl8pPr marL="3657600" lvl="7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8pPr>
            <a:lvl9pPr marL="4114800" lvl="8" indent="-228600" algn="l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863"/>
              <a:buNone/>
              <a:defRPr sz="863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96"/>
              <a:buFont typeface="Calibri"/>
              <a:buNone/>
              <a:defRPr sz="37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2016" algn="l" rtl="0">
              <a:lnSpc>
                <a:spcPct val="90000"/>
              </a:lnSpc>
              <a:spcBef>
                <a:spcPts val="863"/>
              </a:spcBef>
              <a:spcAft>
                <a:spcPts val="0"/>
              </a:spcAft>
              <a:buClr>
                <a:schemeClr val="dk1"/>
              </a:buClr>
              <a:buSzPts val="2416"/>
              <a:buFont typeface="Arial"/>
              <a:buChar char="•"/>
              <a:defRPr sz="2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0044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Char char="•"/>
              <a:defRPr sz="20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137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•"/>
              <a:defRPr sz="1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7215" algn="l" rtl="0">
              <a:lnSpc>
                <a:spcPct val="90000"/>
              </a:lnSpc>
              <a:spcBef>
                <a:spcPts val="431"/>
              </a:spcBef>
              <a:spcAft>
                <a:spcPts val="0"/>
              </a:spcAft>
              <a:buClr>
                <a:schemeClr val="dk1"/>
              </a:buClr>
              <a:buSzPts val="1553"/>
              <a:buFont typeface="Arial"/>
              <a:buChar char="•"/>
              <a:defRPr sz="15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B47F663-D0A9-F946-8E5E-78DFDE4A41F8}"/>
              </a:ext>
            </a:extLst>
          </p:cNvPr>
          <p:cNvGrpSpPr/>
          <p:nvPr/>
        </p:nvGrpSpPr>
        <p:grpSpPr>
          <a:xfrm>
            <a:off x="548640" y="3394710"/>
            <a:ext cx="8115300" cy="1565910"/>
            <a:chOff x="548640" y="2800350"/>
            <a:chExt cx="8115300" cy="1565910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6D4D9AB-7917-4341-8C13-F1126A86D291}"/>
                </a:ext>
              </a:extLst>
            </p:cNvPr>
            <p:cNvSpPr/>
            <p:nvPr/>
          </p:nvSpPr>
          <p:spPr>
            <a:xfrm>
              <a:off x="6892290" y="2903220"/>
              <a:ext cx="1748790" cy="811530"/>
            </a:xfrm>
            <a:custGeom>
              <a:avLst/>
              <a:gdLst>
                <a:gd name="connsiteX0" fmla="*/ 0 w 1748790"/>
                <a:gd name="connsiteY0" fmla="*/ 80010 h 811530"/>
                <a:gd name="connsiteX1" fmla="*/ 377190 w 1748790"/>
                <a:gd name="connsiteY1" fmla="*/ 365760 h 811530"/>
                <a:gd name="connsiteX2" fmla="*/ 800100 w 1748790"/>
                <a:gd name="connsiteY2" fmla="*/ 560070 h 811530"/>
                <a:gd name="connsiteX3" fmla="*/ 1200150 w 1748790"/>
                <a:gd name="connsiteY3" fmla="*/ 674370 h 811530"/>
                <a:gd name="connsiteX4" fmla="*/ 1565910 w 1748790"/>
                <a:gd name="connsiteY4" fmla="*/ 788670 h 811530"/>
                <a:gd name="connsiteX5" fmla="*/ 1748790 w 1748790"/>
                <a:gd name="connsiteY5" fmla="*/ 811530 h 811530"/>
                <a:gd name="connsiteX6" fmla="*/ 1748790 w 1748790"/>
                <a:gd name="connsiteY6" fmla="*/ 422910 h 811530"/>
                <a:gd name="connsiteX7" fmla="*/ 1325880 w 1748790"/>
                <a:gd name="connsiteY7" fmla="*/ 342900 h 811530"/>
                <a:gd name="connsiteX8" fmla="*/ 1062990 w 1748790"/>
                <a:gd name="connsiteY8" fmla="*/ 205740 h 811530"/>
                <a:gd name="connsiteX9" fmla="*/ 720090 w 1748790"/>
                <a:gd name="connsiteY9" fmla="*/ 57150 h 811530"/>
                <a:gd name="connsiteX10" fmla="*/ 480060 w 1748790"/>
                <a:gd name="connsiteY10" fmla="*/ 0 h 811530"/>
                <a:gd name="connsiteX11" fmla="*/ 205740 w 1748790"/>
                <a:gd name="connsiteY11" fmla="*/ 34290 h 811530"/>
                <a:gd name="connsiteX12" fmla="*/ 0 w 1748790"/>
                <a:gd name="connsiteY12" fmla="*/ 80010 h 81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8790" h="811530">
                  <a:moveTo>
                    <a:pt x="0" y="80010"/>
                  </a:moveTo>
                  <a:lnTo>
                    <a:pt x="377190" y="365760"/>
                  </a:lnTo>
                  <a:lnTo>
                    <a:pt x="800100" y="560070"/>
                  </a:lnTo>
                  <a:lnTo>
                    <a:pt x="1200150" y="674370"/>
                  </a:lnTo>
                  <a:lnTo>
                    <a:pt x="1565910" y="788670"/>
                  </a:lnTo>
                  <a:lnTo>
                    <a:pt x="1748790" y="811530"/>
                  </a:lnTo>
                  <a:lnTo>
                    <a:pt x="1748790" y="422910"/>
                  </a:lnTo>
                  <a:lnTo>
                    <a:pt x="1325880" y="342900"/>
                  </a:lnTo>
                  <a:lnTo>
                    <a:pt x="1062990" y="205740"/>
                  </a:lnTo>
                  <a:lnTo>
                    <a:pt x="720090" y="57150"/>
                  </a:lnTo>
                  <a:lnTo>
                    <a:pt x="480060" y="0"/>
                  </a:lnTo>
                  <a:lnTo>
                    <a:pt x="205740" y="34290"/>
                  </a:lnTo>
                  <a:lnTo>
                    <a:pt x="0" y="80010"/>
                  </a:lnTo>
                  <a:close/>
                </a:path>
              </a:pathLst>
            </a:cu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823CF6D-FF76-9345-B97C-66C59908D727}"/>
                </a:ext>
              </a:extLst>
            </p:cNvPr>
            <p:cNvSpPr/>
            <p:nvPr/>
          </p:nvSpPr>
          <p:spPr>
            <a:xfrm>
              <a:off x="2366010" y="2800350"/>
              <a:ext cx="1565910" cy="468630"/>
            </a:xfrm>
            <a:custGeom>
              <a:avLst/>
              <a:gdLst>
                <a:gd name="connsiteX0" fmla="*/ 0 w 1565910"/>
                <a:gd name="connsiteY0" fmla="*/ 45720 h 468630"/>
                <a:gd name="connsiteX1" fmla="*/ 217170 w 1565910"/>
                <a:gd name="connsiteY1" fmla="*/ 251460 h 468630"/>
                <a:gd name="connsiteX2" fmla="*/ 457200 w 1565910"/>
                <a:gd name="connsiteY2" fmla="*/ 434340 h 468630"/>
                <a:gd name="connsiteX3" fmla="*/ 834390 w 1565910"/>
                <a:gd name="connsiteY3" fmla="*/ 468630 h 468630"/>
                <a:gd name="connsiteX4" fmla="*/ 1280160 w 1565910"/>
                <a:gd name="connsiteY4" fmla="*/ 365760 h 468630"/>
                <a:gd name="connsiteX5" fmla="*/ 1463040 w 1565910"/>
                <a:gd name="connsiteY5" fmla="*/ 308610 h 468630"/>
                <a:gd name="connsiteX6" fmla="*/ 1565910 w 1565910"/>
                <a:gd name="connsiteY6" fmla="*/ 194310 h 468630"/>
                <a:gd name="connsiteX7" fmla="*/ 1428750 w 1565910"/>
                <a:gd name="connsiteY7" fmla="*/ 80010 h 468630"/>
                <a:gd name="connsiteX8" fmla="*/ 1211580 w 1565910"/>
                <a:gd name="connsiteY8" fmla="*/ 91440 h 468630"/>
                <a:gd name="connsiteX9" fmla="*/ 1005840 w 1565910"/>
                <a:gd name="connsiteY9" fmla="*/ 68580 h 468630"/>
                <a:gd name="connsiteX10" fmla="*/ 788670 w 1565910"/>
                <a:gd name="connsiteY10" fmla="*/ 68580 h 468630"/>
                <a:gd name="connsiteX11" fmla="*/ 365760 w 1565910"/>
                <a:gd name="connsiteY11" fmla="*/ 22860 h 468630"/>
                <a:gd name="connsiteX12" fmla="*/ 228600 w 1565910"/>
                <a:gd name="connsiteY12" fmla="*/ 0 h 468630"/>
                <a:gd name="connsiteX13" fmla="*/ 0 w 1565910"/>
                <a:gd name="connsiteY13" fmla="*/ 4572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5910" h="468630">
                  <a:moveTo>
                    <a:pt x="0" y="45720"/>
                  </a:moveTo>
                  <a:lnTo>
                    <a:pt x="217170" y="251460"/>
                  </a:lnTo>
                  <a:lnTo>
                    <a:pt x="457200" y="434340"/>
                  </a:lnTo>
                  <a:lnTo>
                    <a:pt x="834390" y="468630"/>
                  </a:lnTo>
                  <a:lnTo>
                    <a:pt x="1280160" y="365760"/>
                  </a:lnTo>
                  <a:lnTo>
                    <a:pt x="1463040" y="308610"/>
                  </a:lnTo>
                  <a:lnTo>
                    <a:pt x="1565910" y="194310"/>
                  </a:lnTo>
                  <a:lnTo>
                    <a:pt x="1428750" y="80010"/>
                  </a:lnTo>
                  <a:lnTo>
                    <a:pt x="1211580" y="91440"/>
                  </a:lnTo>
                  <a:lnTo>
                    <a:pt x="1005840" y="68580"/>
                  </a:lnTo>
                  <a:lnTo>
                    <a:pt x="788670" y="68580"/>
                  </a:lnTo>
                  <a:lnTo>
                    <a:pt x="365760" y="22860"/>
                  </a:lnTo>
                  <a:lnTo>
                    <a:pt x="228600" y="0"/>
                  </a:lnTo>
                  <a:lnTo>
                    <a:pt x="0" y="45720"/>
                  </a:lnTo>
                  <a:close/>
                </a:path>
              </a:pathLst>
            </a:cu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50A374-DF4D-C148-9DAE-366DDAF168B3}"/>
                </a:ext>
              </a:extLst>
            </p:cNvPr>
            <p:cNvSpPr/>
            <p:nvPr/>
          </p:nvSpPr>
          <p:spPr>
            <a:xfrm>
              <a:off x="1257300" y="2868930"/>
              <a:ext cx="3646170" cy="994410"/>
            </a:xfrm>
            <a:custGeom>
              <a:avLst/>
              <a:gdLst>
                <a:gd name="connsiteX0" fmla="*/ 0 w 3646170"/>
                <a:gd name="connsiteY0" fmla="*/ 11430 h 994410"/>
                <a:gd name="connsiteX1" fmla="*/ 125730 w 3646170"/>
                <a:gd name="connsiteY1" fmla="*/ 160020 h 994410"/>
                <a:gd name="connsiteX2" fmla="*/ 365760 w 3646170"/>
                <a:gd name="connsiteY2" fmla="*/ 285750 h 994410"/>
                <a:gd name="connsiteX3" fmla="*/ 640080 w 3646170"/>
                <a:gd name="connsiteY3" fmla="*/ 457200 h 994410"/>
                <a:gd name="connsiteX4" fmla="*/ 902970 w 3646170"/>
                <a:gd name="connsiteY4" fmla="*/ 697230 h 994410"/>
                <a:gd name="connsiteX5" fmla="*/ 1188720 w 3646170"/>
                <a:gd name="connsiteY5" fmla="*/ 902970 h 994410"/>
                <a:gd name="connsiteX6" fmla="*/ 1668780 w 3646170"/>
                <a:gd name="connsiteY6" fmla="*/ 994410 h 994410"/>
                <a:gd name="connsiteX7" fmla="*/ 2251710 w 3646170"/>
                <a:gd name="connsiteY7" fmla="*/ 925830 h 994410"/>
                <a:gd name="connsiteX8" fmla="*/ 2994660 w 3646170"/>
                <a:gd name="connsiteY8" fmla="*/ 594360 h 994410"/>
                <a:gd name="connsiteX9" fmla="*/ 3429000 w 3646170"/>
                <a:gd name="connsiteY9" fmla="*/ 297180 h 994410"/>
                <a:gd name="connsiteX10" fmla="*/ 3646170 w 3646170"/>
                <a:gd name="connsiteY10" fmla="*/ 182880 h 994410"/>
                <a:gd name="connsiteX11" fmla="*/ 3531870 w 3646170"/>
                <a:gd name="connsiteY11" fmla="*/ 114300 h 994410"/>
                <a:gd name="connsiteX12" fmla="*/ 3280410 w 3646170"/>
                <a:gd name="connsiteY12" fmla="*/ 194310 h 994410"/>
                <a:gd name="connsiteX13" fmla="*/ 3051810 w 3646170"/>
                <a:gd name="connsiteY13" fmla="*/ 171450 h 994410"/>
                <a:gd name="connsiteX14" fmla="*/ 2880360 w 3646170"/>
                <a:gd name="connsiteY14" fmla="*/ 114300 h 994410"/>
                <a:gd name="connsiteX15" fmla="*/ 2720340 w 3646170"/>
                <a:gd name="connsiteY15" fmla="*/ 125730 h 994410"/>
                <a:gd name="connsiteX16" fmla="*/ 2548890 w 3646170"/>
                <a:gd name="connsiteY16" fmla="*/ 262890 h 994410"/>
                <a:gd name="connsiteX17" fmla="*/ 2194560 w 3646170"/>
                <a:gd name="connsiteY17" fmla="*/ 342900 h 994410"/>
                <a:gd name="connsiteX18" fmla="*/ 1931670 w 3646170"/>
                <a:gd name="connsiteY18" fmla="*/ 411480 h 994410"/>
                <a:gd name="connsiteX19" fmla="*/ 1634490 w 3646170"/>
                <a:gd name="connsiteY19" fmla="*/ 377190 h 994410"/>
                <a:gd name="connsiteX20" fmla="*/ 1634490 w 3646170"/>
                <a:gd name="connsiteY20" fmla="*/ 377190 h 994410"/>
                <a:gd name="connsiteX21" fmla="*/ 1417320 w 3646170"/>
                <a:gd name="connsiteY21" fmla="*/ 274320 h 994410"/>
                <a:gd name="connsiteX22" fmla="*/ 1188720 w 3646170"/>
                <a:gd name="connsiteY22" fmla="*/ 102870 h 994410"/>
                <a:gd name="connsiteX23" fmla="*/ 1085850 w 3646170"/>
                <a:gd name="connsiteY23" fmla="*/ 0 h 994410"/>
                <a:gd name="connsiteX24" fmla="*/ 834390 w 3646170"/>
                <a:gd name="connsiteY24" fmla="*/ 22860 h 994410"/>
                <a:gd name="connsiteX25" fmla="*/ 651510 w 3646170"/>
                <a:gd name="connsiteY25" fmla="*/ 22860 h 994410"/>
                <a:gd name="connsiteX26" fmla="*/ 480060 w 3646170"/>
                <a:gd name="connsiteY26" fmla="*/ 68580 h 994410"/>
                <a:gd name="connsiteX27" fmla="*/ 365760 w 3646170"/>
                <a:gd name="connsiteY27" fmla="*/ 45720 h 994410"/>
                <a:gd name="connsiteX28" fmla="*/ 0 w 3646170"/>
                <a:gd name="connsiteY28" fmla="*/ 11430 h 99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46170" h="994410">
                  <a:moveTo>
                    <a:pt x="0" y="11430"/>
                  </a:moveTo>
                  <a:lnTo>
                    <a:pt x="125730" y="160020"/>
                  </a:lnTo>
                  <a:lnTo>
                    <a:pt x="365760" y="285750"/>
                  </a:lnTo>
                  <a:lnTo>
                    <a:pt x="640080" y="457200"/>
                  </a:lnTo>
                  <a:lnTo>
                    <a:pt x="902970" y="697230"/>
                  </a:lnTo>
                  <a:lnTo>
                    <a:pt x="1188720" y="902970"/>
                  </a:lnTo>
                  <a:lnTo>
                    <a:pt x="1668780" y="994410"/>
                  </a:lnTo>
                  <a:lnTo>
                    <a:pt x="2251710" y="925830"/>
                  </a:lnTo>
                  <a:lnTo>
                    <a:pt x="2994660" y="594360"/>
                  </a:lnTo>
                  <a:lnTo>
                    <a:pt x="3429000" y="297180"/>
                  </a:lnTo>
                  <a:lnTo>
                    <a:pt x="3646170" y="182880"/>
                  </a:lnTo>
                  <a:lnTo>
                    <a:pt x="3531870" y="114300"/>
                  </a:lnTo>
                  <a:lnTo>
                    <a:pt x="3280410" y="194310"/>
                  </a:lnTo>
                  <a:lnTo>
                    <a:pt x="3051810" y="171450"/>
                  </a:lnTo>
                  <a:lnTo>
                    <a:pt x="2880360" y="114300"/>
                  </a:lnTo>
                  <a:lnTo>
                    <a:pt x="2720340" y="125730"/>
                  </a:lnTo>
                  <a:lnTo>
                    <a:pt x="2548890" y="262890"/>
                  </a:lnTo>
                  <a:lnTo>
                    <a:pt x="2194560" y="342900"/>
                  </a:lnTo>
                  <a:lnTo>
                    <a:pt x="1931670" y="411480"/>
                  </a:lnTo>
                  <a:lnTo>
                    <a:pt x="1634490" y="377190"/>
                  </a:lnTo>
                  <a:lnTo>
                    <a:pt x="1634490" y="377190"/>
                  </a:lnTo>
                  <a:lnTo>
                    <a:pt x="1417320" y="274320"/>
                  </a:lnTo>
                  <a:lnTo>
                    <a:pt x="1188720" y="102870"/>
                  </a:lnTo>
                  <a:lnTo>
                    <a:pt x="1085850" y="0"/>
                  </a:lnTo>
                  <a:lnTo>
                    <a:pt x="834390" y="22860"/>
                  </a:lnTo>
                  <a:lnTo>
                    <a:pt x="651510" y="22860"/>
                  </a:lnTo>
                  <a:lnTo>
                    <a:pt x="480060" y="68580"/>
                  </a:lnTo>
                  <a:lnTo>
                    <a:pt x="365760" y="45720"/>
                  </a:lnTo>
                  <a:lnTo>
                    <a:pt x="0" y="114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7BAB98C-C246-4542-9C8A-2BFB70236FAE}"/>
                </a:ext>
              </a:extLst>
            </p:cNvPr>
            <p:cNvSpPr/>
            <p:nvPr/>
          </p:nvSpPr>
          <p:spPr>
            <a:xfrm>
              <a:off x="6012180" y="3006090"/>
              <a:ext cx="2651760" cy="1188720"/>
            </a:xfrm>
            <a:custGeom>
              <a:avLst/>
              <a:gdLst>
                <a:gd name="connsiteX0" fmla="*/ 0 w 2651760"/>
                <a:gd name="connsiteY0" fmla="*/ 80010 h 1188720"/>
                <a:gd name="connsiteX1" fmla="*/ 548640 w 2651760"/>
                <a:gd name="connsiteY1" fmla="*/ 400050 h 1188720"/>
                <a:gd name="connsiteX2" fmla="*/ 1131570 w 2651760"/>
                <a:gd name="connsiteY2" fmla="*/ 720090 h 1188720"/>
                <a:gd name="connsiteX3" fmla="*/ 1520190 w 2651760"/>
                <a:gd name="connsiteY3" fmla="*/ 891540 h 1188720"/>
                <a:gd name="connsiteX4" fmla="*/ 1965960 w 2651760"/>
                <a:gd name="connsiteY4" fmla="*/ 1062990 h 1188720"/>
                <a:gd name="connsiteX5" fmla="*/ 2400300 w 2651760"/>
                <a:gd name="connsiteY5" fmla="*/ 1177290 h 1188720"/>
                <a:gd name="connsiteX6" fmla="*/ 2651760 w 2651760"/>
                <a:gd name="connsiteY6" fmla="*/ 1188720 h 1188720"/>
                <a:gd name="connsiteX7" fmla="*/ 2640330 w 2651760"/>
                <a:gd name="connsiteY7" fmla="*/ 731520 h 1188720"/>
                <a:gd name="connsiteX8" fmla="*/ 2068830 w 2651760"/>
                <a:gd name="connsiteY8" fmla="*/ 594360 h 1188720"/>
                <a:gd name="connsiteX9" fmla="*/ 1577340 w 2651760"/>
                <a:gd name="connsiteY9" fmla="*/ 400050 h 1188720"/>
                <a:gd name="connsiteX10" fmla="*/ 1223010 w 2651760"/>
                <a:gd name="connsiteY10" fmla="*/ 274320 h 1188720"/>
                <a:gd name="connsiteX11" fmla="*/ 834390 w 2651760"/>
                <a:gd name="connsiteY11" fmla="*/ 0 h 1188720"/>
                <a:gd name="connsiteX12" fmla="*/ 537210 w 2651760"/>
                <a:gd name="connsiteY12" fmla="*/ 114300 h 1188720"/>
                <a:gd name="connsiteX13" fmla="*/ 240030 w 2651760"/>
                <a:gd name="connsiteY13" fmla="*/ 102870 h 1188720"/>
                <a:gd name="connsiteX14" fmla="*/ 91440 w 2651760"/>
                <a:gd name="connsiteY14" fmla="*/ 114300 h 1188720"/>
                <a:gd name="connsiteX15" fmla="*/ 114300 w 2651760"/>
                <a:gd name="connsiteY15" fmla="*/ 1600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1760" h="1188720">
                  <a:moveTo>
                    <a:pt x="0" y="80010"/>
                  </a:moveTo>
                  <a:lnTo>
                    <a:pt x="548640" y="400050"/>
                  </a:lnTo>
                  <a:lnTo>
                    <a:pt x="1131570" y="720090"/>
                  </a:lnTo>
                  <a:lnTo>
                    <a:pt x="1520190" y="891540"/>
                  </a:lnTo>
                  <a:lnTo>
                    <a:pt x="1965960" y="1062990"/>
                  </a:lnTo>
                  <a:lnTo>
                    <a:pt x="2400300" y="1177290"/>
                  </a:lnTo>
                  <a:lnTo>
                    <a:pt x="2651760" y="1188720"/>
                  </a:lnTo>
                  <a:lnTo>
                    <a:pt x="2640330" y="731520"/>
                  </a:lnTo>
                  <a:lnTo>
                    <a:pt x="2068830" y="594360"/>
                  </a:lnTo>
                  <a:lnTo>
                    <a:pt x="1577340" y="400050"/>
                  </a:lnTo>
                  <a:lnTo>
                    <a:pt x="1223010" y="274320"/>
                  </a:lnTo>
                  <a:lnTo>
                    <a:pt x="834390" y="0"/>
                  </a:lnTo>
                  <a:lnTo>
                    <a:pt x="537210" y="114300"/>
                  </a:lnTo>
                  <a:lnTo>
                    <a:pt x="240030" y="102870"/>
                  </a:lnTo>
                  <a:lnTo>
                    <a:pt x="91440" y="114300"/>
                  </a:lnTo>
                  <a:lnTo>
                    <a:pt x="114300" y="16002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D81A47B-769D-584A-B3F1-1F3D830A1157}"/>
                </a:ext>
              </a:extLst>
            </p:cNvPr>
            <p:cNvSpPr/>
            <p:nvPr/>
          </p:nvSpPr>
          <p:spPr>
            <a:xfrm>
              <a:off x="560070" y="2868930"/>
              <a:ext cx="8092440" cy="1497330"/>
            </a:xfrm>
            <a:custGeom>
              <a:avLst/>
              <a:gdLst>
                <a:gd name="connsiteX0" fmla="*/ 0 w 8092440"/>
                <a:gd name="connsiteY0" fmla="*/ 560070 h 1497330"/>
                <a:gd name="connsiteX1" fmla="*/ 0 w 8092440"/>
                <a:gd name="connsiteY1" fmla="*/ 0 h 1497330"/>
                <a:gd name="connsiteX2" fmla="*/ 125730 w 8092440"/>
                <a:gd name="connsiteY2" fmla="*/ 0 h 1497330"/>
                <a:gd name="connsiteX3" fmla="*/ 297180 w 8092440"/>
                <a:gd name="connsiteY3" fmla="*/ 11430 h 1497330"/>
                <a:gd name="connsiteX4" fmla="*/ 651510 w 8092440"/>
                <a:gd name="connsiteY4" fmla="*/ 11430 h 1497330"/>
                <a:gd name="connsiteX5" fmla="*/ 765810 w 8092440"/>
                <a:gd name="connsiteY5" fmla="*/ 125730 h 1497330"/>
                <a:gd name="connsiteX6" fmla="*/ 1028700 w 8092440"/>
                <a:gd name="connsiteY6" fmla="*/ 297180 h 1497330"/>
                <a:gd name="connsiteX7" fmla="*/ 1257300 w 8092440"/>
                <a:gd name="connsiteY7" fmla="*/ 434340 h 1497330"/>
                <a:gd name="connsiteX8" fmla="*/ 1474470 w 8092440"/>
                <a:gd name="connsiteY8" fmla="*/ 685800 h 1497330"/>
                <a:gd name="connsiteX9" fmla="*/ 1783080 w 8092440"/>
                <a:gd name="connsiteY9" fmla="*/ 880110 h 1497330"/>
                <a:gd name="connsiteX10" fmla="*/ 2125980 w 8092440"/>
                <a:gd name="connsiteY10" fmla="*/ 971550 h 1497330"/>
                <a:gd name="connsiteX11" fmla="*/ 2663190 w 8092440"/>
                <a:gd name="connsiteY11" fmla="*/ 982980 h 1497330"/>
                <a:gd name="connsiteX12" fmla="*/ 3166110 w 8092440"/>
                <a:gd name="connsiteY12" fmla="*/ 868680 h 1497330"/>
                <a:gd name="connsiteX13" fmla="*/ 3726180 w 8092440"/>
                <a:gd name="connsiteY13" fmla="*/ 594360 h 1497330"/>
                <a:gd name="connsiteX14" fmla="*/ 4057650 w 8092440"/>
                <a:gd name="connsiteY14" fmla="*/ 365760 h 1497330"/>
                <a:gd name="connsiteX15" fmla="*/ 4377690 w 8092440"/>
                <a:gd name="connsiteY15" fmla="*/ 171450 h 1497330"/>
                <a:gd name="connsiteX16" fmla="*/ 4617720 w 8092440"/>
                <a:gd name="connsiteY16" fmla="*/ 182880 h 1497330"/>
                <a:gd name="connsiteX17" fmla="*/ 4720590 w 8092440"/>
                <a:gd name="connsiteY17" fmla="*/ 194310 h 1497330"/>
                <a:gd name="connsiteX18" fmla="*/ 5063490 w 8092440"/>
                <a:gd name="connsiteY18" fmla="*/ 285750 h 1497330"/>
                <a:gd name="connsiteX19" fmla="*/ 5417820 w 8092440"/>
                <a:gd name="connsiteY19" fmla="*/ 240030 h 1497330"/>
                <a:gd name="connsiteX20" fmla="*/ 5852160 w 8092440"/>
                <a:gd name="connsiteY20" fmla="*/ 457200 h 1497330"/>
                <a:gd name="connsiteX21" fmla="*/ 6355080 w 8092440"/>
                <a:gd name="connsiteY21" fmla="*/ 754380 h 1497330"/>
                <a:gd name="connsiteX22" fmla="*/ 6858000 w 8092440"/>
                <a:gd name="connsiteY22" fmla="*/ 994410 h 1497330"/>
                <a:gd name="connsiteX23" fmla="*/ 7429500 w 8092440"/>
                <a:gd name="connsiteY23" fmla="*/ 1234440 h 1497330"/>
                <a:gd name="connsiteX24" fmla="*/ 7955280 w 8092440"/>
                <a:gd name="connsiteY24" fmla="*/ 1371600 h 1497330"/>
                <a:gd name="connsiteX25" fmla="*/ 8092440 w 8092440"/>
                <a:gd name="connsiteY25" fmla="*/ 1371600 h 1497330"/>
                <a:gd name="connsiteX26" fmla="*/ 8092440 w 8092440"/>
                <a:gd name="connsiteY26" fmla="*/ 1485900 h 1497330"/>
                <a:gd name="connsiteX27" fmla="*/ 5966460 w 8092440"/>
                <a:gd name="connsiteY27" fmla="*/ 1474470 h 1497330"/>
                <a:gd name="connsiteX28" fmla="*/ 5246370 w 8092440"/>
                <a:gd name="connsiteY28" fmla="*/ 1108710 h 1497330"/>
                <a:gd name="connsiteX29" fmla="*/ 4766310 w 8092440"/>
                <a:gd name="connsiteY29" fmla="*/ 960120 h 1497330"/>
                <a:gd name="connsiteX30" fmla="*/ 4446270 w 8092440"/>
                <a:gd name="connsiteY30" fmla="*/ 1074420 h 1497330"/>
                <a:gd name="connsiteX31" fmla="*/ 4137660 w 8092440"/>
                <a:gd name="connsiteY31" fmla="*/ 1245870 h 1497330"/>
                <a:gd name="connsiteX32" fmla="*/ 3851910 w 8092440"/>
                <a:gd name="connsiteY32" fmla="*/ 1440180 h 1497330"/>
                <a:gd name="connsiteX33" fmla="*/ 3680460 w 8092440"/>
                <a:gd name="connsiteY33" fmla="*/ 1497330 h 1497330"/>
                <a:gd name="connsiteX34" fmla="*/ 1131570 w 8092440"/>
                <a:gd name="connsiteY34" fmla="*/ 1474470 h 1497330"/>
                <a:gd name="connsiteX35" fmla="*/ 1028700 w 8092440"/>
                <a:gd name="connsiteY35" fmla="*/ 1405890 h 1497330"/>
                <a:gd name="connsiteX36" fmla="*/ 605790 w 8092440"/>
                <a:gd name="connsiteY36" fmla="*/ 1051560 h 1497330"/>
                <a:gd name="connsiteX37" fmla="*/ 217170 w 8092440"/>
                <a:gd name="connsiteY37" fmla="*/ 731520 h 1497330"/>
                <a:gd name="connsiteX38" fmla="*/ 0 w 8092440"/>
                <a:gd name="connsiteY38" fmla="*/ 560070 h 149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092440" h="1497330">
                  <a:moveTo>
                    <a:pt x="0" y="560070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297180" y="11430"/>
                  </a:lnTo>
                  <a:lnTo>
                    <a:pt x="651510" y="11430"/>
                  </a:lnTo>
                  <a:lnTo>
                    <a:pt x="765810" y="125730"/>
                  </a:lnTo>
                  <a:lnTo>
                    <a:pt x="1028700" y="297180"/>
                  </a:lnTo>
                  <a:lnTo>
                    <a:pt x="1257300" y="434340"/>
                  </a:lnTo>
                  <a:lnTo>
                    <a:pt x="1474470" y="685800"/>
                  </a:lnTo>
                  <a:lnTo>
                    <a:pt x="1783080" y="880110"/>
                  </a:lnTo>
                  <a:lnTo>
                    <a:pt x="2125980" y="971550"/>
                  </a:lnTo>
                  <a:lnTo>
                    <a:pt x="2663190" y="982980"/>
                  </a:lnTo>
                  <a:lnTo>
                    <a:pt x="3166110" y="868680"/>
                  </a:lnTo>
                  <a:lnTo>
                    <a:pt x="3726180" y="594360"/>
                  </a:lnTo>
                  <a:lnTo>
                    <a:pt x="4057650" y="365760"/>
                  </a:lnTo>
                  <a:lnTo>
                    <a:pt x="4377690" y="171450"/>
                  </a:lnTo>
                  <a:lnTo>
                    <a:pt x="4617720" y="182880"/>
                  </a:lnTo>
                  <a:lnTo>
                    <a:pt x="4720590" y="194310"/>
                  </a:lnTo>
                  <a:lnTo>
                    <a:pt x="5063490" y="285750"/>
                  </a:lnTo>
                  <a:lnTo>
                    <a:pt x="5417820" y="240030"/>
                  </a:lnTo>
                  <a:lnTo>
                    <a:pt x="5852160" y="457200"/>
                  </a:lnTo>
                  <a:lnTo>
                    <a:pt x="6355080" y="754380"/>
                  </a:lnTo>
                  <a:lnTo>
                    <a:pt x="6858000" y="994410"/>
                  </a:lnTo>
                  <a:lnTo>
                    <a:pt x="7429500" y="1234440"/>
                  </a:lnTo>
                  <a:lnTo>
                    <a:pt x="7955280" y="1371600"/>
                  </a:lnTo>
                  <a:lnTo>
                    <a:pt x="8092440" y="1371600"/>
                  </a:lnTo>
                  <a:lnTo>
                    <a:pt x="8092440" y="1485900"/>
                  </a:lnTo>
                  <a:lnTo>
                    <a:pt x="5966460" y="1474470"/>
                  </a:lnTo>
                  <a:lnTo>
                    <a:pt x="5246370" y="1108710"/>
                  </a:lnTo>
                  <a:lnTo>
                    <a:pt x="4766310" y="960120"/>
                  </a:lnTo>
                  <a:lnTo>
                    <a:pt x="4446270" y="1074420"/>
                  </a:lnTo>
                  <a:lnTo>
                    <a:pt x="4137660" y="1245870"/>
                  </a:lnTo>
                  <a:lnTo>
                    <a:pt x="3851910" y="1440180"/>
                  </a:lnTo>
                  <a:lnTo>
                    <a:pt x="3680460" y="1497330"/>
                  </a:lnTo>
                  <a:lnTo>
                    <a:pt x="1131570" y="1474470"/>
                  </a:lnTo>
                  <a:lnTo>
                    <a:pt x="1028700" y="1405890"/>
                  </a:lnTo>
                  <a:lnTo>
                    <a:pt x="605790" y="1051560"/>
                  </a:lnTo>
                  <a:lnTo>
                    <a:pt x="217170" y="731520"/>
                  </a:lnTo>
                  <a:lnTo>
                    <a:pt x="0" y="560070"/>
                  </a:ln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0C44C23-587B-9943-A750-F68BDA57D68F}"/>
                </a:ext>
              </a:extLst>
            </p:cNvPr>
            <p:cNvSpPr/>
            <p:nvPr/>
          </p:nvSpPr>
          <p:spPr>
            <a:xfrm>
              <a:off x="548640" y="3463290"/>
              <a:ext cx="1097280" cy="891540"/>
            </a:xfrm>
            <a:custGeom>
              <a:avLst/>
              <a:gdLst>
                <a:gd name="connsiteX0" fmla="*/ 0 w 1097280"/>
                <a:gd name="connsiteY0" fmla="*/ 0 h 891540"/>
                <a:gd name="connsiteX1" fmla="*/ 480060 w 1097280"/>
                <a:gd name="connsiteY1" fmla="*/ 388620 h 891540"/>
                <a:gd name="connsiteX2" fmla="*/ 765810 w 1097280"/>
                <a:gd name="connsiteY2" fmla="*/ 662940 h 891540"/>
                <a:gd name="connsiteX3" fmla="*/ 1097280 w 1097280"/>
                <a:gd name="connsiteY3" fmla="*/ 891540 h 891540"/>
                <a:gd name="connsiteX4" fmla="*/ 22860 w 1097280"/>
                <a:gd name="connsiteY4" fmla="*/ 868680 h 891540"/>
                <a:gd name="connsiteX5" fmla="*/ 0 w 1097280"/>
                <a:gd name="connsiteY5" fmla="*/ 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7280" h="891540">
                  <a:moveTo>
                    <a:pt x="0" y="0"/>
                  </a:moveTo>
                  <a:lnTo>
                    <a:pt x="480060" y="388620"/>
                  </a:lnTo>
                  <a:lnTo>
                    <a:pt x="765810" y="662940"/>
                  </a:lnTo>
                  <a:lnTo>
                    <a:pt x="1097280" y="891540"/>
                  </a:lnTo>
                  <a:lnTo>
                    <a:pt x="22860" y="868680"/>
                  </a:lnTo>
                  <a:lnTo>
                    <a:pt x="0" y="0"/>
                  </a:ln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E855A19-FC24-4C41-9A7B-B5B7C1C64184}"/>
                </a:ext>
              </a:extLst>
            </p:cNvPr>
            <p:cNvSpPr/>
            <p:nvPr/>
          </p:nvSpPr>
          <p:spPr>
            <a:xfrm>
              <a:off x="4389120" y="3840480"/>
              <a:ext cx="2160270" cy="514350"/>
            </a:xfrm>
            <a:custGeom>
              <a:avLst/>
              <a:gdLst>
                <a:gd name="connsiteX0" fmla="*/ 0 w 2160270"/>
                <a:gd name="connsiteY0" fmla="*/ 491490 h 514350"/>
                <a:gd name="connsiteX1" fmla="*/ 365760 w 2160270"/>
                <a:gd name="connsiteY1" fmla="*/ 228600 h 514350"/>
                <a:gd name="connsiteX2" fmla="*/ 822960 w 2160270"/>
                <a:gd name="connsiteY2" fmla="*/ 22860 h 514350"/>
                <a:gd name="connsiteX3" fmla="*/ 960120 w 2160270"/>
                <a:gd name="connsiteY3" fmla="*/ 0 h 514350"/>
                <a:gd name="connsiteX4" fmla="*/ 1463040 w 2160270"/>
                <a:gd name="connsiteY4" fmla="*/ 182880 h 514350"/>
                <a:gd name="connsiteX5" fmla="*/ 1840230 w 2160270"/>
                <a:gd name="connsiteY5" fmla="*/ 400050 h 514350"/>
                <a:gd name="connsiteX6" fmla="*/ 2160270 w 2160270"/>
                <a:gd name="connsiteY6" fmla="*/ 514350 h 514350"/>
                <a:gd name="connsiteX7" fmla="*/ 0 w 2160270"/>
                <a:gd name="connsiteY7" fmla="*/ 49149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70" h="514350">
                  <a:moveTo>
                    <a:pt x="0" y="491490"/>
                  </a:moveTo>
                  <a:lnTo>
                    <a:pt x="365760" y="228600"/>
                  </a:lnTo>
                  <a:lnTo>
                    <a:pt x="822960" y="22860"/>
                  </a:lnTo>
                  <a:lnTo>
                    <a:pt x="960120" y="0"/>
                  </a:lnTo>
                  <a:lnTo>
                    <a:pt x="1463040" y="182880"/>
                  </a:lnTo>
                  <a:lnTo>
                    <a:pt x="1840230" y="400050"/>
                  </a:lnTo>
                  <a:lnTo>
                    <a:pt x="2160270" y="514350"/>
                  </a:lnTo>
                  <a:lnTo>
                    <a:pt x="0" y="491490"/>
                  </a:ln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D821B65-EC0B-124E-8A7B-0EB98F8EA1CF}"/>
                </a:ext>
              </a:extLst>
            </p:cNvPr>
            <p:cNvSpPr/>
            <p:nvPr/>
          </p:nvSpPr>
          <p:spPr>
            <a:xfrm>
              <a:off x="8046720" y="3131820"/>
              <a:ext cx="605790" cy="194310"/>
            </a:xfrm>
            <a:custGeom>
              <a:avLst/>
              <a:gdLst>
                <a:gd name="connsiteX0" fmla="*/ 0 w 605790"/>
                <a:gd name="connsiteY0" fmla="*/ 0 h 194310"/>
                <a:gd name="connsiteX1" fmla="*/ 240030 w 605790"/>
                <a:gd name="connsiteY1" fmla="*/ 125730 h 194310"/>
                <a:gd name="connsiteX2" fmla="*/ 605790 w 605790"/>
                <a:gd name="connsiteY2" fmla="*/ 194310 h 194310"/>
                <a:gd name="connsiteX3" fmla="*/ 605790 w 605790"/>
                <a:gd name="connsiteY3" fmla="*/ 57150 h 194310"/>
                <a:gd name="connsiteX4" fmla="*/ 308610 w 605790"/>
                <a:gd name="connsiteY4" fmla="*/ 22860 h 194310"/>
                <a:gd name="connsiteX5" fmla="*/ 0 w 605790"/>
                <a:gd name="connsiteY5" fmla="*/ 0 h 1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790" h="194310">
                  <a:moveTo>
                    <a:pt x="0" y="0"/>
                  </a:moveTo>
                  <a:lnTo>
                    <a:pt x="240030" y="125730"/>
                  </a:lnTo>
                  <a:lnTo>
                    <a:pt x="605790" y="194310"/>
                  </a:lnTo>
                  <a:lnTo>
                    <a:pt x="605790" y="57150"/>
                  </a:lnTo>
                  <a:lnTo>
                    <a:pt x="308610" y="22860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Google Shape;79;p1"/>
          <p:cNvSpPr/>
          <p:nvPr/>
        </p:nvSpPr>
        <p:spPr>
          <a:xfrm>
            <a:off x="2720798" y="245952"/>
            <a:ext cx="3916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Plunging Folds – Cross-Section, A-B</a:t>
            </a:r>
            <a:endParaRPr/>
          </a:p>
        </p:txBody>
      </p:sp>
      <p:cxnSp>
        <p:nvCxnSpPr>
          <p:cNvPr id="80" name="Google Shape;80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pic>
        <p:nvPicPr>
          <p:cNvPr id="82" name="Google Shape;82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254" t="66737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"/>
          <p:cNvCxnSpPr/>
          <p:nvPr/>
        </p:nvCxnSpPr>
        <p:spPr>
          <a:xfrm>
            <a:off x="3604436" y="3476846"/>
            <a:ext cx="138224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93405" y="2073349"/>
            <a:ext cx="7251404" cy="1605516"/>
          </a:xfrm>
          <a:custGeom>
            <a:avLst/>
            <a:gdLst/>
            <a:ahLst/>
            <a:cxnLst/>
            <a:rect l="l" t="t" r="r" b="b"/>
            <a:pathLst>
              <a:path w="7251404" h="1605516" extrusionOk="0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25300" y="3030281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445793" y="3193313"/>
            <a:ext cx="304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C44A6F4-7C6B-0440-87F8-4265AAE0BB96}"/>
              </a:ext>
            </a:extLst>
          </p:cNvPr>
          <p:cNvGrpSpPr/>
          <p:nvPr/>
        </p:nvGrpSpPr>
        <p:grpSpPr>
          <a:xfrm>
            <a:off x="548640" y="3406140"/>
            <a:ext cx="8115300" cy="1565910"/>
            <a:chOff x="548640" y="2800350"/>
            <a:chExt cx="8115300" cy="1565910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87C112A-A5E8-4F44-8D79-E8DA11B93D50}"/>
                </a:ext>
              </a:extLst>
            </p:cNvPr>
            <p:cNvSpPr/>
            <p:nvPr/>
          </p:nvSpPr>
          <p:spPr>
            <a:xfrm>
              <a:off x="6892290" y="2903220"/>
              <a:ext cx="1748790" cy="811530"/>
            </a:xfrm>
            <a:custGeom>
              <a:avLst/>
              <a:gdLst>
                <a:gd name="connsiteX0" fmla="*/ 0 w 1748790"/>
                <a:gd name="connsiteY0" fmla="*/ 80010 h 811530"/>
                <a:gd name="connsiteX1" fmla="*/ 377190 w 1748790"/>
                <a:gd name="connsiteY1" fmla="*/ 365760 h 811530"/>
                <a:gd name="connsiteX2" fmla="*/ 800100 w 1748790"/>
                <a:gd name="connsiteY2" fmla="*/ 560070 h 811530"/>
                <a:gd name="connsiteX3" fmla="*/ 1200150 w 1748790"/>
                <a:gd name="connsiteY3" fmla="*/ 674370 h 811530"/>
                <a:gd name="connsiteX4" fmla="*/ 1565910 w 1748790"/>
                <a:gd name="connsiteY4" fmla="*/ 788670 h 811530"/>
                <a:gd name="connsiteX5" fmla="*/ 1748790 w 1748790"/>
                <a:gd name="connsiteY5" fmla="*/ 811530 h 811530"/>
                <a:gd name="connsiteX6" fmla="*/ 1748790 w 1748790"/>
                <a:gd name="connsiteY6" fmla="*/ 422910 h 811530"/>
                <a:gd name="connsiteX7" fmla="*/ 1325880 w 1748790"/>
                <a:gd name="connsiteY7" fmla="*/ 342900 h 811530"/>
                <a:gd name="connsiteX8" fmla="*/ 1062990 w 1748790"/>
                <a:gd name="connsiteY8" fmla="*/ 205740 h 811530"/>
                <a:gd name="connsiteX9" fmla="*/ 720090 w 1748790"/>
                <a:gd name="connsiteY9" fmla="*/ 57150 h 811530"/>
                <a:gd name="connsiteX10" fmla="*/ 480060 w 1748790"/>
                <a:gd name="connsiteY10" fmla="*/ 0 h 811530"/>
                <a:gd name="connsiteX11" fmla="*/ 205740 w 1748790"/>
                <a:gd name="connsiteY11" fmla="*/ 34290 h 811530"/>
                <a:gd name="connsiteX12" fmla="*/ 0 w 1748790"/>
                <a:gd name="connsiteY12" fmla="*/ 80010 h 81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8790" h="811530">
                  <a:moveTo>
                    <a:pt x="0" y="80010"/>
                  </a:moveTo>
                  <a:lnTo>
                    <a:pt x="377190" y="365760"/>
                  </a:lnTo>
                  <a:lnTo>
                    <a:pt x="800100" y="560070"/>
                  </a:lnTo>
                  <a:lnTo>
                    <a:pt x="1200150" y="674370"/>
                  </a:lnTo>
                  <a:lnTo>
                    <a:pt x="1565910" y="788670"/>
                  </a:lnTo>
                  <a:lnTo>
                    <a:pt x="1748790" y="811530"/>
                  </a:lnTo>
                  <a:lnTo>
                    <a:pt x="1748790" y="422910"/>
                  </a:lnTo>
                  <a:lnTo>
                    <a:pt x="1325880" y="342900"/>
                  </a:lnTo>
                  <a:lnTo>
                    <a:pt x="1062990" y="205740"/>
                  </a:lnTo>
                  <a:lnTo>
                    <a:pt x="720090" y="57150"/>
                  </a:lnTo>
                  <a:lnTo>
                    <a:pt x="480060" y="0"/>
                  </a:lnTo>
                  <a:lnTo>
                    <a:pt x="205740" y="34290"/>
                  </a:lnTo>
                  <a:lnTo>
                    <a:pt x="0" y="80010"/>
                  </a:lnTo>
                  <a:close/>
                </a:path>
              </a:pathLst>
            </a:cu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0DD5FB4-87F5-8944-AC8F-AEC98035A927}"/>
                </a:ext>
              </a:extLst>
            </p:cNvPr>
            <p:cNvSpPr/>
            <p:nvPr/>
          </p:nvSpPr>
          <p:spPr>
            <a:xfrm>
              <a:off x="2366010" y="2800350"/>
              <a:ext cx="1565910" cy="468630"/>
            </a:xfrm>
            <a:custGeom>
              <a:avLst/>
              <a:gdLst>
                <a:gd name="connsiteX0" fmla="*/ 0 w 1565910"/>
                <a:gd name="connsiteY0" fmla="*/ 45720 h 468630"/>
                <a:gd name="connsiteX1" fmla="*/ 217170 w 1565910"/>
                <a:gd name="connsiteY1" fmla="*/ 251460 h 468630"/>
                <a:gd name="connsiteX2" fmla="*/ 457200 w 1565910"/>
                <a:gd name="connsiteY2" fmla="*/ 434340 h 468630"/>
                <a:gd name="connsiteX3" fmla="*/ 834390 w 1565910"/>
                <a:gd name="connsiteY3" fmla="*/ 468630 h 468630"/>
                <a:gd name="connsiteX4" fmla="*/ 1280160 w 1565910"/>
                <a:gd name="connsiteY4" fmla="*/ 365760 h 468630"/>
                <a:gd name="connsiteX5" fmla="*/ 1463040 w 1565910"/>
                <a:gd name="connsiteY5" fmla="*/ 308610 h 468630"/>
                <a:gd name="connsiteX6" fmla="*/ 1565910 w 1565910"/>
                <a:gd name="connsiteY6" fmla="*/ 194310 h 468630"/>
                <a:gd name="connsiteX7" fmla="*/ 1428750 w 1565910"/>
                <a:gd name="connsiteY7" fmla="*/ 80010 h 468630"/>
                <a:gd name="connsiteX8" fmla="*/ 1211580 w 1565910"/>
                <a:gd name="connsiteY8" fmla="*/ 91440 h 468630"/>
                <a:gd name="connsiteX9" fmla="*/ 1005840 w 1565910"/>
                <a:gd name="connsiteY9" fmla="*/ 68580 h 468630"/>
                <a:gd name="connsiteX10" fmla="*/ 788670 w 1565910"/>
                <a:gd name="connsiteY10" fmla="*/ 68580 h 468630"/>
                <a:gd name="connsiteX11" fmla="*/ 365760 w 1565910"/>
                <a:gd name="connsiteY11" fmla="*/ 22860 h 468630"/>
                <a:gd name="connsiteX12" fmla="*/ 228600 w 1565910"/>
                <a:gd name="connsiteY12" fmla="*/ 0 h 468630"/>
                <a:gd name="connsiteX13" fmla="*/ 0 w 1565910"/>
                <a:gd name="connsiteY13" fmla="*/ 4572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5910" h="468630">
                  <a:moveTo>
                    <a:pt x="0" y="45720"/>
                  </a:moveTo>
                  <a:lnTo>
                    <a:pt x="217170" y="251460"/>
                  </a:lnTo>
                  <a:lnTo>
                    <a:pt x="457200" y="434340"/>
                  </a:lnTo>
                  <a:lnTo>
                    <a:pt x="834390" y="468630"/>
                  </a:lnTo>
                  <a:lnTo>
                    <a:pt x="1280160" y="365760"/>
                  </a:lnTo>
                  <a:lnTo>
                    <a:pt x="1463040" y="308610"/>
                  </a:lnTo>
                  <a:lnTo>
                    <a:pt x="1565910" y="194310"/>
                  </a:lnTo>
                  <a:lnTo>
                    <a:pt x="1428750" y="80010"/>
                  </a:lnTo>
                  <a:lnTo>
                    <a:pt x="1211580" y="91440"/>
                  </a:lnTo>
                  <a:lnTo>
                    <a:pt x="1005840" y="68580"/>
                  </a:lnTo>
                  <a:lnTo>
                    <a:pt x="788670" y="68580"/>
                  </a:lnTo>
                  <a:lnTo>
                    <a:pt x="365760" y="22860"/>
                  </a:lnTo>
                  <a:lnTo>
                    <a:pt x="228600" y="0"/>
                  </a:lnTo>
                  <a:lnTo>
                    <a:pt x="0" y="45720"/>
                  </a:lnTo>
                  <a:close/>
                </a:path>
              </a:pathLst>
            </a:cu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6DCF19D-C65E-D943-80B9-1F03E6A99759}"/>
                </a:ext>
              </a:extLst>
            </p:cNvPr>
            <p:cNvSpPr/>
            <p:nvPr/>
          </p:nvSpPr>
          <p:spPr>
            <a:xfrm>
              <a:off x="1257300" y="2868930"/>
              <a:ext cx="3646170" cy="994410"/>
            </a:xfrm>
            <a:custGeom>
              <a:avLst/>
              <a:gdLst>
                <a:gd name="connsiteX0" fmla="*/ 0 w 3646170"/>
                <a:gd name="connsiteY0" fmla="*/ 11430 h 994410"/>
                <a:gd name="connsiteX1" fmla="*/ 125730 w 3646170"/>
                <a:gd name="connsiteY1" fmla="*/ 160020 h 994410"/>
                <a:gd name="connsiteX2" fmla="*/ 365760 w 3646170"/>
                <a:gd name="connsiteY2" fmla="*/ 285750 h 994410"/>
                <a:gd name="connsiteX3" fmla="*/ 640080 w 3646170"/>
                <a:gd name="connsiteY3" fmla="*/ 457200 h 994410"/>
                <a:gd name="connsiteX4" fmla="*/ 902970 w 3646170"/>
                <a:gd name="connsiteY4" fmla="*/ 697230 h 994410"/>
                <a:gd name="connsiteX5" fmla="*/ 1188720 w 3646170"/>
                <a:gd name="connsiteY5" fmla="*/ 902970 h 994410"/>
                <a:gd name="connsiteX6" fmla="*/ 1668780 w 3646170"/>
                <a:gd name="connsiteY6" fmla="*/ 994410 h 994410"/>
                <a:gd name="connsiteX7" fmla="*/ 2251710 w 3646170"/>
                <a:gd name="connsiteY7" fmla="*/ 925830 h 994410"/>
                <a:gd name="connsiteX8" fmla="*/ 2994660 w 3646170"/>
                <a:gd name="connsiteY8" fmla="*/ 594360 h 994410"/>
                <a:gd name="connsiteX9" fmla="*/ 3429000 w 3646170"/>
                <a:gd name="connsiteY9" fmla="*/ 297180 h 994410"/>
                <a:gd name="connsiteX10" fmla="*/ 3646170 w 3646170"/>
                <a:gd name="connsiteY10" fmla="*/ 182880 h 994410"/>
                <a:gd name="connsiteX11" fmla="*/ 3531870 w 3646170"/>
                <a:gd name="connsiteY11" fmla="*/ 114300 h 994410"/>
                <a:gd name="connsiteX12" fmla="*/ 3280410 w 3646170"/>
                <a:gd name="connsiteY12" fmla="*/ 194310 h 994410"/>
                <a:gd name="connsiteX13" fmla="*/ 3051810 w 3646170"/>
                <a:gd name="connsiteY13" fmla="*/ 171450 h 994410"/>
                <a:gd name="connsiteX14" fmla="*/ 2880360 w 3646170"/>
                <a:gd name="connsiteY14" fmla="*/ 114300 h 994410"/>
                <a:gd name="connsiteX15" fmla="*/ 2720340 w 3646170"/>
                <a:gd name="connsiteY15" fmla="*/ 125730 h 994410"/>
                <a:gd name="connsiteX16" fmla="*/ 2548890 w 3646170"/>
                <a:gd name="connsiteY16" fmla="*/ 262890 h 994410"/>
                <a:gd name="connsiteX17" fmla="*/ 2194560 w 3646170"/>
                <a:gd name="connsiteY17" fmla="*/ 342900 h 994410"/>
                <a:gd name="connsiteX18" fmla="*/ 1931670 w 3646170"/>
                <a:gd name="connsiteY18" fmla="*/ 411480 h 994410"/>
                <a:gd name="connsiteX19" fmla="*/ 1634490 w 3646170"/>
                <a:gd name="connsiteY19" fmla="*/ 377190 h 994410"/>
                <a:gd name="connsiteX20" fmla="*/ 1634490 w 3646170"/>
                <a:gd name="connsiteY20" fmla="*/ 377190 h 994410"/>
                <a:gd name="connsiteX21" fmla="*/ 1417320 w 3646170"/>
                <a:gd name="connsiteY21" fmla="*/ 274320 h 994410"/>
                <a:gd name="connsiteX22" fmla="*/ 1188720 w 3646170"/>
                <a:gd name="connsiteY22" fmla="*/ 102870 h 994410"/>
                <a:gd name="connsiteX23" fmla="*/ 1085850 w 3646170"/>
                <a:gd name="connsiteY23" fmla="*/ 0 h 994410"/>
                <a:gd name="connsiteX24" fmla="*/ 834390 w 3646170"/>
                <a:gd name="connsiteY24" fmla="*/ 22860 h 994410"/>
                <a:gd name="connsiteX25" fmla="*/ 651510 w 3646170"/>
                <a:gd name="connsiteY25" fmla="*/ 22860 h 994410"/>
                <a:gd name="connsiteX26" fmla="*/ 480060 w 3646170"/>
                <a:gd name="connsiteY26" fmla="*/ 68580 h 994410"/>
                <a:gd name="connsiteX27" fmla="*/ 365760 w 3646170"/>
                <a:gd name="connsiteY27" fmla="*/ 45720 h 994410"/>
                <a:gd name="connsiteX28" fmla="*/ 0 w 3646170"/>
                <a:gd name="connsiteY28" fmla="*/ 11430 h 99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46170" h="994410">
                  <a:moveTo>
                    <a:pt x="0" y="11430"/>
                  </a:moveTo>
                  <a:lnTo>
                    <a:pt x="125730" y="160020"/>
                  </a:lnTo>
                  <a:lnTo>
                    <a:pt x="365760" y="285750"/>
                  </a:lnTo>
                  <a:lnTo>
                    <a:pt x="640080" y="457200"/>
                  </a:lnTo>
                  <a:lnTo>
                    <a:pt x="902970" y="697230"/>
                  </a:lnTo>
                  <a:lnTo>
                    <a:pt x="1188720" y="902970"/>
                  </a:lnTo>
                  <a:lnTo>
                    <a:pt x="1668780" y="994410"/>
                  </a:lnTo>
                  <a:lnTo>
                    <a:pt x="2251710" y="925830"/>
                  </a:lnTo>
                  <a:lnTo>
                    <a:pt x="2994660" y="594360"/>
                  </a:lnTo>
                  <a:lnTo>
                    <a:pt x="3429000" y="297180"/>
                  </a:lnTo>
                  <a:lnTo>
                    <a:pt x="3646170" y="182880"/>
                  </a:lnTo>
                  <a:lnTo>
                    <a:pt x="3531870" y="114300"/>
                  </a:lnTo>
                  <a:lnTo>
                    <a:pt x="3280410" y="194310"/>
                  </a:lnTo>
                  <a:lnTo>
                    <a:pt x="3051810" y="171450"/>
                  </a:lnTo>
                  <a:lnTo>
                    <a:pt x="2880360" y="114300"/>
                  </a:lnTo>
                  <a:lnTo>
                    <a:pt x="2720340" y="125730"/>
                  </a:lnTo>
                  <a:lnTo>
                    <a:pt x="2548890" y="262890"/>
                  </a:lnTo>
                  <a:lnTo>
                    <a:pt x="2194560" y="342900"/>
                  </a:lnTo>
                  <a:lnTo>
                    <a:pt x="1931670" y="411480"/>
                  </a:lnTo>
                  <a:lnTo>
                    <a:pt x="1634490" y="377190"/>
                  </a:lnTo>
                  <a:lnTo>
                    <a:pt x="1634490" y="377190"/>
                  </a:lnTo>
                  <a:lnTo>
                    <a:pt x="1417320" y="274320"/>
                  </a:lnTo>
                  <a:lnTo>
                    <a:pt x="1188720" y="102870"/>
                  </a:lnTo>
                  <a:lnTo>
                    <a:pt x="1085850" y="0"/>
                  </a:lnTo>
                  <a:lnTo>
                    <a:pt x="834390" y="22860"/>
                  </a:lnTo>
                  <a:lnTo>
                    <a:pt x="651510" y="22860"/>
                  </a:lnTo>
                  <a:lnTo>
                    <a:pt x="480060" y="68580"/>
                  </a:lnTo>
                  <a:lnTo>
                    <a:pt x="365760" y="45720"/>
                  </a:lnTo>
                  <a:lnTo>
                    <a:pt x="0" y="114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1B3C1F5-12EA-C64B-9576-BAACD3645781}"/>
                </a:ext>
              </a:extLst>
            </p:cNvPr>
            <p:cNvSpPr/>
            <p:nvPr/>
          </p:nvSpPr>
          <p:spPr>
            <a:xfrm>
              <a:off x="6012180" y="3006090"/>
              <a:ext cx="2651760" cy="1188720"/>
            </a:xfrm>
            <a:custGeom>
              <a:avLst/>
              <a:gdLst>
                <a:gd name="connsiteX0" fmla="*/ 0 w 2651760"/>
                <a:gd name="connsiteY0" fmla="*/ 80010 h 1188720"/>
                <a:gd name="connsiteX1" fmla="*/ 548640 w 2651760"/>
                <a:gd name="connsiteY1" fmla="*/ 400050 h 1188720"/>
                <a:gd name="connsiteX2" fmla="*/ 1131570 w 2651760"/>
                <a:gd name="connsiteY2" fmla="*/ 720090 h 1188720"/>
                <a:gd name="connsiteX3" fmla="*/ 1520190 w 2651760"/>
                <a:gd name="connsiteY3" fmla="*/ 891540 h 1188720"/>
                <a:gd name="connsiteX4" fmla="*/ 1965960 w 2651760"/>
                <a:gd name="connsiteY4" fmla="*/ 1062990 h 1188720"/>
                <a:gd name="connsiteX5" fmla="*/ 2400300 w 2651760"/>
                <a:gd name="connsiteY5" fmla="*/ 1177290 h 1188720"/>
                <a:gd name="connsiteX6" fmla="*/ 2651760 w 2651760"/>
                <a:gd name="connsiteY6" fmla="*/ 1188720 h 1188720"/>
                <a:gd name="connsiteX7" fmla="*/ 2640330 w 2651760"/>
                <a:gd name="connsiteY7" fmla="*/ 731520 h 1188720"/>
                <a:gd name="connsiteX8" fmla="*/ 2068830 w 2651760"/>
                <a:gd name="connsiteY8" fmla="*/ 594360 h 1188720"/>
                <a:gd name="connsiteX9" fmla="*/ 1577340 w 2651760"/>
                <a:gd name="connsiteY9" fmla="*/ 400050 h 1188720"/>
                <a:gd name="connsiteX10" fmla="*/ 1223010 w 2651760"/>
                <a:gd name="connsiteY10" fmla="*/ 274320 h 1188720"/>
                <a:gd name="connsiteX11" fmla="*/ 834390 w 2651760"/>
                <a:gd name="connsiteY11" fmla="*/ 0 h 1188720"/>
                <a:gd name="connsiteX12" fmla="*/ 537210 w 2651760"/>
                <a:gd name="connsiteY12" fmla="*/ 114300 h 1188720"/>
                <a:gd name="connsiteX13" fmla="*/ 240030 w 2651760"/>
                <a:gd name="connsiteY13" fmla="*/ 102870 h 1188720"/>
                <a:gd name="connsiteX14" fmla="*/ 91440 w 2651760"/>
                <a:gd name="connsiteY14" fmla="*/ 114300 h 1188720"/>
                <a:gd name="connsiteX15" fmla="*/ 114300 w 2651760"/>
                <a:gd name="connsiteY15" fmla="*/ 1600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1760" h="1188720">
                  <a:moveTo>
                    <a:pt x="0" y="80010"/>
                  </a:moveTo>
                  <a:lnTo>
                    <a:pt x="548640" y="400050"/>
                  </a:lnTo>
                  <a:lnTo>
                    <a:pt x="1131570" y="720090"/>
                  </a:lnTo>
                  <a:lnTo>
                    <a:pt x="1520190" y="891540"/>
                  </a:lnTo>
                  <a:lnTo>
                    <a:pt x="1965960" y="1062990"/>
                  </a:lnTo>
                  <a:lnTo>
                    <a:pt x="2400300" y="1177290"/>
                  </a:lnTo>
                  <a:lnTo>
                    <a:pt x="2651760" y="1188720"/>
                  </a:lnTo>
                  <a:lnTo>
                    <a:pt x="2640330" y="731520"/>
                  </a:lnTo>
                  <a:lnTo>
                    <a:pt x="2068830" y="594360"/>
                  </a:lnTo>
                  <a:lnTo>
                    <a:pt x="1577340" y="400050"/>
                  </a:lnTo>
                  <a:lnTo>
                    <a:pt x="1223010" y="274320"/>
                  </a:lnTo>
                  <a:lnTo>
                    <a:pt x="834390" y="0"/>
                  </a:lnTo>
                  <a:lnTo>
                    <a:pt x="537210" y="114300"/>
                  </a:lnTo>
                  <a:lnTo>
                    <a:pt x="240030" y="102870"/>
                  </a:lnTo>
                  <a:lnTo>
                    <a:pt x="91440" y="114300"/>
                  </a:lnTo>
                  <a:lnTo>
                    <a:pt x="114300" y="16002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10E5099-C576-574B-A343-34D4E5422997}"/>
                </a:ext>
              </a:extLst>
            </p:cNvPr>
            <p:cNvSpPr/>
            <p:nvPr/>
          </p:nvSpPr>
          <p:spPr>
            <a:xfrm>
              <a:off x="560070" y="2868930"/>
              <a:ext cx="8092440" cy="1497330"/>
            </a:xfrm>
            <a:custGeom>
              <a:avLst/>
              <a:gdLst>
                <a:gd name="connsiteX0" fmla="*/ 0 w 8092440"/>
                <a:gd name="connsiteY0" fmla="*/ 560070 h 1497330"/>
                <a:gd name="connsiteX1" fmla="*/ 0 w 8092440"/>
                <a:gd name="connsiteY1" fmla="*/ 0 h 1497330"/>
                <a:gd name="connsiteX2" fmla="*/ 125730 w 8092440"/>
                <a:gd name="connsiteY2" fmla="*/ 0 h 1497330"/>
                <a:gd name="connsiteX3" fmla="*/ 297180 w 8092440"/>
                <a:gd name="connsiteY3" fmla="*/ 11430 h 1497330"/>
                <a:gd name="connsiteX4" fmla="*/ 651510 w 8092440"/>
                <a:gd name="connsiteY4" fmla="*/ 11430 h 1497330"/>
                <a:gd name="connsiteX5" fmla="*/ 765810 w 8092440"/>
                <a:gd name="connsiteY5" fmla="*/ 125730 h 1497330"/>
                <a:gd name="connsiteX6" fmla="*/ 1028700 w 8092440"/>
                <a:gd name="connsiteY6" fmla="*/ 297180 h 1497330"/>
                <a:gd name="connsiteX7" fmla="*/ 1257300 w 8092440"/>
                <a:gd name="connsiteY7" fmla="*/ 434340 h 1497330"/>
                <a:gd name="connsiteX8" fmla="*/ 1474470 w 8092440"/>
                <a:gd name="connsiteY8" fmla="*/ 685800 h 1497330"/>
                <a:gd name="connsiteX9" fmla="*/ 1783080 w 8092440"/>
                <a:gd name="connsiteY9" fmla="*/ 880110 h 1497330"/>
                <a:gd name="connsiteX10" fmla="*/ 2125980 w 8092440"/>
                <a:gd name="connsiteY10" fmla="*/ 971550 h 1497330"/>
                <a:gd name="connsiteX11" fmla="*/ 2663190 w 8092440"/>
                <a:gd name="connsiteY11" fmla="*/ 982980 h 1497330"/>
                <a:gd name="connsiteX12" fmla="*/ 3166110 w 8092440"/>
                <a:gd name="connsiteY12" fmla="*/ 868680 h 1497330"/>
                <a:gd name="connsiteX13" fmla="*/ 3726180 w 8092440"/>
                <a:gd name="connsiteY13" fmla="*/ 594360 h 1497330"/>
                <a:gd name="connsiteX14" fmla="*/ 4057650 w 8092440"/>
                <a:gd name="connsiteY14" fmla="*/ 365760 h 1497330"/>
                <a:gd name="connsiteX15" fmla="*/ 4377690 w 8092440"/>
                <a:gd name="connsiteY15" fmla="*/ 171450 h 1497330"/>
                <a:gd name="connsiteX16" fmla="*/ 4617720 w 8092440"/>
                <a:gd name="connsiteY16" fmla="*/ 182880 h 1497330"/>
                <a:gd name="connsiteX17" fmla="*/ 4720590 w 8092440"/>
                <a:gd name="connsiteY17" fmla="*/ 194310 h 1497330"/>
                <a:gd name="connsiteX18" fmla="*/ 5063490 w 8092440"/>
                <a:gd name="connsiteY18" fmla="*/ 285750 h 1497330"/>
                <a:gd name="connsiteX19" fmla="*/ 5417820 w 8092440"/>
                <a:gd name="connsiteY19" fmla="*/ 240030 h 1497330"/>
                <a:gd name="connsiteX20" fmla="*/ 5852160 w 8092440"/>
                <a:gd name="connsiteY20" fmla="*/ 457200 h 1497330"/>
                <a:gd name="connsiteX21" fmla="*/ 6355080 w 8092440"/>
                <a:gd name="connsiteY21" fmla="*/ 754380 h 1497330"/>
                <a:gd name="connsiteX22" fmla="*/ 6858000 w 8092440"/>
                <a:gd name="connsiteY22" fmla="*/ 994410 h 1497330"/>
                <a:gd name="connsiteX23" fmla="*/ 7429500 w 8092440"/>
                <a:gd name="connsiteY23" fmla="*/ 1234440 h 1497330"/>
                <a:gd name="connsiteX24" fmla="*/ 7955280 w 8092440"/>
                <a:gd name="connsiteY24" fmla="*/ 1371600 h 1497330"/>
                <a:gd name="connsiteX25" fmla="*/ 8092440 w 8092440"/>
                <a:gd name="connsiteY25" fmla="*/ 1371600 h 1497330"/>
                <a:gd name="connsiteX26" fmla="*/ 8092440 w 8092440"/>
                <a:gd name="connsiteY26" fmla="*/ 1485900 h 1497330"/>
                <a:gd name="connsiteX27" fmla="*/ 5966460 w 8092440"/>
                <a:gd name="connsiteY27" fmla="*/ 1474470 h 1497330"/>
                <a:gd name="connsiteX28" fmla="*/ 5246370 w 8092440"/>
                <a:gd name="connsiteY28" fmla="*/ 1108710 h 1497330"/>
                <a:gd name="connsiteX29" fmla="*/ 4766310 w 8092440"/>
                <a:gd name="connsiteY29" fmla="*/ 960120 h 1497330"/>
                <a:gd name="connsiteX30" fmla="*/ 4446270 w 8092440"/>
                <a:gd name="connsiteY30" fmla="*/ 1074420 h 1497330"/>
                <a:gd name="connsiteX31" fmla="*/ 4137660 w 8092440"/>
                <a:gd name="connsiteY31" fmla="*/ 1245870 h 1497330"/>
                <a:gd name="connsiteX32" fmla="*/ 3851910 w 8092440"/>
                <a:gd name="connsiteY32" fmla="*/ 1440180 h 1497330"/>
                <a:gd name="connsiteX33" fmla="*/ 3680460 w 8092440"/>
                <a:gd name="connsiteY33" fmla="*/ 1497330 h 1497330"/>
                <a:gd name="connsiteX34" fmla="*/ 1131570 w 8092440"/>
                <a:gd name="connsiteY34" fmla="*/ 1474470 h 1497330"/>
                <a:gd name="connsiteX35" fmla="*/ 1028700 w 8092440"/>
                <a:gd name="connsiteY35" fmla="*/ 1405890 h 1497330"/>
                <a:gd name="connsiteX36" fmla="*/ 605790 w 8092440"/>
                <a:gd name="connsiteY36" fmla="*/ 1051560 h 1497330"/>
                <a:gd name="connsiteX37" fmla="*/ 217170 w 8092440"/>
                <a:gd name="connsiteY37" fmla="*/ 731520 h 1497330"/>
                <a:gd name="connsiteX38" fmla="*/ 0 w 8092440"/>
                <a:gd name="connsiteY38" fmla="*/ 560070 h 149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092440" h="1497330">
                  <a:moveTo>
                    <a:pt x="0" y="560070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297180" y="11430"/>
                  </a:lnTo>
                  <a:lnTo>
                    <a:pt x="651510" y="11430"/>
                  </a:lnTo>
                  <a:lnTo>
                    <a:pt x="765810" y="125730"/>
                  </a:lnTo>
                  <a:lnTo>
                    <a:pt x="1028700" y="297180"/>
                  </a:lnTo>
                  <a:lnTo>
                    <a:pt x="1257300" y="434340"/>
                  </a:lnTo>
                  <a:lnTo>
                    <a:pt x="1474470" y="685800"/>
                  </a:lnTo>
                  <a:lnTo>
                    <a:pt x="1783080" y="880110"/>
                  </a:lnTo>
                  <a:lnTo>
                    <a:pt x="2125980" y="971550"/>
                  </a:lnTo>
                  <a:lnTo>
                    <a:pt x="2663190" y="982980"/>
                  </a:lnTo>
                  <a:lnTo>
                    <a:pt x="3166110" y="868680"/>
                  </a:lnTo>
                  <a:lnTo>
                    <a:pt x="3726180" y="594360"/>
                  </a:lnTo>
                  <a:lnTo>
                    <a:pt x="4057650" y="365760"/>
                  </a:lnTo>
                  <a:lnTo>
                    <a:pt x="4377690" y="171450"/>
                  </a:lnTo>
                  <a:lnTo>
                    <a:pt x="4617720" y="182880"/>
                  </a:lnTo>
                  <a:lnTo>
                    <a:pt x="4720590" y="194310"/>
                  </a:lnTo>
                  <a:lnTo>
                    <a:pt x="5063490" y="285750"/>
                  </a:lnTo>
                  <a:lnTo>
                    <a:pt x="5417820" y="240030"/>
                  </a:lnTo>
                  <a:lnTo>
                    <a:pt x="5852160" y="457200"/>
                  </a:lnTo>
                  <a:lnTo>
                    <a:pt x="6355080" y="754380"/>
                  </a:lnTo>
                  <a:lnTo>
                    <a:pt x="6858000" y="994410"/>
                  </a:lnTo>
                  <a:lnTo>
                    <a:pt x="7429500" y="1234440"/>
                  </a:lnTo>
                  <a:lnTo>
                    <a:pt x="7955280" y="1371600"/>
                  </a:lnTo>
                  <a:lnTo>
                    <a:pt x="8092440" y="1371600"/>
                  </a:lnTo>
                  <a:lnTo>
                    <a:pt x="8092440" y="1485900"/>
                  </a:lnTo>
                  <a:lnTo>
                    <a:pt x="5966460" y="1474470"/>
                  </a:lnTo>
                  <a:lnTo>
                    <a:pt x="5246370" y="1108710"/>
                  </a:lnTo>
                  <a:lnTo>
                    <a:pt x="4766310" y="960120"/>
                  </a:lnTo>
                  <a:lnTo>
                    <a:pt x="4446270" y="1074420"/>
                  </a:lnTo>
                  <a:lnTo>
                    <a:pt x="4137660" y="1245870"/>
                  </a:lnTo>
                  <a:lnTo>
                    <a:pt x="3851910" y="1440180"/>
                  </a:lnTo>
                  <a:lnTo>
                    <a:pt x="3680460" y="1497330"/>
                  </a:lnTo>
                  <a:lnTo>
                    <a:pt x="1131570" y="1474470"/>
                  </a:lnTo>
                  <a:lnTo>
                    <a:pt x="1028700" y="1405890"/>
                  </a:lnTo>
                  <a:lnTo>
                    <a:pt x="605790" y="1051560"/>
                  </a:lnTo>
                  <a:lnTo>
                    <a:pt x="217170" y="731520"/>
                  </a:lnTo>
                  <a:lnTo>
                    <a:pt x="0" y="560070"/>
                  </a:ln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F5AE345-9A2F-4A4A-81C8-0F0B3DD9701E}"/>
                </a:ext>
              </a:extLst>
            </p:cNvPr>
            <p:cNvSpPr/>
            <p:nvPr/>
          </p:nvSpPr>
          <p:spPr>
            <a:xfrm>
              <a:off x="548640" y="3463290"/>
              <a:ext cx="1097280" cy="891540"/>
            </a:xfrm>
            <a:custGeom>
              <a:avLst/>
              <a:gdLst>
                <a:gd name="connsiteX0" fmla="*/ 0 w 1097280"/>
                <a:gd name="connsiteY0" fmla="*/ 0 h 891540"/>
                <a:gd name="connsiteX1" fmla="*/ 480060 w 1097280"/>
                <a:gd name="connsiteY1" fmla="*/ 388620 h 891540"/>
                <a:gd name="connsiteX2" fmla="*/ 765810 w 1097280"/>
                <a:gd name="connsiteY2" fmla="*/ 662940 h 891540"/>
                <a:gd name="connsiteX3" fmla="*/ 1097280 w 1097280"/>
                <a:gd name="connsiteY3" fmla="*/ 891540 h 891540"/>
                <a:gd name="connsiteX4" fmla="*/ 22860 w 1097280"/>
                <a:gd name="connsiteY4" fmla="*/ 868680 h 891540"/>
                <a:gd name="connsiteX5" fmla="*/ 0 w 1097280"/>
                <a:gd name="connsiteY5" fmla="*/ 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7280" h="891540">
                  <a:moveTo>
                    <a:pt x="0" y="0"/>
                  </a:moveTo>
                  <a:lnTo>
                    <a:pt x="480060" y="388620"/>
                  </a:lnTo>
                  <a:lnTo>
                    <a:pt x="765810" y="662940"/>
                  </a:lnTo>
                  <a:lnTo>
                    <a:pt x="1097280" y="891540"/>
                  </a:lnTo>
                  <a:lnTo>
                    <a:pt x="22860" y="868680"/>
                  </a:lnTo>
                  <a:lnTo>
                    <a:pt x="0" y="0"/>
                  </a:ln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3ABF501-29FB-694B-9BE0-F6CE95AB7F5B}"/>
                </a:ext>
              </a:extLst>
            </p:cNvPr>
            <p:cNvSpPr/>
            <p:nvPr/>
          </p:nvSpPr>
          <p:spPr>
            <a:xfrm>
              <a:off x="4389120" y="3840480"/>
              <a:ext cx="2160270" cy="514350"/>
            </a:xfrm>
            <a:custGeom>
              <a:avLst/>
              <a:gdLst>
                <a:gd name="connsiteX0" fmla="*/ 0 w 2160270"/>
                <a:gd name="connsiteY0" fmla="*/ 491490 h 514350"/>
                <a:gd name="connsiteX1" fmla="*/ 365760 w 2160270"/>
                <a:gd name="connsiteY1" fmla="*/ 228600 h 514350"/>
                <a:gd name="connsiteX2" fmla="*/ 822960 w 2160270"/>
                <a:gd name="connsiteY2" fmla="*/ 22860 h 514350"/>
                <a:gd name="connsiteX3" fmla="*/ 960120 w 2160270"/>
                <a:gd name="connsiteY3" fmla="*/ 0 h 514350"/>
                <a:gd name="connsiteX4" fmla="*/ 1463040 w 2160270"/>
                <a:gd name="connsiteY4" fmla="*/ 182880 h 514350"/>
                <a:gd name="connsiteX5" fmla="*/ 1840230 w 2160270"/>
                <a:gd name="connsiteY5" fmla="*/ 400050 h 514350"/>
                <a:gd name="connsiteX6" fmla="*/ 2160270 w 2160270"/>
                <a:gd name="connsiteY6" fmla="*/ 514350 h 514350"/>
                <a:gd name="connsiteX7" fmla="*/ 0 w 2160270"/>
                <a:gd name="connsiteY7" fmla="*/ 49149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70" h="514350">
                  <a:moveTo>
                    <a:pt x="0" y="491490"/>
                  </a:moveTo>
                  <a:lnTo>
                    <a:pt x="365760" y="228600"/>
                  </a:lnTo>
                  <a:lnTo>
                    <a:pt x="822960" y="22860"/>
                  </a:lnTo>
                  <a:lnTo>
                    <a:pt x="960120" y="0"/>
                  </a:lnTo>
                  <a:lnTo>
                    <a:pt x="1463040" y="182880"/>
                  </a:lnTo>
                  <a:lnTo>
                    <a:pt x="1840230" y="400050"/>
                  </a:lnTo>
                  <a:lnTo>
                    <a:pt x="2160270" y="514350"/>
                  </a:lnTo>
                  <a:lnTo>
                    <a:pt x="0" y="491490"/>
                  </a:ln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B5394C-258B-264D-B4B9-3423B9B5BA35}"/>
                </a:ext>
              </a:extLst>
            </p:cNvPr>
            <p:cNvSpPr/>
            <p:nvPr/>
          </p:nvSpPr>
          <p:spPr>
            <a:xfrm>
              <a:off x="8046720" y="3131820"/>
              <a:ext cx="605790" cy="194310"/>
            </a:xfrm>
            <a:custGeom>
              <a:avLst/>
              <a:gdLst>
                <a:gd name="connsiteX0" fmla="*/ 0 w 605790"/>
                <a:gd name="connsiteY0" fmla="*/ 0 h 194310"/>
                <a:gd name="connsiteX1" fmla="*/ 240030 w 605790"/>
                <a:gd name="connsiteY1" fmla="*/ 125730 h 194310"/>
                <a:gd name="connsiteX2" fmla="*/ 605790 w 605790"/>
                <a:gd name="connsiteY2" fmla="*/ 194310 h 194310"/>
                <a:gd name="connsiteX3" fmla="*/ 605790 w 605790"/>
                <a:gd name="connsiteY3" fmla="*/ 57150 h 194310"/>
                <a:gd name="connsiteX4" fmla="*/ 308610 w 605790"/>
                <a:gd name="connsiteY4" fmla="*/ 22860 h 194310"/>
                <a:gd name="connsiteX5" fmla="*/ 0 w 605790"/>
                <a:gd name="connsiteY5" fmla="*/ 0 h 1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790" h="194310">
                  <a:moveTo>
                    <a:pt x="0" y="0"/>
                  </a:moveTo>
                  <a:lnTo>
                    <a:pt x="240030" y="125730"/>
                  </a:lnTo>
                  <a:lnTo>
                    <a:pt x="605790" y="194310"/>
                  </a:lnTo>
                  <a:lnTo>
                    <a:pt x="605790" y="57150"/>
                  </a:lnTo>
                  <a:lnTo>
                    <a:pt x="308610" y="22860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Google Shape;106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108" name="Google Shape;108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254" t="66737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3604436" y="3476846"/>
            <a:ext cx="138224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2"/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93405" y="2073349"/>
            <a:ext cx="7251404" cy="1605516"/>
          </a:xfrm>
          <a:custGeom>
            <a:avLst/>
            <a:gdLst/>
            <a:ahLst/>
            <a:cxnLst/>
            <a:rect l="l" t="t" r="r" b="b"/>
            <a:pathLst>
              <a:path w="7251404" h="1605516" extrusionOk="0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267008" y="2882336"/>
            <a:ext cx="9116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</a:rPr>
              <a:t>,a</a:t>
            </a:r>
            <a:endParaRPr dirty="0">
              <a:latin typeface="Swell Braille" panose="01010609060101010103" pitchFamily="49" charset="0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8290881" y="3194340"/>
            <a:ext cx="8531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itchFamily="49"/>
                <a:sym typeface="Arial"/>
              </a:rPr>
              <a:t>,B</a:t>
            </a:r>
            <a:endParaRPr sz="2400" dirty="0">
              <a:solidFill>
                <a:schemeClr val="dk1"/>
              </a:solidFill>
              <a:latin typeface="Swell Braille" pitchFamily="49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97855" y="245677"/>
            <a:ext cx="84102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anose="01010609060101010103" pitchFamily="49" charset="0"/>
                <a:sym typeface="Arial"/>
              </a:rPr>
              <a:t>⠠⠏⠇⠥⠝⠛⠬⠀⠠⠋⠕⠇⠙⠎⠀⠤⠀⠠⠉⠗⠕⠎⠎⠤⠎⠑⠉⠰⠝1 ⠠⠁⠤;,</a:t>
            </a:r>
            <a:r>
              <a:rPr lang="en-US" sz="2400" dirty="0">
                <a:solidFill>
                  <a:schemeClr val="dk1"/>
                </a:solidFill>
                <a:latin typeface="Swell Braille" pitchFamily="49"/>
                <a:sym typeface="Arial"/>
              </a:rPr>
              <a:t>⠃</a:t>
            </a:r>
            <a:endParaRPr sz="2400" dirty="0">
              <a:solidFill>
                <a:schemeClr val="dk1"/>
              </a:solidFill>
              <a:latin typeface="Swell Braille" pitchFamily="49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CAF9CF-EC3E-D046-AB5B-7FFE39ED1D1E}"/>
              </a:ext>
            </a:extLst>
          </p:cNvPr>
          <p:cNvGrpSpPr/>
          <p:nvPr/>
        </p:nvGrpSpPr>
        <p:grpSpPr>
          <a:xfrm>
            <a:off x="548640" y="2800350"/>
            <a:ext cx="8115300" cy="1565910"/>
            <a:chOff x="548640" y="2800350"/>
            <a:chExt cx="8115300" cy="1565910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23376A74-9A68-684D-86D7-3DBC8F9D0FB1}"/>
                </a:ext>
              </a:extLst>
            </p:cNvPr>
            <p:cNvSpPr/>
            <p:nvPr/>
          </p:nvSpPr>
          <p:spPr>
            <a:xfrm>
              <a:off x="6892290" y="2903220"/>
              <a:ext cx="1748790" cy="811530"/>
            </a:xfrm>
            <a:custGeom>
              <a:avLst/>
              <a:gdLst>
                <a:gd name="connsiteX0" fmla="*/ 0 w 1748790"/>
                <a:gd name="connsiteY0" fmla="*/ 80010 h 811530"/>
                <a:gd name="connsiteX1" fmla="*/ 377190 w 1748790"/>
                <a:gd name="connsiteY1" fmla="*/ 365760 h 811530"/>
                <a:gd name="connsiteX2" fmla="*/ 800100 w 1748790"/>
                <a:gd name="connsiteY2" fmla="*/ 560070 h 811530"/>
                <a:gd name="connsiteX3" fmla="*/ 1200150 w 1748790"/>
                <a:gd name="connsiteY3" fmla="*/ 674370 h 811530"/>
                <a:gd name="connsiteX4" fmla="*/ 1565910 w 1748790"/>
                <a:gd name="connsiteY4" fmla="*/ 788670 h 811530"/>
                <a:gd name="connsiteX5" fmla="*/ 1748790 w 1748790"/>
                <a:gd name="connsiteY5" fmla="*/ 811530 h 811530"/>
                <a:gd name="connsiteX6" fmla="*/ 1748790 w 1748790"/>
                <a:gd name="connsiteY6" fmla="*/ 422910 h 811530"/>
                <a:gd name="connsiteX7" fmla="*/ 1325880 w 1748790"/>
                <a:gd name="connsiteY7" fmla="*/ 342900 h 811530"/>
                <a:gd name="connsiteX8" fmla="*/ 1062990 w 1748790"/>
                <a:gd name="connsiteY8" fmla="*/ 205740 h 811530"/>
                <a:gd name="connsiteX9" fmla="*/ 720090 w 1748790"/>
                <a:gd name="connsiteY9" fmla="*/ 57150 h 811530"/>
                <a:gd name="connsiteX10" fmla="*/ 480060 w 1748790"/>
                <a:gd name="connsiteY10" fmla="*/ 0 h 811530"/>
                <a:gd name="connsiteX11" fmla="*/ 205740 w 1748790"/>
                <a:gd name="connsiteY11" fmla="*/ 34290 h 811530"/>
                <a:gd name="connsiteX12" fmla="*/ 0 w 1748790"/>
                <a:gd name="connsiteY12" fmla="*/ 80010 h 81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8790" h="811530">
                  <a:moveTo>
                    <a:pt x="0" y="80010"/>
                  </a:moveTo>
                  <a:lnTo>
                    <a:pt x="377190" y="365760"/>
                  </a:lnTo>
                  <a:lnTo>
                    <a:pt x="800100" y="560070"/>
                  </a:lnTo>
                  <a:lnTo>
                    <a:pt x="1200150" y="674370"/>
                  </a:lnTo>
                  <a:lnTo>
                    <a:pt x="1565910" y="788670"/>
                  </a:lnTo>
                  <a:lnTo>
                    <a:pt x="1748790" y="811530"/>
                  </a:lnTo>
                  <a:lnTo>
                    <a:pt x="1748790" y="422910"/>
                  </a:lnTo>
                  <a:lnTo>
                    <a:pt x="1325880" y="342900"/>
                  </a:lnTo>
                  <a:lnTo>
                    <a:pt x="1062990" y="205740"/>
                  </a:lnTo>
                  <a:lnTo>
                    <a:pt x="720090" y="57150"/>
                  </a:lnTo>
                  <a:lnTo>
                    <a:pt x="480060" y="0"/>
                  </a:lnTo>
                  <a:lnTo>
                    <a:pt x="205740" y="34290"/>
                  </a:lnTo>
                  <a:lnTo>
                    <a:pt x="0" y="80010"/>
                  </a:lnTo>
                  <a:close/>
                </a:path>
              </a:pathLst>
            </a:cu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ED2F1AA-DC87-A345-B101-95CDA9B7B253}"/>
                </a:ext>
              </a:extLst>
            </p:cNvPr>
            <p:cNvSpPr/>
            <p:nvPr/>
          </p:nvSpPr>
          <p:spPr>
            <a:xfrm>
              <a:off x="2366010" y="2800350"/>
              <a:ext cx="1565910" cy="468630"/>
            </a:xfrm>
            <a:custGeom>
              <a:avLst/>
              <a:gdLst>
                <a:gd name="connsiteX0" fmla="*/ 0 w 1565910"/>
                <a:gd name="connsiteY0" fmla="*/ 45720 h 468630"/>
                <a:gd name="connsiteX1" fmla="*/ 217170 w 1565910"/>
                <a:gd name="connsiteY1" fmla="*/ 251460 h 468630"/>
                <a:gd name="connsiteX2" fmla="*/ 457200 w 1565910"/>
                <a:gd name="connsiteY2" fmla="*/ 434340 h 468630"/>
                <a:gd name="connsiteX3" fmla="*/ 834390 w 1565910"/>
                <a:gd name="connsiteY3" fmla="*/ 468630 h 468630"/>
                <a:gd name="connsiteX4" fmla="*/ 1280160 w 1565910"/>
                <a:gd name="connsiteY4" fmla="*/ 365760 h 468630"/>
                <a:gd name="connsiteX5" fmla="*/ 1463040 w 1565910"/>
                <a:gd name="connsiteY5" fmla="*/ 308610 h 468630"/>
                <a:gd name="connsiteX6" fmla="*/ 1565910 w 1565910"/>
                <a:gd name="connsiteY6" fmla="*/ 194310 h 468630"/>
                <a:gd name="connsiteX7" fmla="*/ 1428750 w 1565910"/>
                <a:gd name="connsiteY7" fmla="*/ 80010 h 468630"/>
                <a:gd name="connsiteX8" fmla="*/ 1211580 w 1565910"/>
                <a:gd name="connsiteY8" fmla="*/ 91440 h 468630"/>
                <a:gd name="connsiteX9" fmla="*/ 1005840 w 1565910"/>
                <a:gd name="connsiteY9" fmla="*/ 68580 h 468630"/>
                <a:gd name="connsiteX10" fmla="*/ 788670 w 1565910"/>
                <a:gd name="connsiteY10" fmla="*/ 68580 h 468630"/>
                <a:gd name="connsiteX11" fmla="*/ 365760 w 1565910"/>
                <a:gd name="connsiteY11" fmla="*/ 22860 h 468630"/>
                <a:gd name="connsiteX12" fmla="*/ 228600 w 1565910"/>
                <a:gd name="connsiteY12" fmla="*/ 0 h 468630"/>
                <a:gd name="connsiteX13" fmla="*/ 0 w 1565910"/>
                <a:gd name="connsiteY13" fmla="*/ 4572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5910" h="468630">
                  <a:moveTo>
                    <a:pt x="0" y="45720"/>
                  </a:moveTo>
                  <a:lnTo>
                    <a:pt x="217170" y="251460"/>
                  </a:lnTo>
                  <a:lnTo>
                    <a:pt x="457200" y="434340"/>
                  </a:lnTo>
                  <a:lnTo>
                    <a:pt x="834390" y="468630"/>
                  </a:lnTo>
                  <a:lnTo>
                    <a:pt x="1280160" y="365760"/>
                  </a:lnTo>
                  <a:lnTo>
                    <a:pt x="1463040" y="308610"/>
                  </a:lnTo>
                  <a:lnTo>
                    <a:pt x="1565910" y="194310"/>
                  </a:lnTo>
                  <a:lnTo>
                    <a:pt x="1428750" y="80010"/>
                  </a:lnTo>
                  <a:lnTo>
                    <a:pt x="1211580" y="91440"/>
                  </a:lnTo>
                  <a:lnTo>
                    <a:pt x="1005840" y="68580"/>
                  </a:lnTo>
                  <a:lnTo>
                    <a:pt x="788670" y="68580"/>
                  </a:lnTo>
                  <a:lnTo>
                    <a:pt x="365760" y="22860"/>
                  </a:lnTo>
                  <a:lnTo>
                    <a:pt x="228600" y="0"/>
                  </a:lnTo>
                  <a:lnTo>
                    <a:pt x="0" y="45720"/>
                  </a:lnTo>
                  <a:close/>
                </a:path>
              </a:pathLst>
            </a:cu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0BC3277-A844-CC48-86C0-4EA677BB3130}"/>
                </a:ext>
              </a:extLst>
            </p:cNvPr>
            <p:cNvSpPr/>
            <p:nvPr/>
          </p:nvSpPr>
          <p:spPr>
            <a:xfrm>
              <a:off x="1257300" y="2868930"/>
              <a:ext cx="3646170" cy="994410"/>
            </a:xfrm>
            <a:custGeom>
              <a:avLst/>
              <a:gdLst>
                <a:gd name="connsiteX0" fmla="*/ 0 w 3646170"/>
                <a:gd name="connsiteY0" fmla="*/ 11430 h 994410"/>
                <a:gd name="connsiteX1" fmla="*/ 125730 w 3646170"/>
                <a:gd name="connsiteY1" fmla="*/ 160020 h 994410"/>
                <a:gd name="connsiteX2" fmla="*/ 365760 w 3646170"/>
                <a:gd name="connsiteY2" fmla="*/ 285750 h 994410"/>
                <a:gd name="connsiteX3" fmla="*/ 640080 w 3646170"/>
                <a:gd name="connsiteY3" fmla="*/ 457200 h 994410"/>
                <a:gd name="connsiteX4" fmla="*/ 902970 w 3646170"/>
                <a:gd name="connsiteY4" fmla="*/ 697230 h 994410"/>
                <a:gd name="connsiteX5" fmla="*/ 1188720 w 3646170"/>
                <a:gd name="connsiteY5" fmla="*/ 902970 h 994410"/>
                <a:gd name="connsiteX6" fmla="*/ 1668780 w 3646170"/>
                <a:gd name="connsiteY6" fmla="*/ 994410 h 994410"/>
                <a:gd name="connsiteX7" fmla="*/ 2251710 w 3646170"/>
                <a:gd name="connsiteY7" fmla="*/ 925830 h 994410"/>
                <a:gd name="connsiteX8" fmla="*/ 2994660 w 3646170"/>
                <a:gd name="connsiteY8" fmla="*/ 594360 h 994410"/>
                <a:gd name="connsiteX9" fmla="*/ 3429000 w 3646170"/>
                <a:gd name="connsiteY9" fmla="*/ 297180 h 994410"/>
                <a:gd name="connsiteX10" fmla="*/ 3646170 w 3646170"/>
                <a:gd name="connsiteY10" fmla="*/ 182880 h 994410"/>
                <a:gd name="connsiteX11" fmla="*/ 3531870 w 3646170"/>
                <a:gd name="connsiteY11" fmla="*/ 114300 h 994410"/>
                <a:gd name="connsiteX12" fmla="*/ 3280410 w 3646170"/>
                <a:gd name="connsiteY12" fmla="*/ 194310 h 994410"/>
                <a:gd name="connsiteX13" fmla="*/ 3051810 w 3646170"/>
                <a:gd name="connsiteY13" fmla="*/ 171450 h 994410"/>
                <a:gd name="connsiteX14" fmla="*/ 2880360 w 3646170"/>
                <a:gd name="connsiteY14" fmla="*/ 114300 h 994410"/>
                <a:gd name="connsiteX15" fmla="*/ 2720340 w 3646170"/>
                <a:gd name="connsiteY15" fmla="*/ 125730 h 994410"/>
                <a:gd name="connsiteX16" fmla="*/ 2548890 w 3646170"/>
                <a:gd name="connsiteY16" fmla="*/ 262890 h 994410"/>
                <a:gd name="connsiteX17" fmla="*/ 2194560 w 3646170"/>
                <a:gd name="connsiteY17" fmla="*/ 342900 h 994410"/>
                <a:gd name="connsiteX18" fmla="*/ 1931670 w 3646170"/>
                <a:gd name="connsiteY18" fmla="*/ 411480 h 994410"/>
                <a:gd name="connsiteX19" fmla="*/ 1634490 w 3646170"/>
                <a:gd name="connsiteY19" fmla="*/ 377190 h 994410"/>
                <a:gd name="connsiteX20" fmla="*/ 1634490 w 3646170"/>
                <a:gd name="connsiteY20" fmla="*/ 377190 h 994410"/>
                <a:gd name="connsiteX21" fmla="*/ 1417320 w 3646170"/>
                <a:gd name="connsiteY21" fmla="*/ 274320 h 994410"/>
                <a:gd name="connsiteX22" fmla="*/ 1188720 w 3646170"/>
                <a:gd name="connsiteY22" fmla="*/ 102870 h 994410"/>
                <a:gd name="connsiteX23" fmla="*/ 1085850 w 3646170"/>
                <a:gd name="connsiteY23" fmla="*/ 0 h 994410"/>
                <a:gd name="connsiteX24" fmla="*/ 834390 w 3646170"/>
                <a:gd name="connsiteY24" fmla="*/ 22860 h 994410"/>
                <a:gd name="connsiteX25" fmla="*/ 651510 w 3646170"/>
                <a:gd name="connsiteY25" fmla="*/ 22860 h 994410"/>
                <a:gd name="connsiteX26" fmla="*/ 480060 w 3646170"/>
                <a:gd name="connsiteY26" fmla="*/ 68580 h 994410"/>
                <a:gd name="connsiteX27" fmla="*/ 365760 w 3646170"/>
                <a:gd name="connsiteY27" fmla="*/ 45720 h 994410"/>
                <a:gd name="connsiteX28" fmla="*/ 0 w 3646170"/>
                <a:gd name="connsiteY28" fmla="*/ 11430 h 99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46170" h="994410">
                  <a:moveTo>
                    <a:pt x="0" y="11430"/>
                  </a:moveTo>
                  <a:lnTo>
                    <a:pt x="125730" y="160020"/>
                  </a:lnTo>
                  <a:lnTo>
                    <a:pt x="365760" y="285750"/>
                  </a:lnTo>
                  <a:lnTo>
                    <a:pt x="640080" y="457200"/>
                  </a:lnTo>
                  <a:lnTo>
                    <a:pt x="902970" y="697230"/>
                  </a:lnTo>
                  <a:lnTo>
                    <a:pt x="1188720" y="902970"/>
                  </a:lnTo>
                  <a:lnTo>
                    <a:pt x="1668780" y="994410"/>
                  </a:lnTo>
                  <a:lnTo>
                    <a:pt x="2251710" y="925830"/>
                  </a:lnTo>
                  <a:lnTo>
                    <a:pt x="2994660" y="594360"/>
                  </a:lnTo>
                  <a:lnTo>
                    <a:pt x="3429000" y="297180"/>
                  </a:lnTo>
                  <a:lnTo>
                    <a:pt x="3646170" y="182880"/>
                  </a:lnTo>
                  <a:lnTo>
                    <a:pt x="3531870" y="114300"/>
                  </a:lnTo>
                  <a:lnTo>
                    <a:pt x="3280410" y="194310"/>
                  </a:lnTo>
                  <a:lnTo>
                    <a:pt x="3051810" y="171450"/>
                  </a:lnTo>
                  <a:lnTo>
                    <a:pt x="2880360" y="114300"/>
                  </a:lnTo>
                  <a:lnTo>
                    <a:pt x="2720340" y="125730"/>
                  </a:lnTo>
                  <a:lnTo>
                    <a:pt x="2548890" y="262890"/>
                  </a:lnTo>
                  <a:lnTo>
                    <a:pt x="2194560" y="342900"/>
                  </a:lnTo>
                  <a:lnTo>
                    <a:pt x="1931670" y="411480"/>
                  </a:lnTo>
                  <a:lnTo>
                    <a:pt x="1634490" y="377190"/>
                  </a:lnTo>
                  <a:lnTo>
                    <a:pt x="1634490" y="377190"/>
                  </a:lnTo>
                  <a:lnTo>
                    <a:pt x="1417320" y="274320"/>
                  </a:lnTo>
                  <a:lnTo>
                    <a:pt x="1188720" y="102870"/>
                  </a:lnTo>
                  <a:lnTo>
                    <a:pt x="1085850" y="0"/>
                  </a:lnTo>
                  <a:lnTo>
                    <a:pt x="834390" y="22860"/>
                  </a:lnTo>
                  <a:lnTo>
                    <a:pt x="651510" y="22860"/>
                  </a:lnTo>
                  <a:lnTo>
                    <a:pt x="480060" y="68580"/>
                  </a:lnTo>
                  <a:lnTo>
                    <a:pt x="365760" y="45720"/>
                  </a:lnTo>
                  <a:lnTo>
                    <a:pt x="0" y="114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DA8B9EC-FDE3-2243-BB81-25241F68C5DF}"/>
                </a:ext>
              </a:extLst>
            </p:cNvPr>
            <p:cNvSpPr/>
            <p:nvPr/>
          </p:nvSpPr>
          <p:spPr>
            <a:xfrm>
              <a:off x="6012180" y="3006090"/>
              <a:ext cx="2651760" cy="1188720"/>
            </a:xfrm>
            <a:custGeom>
              <a:avLst/>
              <a:gdLst>
                <a:gd name="connsiteX0" fmla="*/ 0 w 2651760"/>
                <a:gd name="connsiteY0" fmla="*/ 80010 h 1188720"/>
                <a:gd name="connsiteX1" fmla="*/ 548640 w 2651760"/>
                <a:gd name="connsiteY1" fmla="*/ 400050 h 1188720"/>
                <a:gd name="connsiteX2" fmla="*/ 1131570 w 2651760"/>
                <a:gd name="connsiteY2" fmla="*/ 720090 h 1188720"/>
                <a:gd name="connsiteX3" fmla="*/ 1520190 w 2651760"/>
                <a:gd name="connsiteY3" fmla="*/ 891540 h 1188720"/>
                <a:gd name="connsiteX4" fmla="*/ 1965960 w 2651760"/>
                <a:gd name="connsiteY4" fmla="*/ 1062990 h 1188720"/>
                <a:gd name="connsiteX5" fmla="*/ 2400300 w 2651760"/>
                <a:gd name="connsiteY5" fmla="*/ 1177290 h 1188720"/>
                <a:gd name="connsiteX6" fmla="*/ 2651760 w 2651760"/>
                <a:gd name="connsiteY6" fmla="*/ 1188720 h 1188720"/>
                <a:gd name="connsiteX7" fmla="*/ 2640330 w 2651760"/>
                <a:gd name="connsiteY7" fmla="*/ 731520 h 1188720"/>
                <a:gd name="connsiteX8" fmla="*/ 2068830 w 2651760"/>
                <a:gd name="connsiteY8" fmla="*/ 594360 h 1188720"/>
                <a:gd name="connsiteX9" fmla="*/ 1577340 w 2651760"/>
                <a:gd name="connsiteY9" fmla="*/ 400050 h 1188720"/>
                <a:gd name="connsiteX10" fmla="*/ 1223010 w 2651760"/>
                <a:gd name="connsiteY10" fmla="*/ 274320 h 1188720"/>
                <a:gd name="connsiteX11" fmla="*/ 834390 w 2651760"/>
                <a:gd name="connsiteY11" fmla="*/ 0 h 1188720"/>
                <a:gd name="connsiteX12" fmla="*/ 537210 w 2651760"/>
                <a:gd name="connsiteY12" fmla="*/ 114300 h 1188720"/>
                <a:gd name="connsiteX13" fmla="*/ 240030 w 2651760"/>
                <a:gd name="connsiteY13" fmla="*/ 102870 h 1188720"/>
                <a:gd name="connsiteX14" fmla="*/ 91440 w 2651760"/>
                <a:gd name="connsiteY14" fmla="*/ 114300 h 1188720"/>
                <a:gd name="connsiteX15" fmla="*/ 114300 w 2651760"/>
                <a:gd name="connsiteY15" fmla="*/ 1600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51760" h="1188720">
                  <a:moveTo>
                    <a:pt x="0" y="80010"/>
                  </a:moveTo>
                  <a:lnTo>
                    <a:pt x="548640" y="400050"/>
                  </a:lnTo>
                  <a:lnTo>
                    <a:pt x="1131570" y="720090"/>
                  </a:lnTo>
                  <a:lnTo>
                    <a:pt x="1520190" y="891540"/>
                  </a:lnTo>
                  <a:lnTo>
                    <a:pt x="1965960" y="1062990"/>
                  </a:lnTo>
                  <a:lnTo>
                    <a:pt x="2400300" y="1177290"/>
                  </a:lnTo>
                  <a:lnTo>
                    <a:pt x="2651760" y="1188720"/>
                  </a:lnTo>
                  <a:lnTo>
                    <a:pt x="2640330" y="731520"/>
                  </a:lnTo>
                  <a:lnTo>
                    <a:pt x="2068830" y="594360"/>
                  </a:lnTo>
                  <a:lnTo>
                    <a:pt x="1577340" y="400050"/>
                  </a:lnTo>
                  <a:lnTo>
                    <a:pt x="1223010" y="274320"/>
                  </a:lnTo>
                  <a:lnTo>
                    <a:pt x="834390" y="0"/>
                  </a:lnTo>
                  <a:lnTo>
                    <a:pt x="537210" y="114300"/>
                  </a:lnTo>
                  <a:lnTo>
                    <a:pt x="240030" y="102870"/>
                  </a:lnTo>
                  <a:lnTo>
                    <a:pt x="91440" y="114300"/>
                  </a:lnTo>
                  <a:lnTo>
                    <a:pt x="114300" y="16002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00D8EBE-C404-C644-8DF2-6E6EAE83733D}"/>
                </a:ext>
              </a:extLst>
            </p:cNvPr>
            <p:cNvSpPr/>
            <p:nvPr/>
          </p:nvSpPr>
          <p:spPr>
            <a:xfrm>
              <a:off x="560070" y="2868930"/>
              <a:ext cx="8092440" cy="1497330"/>
            </a:xfrm>
            <a:custGeom>
              <a:avLst/>
              <a:gdLst>
                <a:gd name="connsiteX0" fmla="*/ 0 w 8092440"/>
                <a:gd name="connsiteY0" fmla="*/ 560070 h 1497330"/>
                <a:gd name="connsiteX1" fmla="*/ 0 w 8092440"/>
                <a:gd name="connsiteY1" fmla="*/ 0 h 1497330"/>
                <a:gd name="connsiteX2" fmla="*/ 125730 w 8092440"/>
                <a:gd name="connsiteY2" fmla="*/ 0 h 1497330"/>
                <a:gd name="connsiteX3" fmla="*/ 297180 w 8092440"/>
                <a:gd name="connsiteY3" fmla="*/ 11430 h 1497330"/>
                <a:gd name="connsiteX4" fmla="*/ 651510 w 8092440"/>
                <a:gd name="connsiteY4" fmla="*/ 11430 h 1497330"/>
                <a:gd name="connsiteX5" fmla="*/ 765810 w 8092440"/>
                <a:gd name="connsiteY5" fmla="*/ 125730 h 1497330"/>
                <a:gd name="connsiteX6" fmla="*/ 1028700 w 8092440"/>
                <a:gd name="connsiteY6" fmla="*/ 297180 h 1497330"/>
                <a:gd name="connsiteX7" fmla="*/ 1257300 w 8092440"/>
                <a:gd name="connsiteY7" fmla="*/ 434340 h 1497330"/>
                <a:gd name="connsiteX8" fmla="*/ 1474470 w 8092440"/>
                <a:gd name="connsiteY8" fmla="*/ 685800 h 1497330"/>
                <a:gd name="connsiteX9" fmla="*/ 1783080 w 8092440"/>
                <a:gd name="connsiteY9" fmla="*/ 880110 h 1497330"/>
                <a:gd name="connsiteX10" fmla="*/ 2125980 w 8092440"/>
                <a:gd name="connsiteY10" fmla="*/ 971550 h 1497330"/>
                <a:gd name="connsiteX11" fmla="*/ 2663190 w 8092440"/>
                <a:gd name="connsiteY11" fmla="*/ 982980 h 1497330"/>
                <a:gd name="connsiteX12" fmla="*/ 3166110 w 8092440"/>
                <a:gd name="connsiteY12" fmla="*/ 868680 h 1497330"/>
                <a:gd name="connsiteX13" fmla="*/ 3726180 w 8092440"/>
                <a:gd name="connsiteY13" fmla="*/ 594360 h 1497330"/>
                <a:gd name="connsiteX14" fmla="*/ 4057650 w 8092440"/>
                <a:gd name="connsiteY14" fmla="*/ 365760 h 1497330"/>
                <a:gd name="connsiteX15" fmla="*/ 4377690 w 8092440"/>
                <a:gd name="connsiteY15" fmla="*/ 171450 h 1497330"/>
                <a:gd name="connsiteX16" fmla="*/ 4617720 w 8092440"/>
                <a:gd name="connsiteY16" fmla="*/ 182880 h 1497330"/>
                <a:gd name="connsiteX17" fmla="*/ 4720590 w 8092440"/>
                <a:gd name="connsiteY17" fmla="*/ 194310 h 1497330"/>
                <a:gd name="connsiteX18" fmla="*/ 5063490 w 8092440"/>
                <a:gd name="connsiteY18" fmla="*/ 285750 h 1497330"/>
                <a:gd name="connsiteX19" fmla="*/ 5417820 w 8092440"/>
                <a:gd name="connsiteY19" fmla="*/ 240030 h 1497330"/>
                <a:gd name="connsiteX20" fmla="*/ 5852160 w 8092440"/>
                <a:gd name="connsiteY20" fmla="*/ 457200 h 1497330"/>
                <a:gd name="connsiteX21" fmla="*/ 6355080 w 8092440"/>
                <a:gd name="connsiteY21" fmla="*/ 754380 h 1497330"/>
                <a:gd name="connsiteX22" fmla="*/ 6858000 w 8092440"/>
                <a:gd name="connsiteY22" fmla="*/ 994410 h 1497330"/>
                <a:gd name="connsiteX23" fmla="*/ 7429500 w 8092440"/>
                <a:gd name="connsiteY23" fmla="*/ 1234440 h 1497330"/>
                <a:gd name="connsiteX24" fmla="*/ 7955280 w 8092440"/>
                <a:gd name="connsiteY24" fmla="*/ 1371600 h 1497330"/>
                <a:gd name="connsiteX25" fmla="*/ 8092440 w 8092440"/>
                <a:gd name="connsiteY25" fmla="*/ 1371600 h 1497330"/>
                <a:gd name="connsiteX26" fmla="*/ 8092440 w 8092440"/>
                <a:gd name="connsiteY26" fmla="*/ 1485900 h 1497330"/>
                <a:gd name="connsiteX27" fmla="*/ 5966460 w 8092440"/>
                <a:gd name="connsiteY27" fmla="*/ 1474470 h 1497330"/>
                <a:gd name="connsiteX28" fmla="*/ 5246370 w 8092440"/>
                <a:gd name="connsiteY28" fmla="*/ 1108710 h 1497330"/>
                <a:gd name="connsiteX29" fmla="*/ 4766310 w 8092440"/>
                <a:gd name="connsiteY29" fmla="*/ 960120 h 1497330"/>
                <a:gd name="connsiteX30" fmla="*/ 4446270 w 8092440"/>
                <a:gd name="connsiteY30" fmla="*/ 1074420 h 1497330"/>
                <a:gd name="connsiteX31" fmla="*/ 4137660 w 8092440"/>
                <a:gd name="connsiteY31" fmla="*/ 1245870 h 1497330"/>
                <a:gd name="connsiteX32" fmla="*/ 3851910 w 8092440"/>
                <a:gd name="connsiteY32" fmla="*/ 1440180 h 1497330"/>
                <a:gd name="connsiteX33" fmla="*/ 3680460 w 8092440"/>
                <a:gd name="connsiteY33" fmla="*/ 1497330 h 1497330"/>
                <a:gd name="connsiteX34" fmla="*/ 1131570 w 8092440"/>
                <a:gd name="connsiteY34" fmla="*/ 1474470 h 1497330"/>
                <a:gd name="connsiteX35" fmla="*/ 1028700 w 8092440"/>
                <a:gd name="connsiteY35" fmla="*/ 1405890 h 1497330"/>
                <a:gd name="connsiteX36" fmla="*/ 605790 w 8092440"/>
                <a:gd name="connsiteY36" fmla="*/ 1051560 h 1497330"/>
                <a:gd name="connsiteX37" fmla="*/ 217170 w 8092440"/>
                <a:gd name="connsiteY37" fmla="*/ 731520 h 1497330"/>
                <a:gd name="connsiteX38" fmla="*/ 0 w 8092440"/>
                <a:gd name="connsiteY38" fmla="*/ 560070 h 149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092440" h="1497330">
                  <a:moveTo>
                    <a:pt x="0" y="560070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297180" y="11430"/>
                  </a:lnTo>
                  <a:lnTo>
                    <a:pt x="651510" y="11430"/>
                  </a:lnTo>
                  <a:lnTo>
                    <a:pt x="765810" y="125730"/>
                  </a:lnTo>
                  <a:lnTo>
                    <a:pt x="1028700" y="297180"/>
                  </a:lnTo>
                  <a:lnTo>
                    <a:pt x="1257300" y="434340"/>
                  </a:lnTo>
                  <a:lnTo>
                    <a:pt x="1474470" y="685800"/>
                  </a:lnTo>
                  <a:lnTo>
                    <a:pt x="1783080" y="880110"/>
                  </a:lnTo>
                  <a:lnTo>
                    <a:pt x="2125980" y="971550"/>
                  </a:lnTo>
                  <a:lnTo>
                    <a:pt x="2663190" y="982980"/>
                  </a:lnTo>
                  <a:lnTo>
                    <a:pt x="3166110" y="868680"/>
                  </a:lnTo>
                  <a:lnTo>
                    <a:pt x="3726180" y="594360"/>
                  </a:lnTo>
                  <a:lnTo>
                    <a:pt x="4057650" y="365760"/>
                  </a:lnTo>
                  <a:lnTo>
                    <a:pt x="4377690" y="171450"/>
                  </a:lnTo>
                  <a:lnTo>
                    <a:pt x="4617720" y="182880"/>
                  </a:lnTo>
                  <a:lnTo>
                    <a:pt x="4720590" y="194310"/>
                  </a:lnTo>
                  <a:lnTo>
                    <a:pt x="5063490" y="285750"/>
                  </a:lnTo>
                  <a:lnTo>
                    <a:pt x="5417820" y="240030"/>
                  </a:lnTo>
                  <a:lnTo>
                    <a:pt x="5852160" y="457200"/>
                  </a:lnTo>
                  <a:lnTo>
                    <a:pt x="6355080" y="754380"/>
                  </a:lnTo>
                  <a:lnTo>
                    <a:pt x="6858000" y="994410"/>
                  </a:lnTo>
                  <a:lnTo>
                    <a:pt x="7429500" y="1234440"/>
                  </a:lnTo>
                  <a:lnTo>
                    <a:pt x="7955280" y="1371600"/>
                  </a:lnTo>
                  <a:lnTo>
                    <a:pt x="8092440" y="1371600"/>
                  </a:lnTo>
                  <a:lnTo>
                    <a:pt x="8092440" y="1485900"/>
                  </a:lnTo>
                  <a:lnTo>
                    <a:pt x="5966460" y="1474470"/>
                  </a:lnTo>
                  <a:lnTo>
                    <a:pt x="5246370" y="1108710"/>
                  </a:lnTo>
                  <a:lnTo>
                    <a:pt x="4766310" y="960120"/>
                  </a:lnTo>
                  <a:lnTo>
                    <a:pt x="4446270" y="1074420"/>
                  </a:lnTo>
                  <a:lnTo>
                    <a:pt x="4137660" y="1245870"/>
                  </a:lnTo>
                  <a:lnTo>
                    <a:pt x="3851910" y="1440180"/>
                  </a:lnTo>
                  <a:lnTo>
                    <a:pt x="3680460" y="1497330"/>
                  </a:lnTo>
                  <a:lnTo>
                    <a:pt x="1131570" y="1474470"/>
                  </a:lnTo>
                  <a:lnTo>
                    <a:pt x="1028700" y="1405890"/>
                  </a:lnTo>
                  <a:lnTo>
                    <a:pt x="605790" y="1051560"/>
                  </a:lnTo>
                  <a:lnTo>
                    <a:pt x="217170" y="731520"/>
                  </a:lnTo>
                  <a:lnTo>
                    <a:pt x="0" y="560070"/>
                  </a:ln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1B846FC-6B1D-E440-9EC5-64CE2A7F0308}"/>
                </a:ext>
              </a:extLst>
            </p:cNvPr>
            <p:cNvSpPr/>
            <p:nvPr/>
          </p:nvSpPr>
          <p:spPr>
            <a:xfrm>
              <a:off x="548640" y="3463290"/>
              <a:ext cx="1097280" cy="891540"/>
            </a:xfrm>
            <a:custGeom>
              <a:avLst/>
              <a:gdLst>
                <a:gd name="connsiteX0" fmla="*/ 0 w 1097280"/>
                <a:gd name="connsiteY0" fmla="*/ 0 h 891540"/>
                <a:gd name="connsiteX1" fmla="*/ 480060 w 1097280"/>
                <a:gd name="connsiteY1" fmla="*/ 388620 h 891540"/>
                <a:gd name="connsiteX2" fmla="*/ 765810 w 1097280"/>
                <a:gd name="connsiteY2" fmla="*/ 662940 h 891540"/>
                <a:gd name="connsiteX3" fmla="*/ 1097280 w 1097280"/>
                <a:gd name="connsiteY3" fmla="*/ 891540 h 891540"/>
                <a:gd name="connsiteX4" fmla="*/ 22860 w 1097280"/>
                <a:gd name="connsiteY4" fmla="*/ 868680 h 891540"/>
                <a:gd name="connsiteX5" fmla="*/ 0 w 1097280"/>
                <a:gd name="connsiteY5" fmla="*/ 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7280" h="891540">
                  <a:moveTo>
                    <a:pt x="0" y="0"/>
                  </a:moveTo>
                  <a:lnTo>
                    <a:pt x="480060" y="388620"/>
                  </a:lnTo>
                  <a:lnTo>
                    <a:pt x="765810" y="662940"/>
                  </a:lnTo>
                  <a:lnTo>
                    <a:pt x="1097280" y="891540"/>
                  </a:lnTo>
                  <a:lnTo>
                    <a:pt x="22860" y="868680"/>
                  </a:lnTo>
                  <a:lnTo>
                    <a:pt x="0" y="0"/>
                  </a:ln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AC96415-428A-134A-B73E-DD44B13CD7BE}"/>
                </a:ext>
              </a:extLst>
            </p:cNvPr>
            <p:cNvSpPr/>
            <p:nvPr/>
          </p:nvSpPr>
          <p:spPr>
            <a:xfrm>
              <a:off x="4389120" y="3840480"/>
              <a:ext cx="2160270" cy="514350"/>
            </a:xfrm>
            <a:custGeom>
              <a:avLst/>
              <a:gdLst>
                <a:gd name="connsiteX0" fmla="*/ 0 w 2160270"/>
                <a:gd name="connsiteY0" fmla="*/ 491490 h 514350"/>
                <a:gd name="connsiteX1" fmla="*/ 365760 w 2160270"/>
                <a:gd name="connsiteY1" fmla="*/ 228600 h 514350"/>
                <a:gd name="connsiteX2" fmla="*/ 822960 w 2160270"/>
                <a:gd name="connsiteY2" fmla="*/ 22860 h 514350"/>
                <a:gd name="connsiteX3" fmla="*/ 960120 w 2160270"/>
                <a:gd name="connsiteY3" fmla="*/ 0 h 514350"/>
                <a:gd name="connsiteX4" fmla="*/ 1463040 w 2160270"/>
                <a:gd name="connsiteY4" fmla="*/ 182880 h 514350"/>
                <a:gd name="connsiteX5" fmla="*/ 1840230 w 2160270"/>
                <a:gd name="connsiteY5" fmla="*/ 400050 h 514350"/>
                <a:gd name="connsiteX6" fmla="*/ 2160270 w 2160270"/>
                <a:gd name="connsiteY6" fmla="*/ 514350 h 514350"/>
                <a:gd name="connsiteX7" fmla="*/ 0 w 2160270"/>
                <a:gd name="connsiteY7" fmla="*/ 49149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70" h="514350">
                  <a:moveTo>
                    <a:pt x="0" y="491490"/>
                  </a:moveTo>
                  <a:lnTo>
                    <a:pt x="365760" y="228600"/>
                  </a:lnTo>
                  <a:lnTo>
                    <a:pt x="822960" y="22860"/>
                  </a:lnTo>
                  <a:lnTo>
                    <a:pt x="960120" y="0"/>
                  </a:lnTo>
                  <a:lnTo>
                    <a:pt x="1463040" y="182880"/>
                  </a:lnTo>
                  <a:lnTo>
                    <a:pt x="1840230" y="400050"/>
                  </a:lnTo>
                  <a:lnTo>
                    <a:pt x="2160270" y="514350"/>
                  </a:lnTo>
                  <a:lnTo>
                    <a:pt x="0" y="491490"/>
                  </a:lnTo>
                  <a:close/>
                </a:path>
              </a:pathLst>
            </a:custGeom>
            <a:pattFill prst="lgGri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89F9459-1D40-2D4C-8542-706BC0546BD2}"/>
                </a:ext>
              </a:extLst>
            </p:cNvPr>
            <p:cNvSpPr/>
            <p:nvPr/>
          </p:nvSpPr>
          <p:spPr>
            <a:xfrm>
              <a:off x="8046720" y="3131820"/>
              <a:ext cx="605790" cy="194310"/>
            </a:xfrm>
            <a:custGeom>
              <a:avLst/>
              <a:gdLst>
                <a:gd name="connsiteX0" fmla="*/ 0 w 605790"/>
                <a:gd name="connsiteY0" fmla="*/ 0 h 194310"/>
                <a:gd name="connsiteX1" fmla="*/ 240030 w 605790"/>
                <a:gd name="connsiteY1" fmla="*/ 125730 h 194310"/>
                <a:gd name="connsiteX2" fmla="*/ 605790 w 605790"/>
                <a:gd name="connsiteY2" fmla="*/ 194310 h 194310"/>
                <a:gd name="connsiteX3" fmla="*/ 605790 w 605790"/>
                <a:gd name="connsiteY3" fmla="*/ 57150 h 194310"/>
                <a:gd name="connsiteX4" fmla="*/ 308610 w 605790"/>
                <a:gd name="connsiteY4" fmla="*/ 22860 h 194310"/>
                <a:gd name="connsiteX5" fmla="*/ 0 w 605790"/>
                <a:gd name="connsiteY5" fmla="*/ 0 h 19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790" h="194310">
                  <a:moveTo>
                    <a:pt x="0" y="0"/>
                  </a:moveTo>
                  <a:lnTo>
                    <a:pt x="240030" y="125730"/>
                  </a:lnTo>
                  <a:lnTo>
                    <a:pt x="605790" y="194310"/>
                  </a:lnTo>
                  <a:lnTo>
                    <a:pt x="605790" y="57150"/>
                  </a:lnTo>
                  <a:lnTo>
                    <a:pt x="308610" y="22860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Google Shape;133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135" name="Google Shape;135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3254" t="66737" r="15943" b="3230"/>
          <a:stretch/>
        </p:blipFill>
        <p:spPr>
          <a:xfrm>
            <a:off x="222857" y="1467293"/>
            <a:ext cx="8655326" cy="33811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8591108" y="2764465"/>
            <a:ext cx="159486" cy="3934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404037" y="1467293"/>
            <a:ext cx="7251404" cy="1605516"/>
          </a:xfrm>
          <a:custGeom>
            <a:avLst/>
            <a:gdLst/>
            <a:ahLst/>
            <a:cxnLst/>
            <a:rect l="l" t="t" r="r" b="b"/>
            <a:pathLst>
              <a:path w="7251404" h="1605516" extrusionOk="0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>
            <a:off x="3615068" y="2870790"/>
            <a:ext cx="138224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Macintosh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2019-12-06T02:24:42Z</dcterms:created>
  <dcterms:modified xsi:type="dcterms:W3CDTF">2021-06-16T17:32:48Z</dcterms:modified>
</cp:coreProperties>
</file>