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9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3FD0FC5-AA67-1A4C-8956-15D067D0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66738" r="15943" b="3230"/>
          <a:stretch/>
        </p:blipFill>
        <p:spPr>
          <a:xfrm>
            <a:off x="212225" y="2073349"/>
            <a:ext cx="8655326" cy="33811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690035" y="786809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B214DD-17B3-7245-B796-642AAF1ABCA3}"/>
              </a:ext>
            </a:extLst>
          </p:cNvPr>
          <p:cNvSpPr txBox="1"/>
          <p:nvPr/>
        </p:nvSpPr>
        <p:spPr>
          <a:xfrm>
            <a:off x="404034" y="169057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B6325-7601-364B-86BB-02228BED170D}"/>
              </a:ext>
            </a:extLst>
          </p:cNvPr>
          <p:cNvCxnSpPr>
            <a:cxnSpLocks/>
          </p:cNvCxnSpPr>
          <p:nvPr/>
        </p:nvCxnSpPr>
        <p:spPr>
          <a:xfrm>
            <a:off x="3604436" y="3476846"/>
            <a:ext cx="13822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A6205AC-C0F9-0F45-9505-58F01D2FB866}"/>
              </a:ext>
            </a:extLst>
          </p:cNvPr>
          <p:cNvSpPr txBox="1"/>
          <p:nvPr/>
        </p:nvSpPr>
        <p:spPr>
          <a:xfrm>
            <a:off x="691115" y="44763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C1A7E9-1E12-4A49-B08A-440D16820FBD}"/>
              </a:ext>
            </a:extLst>
          </p:cNvPr>
          <p:cNvSpPr txBox="1"/>
          <p:nvPr/>
        </p:nvSpPr>
        <p:spPr>
          <a:xfrm>
            <a:off x="1417673" y="41608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FFC4E0-5C21-4F44-B728-755D06E66198}"/>
              </a:ext>
            </a:extLst>
          </p:cNvPr>
          <p:cNvSpPr txBox="1"/>
          <p:nvPr/>
        </p:nvSpPr>
        <p:spPr>
          <a:xfrm>
            <a:off x="2250557" y="38029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F59DF9-3153-854A-8831-07F53A2BBC79}"/>
              </a:ext>
            </a:extLst>
          </p:cNvPr>
          <p:cNvSpPr txBox="1"/>
          <p:nvPr/>
        </p:nvSpPr>
        <p:spPr>
          <a:xfrm>
            <a:off x="2909774" y="34839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32ACE4-33EC-2747-B289-1AFFD5AFC9A2}"/>
              </a:ext>
            </a:extLst>
          </p:cNvPr>
          <p:cNvSpPr txBox="1"/>
          <p:nvPr/>
        </p:nvSpPr>
        <p:spPr>
          <a:xfrm>
            <a:off x="8350100" y="170475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866F22-3530-E442-894B-309631C53E02}"/>
              </a:ext>
            </a:extLst>
          </p:cNvPr>
          <p:cNvSpPr txBox="1"/>
          <p:nvPr/>
        </p:nvSpPr>
        <p:spPr>
          <a:xfrm>
            <a:off x="5213497" y="45649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358A3E-8134-6C4E-9B3D-1EEF0EEBC2EF}"/>
              </a:ext>
            </a:extLst>
          </p:cNvPr>
          <p:cNvSpPr txBox="1"/>
          <p:nvPr/>
        </p:nvSpPr>
        <p:spPr>
          <a:xfrm>
            <a:off x="6110176" y="42388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09A3E7-305B-9F46-A907-696A488F7CE4}"/>
              </a:ext>
            </a:extLst>
          </p:cNvPr>
          <p:cNvSpPr txBox="1"/>
          <p:nvPr/>
        </p:nvSpPr>
        <p:spPr>
          <a:xfrm>
            <a:off x="6921794" y="3859619"/>
            <a:ext cx="34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A95D50-F1F6-4044-9A88-E1B042B656D6}"/>
              </a:ext>
            </a:extLst>
          </p:cNvPr>
          <p:cNvSpPr txBox="1"/>
          <p:nvPr/>
        </p:nvSpPr>
        <p:spPr>
          <a:xfrm>
            <a:off x="7347095" y="35831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E8FD94-7F30-D14D-BD44-59E14E9DEB81}"/>
              </a:ext>
            </a:extLst>
          </p:cNvPr>
          <p:cNvSpPr txBox="1"/>
          <p:nvPr/>
        </p:nvSpPr>
        <p:spPr>
          <a:xfrm>
            <a:off x="8070112" y="2966484"/>
            <a:ext cx="30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93D517-5D7A-F842-B574-41EA5B849433}"/>
              </a:ext>
            </a:extLst>
          </p:cNvPr>
          <p:cNvCxnSpPr>
            <a:cxnSpLocks/>
          </p:cNvCxnSpPr>
          <p:nvPr/>
        </p:nvCxnSpPr>
        <p:spPr>
          <a:xfrm flipH="1" flipV="1">
            <a:off x="8261498" y="3317358"/>
            <a:ext cx="202018" cy="5209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86AFBC-2FA6-E64A-B90C-557562090C7F}"/>
              </a:ext>
            </a:extLst>
          </p:cNvPr>
          <p:cNvSpPr/>
          <p:nvPr/>
        </p:nvSpPr>
        <p:spPr>
          <a:xfrm>
            <a:off x="8580476" y="3370521"/>
            <a:ext cx="159486" cy="393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02E0DE-B4CE-1F4D-9013-F06E1E87CA4D}"/>
              </a:ext>
            </a:extLst>
          </p:cNvPr>
          <p:cNvSpPr/>
          <p:nvPr/>
        </p:nvSpPr>
        <p:spPr>
          <a:xfrm>
            <a:off x="3912782" y="3636335"/>
            <a:ext cx="265813" cy="956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0DCA94-16CE-AB4D-91FC-FC7AB8DA69EA}"/>
              </a:ext>
            </a:extLst>
          </p:cNvPr>
          <p:cNvSpPr/>
          <p:nvPr/>
        </p:nvSpPr>
        <p:spPr>
          <a:xfrm>
            <a:off x="2178537" y="214054"/>
            <a:ext cx="4955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Plunging Folds – Cross-Section A-B, Projected</a:t>
            </a:r>
          </a:p>
        </p:txBody>
      </p:sp>
    </p:spTree>
    <p:extLst>
      <p:ext uri="{BB962C8B-B14F-4D97-AF65-F5344CB8AC3E}">
        <p14:creationId xmlns:p14="http://schemas.microsoft.com/office/powerpoint/2010/main" val="12319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3FD0FC5-AA67-1A4C-8956-15D067D0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66738" r="15943" b="3230"/>
          <a:stretch/>
        </p:blipFill>
        <p:spPr>
          <a:xfrm>
            <a:off x="212225" y="2073349"/>
            <a:ext cx="8655326" cy="33811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690035" y="786809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B6325-7601-364B-86BB-02228BED170D}"/>
              </a:ext>
            </a:extLst>
          </p:cNvPr>
          <p:cNvCxnSpPr>
            <a:cxnSpLocks/>
          </p:cNvCxnSpPr>
          <p:nvPr/>
        </p:nvCxnSpPr>
        <p:spPr>
          <a:xfrm>
            <a:off x="3604436" y="3476846"/>
            <a:ext cx="13822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93D517-5D7A-F842-B574-41EA5B849433}"/>
              </a:ext>
            </a:extLst>
          </p:cNvPr>
          <p:cNvCxnSpPr>
            <a:cxnSpLocks/>
          </p:cNvCxnSpPr>
          <p:nvPr/>
        </p:nvCxnSpPr>
        <p:spPr>
          <a:xfrm flipH="1" flipV="1">
            <a:off x="8357191" y="3349256"/>
            <a:ext cx="106325" cy="4890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86AFBC-2FA6-E64A-B90C-557562090C7F}"/>
              </a:ext>
            </a:extLst>
          </p:cNvPr>
          <p:cNvSpPr/>
          <p:nvPr/>
        </p:nvSpPr>
        <p:spPr>
          <a:xfrm>
            <a:off x="8580476" y="3370521"/>
            <a:ext cx="159486" cy="393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02E0DE-B4CE-1F4D-9013-F06E1E87CA4D}"/>
              </a:ext>
            </a:extLst>
          </p:cNvPr>
          <p:cNvSpPr/>
          <p:nvPr/>
        </p:nvSpPr>
        <p:spPr>
          <a:xfrm>
            <a:off x="3912782" y="3636335"/>
            <a:ext cx="265813" cy="956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A50EEE-E9BE-0C41-A919-F8F7AB76E7F9}"/>
              </a:ext>
            </a:extLst>
          </p:cNvPr>
          <p:cNvSpPr txBox="1"/>
          <p:nvPr/>
        </p:nvSpPr>
        <p:spPr>
          <a:xfrm>
            <a:off x="559977" y="4408969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993C09-760C-D443-B055-4FB42D5BF1BB}"/>
              </a:ext>
            </a:extLst>
          </p:cNvPr>
          <p:cNvSpPr txBox="1"/>
          <p:nvPr/>
        </p:nvSpPr>
        <p:spPr>
          <a:xfrm>
            <a:off x="1258181" y="4022653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118C17-EA1A-4A4B-A4DB-B10A3B7DFA80}"/>
              </a:ext>
            </a:extLst>
          </p:cNvPr>
          <p:cNvSpPr txBox="1"/>
          <p:nvPr/>
        </p:nvSpPr>
        <p:spPr>
          <a:xfrm>
            <a:off x="2013095" y="365051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AEA41E-8BF4-9143-BB50-298EBBE86B07}"/>
              </a:ext>
            </a:extLst>
          </p:cNvPr>
          <p:cNvSpPr txBox="1"/>
          <p:nvPr/>
        </p:nvSpPr>
        <p:spPr>
          <a:xfrm>
            <a:off x="5061094" y="4497573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0C5EF2-0367-1C46-B270-C8571AB3764A}"/>
              </a:ext>
            </a:extLst>
          </p:cNvPr>
          <p:cNvSpPr txBox="1"/>
          <p:nvPr/>
        </p:nvSpPr>
        <p:spPr>
          <a:xfrm>
            <a:off x="5652973" y="397303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4A1A66-7D11-6344-8283-6507FC8421CF}"/>
              </a:ext>
            </a:extLst>
          </p:cNvPr>
          <p:cNvSpPr txBox="1"/>
          <p:nvPr/>
        </p:nvSpPr>
        <p:spPr>
          <a:xfrm>
            <a:off x="7790121" y="422821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5AE51D-B514-A843-852B-405B63DCF36C}"/>
              </a:ext>
            </a:extLst>
          </p:cNvPr>
          <p:cNvSpPr txBox="1"/>
          <p:nvPr/>
        </p:nvSpPr>
        <p:spPr>
          <a:xfrm>
            <a:off x="4323902" y="273965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20C8EE-4410-204A-A42D-D46102DD387B}"/>
              </a:ext>
            </a:extLst>
          </p:cNvPr>
          <p:cNvSpPr txBox="1"/>
          <p:nvPr/>
        </p:nvSpPr>
        <p:spPr>
          <a:xfrm>
            <a:off x="825793" y="2782189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32CADB-BB73-F146-BC6D-5221781CD533}"/>
              </a:ext>
            </a:extLst>
          </p:cNvPr>
          <p:cNvSpPr txBox="1"/>
          <p:nvPr/>
        </p:nvSpPr>
        <p:spPr>
          <a:xfrm>
            <a:off x="7336460" y="2796365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9120088-E527-994B-9CAE-D60CC93AAAC2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7432158" y="3258030"/>
            <a:ext cx="229071" cy="4739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97BE356-D13A-594E-8F74-EF446D4AA7B7}"/>
              </a:ext>
            </a:extLst>
          </p:cNvPr>
          <p:cNvSpPr txBox="1"/>
          <p:nvPr/>
        </p:nvSpPr>
        <p:spPr>
          <a:xfrm>
            <a:off x="7999225" y="2895602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⠼⠑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013C2F-F6F4-1D42-A9AF-0079AB039C2C}"/>
              </a:ext>
            </a:extLst>
          </p:cNvPr>
          <p:cNvSpPr txBox="1"/>
          <p:nvPr/>
        </p:nvSpPr>
        <p:spPr>
          <a:xfrm>
            <a:off x="276590" y="1637412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⠠⠁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AE5359-DAA7-024F-B88F-E170EAE59688}"/>
              </a:ext>
            </a:extLst>
          </p:cNvPr>
          <p:cNvSpPr txBox="1"/>
          <p:nvPr/>
        </p:nvSpPr>
        <p:spPr>
          <a:xfrm>
            <a:off x="8148083" y="230017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4C555-D8CF-CD49-8837-D31AEB91738A}"/>
              </a:ext>
            </a:extLst>
          </p:cNvPr>
          <p:cNvSpPr/>
          <p:nvPr/>
        </p:nvSpPr>
        <p:spPr>
          <a:xfrm>
            <a:off x="1412994" y="299115"/>
            <a:ext cx="64235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⠠⠏⠇⠥⠝⠛⠬⠀⠠⠋⠕⠇⠙⠎⠀⠤⠀</a:t>
            </a:r>
          </a:p>
          <a:p>
            <a:pPr algn="ctr"/>
            <a:r>
              <a:rPr lang="en-US" sz="2400">
                <a:latin typeface="Swell Braille" pitchFamily="49"/>
              </a:rPr>
              <a:t>⠠⠉⠗⠕⠎⠎⠤⠎⠑⠉⠰⠝⠀⠠⠁⠤⠃⠂⠀⠠⠏⠗⠕⠚⠑⠉⠞⠫</a:t>
            </a:r>
          </a:p>
        </p:txBody>
      </p:sp>
    </p:spTree>
    <p:extLst>
      <p:ext uri="{BB962C8B-B14F-4D97-AF65-F5344CB8AC3E}">
        <p14:creationId xmlns:p14="http://schemas.microsoft.com/office/powerpoint/2010/main" val="329930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3FD0FC5-AA67-1A4C-8956-15D067D0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66738" r="15943" b="3230"/>
          <a:stretch/>
        </p:blipFill>
        <p:spPr>
          <a:xfrm>
            <a:off x="329183" y="1924493"/>
            <a:ext cx="8655326" cy="33811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690035" y="786809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B6325-7601-364B-86BB-02228BED170D}"/>
              </a:ext>
            </a:extLst>
          </p:cNvPr>
          <p:cNvCxnSpPr>
            <a:cxnSpLocks/>
          </p:cNvCxnSpPr>
          <p:nvPr/>
        </p:nvCxnSpPr>
        <p:spPr>
          <a:xfrm>
            <a:off x="3721394" y="3327990"/>
            <a:ext cx="13822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86AFBC-2FA6-E64A-B90C-557562090C7F}"/>
              </a:ext>
            </a:extLst>
          </p:cNvPr>
          <p:cNvSpPr/>
          <p:nvPr/>
        </p:nvSpPr>
        <p:spPr>
          <a:xfrm>
            <a:off x="8697434" y="3221665"/>
            <a:ext cx="159486" cy="393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02E0DE-B4CE-1F4D-9013-F06E1E87CA4D}"/>
              </a:ext>
            </a:extLst>
          </p:cNvPr>
          <p:cNvSpPr/>
          <p:nvPr/>
        </p:nvSpPr>
        <p:spPr>
          <a:xfrm>
            <a:off x="4029740" y="3487479"/>
            <a:ext cx="265813" cy="956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6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1915</TotalTime>
  <Words>35</Words>
  <Application>Microsoft Macintosh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41</cp:revision>
  <cp:lastPrinted>2020-01-28T18:57:01Z</cp:lastPrinted>
  <dcterms:created xsi:type="dcterms:W3CDTF">2019-12-06T02:24:42Z</dcterms:created>
  <dcterms:modified xsi:type="dcterms:W3CDTF">2020-07-24T14:34:22Z</dcterms:modified>
</cp:coreProperties>
</file>