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9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ipps.ucsd.edu/programs/keelingcurve/wp-content/plugins/sio-bluemoon/graphs/mlo_full_record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892055" y="584788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DCA94-16CE-AB4D-91FC-FC7AB8DA69EA}"/>
              </a:ext>
            </a:extLst>
          </p:cNvPr>
          <p:cNvSpPr/>
          <p:nvPr/>
        </p:nvSpPr>
        <p:spPr>
          <a:xfrm>
            <a:off x="1082448" y="256585"/>
            <a:ext cx="7438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Keeling Curve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(Carbon Dioxide Concentration at Mauna Loa Observatory, 1958-2020)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D5A3D-3F5F-9047-B9FF-5DDAB169C2DA}"/>
              </a:ext>
            </a:extLst>
          </p:cNvPr>
          <p:cNvSpPr/>
          <p:nvPr/>
        </p:nvSpPr>
        <p:spPr>
          <a:xfrm>
            <a:off x="2254103" y="6611779"/>
            <a:ext cx="7591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odified from </a:t>
            </a:r>
            <a:r>
              <a:rPr lang="en-US" sz="1000">
                <a:hlinkClick r:id="rId2"/>
              </a:rPr>
              <a:t>https://scripps.ucsd.edu/programs/keelingcurve/wp-content/plugins/sio-bluemoon/graphs/mlo_full_record.png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sitting&#10;&#10;Description automatically generated">
            <a:extLst>
              <a:ext uri="{FF2B5EF4-FFF2-40B4-BE49-F238E27FC236}">
                <a16:creationId xmlns:a16="http://schemas.microsoft.com/office/drawing/2014/main" id="{4CABC7F2-719B-1A4F-9625-AF9331890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09" t="22325" r="2319" b="12713"/>
          <a:stretch/>
        </p:blipFill>
        <p:spPr>
          <a:xfrm>
            <a:off x="1073894" y="1265274"/>
            <a:ext cx="7931888" cy="4455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6AE9F-584E-FF4B-A52F-477BEADE6479}"/>
              </a:ext>
            </a:extLst>
          </p:cNvPr>
          <p:cNvSpPr txBox="1"/>
          <p:nvPr/>
        </p:nvSpPr>
        <p:spPr>
          <a:xfrm>
            <a:off x="843517" y="13397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FDEEC-B525-D14D-98D0-C324F2BB6BE7}"/>
              </a:ext>
            </a:extLst>
          </p:cNvPr>
          <p:cNvSpPr txBox="1"/>
          <p:nvPr/>
        </p:nvSpPr>
        <p:spPr>
          <a:xfrm>
            <a:off x="843517" y="1691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83C4C-92BA-2548-81C6-3ABE2358BCF6}"/>
              </a:ext>
            </a:extLst>
          </p:cNvPr>
          <p:cNvSpPr txBox="1"/>
          <p:nvPr/>
        </p:nvSpPr>
        <p:spPr>
          <a:xfrm>
            <a:off x="843517" y="20433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0A3943-FFF7-5046-A51D-C82395454D4F}"/>
              </a:ext>
            </a:extLst>
          </p:cNvPr>
          <p:cNvSpPr txBox="1"/>
          <p:nvPr/>
        </p:nvSpPr>
        <p:spPr>
          <a:xfrm>
            <a:off x="843517" y="23952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3600D-4F5D-0246-8A88-312A29342CA2}"/>
              </a:ext>
            </a:extLst>
          </p:cNvPr>
          <p:cNvSpPr txBox="1"/>
          <p:nvPr/>
        </p:nvSpPr>
        <p:spPr>
          <a:xfrm>
            <a:off x="843517" y="27470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2A1980-9C95-9548-8BE0-10D38969F6F8}"/>
              </a:ext>
            </a:extLst>
          </p:cNvPr>
          <p:cNvSpPr txBox="1"/>
          <p:nvPr/>
        </p:nvSpPr>
        <p:spPr>
          <a:xfrm>
            <a:off x="843517" y="309890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370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A9C20-F8A9-4E48-A47F-6CB9273CB60B}"/>
              </a:ext>
            </a:extLst>
          </p:cNvPr>
          <p:cNvSpPr txBox="1"/>
          <p:nvPr/>
        </p:nvSpPr>
        <p:spPr>
          <a:xfrm>
            <a:off x="843517" y="34507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55D11-C09A-E049-B8C9-58DC2B02A032}"/>
              </a:ext>
            </a:extLst>
          </p:cNvPr>
          <p:cNvSpPr txBox="1"/>
          <p:nvPr/>
        </p:nvSpPr>
        <p:spPr>
          <a:xfrm>
            <a:off x="843517" y="380258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B031D-4261-8449-8E59-6112A49C58AB}"/>
              </a:ext>
            </a:extLst>
          </p:cNvPr>
          <p:cNvSpPr txBox="1"/>
          <p:nvPr/>
        </p:nvSpPr>
        <p:spPr>
          <a:xfrm>
            <a:off x="843517" y="41544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04A06A-B15A-2C40-BA07-5FB5C16DFB59}"/>
              </a:ext>
            </a:extLst>
          </p:cNvPr>
          <p:cNvSpPr txBox="1"/>
          <p:nvPr/>
        </p:nvSpPr>
        <p:spPr>
          <a:xfrm>
            <a:off x="843517" y="450627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4BE44-798D-3149-B350-C57B756F141E}"/>
              </a:ext>
            </a:extLst>
          </p:cNvPr>
          <p:cNvSpPr txBox="1"/>
          <p:nvPr/>
        </p:nvSpPr>
        <p:spPr>
          <a:xfrm>
            <a:off x="843517" y="48581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41D83-0038-A340-8A11-0331D48C8FFA}"/>
              </a:ext>
            </a:extLst>
          </p:cNvPr>
          <p:cNvSpPr txBox="1"/>
          <p:nvPr/>
        </p:nvSpPr>
        <p:spPr>
          <a:xfrm>
            <a:off x="843517" y="520995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A491EF-1938-634B-A85A-87045BEE489D}"/>
              </a:ext>
            </a:extLst>
          </p:cNvPr>
          <p:cNvSpPr txBox="1"/>
          <p:nvPr/>
        </p:nvSpPr>
        <p:spPr>
          <a:xfrm>
            <a:off x="143185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2649A0-44A5-6143-A06D-0F4712580686}"/>
              </a:ext>
            </a:extLst>
          </p:cNvPr>
          <p:cNvSpPr txBox="1"/>
          <p:nvPr/>
        </p:nvSpPr>
        <p:spPr>
          <a:xfrm>
            <a:off x="261265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1970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74E818-FC7B-0E42-B8A1-F0BC2229788F}"/>
              </a:ext>
            </a:extLst>
          </p:cNvPr>
          <p:cNvSpPr txBox="1"/>
          <p:nvPr/>
        </p:nvSpPr>
        <p:spPr>
          <a:xfrm>
            <a:off x="379346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46921-FA17-7F47-A9DF-1458AF832177}"/>
              </a:ext>
            </a:extLst>
          </p:cNvPr>
          <p:cNvSpPr txBox="1"/>
          <p:nvPr/>
        </p:nvSpPr>
        <p:spPr>
          <a:xfrm>
            <a:off x="497426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9B0A94-7434-1F4A-BF21-9640AC2587EA}"/>
              </a:ext>
            </a:extLst>
          </p:cNvPr>
          <p:cNvSpPr txBox="1"/>
          <p:nvPr/>
        </p:nvSpPr>
        <p:spPr>
          <a:xfrm>
            <a:off x="6155072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E1424-476F-4A44-BD8F-14C88E180FCB}"/>
              </a:ext>
            </a:extLst>
          </p:cNvPr>
          <p:cNvSpPr txBox="1"/>
          <p:nvPr/>
        </p:nvSpPr>
        <p:spPr>
          <a:xfrm>
            <a:off x="7335877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9153A-2345-3846-B984-D00F62897429}"/>
              </a:ext>
            </a:extLst>
          </p:cNvPr>
          <p:cNvSpPr txBox="1"/>
          <p:nvPr/>
        </p:nvSpPr>
        <p:spPr>
          <a:xfrm>
            <a:off x="8516680" y="550057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C91D9-3F11-8A41-8A47-E7AD7C152FB8}"/>
              </a:ext>
            </a:extLst>
          </p:cNvPr>
          <p:cNvSpPr txBox="1"/>
          <p:nvPr/>
        </p:nvSpPr>
        <p:spPr>
          <a:xfrm>
            <a:off x="1510470" y="1477925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CO2 concentration (ppm) </a:t>
            </a:r>
          </a:p>
        </p:txBody>
      </p:sp>
    </p:spTree>
    <p:extLst>
      <p:ext uri="{BB962C8B-B14F-4D97-AF65-F5344CB8AC3E}">
        <p14:creationId xmlns:p14="http://schemas.microsoft.com/office/powerpoint/2010/main" val="12319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FD1F0-86F0-864D-BD5A-103788B3F9B5}"/>
              </a:ext>
            </a:extLst>
          </p:cNvPr>
          <p:cNvSpPr/>
          <p:nvPr/>
        </p:nvSpPr>
        <p:spPr>
          <a:xfrm>
            <a:off x="59348" y="96268"/>
            <a:ext cx="8959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</a:rPr>
              <a:t>⠠⠮⠀⠠⠅⠑⠑⠇⠬⠀⠠⠉⠥⠗⠧⠑</a:t>
            </a:r>
          </a:p>
          <a:p>
            <a:pPr algn="ctr"/>
            <a:r>
              <a:rPr lang="en-US" sz="2400" dirty="0">
                <a:latin typeface="Swell Braille" pitchFamily="49"/>
              </a:rPr>
              <a:t>⠐⠣⠉⠜⠃⠕⠝⠀⠠⠙⠊⠕⠭⠊⠙⠑⠀⠠3⠉⠢⠞⠗⠁⠰⠝⠀⠁⠞ ⠠⠍⠁⠥⠝⠁⠀⠠⠇⠕⠁⠀⠠</a:t>
            </a:r>
            <a:r>
              <a:rPr lang="en-US" sz="2400" dirty="0" err="1">
                <a:latin typeface="Swell Braille" pitchFamily="49"/>
              </a:rPr>
              <a:t>obs</a:t>
            </a:r>
            <a:r>
              <a:rPr lang="en-US" sz="2400" dirty="0">
                <a:latin typeface="Swell Braille" pitchFamily="49"/>
              </a:rPr>
              <a:t>]⠧⠁⠞⠕⠗⠽⠂⠀⠼⠁⠊⠑⠓⠤ ⠼</a:t>
            </a:r>
            <a:r>
              <a:rPr lang="en-US" sz="2400" dirty="0" err="1">
                <a:latin typeface="Swell Braille" pitchFamily="49"/>
              </a:rPr>
              <a:t>bjbj</a:t>
            </a:r>
            <a:r>
              <a:rPr lang="en-US" sz="2400" dirty="0">
                <a:latin typeface="Swell Braille" pitchFamily="49"/>
              </a:rPr>
              <a:t>"⠜</a:t>
            </a:r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FCAB36-42B3-5249-A07A-9836B76C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 t="22325" r="2319" b="12713"/>
          <a:stretch/>
        </p:blipFill>
        <p:spPr>
          <a:xfrm>
            <a:off x="1079909" y="2050154"/>
            <a:ext cx="6984182" cy="38516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26D96F-BF13-FD40-B23D-3876F900FB95}"/>
              </a:ext>
            </a:extLst>
          </p:cNvPr>
          <p:cNvSpPr txBox="1"/>
          <p:nvPr/>
        </p:nvSpPr>
        <p:spPr>
          <a:xfrm>
            <a:off x="217763" y="3732741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⠼⠉e⠚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84293-6BD0-4A4A-93D5-32842AD60057}"/>
              </a:ext>
            </a:extLst>
          </p:cNvPr>
          <p:cNvSpPr txBox="1"/>
          <p:nvPr/>
        </p:nvSpPr>
        <p:spPr>
          <a:xfrm>
            <a:off x="217763" y="4379298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⠼⠉c⠚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5E13-C3E4-8D45-8508-BF088CB539F2}"/>
              </a:ext>
            </a:extLst>
          </p:cNvPr>
          <p:cNvSpPr txBox="1"/>
          <p:nvPr/>
        </p:nvSpPr>
        <p:spPr>
          <a:xfrm>
            <a:off x="217763" y="4972778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⠼⠉a⠚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50EE5D-0688-A64F-8D08-69BA1F9D4C68}"/>
              </a:ext>
            </a:extLst>
          </p:cNvPr>
          <p:cNvSpPr txBox="1"/>
          <p:nvPr/>
        </p:nvSpPr>
        <p:spPr>
          <a:xfrm>
            <a:off x="1361472" y="533725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⠼⠁⠊⠋⠚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43377-2052-5945-92FA-C631F70B097A}"/>
              </a:ext>
            </a:extLst>
          </p:cNvPr>
          <p:cNvSpPr txBox="1"/>
          <p:nvPr/>
        </p:nvSpPr>
        <p:spPr>
          <a:xfrm>
            <a:off x="2409370" y="5765319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⠼⠁⠊⠛⠚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6DC32-2B84-5B4E-B49A-05CAB71800AF}"/>
              </a:ext>
            </a:extLst>
          </p:cNvPr>
          <p:cNvSpPr txBox="1"/>
          <p:nvPr/>
        </p:nvSpPr>
        <p:spPr>
          <a:xfrm>
            <a:off x="4505646" y="5765318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⠼⠁⠊⠊⠚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4F233-DA8F-1B4A-82D9-34AA6056E513}"/>
              </a:ext>
            </a:extLst>
          </p:cNvPr>
          <p:cNvSpPr txBox="1"/>
          <p:nvPr/>
        </p:nvSpPr>
        <p:spPr>
          <a:xfrm>
            <a:off x="5564804" y="5330691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⠼⠃⠚⠚⠚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84CF5-7C02-8549-9EF4-69FE9AD2FC92}"/>
              </a:ext>
            </a:extLst>
          </p:cNvPr>
          <p:cNvSpPr txBox="1"/>
          <p:nvPr/>
        </p:nvSpPr>
        <p:spPr>
          <a:xfrm>
            <a:off x="6605971" y="5763911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⠼⠃⠚⠁⠚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E9035B-31E5-9043-8991-1485E472C6C6}"/>
              </a:ext>
            </a:extLst>
          </p:cNvPr>
          <p:cNvSpPr txBox="1"/>
          <p:nvPr/>
        </p:nvSpPr>
        <p:spPr>
          <a:xfrm>
            <a:off x="7647735" y="533069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⠼⠃⠚⠃⠚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197510-2447-054B-99B6-468AD3CE3CD2}"/>
              </a:ext>
            </a:extLst>
          </p:cNvPr>
          <p:cNvSpPr txBox="1"/>
          <p:nvPr/>
        </p:nvSpPr>
        <p:spPr>
          <a:xfrm>
            <a:off x="59348" y="923566"/>
            <a:ext cx="5602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n-US" sz="2400" dirty="0">
                <a:latin typeface="Swell Braille" pitchFamily="49"/>
                <a:cs typeface="Arial" panose="020B0604020202020204" pitchFamily="34" charset="0"/>
              </a:rPr>
              <a:t>   ⠠⠉,⠕⠼⠃⠀3⠉⠢⠞⠗⠁⠰⠝⠀⠐⠣⠏⠏⠍⠐⠜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A449E-8496-4A4D-8900-F0048E4C9BDD}"/>
              </a:ext>
            </a:extLst>
          </p:cNvPr>
          <p:cNvSpPr/>
          <p:nvPr/>
        </p:nvSpPr>
        <p:spPr>
          <a:xfrm>
            <a:off x="124943" y="1309209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endParaRPr lang="en-US" sz="2400" dirty="0">
              <a:latin typeface="Swell Braille" pitchFamily="4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211A3-7C97-6B46-BE89-62955EC8B847}"/>
              </a:ext>
            </a:extLst>
          </p:cNvPr>
          <p:cNvSpPr/>
          <p:nvPr/>
        </p:nvSpPr>
        <p:spPr>
          <a:xfrm>
            <a:off x="3454749" y="5333042"/>
            <a:ext cx="1298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>
              <a:latin typeface="Swell Braille" pitchFamily="49"/>
            </a:endParaRPr>
          </a:p>
          <a:p>
            <a:r>
              <a:rPr lang="en-US" sz="2400" dirty="0">
                <a:latin typeface="Swell Braille" pitchFamily="49"/>
              </a:rPr>
              <a:t>⠼⠁⠊⠓⠚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51AB0-B5D0-6E48-9DC2-12D03DCC48BB}"/>
              </a:ext>
            </a:extLst>
          </p:cNvPr>
          <p:cNvSpPr/>
          <p:nvPr/>
        </p:nvSpPr>
        <p:spPr>
          <a:xfrm>
            <a:off x="217763" y="353199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#cgj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256DF-A64F-DA4E-9D9E-683B1B3DA314}"/>
              </a:ext>
            </a:extLst>
          </p:cNvPr>
          <p:cNvSpPr/>
          <p:nvPr/>
        </p:nvSpPr>
        <p:spPr>
          <a:xfrm>
            <a:off x="217763" y="2918100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#cij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BCE00D-3301-4926-8190-49D5F1FEE076}"/>
              </a:ext>
            </a:extLst>
          </p:cNvPr>
          <p:cNvSpPr/>
          <p:nvPr/>
        </p:nvSpPr>
        <p:spPr>
          <a:xfrm>
            <a:off x="217308" y="2317204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#daj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BC9AC2-F97A-4461-BA15-BD4647187312}"/>
              </a:ext>
            </a:extLst>
          </p:cNvPr>
          <p:cNvCxnSpPr/>
          <p:nvPr/>
        </p:nvCxnSpPr>
        <p:spPr>
          <a:xfrm>
            <a:off x="2643447" y="5595457"/>
            <a:ext cx="0" cy="5830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34AC1A-870F-42C5-9B4F-2985E19D176F}"/>
              </a:ext>
            </a:extLst>
          </p:cNvPr>
          <p:cNvCxnSpPr/>
          <p:nvPr/>
        </p:nvCxnSpPr>
        <p:spPr>
          <a:xfrm>
            <a:off x="6840703" y="5615031"/>
            <a:ext cx="0" cy="5830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58206-B663-4F2C-9BCC-B3152859010B}"/>
              </a:ext>
            </a:extLst>
          </p:cNvPr>
          <p:cNvCxnSpPr/>
          <p:nvPr/>
        </p:nvCxnSpPr>
        <p:spPr>
          <a:xfrm>
            <a:off x="4743493" y="5615031"/>
            <a:ext cx="0" cy="5830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3BFCAB36-42B3-5249-A07A-9836B76C5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9" t="22325" r="2319" b="12713"/>
          <a:stretch/>
        </p:blipFill>
        <p:spPr>
          <a:xfrm>
            <a:off x="595429" y="1222744"/>
            <a:ext cx="7931888" cy="44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3632</TotalTime>
  <Words>111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65</cp:revision>
  <cp:lastPrinted>2020-01-28T18:57:01Z</cp:lastPrinted>
  <dcterms:created xsi:type="dcterms:W3CDTF">2019-12-06T02:24:42Z</dcterms:created>
  <dcterms:modified xsi:type="dcterms:W3CDTF">2021-06-17T14:16:59Z</dcterms:modified>
</cp:coreProperties>
</file>