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60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7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709742"/>
            <a:ext cx="7886700" cy="2852737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1" y="4589467"/>
            <a:ext cx="7886700" cy="1500187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72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43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1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0875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594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31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0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174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720" indent="0">
              <a:buNone/>
              <a:defRPr sz="3556" b="1"/>
            </a:lvl2pPr>
            <a:lvl3pPr marL="1625438" indent="0">
              <a:buNone/>
              <a:defRPr sz="3200" b="1"/>
            </a:lvl3pPr>
            <a:lvl4pPr marL="2438158" indent="0">
              <a:buNone/>
              <a:defRPr sz="2844" b="1"/>
            </a:lvl4pPr>
            <a:lvl5pPr marL="3250875" indent="0">
              <a:buNone/>
              <a:defRPr sz="2844" b="1"/>
            </a:lvl5pPr>
            <a:lvl6pPr marL="4063594" indent="0">
              <a:buNone/>
              <a:defRPr sz="2844" b="1"/>
            </a:lvl6pPr>
            <a:lvl7pPr marL="4876313" indent="0">
              <a:buNone/>
              <a:defRPr sz="2844" b="1"/>
            </a:lvl7pPr>
            <a:lvl8pPr marL="5689030" indent="0">
              <a:buNone/>
              <a:defRPr sz="2844" b="1"/>
            </a:lvl8pPr>
            <a:lvl9pPr marL="6501749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4" y="1681164"/>
            <a:ext cx="3887391" cy="82391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720" indent="0">
              <a:buNone/>
              <a:defRPr sz="3556" b="1"/>
            </a:lvl2pPr>
            <a:lvl3pPr marL="1625438" indent="0">
              <a:buNone/>
              <a:defRPr sz="3200" b="1"/>
            </a:lvl3pPr>
            <a:lvl4pPr marL="2438158" indent="0">
              <a:buNone/>
              <a:defRPr sz="2844" b="1"/>
            </a:lvl4pPr>
            <a:lvl5pPr marL="3250875" indent="0">
              <a:buNone/>
              <a:defRPr sz="2844" b="1"/>
            </a:lvl5pPr>
            <a:lvl6pPr marL="4063594" indent="0">
              <a:buNone/>
              <a:defRPr sz="2844" b="1"/>
            </a:lvl6pPr>
            <a:lvl7pPr marL="4876313" indent="0">
              <a:buNone/>
              <a:defRPr sz="2844" b="1"/>
            </a:lvl7pPr>
            <a:lvl8pPr marL="5689030" indent="0">
              <a:buNone/>
              <a:defRPr sz="2844" b="1"/>
            </a:lvl8pPr>
            <a:lvl9pPr marL="6501749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4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4" y="987429"/>
            <a:ext cx="4629151" cy="4873625"/>
          </a:xfrm>
        </p:spPr>
        <p:txBody>
          <a:bodyPr/>
          <a:lstStyle>
            <a:lvl1pPr>
              <a:defRPr sz="5689"/>
            </a:lvl1pPr>
            <a:lvl2pPr>
              <a:defRPr sz="4977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2844"/>
            </a:lvl1pPr>
            <a:lvl2pPr marL="812720" indent="0">
              <a:buNone/>
              <a:defRPr sz="2489"/>
            </a:lvl2pPr>
            <a:lvl3pPr marL="1625438" indent="0">
              <a:buNone/>
              <a:defRPr sz="2133"/>
            </a:lvl3pPr>
            <a:lvl4pPr marL="2438158" indent="0">
              <a:buNone/>
              <a:defRPr sz="1777"/>
            </a:lvl4pPr>
            <a:lvl5pPr marL="3250875" indent="0">
              <a:buNone/>
              <a:defRPr sz="1777"/>
            </a:lvl5pPr>
            <a:lvl6pPr marL="4063594" indent="0">
              <a:buNone/>
              <a:defRPr sz="1777"/>
            </a:lvl6pPr>
            <a:lvl7pPr marL="4876313" indent="0">
              <a:buNone/>
              <a:defRPr sz="1777"/>
            </a:lvl7pPr>
            <a:lvl8pPr marL="5689030" indent="0">
              <a:buNone/>
              <a:defRPr sz="1777"/>
            </a:lvl8pPr>
            <a:lvl9pPr marL="6501749" indent="0">
              <a:buNone/>
              <a:defRPr sz="17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4" y="987429"/>
            <a:ext cx="4629151" cy="4873625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20" indent="0">
              <a:buNone/>
              <a:defRPr sz="4977"/>
            </a:lvl2pPr>
            <a:lvl3pPr marL="1625438" indent="0">
              <a:buNone/>
              <a:defRPr sz="4267"/>
            </a:lvl3pPr>
            <a:lvl4pPr marL="2438158" indent="0">
              <a:buNone/>
              <a:defRPr sz="3556"/>
            </a:lvl4pPr>
            <a:lvl5pPr marL="3250875" indent="0">
              <a:buNone/>
              <a:defRPr sz="3556"/>
            </a:lvl5pPr>
            <a:lvl6pPr marL="4063594" indent="0">
              <a:buNone/>
              <a:defRPr sz="3556"/>
            </a:lvl6pPr>
            <a:lvl7pPr marL="4876313" indent="0">
              <a:buNone/>
              <a:defRPr sz="3556"/>
            </a:lvl7pPr>
            <a:lvl8pPr marL="5689030" indent="0">
              <a:buNone/>
              <a:defRPr sz="3556"/>
            </a:lvl8pPr>
            <a:lvl9pPr marL="6501749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2844"/>
            </a:lvl1pPr>
            <a:lvl2pPr marL="812720" indent="0">
              <a:buNone/>
              <a:defRPr sz="2489"/>
            </a:lvl2pPr>
            <a:lvl3pPr marL="1625438" indent="0">
              <a:buNone/>
              <a:defRPr sz="2133"/>
            </a:lvl3pPr>
            <a:lvl4pPr marL="2438158" indent="0">
              <a:buNone/>
              <a:defRPr sz="1777"/>
            </a:lvl4pPr>
            <a:lvl5pPr marL="3250875" indent="0">
              <a:buNone/>
              <a:defRPr sz="1777"/>
            </a:lvl5pPr>
            <a:lvl6pPr marL="4063594" indent="0">
              <a:buNone/>
              <a:defRPr sz="1777"/>
            </a:lvl6pPr>
            <a:lvl7pPr marL="4876313" indent="0">
              <a:buNone/>
              <a:defRPr sz="1777"/>
            </a:lvl7pPr>
            <a:lvl8pPr marL="5689030" indent="0">
              <a:buNone/>
              <a:defRPr sz="1777"/>
            </a:lvl8pPr>
            <a:lvl9pPr marL="6501749" indent="0">
              <a:buNone/>
              <a:defRPr sz="17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5438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59" indent="-406359" algn="l" defTabSz="1625438" rtl="0" eaLnBrk="1" latinLnBrk="0" hangingPunct="1">
        <a:lnSpc>
          <a:spcPct val="90000"/>
        </a:lnSpc>
        <a:spcBef>
          <a:spcPts val="1777"/>
        </a:spcBef>
        <a:buFont typeface="Arial" panose="020B0604020202020204" pitchFamily="34" charset="0"/>
        <a:buChar char="•"/>
        <a:defRPr sz="4977" kern="1200">
          <a:solidFill>
            <a:schemeClr val="tx1"/>
          </a:solidFill>
          <a:latin typeface="+mn-lt"/>
          <a:ea typeface="+mn-ea"/>
          <a:cs typeface="+mn-cs"/>
        </a:defRPr>
      </a:lvl1pPr>
      <a:lvl2pPr marL="1219078" indent="-406359" algn="l" defTabSz="162543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1797" indent="-406359" algn="l" defTabSz="162543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517" indent="-406359" algn="l" defTabSz="162543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indent="-406359" algn="l" defTabSz="162543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69952" indent="-406359" algn="l" defTabSz="162543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672" indent="-406359" algn="l" defTabSz="162543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392" indent="-406359" algn="l" defTabSz="162543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110" indent="-406359" algn="l" defTabSz="162543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43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20" algn="l" defTabSz="162543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438" algn="l" defTabSz="162543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158" algn="l" defTabSz="162543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875" algn="l" defTabSz="162543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594" algn="l" defTabSz="162543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313" algn="l" defTabSz="162543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030" algn="l" defTabSz="162543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749" algn="l" defTabSz="162543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B3085A1C-0988-3F4F-BEAD-0523015C4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0" t="60337" r="17646" b="5924"/>
          <a:stretch/>
        </p:blipFill>
        <p:spPr>
          <a:xfrm>
            <a:off x="328366" y="1423712"/>
            <a:ext cx="8815634" cy="468048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9306FE-BDCE-2841-8644-3C0571C316E7}"/>
              </a:ext>
            </a:extLst>
          </p:cNvPr>
          <p:cNvCxnSpPr/>
          <p:nvPr/>
        </p:nvCxnSpPr>
        <p:spPr>
          <a:xfrm>
            <a:off x="5358646" y="4418309"/>
            <a:ext cx="429491" cy="40178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0337A9-B673-614E-8766-1A010ED9BC80}"/>
              </a:ext>
            </a:extLst>
          </p:cNvPr>
          <p:cNvCxnSpPr>
            <a:cxnSpLocks/>
          </p:cNvCxnSpPr>
          <p:nvPr/>
        </p:nvCxnSpPr>
        <p:spPr>
          <a:xfrm flipH="1" flipV="1">
            <a:off x="5102645" y="4684246"/>
            <a:ext cx="401783" cy="37586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3A4B5-19A0-2542-B5ED-99EB46F8A919}"/>
              </a:ext>
            </a:extLst>
          </p:cNvPr>
          <p:cNvCxnSpPr/>
          <p:nvPr/>
        </p:nvCxnSpPr>
        <p:spPr>
          <a:xfrm>
            <a:off x="8486692" y="42532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B9BCC9-679A-E845-B33D-FB73D9399DBA}"/>
              </a:ext>
            </a:extLst>
          </p:cNvPr>
          <p:cNvSpPr txBox="1"/>
          <p:nvPr/>
        </p:nvSpPr>
        <p:spPr>
          <a:xfrm rot="13228796" flipH="1">
            <a:off x="8614920" y="157290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37ECD-7DD7-D542-8F3D-A7BDE01BF155}"/>
              </a:ext>
            </a:extLst>
          </p:cNvPr>
          <p:cNvSpPr txBox="1"/>
          <p:nvPr/>
        </p:nvSpPr>
        <p:spPr>
          <a:xfrm>
            <a:off x="1162005" y="1826288"/>
            <a:ext cx="1498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Tapeats Sandstone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3CDD1-B5F1-8942-80CB-537E9C9D90F3}"/>
              </a:ext>
            </a:extLst>
          </p:cNvPr>
          <p:cNvSpPr txBox="1"/>
          <p:nvPr/>
        </p:nvSpPr>
        <p:spPr>
          <a:xfrm>
            <a:off x="2825116" y="5881717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Zoroaster Granite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58257-E6AC-F748-990F-017A491F9399}"/>
              </a:ext>
            </a:extLst>
          </p:cNvPr>
          <p:cNvSpPr txBox="1"/>
          <p:nvPr/>
        </p:nvSpPr>
        <p:spPr>
          <a:xfrm>
            <a:off x="156958" y="3876306"/>
            <a:ext cx="100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EBF41E-C837-5344-AF65-62EA955D09A6}"/>
              </a:ext>
            </a:extLst>
          </p:cNvPr>
          <p:cNvSpPr txBox="1"/>
          <p:nvPr/>
        </p:nvSpPr>
        <p:spPr>
          <a:xfrm>
            <a:off x="7630168" y="4603444"/>
            <a:ext cx="1111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Vishnu Schist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B4FB2F-4BE7-A842-AE44-6E27D1523F1C}"/>
              </a:ext>
            </a:extLst>
          </p:cNvPr>
          <p:cNvSpPr txBox="1"/>
          <p:nvPr/>
        </p:nvSpPr>
        <p:spPr>
          <a:xfrm>
            <a:off x="1907880" y="863418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8329B6D-84DA-0E48-9BFB-3E6C7215D509}"/>
              </a:ext>
            </a:extLst>
          </p:cNvPr>
          <p:cNvSpPr/>
          <p:nvPr/>
        </p:nvSpPr>
        <p:spPr>
          <a:xfrm rot="10800000">
            <a:off x="626637" y="2478153"/>
            <a:ext cx="255828" cy="3284108"/>
          </a:xfrm>
          <a:prstGeom prst="rightBrace">
            <a:avLst>
              <a:gd name="adj1" fmla="val 8333"/>
              <a:gd name="adj2" fmla="val 52992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60114A-C02F-E342-A80F-8C94885C7D7B}"/>
              </a:ext>
            </a:extLst>
          </p:cNvPr>
          <p:cNvSpPr txBox="1"/>
          <p:nvPr/>
        </p:nvSpPr>
        <p:spPr>
          <a:xfrm>
            <a:off x="5149844" y="860647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21B520-59E6-614E-BDAE-B41B0F1EFE80}"/>
              </a:ext>
            </a:extLst>
          </p:cNvPr>
          <p:cNvSpPr txBox="1"/>
          <p:nvPr/>
        </p:nvSpPr>
        <p:spPr>
          <a:xfrm>
            <a:off x="3401954" y="4766476"/>
            <a:ext cx="1111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Vishnu Schist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344EA1-BE2B-DD49-A7E3-5CA0D6D5E752}"/>
              </a:ext>
            </a:extLst>
          </p:cNvPr>
          <p:cNvSpPr txBox="1"/>
          <p:nvPr/>
        </p:nvSpPr>
        <p:spPr>
          <a:xfrm>
            <a:off x="5837758" y="913163"/>
            <a:ext cx="2299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Great Unconformity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41A573-B99A-E44B-8099-9CE813DDF04A}"/>
              </a:ext>
            </a:extLst>
          </p:cNvPr>
          <p:cNvSpPr txBox="1"/>
          <p:nvPr/>
        </p:nvSpPr>
        <p:spPr>
          <a:xfrm>
            <a:off x="2129592" y="3096072"/>
            <a:ext cx="138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GC Supergroup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46D843-8984-6040-8D2D-FC60221923BA}"/>
              </a:ext>
            </a:extLst>
          </p:cNvPr>
          <p:cNvSpPr txBox="1"/>
          <p:nvPr/>
        </p:nvSpPr>
        <p:spPr>
          <a:xfrm flipH="1">
            <a:off x="2710893" y="337943"/>
            <a:ext cx="3881292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Grand Canyon – Precambrian Units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1C76B4-C7F0-FC4C-ACEC-C0B54124CC99}"/>
              </a:ext>
            </a:extLst>
          </p:cNvPr>
          <p:cNvCxnSpPr>
            <a:cxnSpLocks/>
          </p:cNvCxnSpPr>
          <p:nvPr/>
        </p:nvCxnSpPr>
        <p:spPr>
          <a:xfrm>
            <a:off x="2262464" y="5720316"/>
            <a:ext cx="562020" cy="2945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963177-463F-1746-B8B5-3C5A40A14778}"/>
              </a:ext>
            </a:extLst>
          </p:cNvPr>
          <p:cNvCxnSpPr>
            <a:cxnSpLocks/>
          </p:cNvCxnSpPr>
          <p:nvPr/>
        </p:nvCxnSpPr>
        <p:spPr>
          <a:xfrm flipH="1">
            <a:off x="6613451" y="5720316"/>
            <a:ext cx="240355" cy="3742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0890C3-3D2C-EF45-8FCF-525A99100D2E}"/>
              </a:ext>
            </a:extLst>
          </p:cNvPr>
          <p:cNvSpPr txBox="1"/>
          <p:nvPr/>
        </p:nvSpPr>
        <p:spPr>
          <a:xfrm>
            <a:off x="6001105" y="6093063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Zoroaster Granite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2071E49-86F1-2D4C-AFEE-C7172159B847}"/>
              </a:ext>
            </a:extLst>
          </p:cNvPr>
          <p:cNvSpPr/>
          <p:nvPr/>
        </p:nvSpPr>
        <p:spPr>
          <a:xfrm>
            <a:off x="5899580" y="1233376"/>
            <a:ext cx="713871" cy="765171"/>
          </a:xfrm>
          <a:custGeom>
            <a:avLst/>
            <a:gdLst>
              <a:gd name="connsiteX0" fmla="*/ 1097547 w 1097547"/>
              <a:gd name="connsiteY0" fmla="*/ 0 h 816739"/>
              <a:gd name="connsiteX1" fmla="*/ 789203 w 1097547"/>
              <a:gd name="connsiteY1" fmla="*/ 563525 h 816739"/>
              <a:gd name="connsiteX2" fmla="*/ 66189 w 1097547"/>
              <a:gd name="connsiteY2" fmla="*/ 797442 h 816739"/>
              <a:gd name="connsiteX3" fmla="*/ 76822 w 1097547"/>
              <a:gd name="connsiteY3" fmla="*/ 786809 h 816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547" h="816739">
                <a:moveTo>
                  <a:pt x="1097547" y="0"/>
                </a:moveTo>
                <a:cubicBezTo>
                  <a:pt x="1029321" y="215309"/>
                  <a:pt x="961096" y="430618"/>
                  <a:pt x="789203" y="563525"/>
                </a:cubicBezTo>
                <a:cubicBezTo>
                  <a:pt x="617310" y="696432"/>
                  <a:pt x="66189" y="797442"/>
                  <a:pt x="66189" y="797442"/>
                </a:cubicBezTo>
                <a:cubicBezTo>
                  <a:pt x="-52541" y="834656"/>
                  <a:pt x="12140" y="810732"/>
                  <a:pt x="76822" y="786809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3F6E4FCC-965A-D44F-A245-FA4F48B852FE}"/>
              </a:ext>
            </a:extLst>
          </p:cNvPr>
          <p:cNvSpPr/>
          <p:nvPr/>
        </p:nvSpPr>
        <p:spPr>
          <a:xfrm flipH="1">
            <a:off x="7389627" y="1201479"/>
            <a:ext cx="592368" cy="862395"/>
          </a:xfrm>
          <a:custGeom>
            <a:avLst/>
            <a:gdLst>
              <a:gd name="connsiteX0" fmla="*/ 1097547 w 1097547"/>
              <a:gd name="connsiteY0" fmla="*/ 0 h 816739"/>
              <a:gd name="connsiteX1" fmla="*/ 789203 w 1097547"/>
              <a:gd name="connsiteY1" fmla="*/ 563525 h 816739"/>
              <a:gd name="connsiteX2" fmla="*/ 66189 w 1097547"/>
              <a:gd name="connsiteY2" fmla="*/ 797442 h 816739"/>
              <a:gd name="connsiteX3" fmla="*/ 76822 w 1097547"/>
              <a:gd name="connsiteY3" fmla="*/ 786809 h 816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547" h="816739">
                <a:moveTo>
                  <a:pt x="1097547" y="0"/>
                </a:moveTo>
                <a:cubicBezTo>
                  <a:pt x="1029321" y="215309"/>
                  <a:pt x="961096" y="430618"/>
                  <a:pt x="789203" y="563525"/>
                </a:cubicBezTo>
                <a:cubicBezTo>
                  <a:pt x="617310" y="696432"/>
                  <a:pt x="66189" y="797442"/>
                  <a:pt x="66189" y="797442"/>
                </a:cubicBezTo>
                <a:cubicBezTo>
                  <a:pt x="-52541" y="834656"/>
                  <a:pt x="12140" y="810732"/>
                  <a:pt x="76822" y="786809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D4FB6B8C-F42E-C44C-B12A-DA8BCD1ABD75}"/>
              </a:ext>
            </a:extLst>
          </p:cNvPr>
          <p:cNvSpPr/>
          <p:nvPr/>
        </p:nvSpPr>
        <p:spPr>
          <a:xfrm rot="8029837">
            <a:off x="3704417" y="2076045"/>
            <a:ext cx="197575" cy="2838678"/>
          </a:xfrm>
          <a:prstGeom prst="rightBrace">
            <a:avLst>
              <a:gd name="adj1" fmla="val 78078"/>
              <a:gd name="adj2" fmla="val 77607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F4AFEE-D406-2A45-9320-4B06A6865329}"/>
              </a:ext>
            </a:extLst>
          </p:cNvPr>
          <p:cNvSpPr txBox="1"/>
          <p:nvPr/>
        </p:nvSpPr>
        <p:spPr>
          <a:xfrm>
            <a:off x="176854" y="1721549"/>
            <a:ext cx="869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pal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799CBBB7-D64E-9C4A-A589-D70C29ADC1CD}"/>
              </a:ext>
            </a:extLst>
          </p:cNvPr>
          <p:cNvSpPr/>
          <p:nvPr/>
        </p:nvSpPr>
        <p:spPr>
          <a:xfrm rot="10800000">
            <a:off x="626635" y="1414128"/>
            <a:ext cx="242946" cy="1003002"/>
          </a:xfrm>
          <a:prstGeom prst="rightBrace">
            <a:avLst>
              <a:gd name="adj1" fmla="val 8333"/>
              <a:gd name="adj2" fmla="val 52992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7AD99F-89BD-4702-A53D-628824CFBF36}"/>
              </a:ext>
            </a:extLst>
          </p:cNvPr>
          <p:cNvSpPr txBox="1"/>
          <p:nvPr/>
        </p:nvSpPr>
        <p:spPr>
          <a:xfrm>
            <a:off x="659481" y="6342389"/>
            <a:ext cx="85144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Key: pal Paleozoic, pro Proterozoic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9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B3085A1C-0988-3F4F-BEAD-0523015C4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0" t="60337" r="17646" b="5924"/>
          <a:stretch/>
        </p:blipFill>
        <p:spPr>
          <a:xfrm>
            <a:off x="773012" y="1414128"/>
            <a:ext cx="8370988" cy="444440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9306FE-BDCE-2841-8644-3C0571C316E7}"/>
              </a:ext>
            </a:extLst>
          </p:cNvPr>
          <p:cNvCxnSpPr/>
          <p:nvPr/>
        </p:nvCxnSpPr>
        <p:spPr>
          <a:xfrm>
            <a:off x="5603031" y="4295235"/>
            <a:ext cx="429491" cy="40178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0337A9-B673-614E-8766-1A010ED9BC80}"/>
              </a:ext>
            </a:extLst>
          </p:cNvPr>
          <p:cNvCxnSpPr>
            <a:cxnSpLocks/>
          </p:cNvCxnSpPr>
          <p:nvPr/>
        </p:nvCxnSpPr>
        <p:spPr>
          <a:xfrm flipH="1" flipV="1">
            <a:off x="5334575" y="4609366"/>
            <a:ext cx="401783" cy="37586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3A4B5-19A0-2542-B5ED-99EB46F8A919}"/>
              </a:ext>
            </a:extLst>
          </p:cNvPr>
          <p:cNvCxnSpPr/>
          <p:nvPr/>
        </p:nvCxnSpPr>
        <p:spPr>
          <a:xfrm>
            <a:off x="8486692" y="42532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B9BCC9-679A-E845-B33D-FB73D9399DBA}"/>
              </a:ext>
            </a:extLst>
          </p:cNvPr>
          <p:cNvSpPr txBox="1"/>
          <p:nvPr/>
        </p:nvSpPr>
        <p:spPr>
          <a:xfrm rot="13228796" flipH="1">
            <a:off x="8614920" y="157290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D1974E8-B031-F04C-8478-E8097C4E70B9}"/>
              </a:ext>
            </a:extLst>
          </p:cNvPr>
          <p:cNvSpPr/>
          <p:nvPr/>
        </p:nvSpPr>
        <p:spPr>
          <a:xfrm rot="8029837">
            <a:off x="3990704" y="2025754"/>
            <a:ext cx="197575" cy="2838678"/>
          </a:xfrm>
          <a:prstGeom prst="rightBrace">
            <a:avLst>
              <a:gd name="adj1" fmla="val 78078"/>
              <a:gd name="adj2" fmla="val 77607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B4FB2F-4BE7-A842-AE44-6E27D1523F1C}"/>
              </a:ext>
            </a:extLst>
          </p:cNvPr>
          <p:cNvSpPr txBox="1"/>
          <p:nvPr/>
        </p:nvSpPr>
        <p:spPr>
          <a:xfrm>
            <a:off x="1907880" y="863418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8329B6D-84DA-0E48-9BFB-3E6C7215D509}"/>
              </a:ext>
            </a:extLst>
          </p:cNvPr>
          <p:cNvSpPr/>
          <p:nvPr/>
        </p:nvSpPr>
        <p:spPr>
          <a:xfrm rot="10800000">
            <a:off x="1071588" y="2473190"/>
            <a:ext cx="194819" cy="3038019"/>
          </a:xfrm>
          <a:prstGeom prst="rightBrace">
            <a:avLst>
              <a:gd name="adj1" fmla="val 8333"/>
              <a:gd name="adj2" fmla="val 52992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60114A-C02F-E342-A80F-8C94885C7D7B}"/>
              </a:ext>
            </a:extLst>
          </p:cNvPr>
          <p:cNvSpPr txBox="1"/>
          <p:nvPr/>
        </p:nvSpPr>
        <p:spPr>
          <a:xfrm>
            <a:off x="5149844" y="860647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05D019-495D-AC47-B96A-7AD2B41C1F40}"/>
              </a:ext>
            </a:extLst>
          </p:cNvPr>
          <p:cNvCxnSpPr>
            <a:cxnSpLocks/>
          </p:cNvCxnSpPr>
          <p:nvPr/>
        </p:nvCxnSpPr>
        <p:spPr>
          <a:xfrm>
            <a:off x="2575467" y="5511209"/>
            <a:ext cx="507974" cy="34732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15C9F3B-E681-CB4A-ACF0-9EE217B4A86F}"/>
              </a:ext>
            </a:extLst>
          </p:cNvPr>
          <p:cNvSpPr/>
          <p:nvPr/>
        </p:nvSpPr>
        <p:spPr>
          <a:xfrm>
            <a:off x="3549402" y="4295235"/>
            <a:ext cx="17092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⠠⠧⠊%⠝⠥⠠⠎⠡⠊⠌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15CDB2-BF7C-7D4B-88D3-79E5251E71B4}"/>
              </a:ext>
            </a:extLst>
          </p:cNvPr>
          <p:cNvSpPr/>
          <p:nvPr/>
        </p:nvSpPr>
        <p:spPr>
          <a:xfrm>
            <a:off x="2821642" y="5650001"/>
            <a:ext cx="3972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⠠⠵⠕⠗⠕⠁⠌⠻⠀⠠⠛⠗⠁⠝⠊⠞⠑</a:t>
            </a:r>
            <a:endParaRPr lang="en-US" sz="24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E4A638-7351-B841-B553-D0005699D440}"/>
              </a:ext>
            </a:extLst>
          </p:cNvPr>
          <p:cNvCxnSpPr>
            <a:cxnSpLocks/>
          </p:cNvCxnSpPr>
          <p:nvPr/>
        </p:nvCxnSpPr>
        <p:spPr>
          <a:xfrm flipH="1">
            <a:off x="6678409" y="5545165"/>
            <a:ext cx="460746" cy="357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B272D10-D90F-9B40-88ED-20983CDF734E}"/>
              </a:ext>
            </a:extLst>
          </p:cNvPr>
          <p:cNvSpPr/>
          <p:nvPr/>
        </p:nvSpPr>
        <p:spPr>
          <a:xfrm>
            <a:off x="1357962" y="169495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⠠⠞⠁⠏1⠞⠎⠀⠠⠎&amp;/"o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D5295A-55F7-6042-88A4-0C4CE0811D59}"/>
              </a:ext>
            </a:extLst>
          </p:cNvPr>
          <p:cNvSpPr/>
          <p:nvPr/>
        </p:nvSpPr>
        <p:spPr>
          <a:xfrm>
            <a:off x="467834" y="171248"/>
            <a:ext cx="8208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⠠⠛⠗⠯⠀⠠⠉⠁⠝⠽⠕⠝⠀⠤⠀⠠⠏⠗⠑⠉⠁⠍⠃⠗⠊⠁⠝⠀⠠⠥⠝⠊⠞⠎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6CA204-C28D-3B4C-888B-BBE41018C8A3}"/>
              </a:ext>
            </a:extLst>
          </p:cNvPr>
          <p:cNvSpPr/>
          <p:nvPr/>
        </p:nvSpPr>
        <p:spPr>
          <a:xfrm>
            <a:off x="2672506" y="30266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⠠⠠⠛⠉⠀</a:t>
            </a:r>
          </a:p>
          <a:p>
            <a:r>
              <a:rPr lang="en-US" sz="2400" dirty="0">
                <a:latin typeface="Swell Braille" pitchFamily="49"/>
              </a:rPr>
              <a:t>⠠⠎⠥⠏⠻⠤</a:t>
            </a:r>
          </a:p>
          <a:p>
            <a:r>
              <a:rPr lang="en-US" sz="2400" dirty="0">
                <a:latin typeface="Swell Braille" pitchFamily="49"/>
              </a:rPr>
              <a:t>⠛⠗⠳⠏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B23BB8-E6C4-784A-9001-AA5D13716407}"/>
              </a:ext>
            </a:extLst>
          </p:cNvPr>
          <p:cNvSpPr txBox="1"/>
          <p:nvPr/>
        </p:nvSpPr>
        <p:spPr>
          <a:xfrm>
            <a:off x="168139" y="3669888"/>
            <a:ext cx="118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⠏⠗⠕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E2E292-EC30-144E-BE6B-E1652E31FD7D}"/>
              </a:ext>
            </a:extLst>
          </p:cNvPr>
          <p:cNvSpPr/>
          <p:nvPr/>
        </p:nvSpPr>
        <p:spPr>
          <a:xfrm>
            <a:off x="4914945" y="775210"/>
            <a:ext cx="3526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⠠⠛⠗⠞⠀⠠⠥⠝⠉⠕⠝=⠍;y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60C6A-E709-B344-85D7-6BD4A040F309}"/>
              </a:ext>
            </a:extLst>
          </p:cNvPr>
          <p:cNvSpPr/>
          <p:nvPr/>
        </p:nvSpPr>
        <p:spPr>
          <a:xfrm>
            <a:off x="7472644" y="4083792"/>
            <a:ext cx="17092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⠠⠧⠊%⠝⠥⠠⠎⠡⠊⠌</a:t>
            </a:r>
            <a:endParaRPr lang="en-US" sz="2400" dirty="0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8659774-81DF-8248-9C7D-C22667A4BAD8}"/>
              </a:ext>
            </a:extLst>
          </p:cNvPr>
          <p:cNvSpPr/>
          <p:nvPr/>
        </p:nvSpPr>
        <p:spPr>
          <a:xfrm>
            <a:off x="6179185" y="1235501"/>
            <a:ext cx="523044" cy="799099"/>
          </a:xfrm>
          <a:custGeom>
            <a:avLst/>
            <a:gdLst>
              <a:gd name="connsiteX0" fmla="*/ 1097547 w 1097547"/>
              <a:gd name="connsiteY0" fmla="*/ 0 h 816739"/>
              <a:gd name="connsiteX1" fmla="*/ 789203 w 1097547"/>
              <a:gd name="connsiteY1" fmla="*/ 563525 h 816739"/>
              <a:gd name="connsiteX2" fmla="*/ 66189 w 1097547"/>
              <a:gd name="connsiteY2" fmla="*/ 797442 h 816739"/>
              <a:gd name="connsiteX3" fmla="*/ 76822 w 1097547"/>
              <a:gd name="connsiteY3" fmla="*/ 786809 h 816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547" h="816739">
                <a:moveTo>
                  <a:pt x="1097547" y="0"/>
                </a:moveTo>
                <a:cubicBezTo>
                  <a:pt x="1029321" y="215309"/>
                  <a:pt x="961096" y="430618"/>
                  <a:pt x="789203" y="563525"/>
                </a:cubicBezTo>
                <a:cubicBezTo>
                  <a:pt x="617310" y="696432"/>
                  <a:pt x="66189" y="797442"/>
                  <a:pt x="66189" y="797442"/>
                </a:cubicBezTo>
                <a:cubicBezTo>
                  <a:pt x="-52541" y="834656"/>
                  <a:pt x="12140" y="810732"/>
                  <a:pt x="76822" y="786809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E28871E1-371D-224E-B616-3BB62B850E5A}"/>
              </a:ext>
            </a:extLst>
          </p:cNvPr>
          <p:cNvSpPr/>
          <p:nvPr/>
        </p:nvSpPr>
        <p:spPr>
          <a:xfrm flipH="1">
            <a:off x="7389627" y="1201479"/>
            <a:ext cx="600424" cy="830997"/>
          </a:xfrm>
          <a:custGeom>
            <a:avLst/>
            <a:gdLst>
              <a:gd name="connsiteX0" fmla="*/ 1097547 w 1097547"/>
              <a:gd name="connsiteY0" fmla="*/ 0 h 816739"/>
              <a:gd name="connsiteX1" fmla="*/ 789203 w 1097547"/>
              <a:gd name="connsiteY1" fmla="*/ 563525 h 816739"/>
              <a:gd name="connsiteX2" fmla="*/ 66189 w 1097547"/>
              <a:gd name="connsiteY2" fmla="*/ 797442 h 816739"/>
              <a:gd name="connsiteX3" fmla="*/ 76822 w 1097547"/>
              <a:gd name="connsiteY3" fmla="*/ 786809 h 816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547" h="816739">
                <a:moveTo>
                  <a:pt x="1097547" y="0"/>
                </a:moveTo>
                <a:cubicBezTo>
                  <a:pt x="1029321" y="215309"/>
                  <a:pt x="961096" y="430618"/>
                  <a:pt x="789203" y="563525"/>
                </a:cubicBezTo>
                <a:cubicBezTo>
                  <a:pt x="617310" y="696432"/>
                  <a:pt x="66189" y="797442"/>
                  <a:pt x="66189" y="797442"/>
                </a:cubicBezTo>
                <a:cubicBezTo>
                  <a:pt x="-52541" y="834656"/>
                  <a:pt x="12140" y="810732"/>
                  <a:pt x="76822" y="786809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5CF903D2-7A36-674A-AA5B-C077DD2E86A4}"/>
              </a:ext>
            </a:extLst>
          </p:cNvPr>
          <p:cNvSpPr/>
          <p:nvPr/>
        </p:nvSpPr>
        <p:spPr>
          <a:xfrm rot="10800000">
            <a:off x="1153950" y="1418449"/>
            <a:ext cx="45719" cy="964365"/>
          </a:xfrm>
          <a:prstGeom prst="rightBrace">
            <a:avLst>
              <a:gd name="adj1" fmla="val 8333"/>
              <a:gd name="adj2" fmla="val 52992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BB999F-1BA3-9845-8B5F-E8B70DBFE6CD}"/>
              </a:ext>
            </a:extLst>
          </p:cNvPr>
          <p:cNvSpPr/>
          <p:nvPr/>
        </p:nvSpPr>
        <p:spPr>
          <a:xfrm>
            <a:off x="239359" y="1637789"/>
            <a:ext cx="11186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⠏⠁⠇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1E9FF-2603-4433-A65A-955F1DEB3624}"/>
              </a:ext>
            </a:extLst>
          </p:cNvPr>
          <p:cNvSpPr txBox="1"/>
          <p:nvPr/>
        </p:nvSpPr>
        <p:spPr>
          <a:xfrm>
            <a:off x="168139" y="6240969"/>
            <a:ext cx="8808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anose="01010609060101010103" pitchFamily="49" charset="0"/>
              </a:rPr>
              <a:t>,key- Pal </a:t>
            </a:r>
            <a:r>
              <a:rPr lang="en-US" sz="2400" dirty="0">
                <a:latin typeface="Swell Braille" pitchFamily="49"/>
              </a:rPr>
              <a:t>⠠⠏⠁⠇⠑⠕⠵⠕⠊⠉1 Pro ⠠⠏⠗⠕⠞⠻⠕⠵⠕⠊⠉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6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B3085A1C-0988-3F4F-BEAD-0523015C4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0" t="60337" r="17646" b="5924"/>
          <a:stretch/>
        </p:blipFill>
        <p:spPr>
          <a:xfrm>
            <a:off x="287079" y="1414127"/>
            <a:ext cx="8527310" cy="477579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9306FE-BDCE-2841-8644-3C0571C316E7}"/>
              </a:ext>
            </a:extLst>
          </p:cNvPr>
          <p:cNvCxnSpPr/>
          <p:nvPr/>
        </p:nvCxnSpPr>
        <p:spPr>
          <a:xfrm>
            <a:off x="5029035" y="4527209"/>
            <a:ext cx="429491" cy="40178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0337A9-B673-614E-8766-1A010ED9BC80}"/>
              </a:ext>
            </a:extLst>
          </p:cNvPr>
          <p:cNvCxnSpPr>
            <a:cxnSpLocks/>
          </p:cNvCxnSpPr>
          <p:nvPr/>
        </p:nvCxnSpPr>
        <p:spPr>
          <a:xfrm flipH="1" flipV="1">
            <a:off x="4712957" y="4784004"/>
            <a:ext cx="401783" cy="37586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3A4B5-19A0-2542-B5ED-99EB46F8A919}"/>
              </a:ext>
            </a:extLst>
          </p:cNvPr>
          <p:cNvCxnSpPr/>
          <p:nvPr/>
        </p:nvCxnSpPr>
        <p:spPr>
          <a:xfrm>
            <a:off x="8486692" y="42532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B9BCC9-679A-E845-B33D-FB73D9399DBA}"/>
              </a:ext>
            </a:extLst>
          </p:cNvPr>
          <p:cNvSpPr txBox="1"/>
          <p:nvPr/>
        </p:nvSpPr>
        <p:spPr>
          <a:xfrm rot="13228796" flipH="1">
            <a:off x="8614920" y="157290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B4FB2F-4BE7-A842-AE44-6E27D1523F1C}"/>
              </a:ext>
            </a:extLst>
          </p:cNvPr>
          <p:cNvSpPr txBox="1"/>
          <p:nvPr/>
        </p:nvSpPr>
        <p:spPr>
          <a:xfrm>
            <a:off x="1907880" y="863418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60114A-C02F-E342-A80F-8C94885C7D7B}"/>
              </a:ext>
            </a:extLst>
          </p:cNvPr>
          <p:cNvSpPr txBox="1"/>
          <p:nvPr/>
        </p:nvSpPr>
        <p:spPr>
          <a:xfrm>
            <a:off x="5149844" y="860647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4959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4469</TotalTime>
  <Words>67</Words>
  <Application>Microsoft Macintosh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46</cp:revision>
  <cp:lastPrinted>2021-01-08T19:12:58Z</cp:lastPrinted>
  <dcterms:created xsi:type="dcterms:W3CDTF">2020-06-12T19:15:26Z</dcterms:created>
  <dcterms:modified xsi:type="dcterms:W3CDTF">2021-07-13T17:21:37Z</dcterms:modified>
</cp:coreProperties>
</file>