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juBHfprLXUWo6iNmzm70EuhmPm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8"/>
  </p:normalViewPr>
  <p:slideViewPr>
    <p:cSldViewPr snapToGrid="0">
      <p:cViewPr varScale="1">
        <p:scale>
          <a:sx n="112" d="100"/>
          <a:sy n="112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b" anchorCtr="0">
            <a:noAutofit/>
          </a:bodyPr>
          <a:lstStyle/>
          <a:p>
            <a:pPr algn="r"/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3"/>
          </p:nvPr>
        </p:nvSpPr>
        <p:spPr>
          <a:xfrm>
            <a:off x="4629151" y="1681164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3887392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>
            <a:spLocks noGrp="1"/>
          </p:cNvSpPr>
          <p:nvPr>
            <p:ph type="pic" idx="2"/>
          </p:nvPr>
        </p:nvSpPr>
        <p:spPr>
          <a:xfrm>
            <a:off x="3887392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ubs.usgs.gov/gip/dynamic/baseball.html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"/>
          <p:cNvCxnSpPr/>
          <p:nvPr/>
        </p:nvCxnSpPr>
        <p:spPr>
          <a:xfrm>
            <a:off x="8518615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1"/>
          <p:cNvSpPr txBox="1"/>
          <p:nvPr/>
        </p:nvSpPr>
        <p:spPr>
          <a:xfrm rot="-8371204" flipH="1">
            <a:off x="8646843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 flipH="1">
            <a:off x="3118177" y="371504"/>
            <a:ext cx="3381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of Mid-ocean Ridges</a:t>
            </a:r>
            <a:endParaRPr/>
          </a:p>
        </p:txBody>
      </p:sp>
      <p:grpSp>
        <p:nvGrpSpPr>
          <p:cNvPr id="86" name="Google Shape;86;p1"/>
          <p:cNvGrpSpPr/>
          <p:nvPr/>
        </p:nvGrpSpPr>
        <p:grpSpPr>
          <a:xfrm>
            <a:off x="462045" y="891250"/>
            <a:ext cx="8417665" cy="5347504"/>
            <a:chOff x="462045" y="891250"/>
            <a:chExt cx="8417665" cy="5347504"/>
          </a:xfrm>
        </p:grpSpPr>
        <p:pic>
          <p:nvPicPr>
            <p:cNvPr id="87" name="Google Shape;87;p1"/>
            <p:cNvPicPr preferRelativeResize="0"/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contrast="-54000"/>
                      </a14:imgEffect>
                    </a14:imgLayer>
                  </a14:imgProps>
                </a:ext>
              </a:extLst>
            </a:blip>
            <a:srcRect t="3353" b="635"/>
            <a:stretch/>
          </p:blipFill>
          <p:spPr>
            <a:xfrm>
              <a:off x="478147" y="1045029"/>
              <a:ext cx="8392241" cy="5182152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grpSp>
          <p:nvGrpSpPr>
            <p:cNvPr id="88" name="Google Shape;88;p1"/>
            <p:cNvGrpSpPr/>
            <p:nvPr/>
          </p:nvGrpSpPr>
          <p:grpSpPr>
            <a:xfrm>
              <a:off x="752354" y="995429"/>
              <a:ext cx="7881007" cy="4873420"/>
              <a:chOff x="752354" y="925975"/>
              <a:chExt cx="7881007" cy="4873420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5532699" y="925975"/>
                <a:ext cx="891250" cy="4375230"/>
              </a:xfrm>
              <a:custGeom>
                <a:avLst/>
                <a:gdLst/>
                <a:ahLst/>
                <a:cxnLst/>
                <a:rect l="l" t="t" r="r" b="b"/>
                <a:pathLst>
                  <a:path w="891250" h="4375230" extrusionOk="0">
                    <a:moveTo>
                      <a:pt x="196769" y="0"/>
                    </a:moveTo>
                    <a:lnTo>
                      <a:pt x="138896" y="115747"/>
                    </a:lnTo>
                    <a:cubicBezTo>
                      <a:pt x="129250" y="144684"/>
                      <a:pt x="138896" y="173620"/>
                      <a:pt x="138896" y="173620"/>
                    </a:cubicBezTo>
                    <a:cubicBezTo>
                      <a:pt x="146612" y="190982"/>
                      <a:pt x="148542" y="202557"/>
                      <a:pt x="185195" y="219919"/>
                    </a:cubicBezTo>
                    <a:cubicBezTo>
                      <a:pt x="221848" y="237281"/>
                      <a:pt x="308658" y="256572"/>
                      <a:pt x="358815" y="277792"/>
                    </a:cubicBezTo>
                    <a:cubicBezTo>
                      <a:pt x="408972" y="299012"/>
                      <a:pt x="447554" y="318303"/>
                      <a:pt x="486136" y="347240"/>
                    </a:cubicBezTo>
                    <a:cubicBezTo>
                      <a:pt x="524718" y="376177"/>
                      <a:pt x="561372" y="416688"/>
                      <a:pt x="590309" y="451412"/>
                    </a:cubicBezTo>
                    <a:cubicBezTo>
                      <a:pt x="619246" y="486136"/>
                      <a:pt x="650112" y="520860"/>
                      <a:pt x="659757" y="555584"/>
                    </a:cubicBezTo>
                    <a:cubicBezTo>
                      <a:pt x="669403" y="590308"/>
                      <a:pt x="653969" y="630820"/>
                      <a:pt x="648182" y="659757"/>
                    </a:cubicBezTo>
                    <a:cubicBezTo>
                      <a:pt x="642395" y="688694"/>
                      <a:pt x="625033" y="729205"/>
                      <a:pt x="625033" y="729205"/>
                    </a:cubicBezTo>
                    <a:cubicBezTo>
                      <a:pt x="613458" y="750425"/>
                      <a:pt x="603813" y="773574"/>
                      <a:pt x="578734" y="787078"/>
                    </a:cubicBezTo>
                    <a:cubicBezTo>
                      <a:pt x="553656" y="800582"/>
                      <a:pt x="474562" y="810228"/>
                      <a:pt x="474562" y="810228"/>
                    </a:cubicBezTo>
                    <a:cubicBezTo>
                      <a:pt x="447554" y="825661"/>
                      <a:pt x="432121" y="852669"/>
                      <a:pt x="416688" y="879676"/>
                    </a:cubicBezTo>
                    <a:cubicBezTo>
                      <a:pt x="401255" y="906683"/>
                      <a:pt x="381964" y="972273"/>
                      <a:pt x="381964" y="972273"/>
                    </a:cubicBezTo>
                    <a:cubicBezTo>
                      <a:pt x="372319" y="993493"/>
                      <a:pt x="358815" y="1006997"/>
                      <a:pt x="358815" y="1006997"/>
                    </a:cubicBezTo>
                    <a:cubicBezTo>
                      <a:pt x="364602" y="1024359"/>
                      <a:pt x="412830" y="1049437"/>
                      <a:pt x="416688" y="1076445"/>
                    </a:cubicBezTo>
                    <a:cubicBezTo>
                      <a:pt x="420546" y="1103453"/>
                      <a:pt x="408972" y="1132390"/>
                      <a:pt x="381964" y="1169043"/>
                    </a:cubicBezTo>
                    <a:cubicBezTo>
                      <a:pt x="354957" y="1205696"/>
                      <a:pt x="291296" y="1248136"/>
                      <a:pt x="254643" y="1296364"/>
                    </a:cubicBezTo>
                    <a:cubicBezTo>
                      <a:pt x="217990" y="1344592"/>
                      <a:pt x="175549" y="1414040"/>
                      <a:pt x="162045" y="1458410"/>
                    </a:cubicBezTo>
                    <a:cubicBezTo>
                      <a:pt x="148541" y="1502780"/>
                      <a:pt x="152400" y="1527858"/>
                      <a:pt x="173620" y="1562582"/>
                    </a:cubicBezTo>
                    <a:cubicBezTo>
                      <a:pt x="194840" y="1597306"/>
                      <a:pt x="264289" y="1626243"/>
                      <a:pt x="289367" y="1666754"/>
                    </a:cubicBezTo>
                    <a:cubicBezTo>
                      <a:pt x="314446" y="1707265"/>
                      <a:pt x="316375" y="1761280"/>
                      <a:pt x="324091" y="1805650"/>
                    </a:cubicBezTo>
                    <a:cubicBezTo>
                      <a:pt x="331808" y="1850020"/>
                      <a:pt x="337595" y="1898248"/>
                      <a:pt x="335666" y="1932972"/>
                    </a:cubicBezTo>
                    <a:cubicBezTo>
                      <a:pt x="333737" y="1967696"/>
                      <a:pt x="341453" y="1979271"/>
                      <a:pt x="312516" y="2013995"/>
                    </a:cubicBezTo>
                    <a:cubicBezTo>
                      <a:pt x="283579" y="2048719"/>
                      <a:pt x="162045" y="2141316"/>
                      <a:pt x="162045" y="2141316"/>
                    </a:cubicBezTo>
                    <a:cubicBezTo>
                      <a:pt x="113817" y="2181827"/>
                      <a:pt x="48228" y="2206906"/>
                      <a:pt x="23149" y="2257063"/>
                    </a:cubicBezTo>
                    <a:cubicBezTo>
                      <a:pt x="-1930" y="2307220"/>
                      <a:pt x="15432" y="2392101"/>
                      <a:pt x="11574" y="2442258"/>
                    </a:cubicBezTo>
                    <a:cubicBezTo>
                      <a:pt x="7716" y="2492415"/>
                      <a:pt x="0" y="2558005"/>
                      <a:pt x="0" y="2558005"/>
                    </a:cubicBezTo>
                    <a:cubicBezTo>
                      <a:pt x="3858" y="2588871"/>
                      <a:pt x="3858" y="2598517"/>
                      <a:pt x="34724" y="2627453"/>
                    </a:cubicBezTo>
                    <a:cubicBezTo>
                      <a:pt x="65590" y="2656389"/>
                      <a:pt x="136967" y="2700759"/>
                      <a:pt x="185195" y="2731625"/>
                    </a:cubicBezTo>
                    <a:cubicBezTo>
                      <a:pt x="233423" y="2762491"/>
                      <a:pt x="293225" y="2781782"/>
                      <a:pt x="324091" y="2812648"/>
                    </a:cubicBezTo>
                    <a:cubicBezTo>
                      <a:pt x="354957" y="2843514"/>
                      <a:pt x="324091" y="2897529"/>
                      <a:pt x="370390" y="2916820"/>
                    </a:cubicBezTo>
                    <a:cubicBezTo>
                      <a:pt x="416689" y="2936111"/>
                      <a:pt x="536293" y="2924537"/>
                      <a:pt x="601883" y="2928395"/>
                    </a:cubicBezTo>
                    <a:cubicBezTo>
                      <a:pt x="667473" y="2932253"/>
                      <a:pt x="731134" y="2926465"/>
                      <a:pt x="763929" y="2939969"/>
                    </a:cubicBezTo>
                    <a:cubicBezTo>
                      <a:pt x="796724" y="2953473"/>
                      <a:pt x="796724" y="2943827"/>
                      <a:pt x="798653" y="3009417"/>
                    </a:cubicBezTo>
                    <a:cubicBezTo>
                      <a:pt x="800582" y="3075007"/>
                      <a:pt x="775504" y="3264061"/>
                      <a:pt x="775504" y="3333509"/>
                    </a:cubicBezTo>
                    <a:cubicBezTo>
                      <a:pt x="775504" y="3402957"/>
                      <a:pt x="798653" y="3426106"/>
                      <a:pt x="798653" y="3426106"/>
                    </a:cubicBezTo>
                    <a:cubicBezTo>
                      <a:pt x="790937" y="3453114"/>
                      <a:pt x="736921" y="3464688"/>
                      <a:pt x="729205" y="3495554"/>
                    </a:cubicBezTo>
                    <a:cubicBezTo>
                      <a:pt x="721489" y="3526420"/>
                      <a:pt x="752354" y="3576577"/>
                      <a:pt x="752354" y="3611301"/>
                    </a:cubicBezTo>
                    <a:cubicBezTo>
                      <a:pt x="752354" y="3646025"/>
                      <a:pt x="744638" y="3667245"/>
                      <a:pt x="729205" y="3703898"/>
                    </a:cubicBezTo>
                    <a:cubicBezTo>
                      <a:pt x="713772" y="3740551"/>
                      <a:pt x="671332" y="3769488"/>
                      <a:pt x="659757" y="3831220"/>
                    </a:cubicBezTo>
                    <a:cubicBezTo>
                      <a:pt x="648182" y="3892952"/>
                      <a:pt x="644324" y="4014486"/>
                      <a:pt x="659757" y="4074288"/>
                    </a:cubicBezTo>
                    <a:cubicBezTo>
                      <a:pt x="675190" y="4134090"/>
                      <a:pt x="717630" y="4151453"/>
                      <a:pt x="752354" y="4190035"/>
                    </a:cubicBezTo>
                    <a:cubicBezTo>
                      <a:pt x="787078" y="4228617"/>
                      <a:pt x="868101" y="4305782"/>
                      <a:pt x="868101" y="4305782"/>
                    </a:cubicBezTo>
                    <a:cubicBezTo>
                      <a:pt x="891250" y="4336648"/>
                      <a:pt x="891250" y="4355939"/>
                      <a:pt x="891250" y="437523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752354" y="3206187"/>
                <a:ext cx="3522037" cy="2593208"/>
              </a:xfrm>
              <a:custGeom>
                <a:avLst/>
                <a:gdLst/>
                <a:ahLst/>
                <a:cxnLst/>
                <a:rect l="l" t="t" r="r" b="b"/>
                <a:pathLst>
                  <a:path w="3522037" h="2593208" extrusionOk="0">
                    <a:moveTo>
                      <a:pt x="0" y="2071869"/>
                    </a:moveTo>
                    <a:cubicBezTo>
                      <a:pt x="53051" y="2088266"/>
                      <a:pt x="106102" y="2104663"/>
                      <a:pt x="162046" y="2118167"/>
                    </a:cubicBezTo>
                    <a:cubicBezTo>
                      <a:pt x="217990" y="2131671"/>
                      <a:pt x="279722" y="2143245"/>
                      <a:pt x="335666" y="2152891"/>
                    </a:cubicBezTo>
                    <a:cubicBezTo>
                      <a:pt x="391610" y="2162537"/>
                      <a:pt x="443697" y="2177970"/>
                      <a:pt x="497712" y="2176041"/>
                    </a:cubicBezTo>
                    <a:cubicBezTo>
                      <a:pt x="551727" y="2174112"/>
                      <a:pt x="659757" y="2141317"/>
                      <a:pt x="659757" y="2141317"/>
                    </a:cubicBezTo>
                    <a:cubicBezTo>
                      <a:pt x="706056" y="2131671"/>
                      <a:pt x="715701" y="2120096"/>
                      <a:pt x="775504" y="2118167"/>
                    </a:cubicBezTo>
                    <a:cubicBezTo>
                      <a:pt x="835307" y="2116238"/>
                      <a:pt x="962629" y="2116238"/>
                      <a:pt x="1018573" y="2129742"/>
                    </a:cubicBezTo>
                    <a:cubicBezTo>
                      <a:pt x="1074517" y="2143246"/>
                      <a:pt x="1111170" y="2199190"/>
                      <a:pt x="1111170" y="2199190"/>
                    </a:cubicBezTo>
                    <a:cubicBezTo>
                      <a:pt x="1136248" y="2216552"/>
                      <a:pt x="1143965" y="2228127"/>
                      <a:pt x="1169043" y="2233914"/>
                    </a:cubicBezTo>
                    <a:cubicBezTo>
                      <a:pt x="1194122" y="2239701"/>
                      <a:pt x="1224988" y="2212694"/>
                      <a:pt x="1261641" y="2233914"/>
                    </a:cubicBezTo>
                    <a:cubicBezTo>
                      <a:pt x="1298294" y="2255134"/>
                      <a:pt x="1350380" y="2320725"/>
                      <a:pt x="1388962" y="2361236"/>
                    </a:cubicBezTo>
                    <a:cubicBezTo>
                      <a:pt x="1427544" y="2401747"/>
                      <a:pt x="1450694" y="2448046"/>
                      <a:pt x="1493135" y="2476983"/>
                    </a:cubicBezTo>
                    <a:cubicBezTo>
                      <a:pt x="1535576" y="2505920"/>
                      <a:pt x="1643605" y="2534856"/>
                      <a:pt x="1643605" y="2534856"/>
                    </a:cubicBezTo>
                    <a:cubicBezTo>
                      <a:pt x="1676400" y="2534856"/>
                      <a:pt x="1666755" y="2480841"/>
                      <a:pt x="1689904" y="2476983"/>
                    </a:cubicBezTo>
                    <a:cubicBezTo>
                      <a:pt x="1713053" y="2473125"/>
                      <a:pt x="1749707" y="2507849"/>
                      <a:pt x="1782502" y="2511707"/>
                    </a:cubicBezTo>
                    <a:cubicBezTo>
                      <a:pt x="1815297" y="2515565"/>
                      <a:pt x="1848092" y="2496274"/>
                      <a:pt x="1886674" y="2500132"/>
                    </a:cubicBezTo>
                    <a:cubicBezTo>
                      <a:pt x="1925256" y="2503990"/>
                      <a:pt x="1967696" y="2519423"/>
                      <a:pt x="2013995" y="2534856"/>
                    </a:cubicBezTo>
                    <a:cubicBezTo>
                      <a:pt x="2060294" y="2550289"/>
                      <a:pt x="2120096" y="2598516"/>
                      <a:pt x="2164466" y="2592729"/>
                    </a:cubicBezTo>
                    <a:cubicBezTo>
                      <a:pt x="2208836" y="2586942"/>
                      <a:pt x="2245489" y="2525210"/>
                      <a:pt x="2280213" y="2500132"/>
                    </a:cubicBezTo>
                    <a:cubicBezTo>
                      <a:pt x="2314937" y="2475054"/>
                      <a:pt x="2341945" y="2457692"/>
                      <a:pt x="2372811" y="2442259"/>
                    </a:cubicBezTo>
                    <a:cubicBezTo>
                      <a:pt x="2403677" y="2426826"/>
                      <a:pt x="2428755" y="2434543"/>
                      <a:pt x="2465408" y="2407535"/>
                    </a:cubicBezTo>
                    <a:cubicBezTo>
                      <a:pt x="2502061" y="2380527"/>
                      <a:pt x="2592730" y="2280213"/>
                      <a:pt x="2592730" y="2280213"/>
                    </a:cubicBezTo>
                    <a:lnTo>
                      <a:pt x="2685327" y="2187616"/>
                    </a:lnTo>
                    <a:cubicBezTo>
                      <a:pt x="2708476" y="2162538"/>
                      <a:pt x="2700760" y="2145175"/>
                      <a:pt x="2731626" y="2129742"/>
                    </a:cubicBezTo>
                    <a:cubicBezTo>
                      <a:pt x="2762492" y="2114309"/>
                      <a:pt x="2828082" y="2104664"/>
                      <a:pt x="2870522" y="2095018"/>
                    </a:cubicBezTo>
                    <a:cubicBezTo>
                      <a:pt x="2912963" y="2085373"/>
                      <a:pt x="2941899" y="2068011"/>
                      <a:pt x="2986269" y="2071869"/>
                    </a:cubicBezTo>
                    <a:cubicBezTo>
                      <a:pt x="3030639" y="2075727"/>
                      <a:pt x="3090441" y="2129742"/>
                      <a:pt x="3136740" y="2118167"/>
                    </a:cubicBezTo>
                    <a:cubicBezTo>
                      <a:pt x="3183039" y="2106592"/>
                      <a:pt x="3229337" y="2054507"/>
                      <a:pt x="3264061" y="2002421"/>
                    </a:cubicBezTo>
                    <a:cubicBezTo>
                      <a:pt x="3298785" y="1950335"/>
                      <a:pt x="3320006" y="1873170"/>
                      <a:pt x="3345084" y="1805651"/>
                    </a:cubicBezTo>
                    <a:cubicBezTo>
                      <a:pt x="3370162" y="1738132"/>
                      <a:pt x="3412603" y="1651322"/>
                      <a:pt x="3414532" y="1597307"/>
                    </a:cubicBezTo>
                    <a:cubicBezTo>
                      <a:pt x="3416461" y="1543292"/>
                      <a:pt x="3375950" y="1524000"/>
                      <a:pt x="3356659" y="1481560"/>
                    </a:cubicBezTo>
                    <a:cubicBezTo>
                      <a:pt x="3337368" y="1439120"/>
                      <a:pt x="3316147" y="1381246"/>
                      <a:pt x="3298785" y="1342664"/>
                    </a:cubicBezTo>
                    <a:cubicBezTo>
                      <a:pt x="3281423" y="1304082"/>
                      <a:pt x="3254416" y="1306010"/>
                      <a:pt x="3252487" y="1250066"/>
                    </a:cubicBezTo>
                    <a:cubicBezTo>
                      <a:pt x="3250558" y="1194122"/>
                      <a:pt x="3258274" y="1080304"/>
                      <a:pt x="3287211" y="1006998"/>
                    </a:cubicBezTo>
                    <a:cubicBezTo>
                      <a:pt x="3316148" y="933692"/>
                      <a:pt x="3387525" y="864243"/>
                      <a:pt x="3426107" y="810228"/>
                    </a:cubicBezTo>
                    <a:cubicBezTo>
                      <a:pt x="3464689" y="756213"/>
                      <a:pt x="3507129" y="725347"/>
                      <a:pt x="3518704" y="682907"/>
                    </a:cubicBezTo>
                    <a:cubicBezTo>
                      <a:pt x="3530279" y="640467"/>
                      <a:pt x="3509059" y="599955"/>
                      <a:pt x="3495555" y="555585"/>
                    </a:cubicBezTo>
                    <a:cubicBezTo>
                      <a:pt x="3482051" y="511215"/>
                      <a:pt x="3451185" y="470704"/>
                      <a:pt x="3437681" y="416689"/>
                    </a:cubicBezTo>
                    <a:cubicBezTo>
                      <a:pt x="3424177" y="362674"/>
                      <a:pt x="3414532" y="231494"/>
                      <a:pt x="3414532" y="231494"/>
                    </a:cubicBezTo>
                    <a:cubicBezTo>
                      <a:pt x="3401028" y="189053"/>
                      <a:pt x="3379808" y="200628"/>
                      <a:pt x="3356659" y="162046"/>
                    </a:cubicBezTo>
                    <a:cubicBezTo>
                      <a:pt x="3333510" y="123464"/>
                      <a:pt x="3304573" y="61732"/>
                      <a:pt x="3275636" y="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3669175" y="2558005"/>
                <a:ext cx="82135" cy="370390"/>
              </a:xfrm>
              <a:custGeom>
                <a:avLst/>
                <a:gdLst/>
                <a:ahLst/>
                <a:cxnLst/>
                <a:rect l="l" t="t" r="r" b="b"/>
                <a:pathLst>
                  <a:path w="82135" h="370390" extrusionOk="0">
                    <a:moveTo>
                      <a:pt x="11574" y="0"/>
                    </a:moveTo>
                    <a:lnTo>
                      <a:pt x="0" y="69448"/>
                    </a:lnTo>
                    <a:cubicBezTo>
                      <a:pt x="5787" y="88739"/>
                      <a:pt x="42440" y="94527"/>
                      <a:pt x="46298" y="115747"/>
                    </a:cubicBezTo>
                    <a:cubicBezTo>
                      <a:pt x="50156" y="136967"/>
                      <a:pt x="23149" y="196770"/>
                      <a:pt x="23149" y="196770"/>
                    </a:cubicBezTo>
                    <a:cubicBezTo>
                      <a:pt x="27007" y="216061"/>
                      <a:pt x="69448" y="231494"/>
                      <a:pt x="69448" y="231494"/>
                    </a:cubicBezTo>
                    <a:cubicBezTo>
                      <a:pt x="79093" y="246927"/>
                      <a:pt x="79093" y="266218"/>
                      <a:pt x="81022" y="289367"/>
                    </a:cubicBezTo>
                    <a:cubicBezTo>
                      <a:pt x="82951" y="312516"/>
                      <a:pt x="81986" y="341453"/>
                      <a:pt x="81022" y="37039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2338086" y="4236334"/>
                <a:ext cx="23149" cy="196770"/>
              </a:xfrm>
              <a:custGeom>
                <a:avLst/>
                <a:gdLst/>
                <a:ahLst/>
                <a:cxnLst/>
                <a:rect l="l" t="t" r="r" b="b"/>
                <a:pathLst>
                  <a:path w="23149" h="196770" extrusionOk="0">
                    <a:moveTo>
                      <a:pt x="23149" y="0"/>
                    </a:moveTo>
                    <a:lnTo>
                      <a:pt x="0" y="196770"/>
                    </a:ln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4655127" y="3408218"/>
                <a:ext cx="225631" cy="47501"/>
              </a:xfrm>
              <a:custGeom>
                <a:avLst/>
                <a:gdLst/>
                <a:ahLst/>
                <a:cxnLst/>
                <a:rect l="l" t="t" r="r" b="b"/>
                <a:pathLst>
                  <a:path w="225631" h="47501" extrusionOk="0">
                    <a:moveTo>
                      <a:pt x="0" y="47501"/>
                    </a:moveTo>
                    <a:lnTo>
                      <a:pt x="225631" y="0"/>
                    </a:ln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7354154" y="2897579"/>
                <a:ext cx="1279207" cy="2244437"/>
              </a:xfrm>
              <a:custGeom>
                <a:avLst/>
                <a:gdLst/>
                <a:ahLst/>
                <a:cxnLst/>
                <a:rect l="l" t="t" r="r" b="b"/>
                <a:pathLst>
                  <a:path w="1279207" h="2244437" extrusionOk="0">
                    <a:moveTo>
                      <a:pt x="32298" y="0"/>
                    </a:moveTo>
                    <a:cubicBezTo>
                      <a:pt x="6568" y="44532"/>
                      <a:pt x="-19161" y="89065"/>
                      <a:pt x="20423" y="201881"/>
                    </a:cubicBezTo>
                    <a:cubicBezTo>
                      <a:pt x="60007" y="314697"/>
                      <a:pt x="210428" y="603663"/>
                      <a:pt x="269804" y="676894"/>
                    </a:cubicBezTo>
                    <a:cubicBezTo>
                      <a:pt x="329180" y="750125"/>
                      <a:pt x="333139" y="649185"/>
                      <a:pt x="376682" y="641268"/>
                    </a:cubicBezTo>
                    <a:cubicBezTo>
                      <a:pt x="420225" y="633351"/>
                      <a:pt x="531062" y="629392"/>
                      <a:pt x="531062" y="629392"/>
                    </a:cubicBezTo>
                    <a:cubicBezTo>
                      <a:pt x="568667" y="629392"/>
                      <a:pt x="576584" y="619497"/>
                      <a:pt x="602314" y="641268"/>
                    </a:cubicBezTo>
                    <a:cubicBezTo>
                      <a:pt x="628044" y="663039"/>
                      <a:pt x="685441" y="760021"/>
                      <a:pt x="685441" y="760021"/>
                    </a:cubicBezTo>
                    <a:cubicBezTo>
                      <a:pt x="699296" y="791689"/>
                      <a:pt x="685441" y="831273"/>
                      <a:pt x="685441" y="831273"/>
                    </a:cubicBezTo>
                    <a:cubicBezTo>
                      <a:pt x="699295" y="851065"/>
                      <a:pt x="738880" y="864920"/>
                      <a:pt x="768568" y="878774"/>
                    </a:cubicBezTo>
                    <a:cubicBezTo>
                      <a:pt x="798256" y="892628"/>
                      <a:pt x="843779" y="884712"/>
                      <a:pt x="863571" y="914400"/>
                    </a:cubicBezTo>
                    <a:cubicBezTo>
                      <a:pt x="883363" y="944088"/>
                      <a:pt x="887321" y="1013361"/>
                      <a:pt x="887321" y="1056904"/>
                    </a:cubicBezTo>
                    <a:cubicBezTo>
                      <a:pt x="887321" y="1100447"/>
                      <a:pt x="863571" y="1175657"/>
                      <a:pt x="863571" y="1175657"/>
                    </a:cubicBezTo>
                    <a:cubicBezTo>
                      <a:pt x="855654" y="1207324"/>
                      <a:pt x="839820" y="1246909"/>
                      <a:pt x="839820" y="1246909"/>
                    </a:cubicBezTo>
                    <a:cubicBezTo>
                      <a:pt x="835862" y="1270660"/>
                      <a:pt x="843779" y="1286493"/>
                      <a:pt x="839820" y="1318161"/>
                    </a:cubicBezTo>
                    <a:cubicBezTo>
                      <a:pt x="835861" y="1349829"/>
                      <a:pt x="808152" y="1387435"/>
                      <a:pt x="816069" y="1436915"/>
                    </a:cubicBezTo>
                    <a:cubicBezTo>
                      <a:pt x="823986" y="1486396"/>
                      <a:pt x="859612" y="1565564"/>
                      <a:pt x="887321" y="1615044"/>
                    </a:cubicBezTo>
                    <a:cubicBezTo>
                      <a:pt x="915030" y="1664525"/>
                      <a:pt x="964511" y="1686297"/>
                      <a:pt x="982324" y="1733798"/>
                    </a:cubicBezTo>
                    <a:cubicBezTo>
                      <a:pt x="1000137" y="1781299"/>
                      <a:pt x="994199" y="1842655"/>
                      <a:pt x="994199" y="1900052"/>
                    </a:cubicBezTo>
                    <a:cubicBezTo>
                      <a:pt x="994199" y="1957449"/>
                      <a:pt x="982324" y="2078182"/>
                      <a:pt x="982324" y="2078182"/>
                    </a:cubicBezTo>
                    <a:cubicBezTo>
                      <a:pt x="986282" y="2119746"/>
                      <a:pt x="996179" y="2135580"/>
                      <a:pt x="1017950" y="2149434"/>
                    </a:cubicBezTo>
                    <a:cubicBezTo>
                      <a:pt x="1039721" y="2163289"/>
                      <a:pt x="1083264" y="2155371"/>
                      <a:pt x="1112952" y="2161309"/>
                    </a:cubicBezTo>
                    <a:cubicBezTo>
                      <a:pt x="1142640" y="2167247"/>
                      <a:pt x="1168371" y="2171205"/>
                      <a:pt x="1196080" y="2185060"/>
                    </a:cubicBezTo>
                    <a:cubicBezTo>
                      <a:pt x="1223789" y="2198915"/>
                      <a:pt x="1251498" y="2221676"/>
                      <a:pt x="1279207" y="2244437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6053559" y="4490977"/>
                <a:ext cx="2118168" cy="960699"/>
              </a:xfrm>
              <a:custGeom>
                <a:avLst/>
                <a:gdLst/>
                <a:ahLst/>
                <a:cxnLst/>
                <a:rect l="l" t="t" r="r" b="b"/>
                <a:pathLst>
                  <a:path w="2118168" h="960699" extrusionOk="0">
                    <a:moveTo>
                      <a:pt x="0" y="960699"/>
                    </a:moveTo>
                    <a:cubicBezTo>
                      <a:pt x="38582" y="958770"/>
                      <a:pt x="77165" y="956841"/>
                      <a:pt x="127322" y="937550"/>
                    </a:cubicBezTo>
                    <a:cubicBezTo>
                      <a:pt x="177479" y="918259"/>
                      <a:pt x="239210" y="866172"/>
                      <a:pt x="300942" y="844952"/>
                    </a:cubicBezTo>
                    <a:cubicBezTo>
                      <a:pt x="362674" y="823732"/>
                      <a:pt x="422477" y="829519"/>
                      <a:pt x="497712" y="810228"/>
                    </a:cubicBezTo>
                    <a:cubicBezTo>
                      <a:pt x="572947" y="790937"/>
                      <a:pt x="684836" y="727276"/>
                      <a:pt x="752355" y="729205"/>
                    </a:cubicBezTo>
                    <a:cubicBezTo>
                      <a:pt x="819874" y="731134"/>
                      <a:pt x="860386" y="808299"/>
                      <a:pt x="902826" y="821803"/>
                    </a:cubicBezTo>
                    <a:cubicBezTo>
                      <a:pt x="945266" y="835307"/>
                      <a:pt x="974203" y="827590"/>
                      <a:pt x="1006998" y="810228"/>
                    </a:cubicBezTo>
                    <a:cubicBezTo>
                      <a:pt x="1039793" y="792866"/>
                      <a:pt x="1049438" y="756213"/>
                      <a:pt x="1099595" y="717631"/>
                    </a:cubicBezTo>
                    <a:cubicBezTo>
                      <a:pt x="1149752" y="679049"/>
                      <a:pt x="1253925" y="611529"/>
                      <a:pt x="1307940" y="578734"/>
                    </a:cubicBezTo>
                    <a:cubicBezTo>
                      <a:pt x="1361955" y="545939"/>
                      <a:pt x="1394750" y="547868"/>
                      <a:pt x="1423687" y="520861"/>
                    </a:cubicBezTo>
                    <a:cubicBezTo>
                      <a:pt x="1452624" y="493854"/>
                      <a:pt x="1454553" y="441767"/>
                      <a:pt x="1481560" y="416689"/>
                    </a:cubicBezTo>
                    <a:cubicBezTo>
                      <a:pt x="1508567" y="391611"/>
                      <a:pt x="1552937" y="381965"/>
                      <a:pt x="1585732" y="370390"/>
                    </a:cubicBezTo>
                    <a:cubicBezTo>
                      <a:pt x="1618527" y="358815"/>
                      <a:pt x="1637819" y="376178"/>
                      <a:pt x="1678330" y="347241"/>
                    </a:cubicBezTo>
                    <a:cubicBezTo>
                      <a:pt x="1718841" y="318304"/>
                      <a:pt x="1774785" y="241140"/>
                      <a:pt x="1828800" y="196770"/>
                    </a:cubicBezTo>
                    <a:cubicBezTo>
                      <a:pt x="1882815" y="152400"/>
                      <a:pt x="1954193" y="113818"/>
                      <a:pt x="2002421" y="81023"/>
                    </a:cubicBezTo>
                    <a:cubicBezTo>
                      <a:pt x="2050649" y="48228"/>
                      <a:pt x="2084408" y="24114"/>
                      <a:pt x="2118168" y="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4317357" y="3761772"/>
                <a:ext cx="405114" cy="115958"/>
              </a:xfrm>
              <a:custGeom>
                <a:avLst/>
                <a:gdLst/>
                <a:ahLst/>
                <a:cxnLst/>
                <a:rect l="l" t="t" r="r" b="b"/>
                <a:pathLst>
                  <a:path w="405114" h="115958" extrusionOk="0">
                    <a:moveTo>
                      <a:pt x="0" y="34724"/>
                    </a:moveTo>
                    <a:cubicBezTo>
                      <a:pt x="44369" y="33759"/>
                      <a:pt x="88739" y="32795"/>
                      <a:pt x="127321" y="46299"/>
                    </a:cubicBezTo>
                    <a:cubicBezTo>
                      <a:pt x="165903" y="59803"/>
                      <a:pt x="192912" y="111889"/>
                      <a:pt x="231494" y="115747"/>
                    </a:cubicBezTo>
                    <a:cubicBezTo>
                      <a:pt x="270076" y="119605"/>
                      <a:pt x="358815" y="69448"/>
                      <a:pt x="358815" y="69448"/>
                    </a:cubicBezTo>
                    <a:cubicBezTo>
                      <a:pt x="387752" y="50157"/>
                      <a:pt x="396433" y="25078"/>
                      <a:pt x="405114" y="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4108862" y="4595751"/>
                <a:ext cx="736270" cy="427511"/>
              </a:xfrm>
              <a:custGeom>
                <a:avLst/>
                <a:gdLst/>
                <a:ahLst/>
                <a:cxnLst/>
                <a:rect l="l" t="t" r="r" b="b"/>
                <a:pathLst>
                  <a:path w="736270" h="427511" extrusionOk="0">
                    <a:moveTo>
                      <a:pt x="0" y="0"/>
                    </a:moveTo>
                    <a:lnTo>
                      <a:pt x="166255" y="83127"/>
                    </a:lnTo>
                    <a:cubicBezTo>
                      <a:pt x="203860" y="100940"/>
                      <a:pt x="193964" y="100940"/>
                      <a:pt x="225632" y="106878"/>
                    </a:cubicBezTo>
                    <a:cubicBezTo>
                      <a:pt x="257300" y="112816"/>
                      <a:pt x="314697" y="89065"/>
                      <a:pt x="356260" y="118753"/>
                    </a:cubicBezTo>
                    <a:cubicBezTo>
                      <a:pt x="397823" y="148441"/>
                      <a:pt x="437408" y="249381"/>
                      <a:pt x="475013" y="285007"/>
                    </a:cubicBezTo>
                    <a:cubicBezTo>
                      <a:pt x="512618" y="320633"/>
                      <a:pt x="538348" y="308758"/>
                      <a:pt x="581891" y="332509"/>
                    </a:cubicBezTo>
                    <a:cubicBezTo>
                      <a:pt x="625434" y="356260"/>
                      <a:pt x="680852" y="391885"/>
                      <a:pt x="736270" y="427511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5771408" y="5272644"/>
                <a:ext cx="23750" cy="190005"/>
              </a:xfrm>
              <a:custGeom>
                <a:avLst/>
                <a:gdLst/>
                <a:ahLst/>
                <a:cxnLst/>
                <a:rect l="l" t="t" r="r" b="b"/>
                <a:pathLst>
                  <a:path w="23750" h="190005" extrusionOk="0">
                    <a:moveTo>
                      <a:pt x="23750" y="0"/>
                    </a:moveTo>
                    <a:lnTo>
                      <a:pt x="0" y="190005"/>
                    </a:ln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" name="Google Shape;99;p1"/>
            <p:cNvSpPr/>
            <p:nvPr/>
          </p:nvSpPr>
          <p:spPr>
            <a:xfrm>
              <a:off x="5532699" y="891250"/>
              <a:ext cx="312517" cy="12732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7581418" y="1018572"/>
              <a:ext cx="1296364" cy="2534856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 flipH="1">
              <a:off x="462986" y="1020501"/>
              <a:ext cx="1354237" cy="2534856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7546693" y="902825"/>
              <a:ext cx="196770" cy="1388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10800000" flipH="1">
              <a:off x="8160151" y="2951543"/>
              <a:ext cx="719559" cy="3287211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10800000">
              <a:off x="462045" y="3046068"/>
              <a:ext cx="729201" cy="3192686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"/>
          <p:cNvSpPr/>
          <p:nvPr/>
        </p:nvSpPr>
        <p:spPr>
          <a:xfrm>
            <a:off x="4859079" y="6524331"/>
            <a:ext cx="428492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modified from </a:t>
            </a: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https://pubs.usgs.gov/gip/dynamic/baseball.html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524000" y="776176"/>
            <a:ext cx="7024577" cy="2445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8881731" y="893135"/>
            <a:ext cx="177209" cy="5528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315433" y="779721"/>
            <a:ext cx="173665" cy="5528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91386" y="730103"/>
            <a:ext cx="1552354" cy="3331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7655443" y="800986"/>
            <a:ext cx="1488558" cy="356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"/>
          <p:cNvCxnSpPr/>
          <p:nvPr/>
        </p:nvCxnSpPr>
        <p:spPr>
          <a:xfrm>
            <a:off x="8518615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2"/>
          <p:cNvSpPr txBox="1"/>
          <p:nvPr/>
        </p:nvSpPr>
        <p:spPr>
          <a:xfrm rot="-8371204" flipH="1">
            <a:off x="8646843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 flipH="1">
            <a:off x="1402965" y="267331"/>
            <a:ext cx="653511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⠠⠍⠁⠏⠀⠷⠀⠠⠍⠊⠙⠤⠕⠉⠂⠝⠀⠠⠗⠊⠙⠛⠑⠎</a:t>
            </a:r>
            <a:endParaRPr sz="2400" dirty="0">
              <a:solidFill>
                <a:schemeClr val="dk1"/>
              </a:solidFill>
              <a:latin typeface="Swell Braille" panose="01010609060101010103" pitchFamily="49" charset="0"/>
              <a:sym typeface="Arial"/>
            </a:endParaRPr>
          </a:p>
        </p:txBody>
      </p:sp>
      <p:grpSp>
        <p:nvGrpSpPr>
          <p:cNvPr id="118" name="Google Shape;118;p2"/>
          <p:cNvGrpSpPr/>
          <p:nvPr/>
        </p:nvGrpSpPr>
        <p:grpSpPr>
          <a:xfrm>
            <a:off x="462045" y="891250"/>
            <a:ext cx="8417665" cy="5347504"/>
            <a:chOff x="462045" y="891250"/>
            <a:chExt cx="8417665" cy="5347504"/>
          </a:xfrm>
        </p:grpSpPr>
        <p:pic>
          <p:nvPicPr>
            <p:cNvPr id="119" name="Google Shape;119;p2"/>
            <p:cNvPicPr preferRelativeResize="0"/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54000"/>
                      </a14:imgEffect>
                    </a14:imgLayer>
                  </a14:imgProps>
                </a:ext>
              </a:extLst>
            </a:blip>
            <a:srcRect t="3353" b="635"/>
            <a:stretch/>
          </p:blipFill>
          <p:spPr>
            <a:xfrm>
              <a:off x="478147" y="1045029"/>
              <a:ext cx="8392241" cy="5182152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grpSp>
          <p:nvGrpSpPr>
            <p:cNvPr id="120" name="Google Shape;120;p2"/>
            <p:cNvGrpSpPr/>
            <p:nvPr/>
          </p:nvGrpSpPr>
          <p:grpSpPr>
            <a:xfrm>
              <a:off x="752354" y="995429"/>
              <a:ext cx="7881007" cy="4873420"/>
              <a:chOff x="752354" y="925975"/>
              <a:chExt cx="7881007" cy="4873420"/>
            </a:xfrm>
          </p:grpSpPr>
          <p:sp>
            <p:nvSpPr>
              <p:cNvPr id="121" name="Google Shape;121;p2"/>
              <p:cNvSpPr/>
              <p:nvPr/>
            </p:nvSpPr>
            <p:spPr>
              <a:xfrm>
                <a:off x="5532699" y="925975"/>
                <a:ext cx="891250" cy="4375230"/>
              </a:xfrm>
              <a:custGeom>
                <a:avLst/>
                <a:gdLst/>
                <a:ahLst/>
                <a:cxnLst/>
                <a:rect l="l" t="t" r="r" b="b"/>
                <a:pathLst>
                  <a:path w="891250" h="4375230" extrusionOk="0">
                    <a:moveTo>
                      <a:pt x="196769" y="0"/>
                    </a:moveTo>
                    <a:lnTo>
                      <a:pt x="138896" y="115747"/>
                    </a:lnTo>
                    <a:cubicBezTo>
                      <a:pt x="129250" y="144684"/>
                      <a:pt x="138896" y="173620"/>
                      <a:pt x="138896" y="173620"/>
                    </a:cubicBezTo>
                    <a:cubicBezTo>
                      <a:pt x="146612" y="190982"/>
                      <a:pt x="148542" y="202557"/>
                      <a:pt x="185195" y="219919"/>
                    </a:cubicBezTo>
                    <a:cubicBezTo>
                      <a:pt x="221848" y="237281"/>
                      <a:pt x="308658" y="256572"/>
                      <a:pt x="358815" y="277792"/>
                    </a:cubicBezTo>
                    <a:cubicBezTo>
                      <a:pt x="408972" y="299012"/>
                      <a:pt x="447554" y="318303"/>
                      <a:pt x="486136" y="347240"/>
                    </a:cubicBezTo>
                    <a:cubicBezTo>
                      <a:pt x="524718" y="376177"/>
                      <a:pt x="561372" y="416688"/>
                      <a:pt x="590309" y="451412"/>
                    </a:cubicBezTo>
                    <a:cubicBezTo>
                      <a:pt x="619246" y="486136"/>
                      <a:pt x="650112" y="520860"/>
                      <a:pt x="659757" y="555584"/>
                    </a:cubicBezTo>
                    <a:cubicBezTo>
                      <a:pt x="669403" y="590308"/>
                      <a:pt x="653969" y="630820"/>
                      <a:pt x="648182" y="659757"/>
                    </a:cubicBezTo>
                    <a:cubicBezTo>
                      <a:pt x="642395" y="688694"/>
                      <a:pt x="625033" y="729205"/>
                      <a:pt x="625033" y="729205"/>
                    </a:cubicBezTo>
                    <a:cubicBezTo>
                      <a:pt x="613458" y="750425"/>
                      <a:pt x="603813" y="773574"/>
                      <a:pt x="578734" y="787078"/>
                    </a:cubicBezTo>
                    <a:cubicBezTo>
                      <a:pt x="553656" y="800582"/>
                      <a:pt x="474562" y="810228"/>
                      <a:pt x="474562" y="810228"/>
                    </a:cubicBezTo>
                    <a:cubicBezTo>
                      <a:pt x="447554" y="825661"/>
                      <a:pt x="432121" y="852669"/>
                      <a:pt x="416688" y="879676"/>
                    </a:cubicBezTo>
                    <a:cubicBezTo>
                      <a:pt x="401255" y="906683"/>
                      <a:pt x="381964" y="972273"/>
                      <a:pt x="381964" y="972273"/>
                    </a:cubicBezTo>
                    <a:cubicBezTo>
                      <a:pt x="372319" y="993493"/>
                      <a:pt x="358815" y="1006997"/>
                      <a:pt x="358815" y="1006997"/>
                    </a:cubicBezTo>
                    <a:cubicBezTo>
                      <a:pt x="364602" y="1024359"/>
                      <a:pt x="412830" y="1049437"/>
                      <a:pt x="416688" y="1076445"/>
                    </a:cubicBezTo>
                    <a:cubicBezTo>
                      <a:pt x="420546" y="1103453"/>
                      <a:pt x="408972" y="1132390"/>
                      <a:pt x="381964" y="1169043"/>
                    </a:cubicBezTo>
                    <a:cubicBezTo>
                      <a:pt x="354957" y="1205696"/>
                      <a:pt x="291296" y="1248136"/>
                      <a:pt x="254643" y="1296364"/>
                    </a:cubicBezTo>
                    <a:cubicBezTo>
                      <a:pt x="217990" y="1344592"/>
                      <a:pt x="175549" y="1414040"/>
                      <a:pt x="162045" y="1458410"/>
                    </a:cubicBezTo>
                    <a:cubicBezTo>
                      <a:pt x="148541" y="1502780"/>
                      <a:pt x="152400" y="1527858"/>
                      <a:pt x="173620" y="1562582"/>
                    </a:cubicBezTo>
                    <a:cubicBezTo>
                      <a:pt x="194840" y="1597306"/>
                      <a:pt x="264289" y="1626243"/>
                      <a:pt x="289367" y="1666754"/>
                    </a:cubicBezTo>
                    <a:cubicBezTo>
                      <a:pt x="314446" y="1707265"/>
                      <a:pt x="316375" y="1761280"/>
                      <a:pt x="324091" y="1805650"/>
                    </a:cubicBezTo>
                    <a:cubicBezTo>
                      <a:pt x="331808" y="1850020"/>
                      <a:pt x="337595" y="1898248"/>
                      <a:pt x="335666" y="1932972"/>
                    </a:cubicBezTo>
                    <a:cubicBezTo>
                      <a:pt x="333737" y="1967696"/>
                      <a:pt x="341453" y="1979271"/>
                      <a:pt x="312516" y="2013995"/>
                    </a:cubicBezTo>
                    <a:cubicBezTo>
                      <a:pt x="283579" y="2048719"/>
                      <a:pt x="162045" y="2141316"/>
                      <a:pt x="162045" y="2141316"/>
                    </a:cubicBezTo>
                    <a:cubicBezTo>
                      <a:pt x="113817" y="2181827"/>
                      <a:pt x="48228" y="2206906"/>
                      <a:pt x="23149" y="2257063"/>
                    </a:cubicBezTo>
                    <a:cubicBezTo>
                      <a:pt x="-1930" y="2307220"/>
                      <a:pt x="15432" y="2392101"/>
                      <a:pt x="11574" y="2442258"/>
                    </a:cubicBezTo>
                    <a:cubicBezTo>
                      <a:pt x="7716" y="2492415"/>
                      <a:pt x="0" y="2558005"/>
                      <a:pt x="0" y="2558005"/>
                    </a:cubicBezTo>
                    <a:cubicBezTo>
                      <a:pt x="3858" y="2588871"/>
                      <a:pt x="3858" y="2598517"/>
                      <a:pt x="34724" y="2627453"/>
                    </a:cubicBezTo>
                    <a:cubicBezTo>
                      <a:pt x="65590" y="2656389"/>
                      <a:pt x="136967" y="2700759"/>
                      <a:pt x="185195" y="2731625"/>
                    </a:cubicBezTo>
                    <a:cubicBezTo>
                      <a:pt x="233423" y="2762491"/>
                      <a:pt x="293225" y="2781782"/>
                      <a:pt x="324091" y="2812648"/>
                    </a:cubicBezTo>
                    <a:cubicBezTo>
                      <a:pt x="354957" y="2843514"/>
                      <a:pt x="324091" y="2897529"/>
                      <a:pt x="370390" y="2916820"/>
                    </a:cubicBezTo>
                    <a:cubicBezTo>
                      <a:pt x="416689" y="2936111"/>
                      <a:pt x="536293" y="2924537"/>
                      <a:pt x="601883" y="2928395"/>
                    </a:cubicBezTo>
                    <a:cubicBezTo>
                      <a:pt x="667473" y="2932253"/>
                      <a:pt x="731134" y="2926465"/>
                      <a:pt x="763929" y="2939969"/>
                    </a:cubicBezTo>
                    <a:cubicBezTo>
                      <a:pt x="796724" y="2953473"/>
                      <a:pt x="796724" y="2943827"/>
                      <a:pt x="798653" y="3009417"/>
                    </a:cubicBezTo>
                    <a:cubicBezTo>
                      <a:pt x="800582" y="3075007"/>
                      <a:pt x="775504" y="3264061"/>
                      <a:pt x="775504" y="3333509"/>
                    </a:cubicBezTo>
                    <a:cubicBezTo>
                      <a:pt x="775504" y="3402957"/>
                      <a:pt x="798653" y="3426106"/>
                      <a:pt x="798653" y="3426106"/>
                    </a:cubicBezTo>
                    <a:cubicBezTo>
                      <a:pt x="790937" y="3453114"/>
                      <a:pt x="736921" y="3464688"/>
                      <a:pt x="729205" y="3495554"/>
                    </a:cubicBezTo>
                    <a:cubicBezTo>
                      <a:pt x="721489" y="3526420"/>
                      <a:pt x="752354" y="3576577"/>
                      <a:pt x="752354" y="3611301"/>
                    </a:cubicBezTo>
                    <a:cubicBezTo>
                      <a:pt x="752354" y="3646025"/>
                      <a:pt x="744638" y="3667245"/>
                      <a:pt x="729205" y="3703898"/>
                    </a:cubicBezTo>
                    <a:cubicBezTo>
                      <a:pt x="713772" y="3740551"/>
                      <a:pt x="671332" y="3769488"/>
                      <a:pt x="659757" y="3831220"/>
                    </a:cubicBezTo>
                    <a:cubicBezTo>
                      <a:pt x="648182" y="3892952"/>
                      <a:pt x="644324" y="4014486"/>
                      <a:pt x="659757" y="4074288"/>
                    </a:cubicBezTo>
                    <a:cubicBezTo>
                      <a:pt x="675190" y="4134090"/>
                      <a:pt x="717630" y="4151453"/>
                      <a:pt x="752354" y="4190035"/>
                    </a:cubicBezTo>
                    <a:cubicBezTo>
                      <a:pt x="787078" y="4228617"/>
                      <a:pt x="868101" y="4305782"/>
                      <a:pt x="868101" y="4305782"/>
                    </a:cubicBezTo>
                    <a:cubicBezTo>
                      <a:pt x="891250" y="4336648"/>
                      <a:pt x="891250" y="4355939"/>
                      <a:pt x="891250" y="437523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752354" y="3206187"/>
                <a:ext cx="3522037" cy="2593208"/>
              </a:xfrm>
              <a:custGeom>
                <a:avLst/>
                <a:gdLst/>
                <a:ahLst/>
                <a:cxnLst/>
                <a:rect l="l" t="t" r="r" b="b"/>
                <a:pathLst>
                  <a:path w="3522037" h="2593208" extrusionOk="0">
                    <a:moveTo>
                      <a:pt x="0" y="2071869"/>
                    </a:moveTo>
                    <a:cubicBezTo>
                      <a:pt x="53051" y="2088266"/>
                      <a:pt x="106102" y="2104663"/>
                      <a:pt x="162046" y="2118167"/>
                    </a:cubicBezTo>
                    <a:cubicBezTo>
                      <a:pt x="217990" y="2131671"/>
                      <a:pt x="279722" y="2143245"/>
                      <a:pt x="335666" y="2152891"/>
                    </a:cubicBezTo>
                    <a:cubicBezTo>
                      <a:pt x="391610" y="2162537"/>
                      <a:pt x="443697" y="2177970"/>
                      <a:pt x="497712" y="2176041"/>
                    </a:cubicBezTo>
                    <a:cubicBezTo>
                      <a:pt x="551727" y="2174112"/>
                      <a:pt x="659757" y="2141317"/>
                      <a:pt x="659757" y="2141317"/>
                    </a:cubicBezTo>
                    <a:cubicBezTo>
                      <a:pt x="706056" y="2131671"/>
                      <a:pt x="715701" y="2120096"/>
                      <a:pt x="775504" y="2118167"/>
                    </a:cubicBezTo>
                    <a:cubicBezTo>
                      <a:pt x="835307" y="2116238"/>
                      <a:pt x="962629" y="2116238"/>
                      <a:pt x="1018573" y="2129742"/>
                    </a:cubicBezTo>
                    <a:cubicBezTo>
                      <a:pt x="1074517" y="2143246"/>
                      <a:pt x="1111170" y="2199190"/>
                      <a:pt x="1111170" y="2199190"/>
                    </a:cubicBezTo>
                    <a:cubicBezTo>
                      <a:pt x="1136248" y="2216552"/>
                      <a:pt x="1143965" y="2228127"/>
                      <a:pt x="1169043" y="2233914"/>
                    </a:cubicBezTo>
                    <a:cubicBezTo>
                      <a:pt x="1194122" y="2239701"/>
                      <a:pt x="1224988" y="2212694"/>
                      <a:pt x="1261641" y="2233914"/>
                    </a:cubicBezTo>
                    <a:cubicBezTo>
                      <a:pt x="1298294" y="2255134"/>
                      <a:pt x="1350380" y="2320725"/>
                      <a:pt x="1388962" y="2361236"/>
                    </a:cubicBezTo>
                    <a:cubicBezTo>
                      <a:pt x="1427544" y="2401747"/>
                      <a:pt x="1450694" y="2448046"/>
                      <a:pt x="1493135" y="2476983"/>
                    </a:cubicBezTo>
                    <a:cubicBezTo>
                      <a:pt x="1535576" y="2505920"/>
                      <a:pt x="1643605" y="2534856"/>
                      <a:pt x="1643605" y="2534856"/>
                    </a:cubicBezTo>
                    <a:cubicBezTo>
                      <a:pt x="1676400" y="2534856"/>
                      <a:pt x="1666755" y="2480841"/>
                      <a:pt x="1689904" y="2476983"/>
                    </a:cubicBezTo>
                    <a:cubicBezTo>
                      <a:pt x="1713053" y="2473125"/>
                      <a:pt x="1749707" y="2507849"/>
                      <a:pt x="1782502" y="2511707"/>
                    </a:cubicBezTo>
                    <a:cubicBezTo>
                      <a:pt x="1815297" y="2515565"/>
                      <a:pt x="1848092" y="2496274"/>
                      <a:pt x="1886674" y="2500132"/>
                    </a:cubicBezTo>
                    <a:cubicBezTo>
                      <a:pt x="1925256" y="2503990"/>
                      <a:pt x="1967696" y="2519423"/>
                      <a:pt x="2013995" y="2534856"/>
                    </a:cubicBezTo>
                    <a:cubicBezTo>
                      <a:pt x="2060294" y="2550289"/>
                      <a:pt x="2120096" y="2598516"/>
                      <a:pt x="2164466" y="2592729"/>
                    </a:cubicBezTo>
                    <a:cubicBezTo>
                      <a:pt x="2208836" y="2586942"/>
                      <a:pt x="2245489" y="2525210"/>
                      <a:pt x="2280213" y="2500132"/>
                    </a:cubicBezTo>
                    <a:cubicBezTo>
                      <a:pt x="2314937" y="2475054"/>
                      <a:pt x="2341945" y="2457692"/>
                      <a:pt x="2372811" y="2442259"/>
                    </a:cubicBezTo>
                    <a:cubicBezTo>
                      <a:pt x="2403677" y="2426826"/>
                      <a:pt x="2428755" y="2434543"/>
                      <a:pt x="2465408" y="2407535"/>
                    </a:cubicBezTo>
                    <a:cubicBezTo>
                      <a:pt x="2502061" y="2380527"/>
                      <a:pt x="2592730" y="2280213"/>
                      <a:pt x="2592730" y="2280213"/>
                    </a:cubicBezTo>
                    <a:lnTo>
                      <a:pt x="2685327" y="2187616"/>
                    </a:lnTo>
                    <a:cubicBezTo>
                      <a:pt x="2708476" y="2162538"/>
                      <a:pt x="2700760" y="2145175"/>
                      <a:pt x="2731626" y="2129742"/>
                    </a:cubicBezTo>
                    <a:cubicBezTo>
                      <a:pt x="2762492" y="2114309"/>
                      <a:pt x="2828082" y="2104664"/>
                      <a:pt x="2870522" y="2095018"/>
                    </a:cubicBezTo>
                    <a:cubicBezTo>
                      <a:pt x="2912963" y="2085373"/>
                      <a:pt x="2941899" y="2068011"/>
                      <a:pt x="2986269" y="2071869"/>
                    </a:cubicBezTo>
                    <a:cubicBezTo>
                      <a:pt x="3030639" y="2075727"/>
                      <a:pt x="3090441" y="2129742"/>
                      <a:pt x="3136740" y="2118167"/>
                    </a:cubicBezTo>
                    <a:cubicBezTo>
                      <a:pt x="3183039" y="2106592"/>
                      <a:pt x="3229337" y="2054507"/>
                      <a:pt x="3264061" y="2002421"/>
                    </a:cubicBezTo>
                    <a:cubicBezTo>
                      <a:pt x="3298785" y="1950335"/>
                      <a:pt x="3320006" y="1873170"/>
                      <a:pt x="3345084" y="1805651"/>
                    </a:cubicBezTo>
                    <a:cubicBezTo>
                      <a:pt x="3370162" y="1738132"/>
                      <a:pt x="3412603" y="1651322"/>
                      <a:pt x="3414532" y="1597307"/>
                    </a:cubicBezTo>
                    <a:cubicBezTo>
                      <a:pt x="3416461" y="1543292"/>
                      <a:pt x="3375950" y="1524000"/>
                      <a:pt x="3356659" y="1481560"/>
                    </a:cubicBezTo>
                    <a:cubicBezTo>
                      <a:pt x="3337368" y="1439120"/>
                      <a:pt x="3316147" y="1381246"/>
                      <a:pt x="3298785" y="1342664"/>
                    </a:cubicBezTo>
                    <a:cubicBezTo>
                      <a:pt x="3281423" y="1304082"/>
                      <a:pt x="3254416" y="1306010"/>
                      <a:pt x="3252487" y="1250066"/>
                    </a:cubicBezTo>
                    <a:cubicBezTo>
                      <a:pt x="3250558" y="1194122"/>
                      <a:pt x="3258274" y="1080304"/>
                      <a:pt x="3287211" y="1006998"/>
                    </a:cubicBezTo>
                    <a:cubicBezTo>
                      <a:pt x="3316148" y="933692"/>
                      <a:pt x="3387525" y="864243"/>
                      <a:pt x="3426107" y="810228"/>
                    </a:cubicBezTo>
                    <a:cubicBezTo>
                      <a:pt x="3464689" y="756213"/>
                      <a:pt x="3507129" y="725347"/>
                      <a:pt x="3518704" y="682907"/>
                    </a:cubicBezTo>
                    <a:cubicBezTo>
                      <a:pt x="3530279" y="640467"/>
                      <a:pt x="3509059" y="599955"/>
                      <a:pt x="3495555" y="555585"/>
                    </a:cubicBezTo>
                    <a:cubicBezTo>
                      <a:pt x="3482051" y="511215"/>
                      <a:pt x="3451185" y="470704"/>
                      <a:pt x="3437681" y="416689"/>
                    </a:cubicBezTo>
                    <a:cubicBezTo>
                      <a:pt x="3424177" y="362674"/>
                      <a:pt x="3414532" y="231494"/>
                      <a:pt x="3414532" y="231494"/>
                    </a:cubicBezTo>
                    <a:cubicBezTo>
                      <a:pt x="3401028" y="189053"/>
                      <a:pt x="3379808" y="200628"/>
                      <a:pt x="3356659" y="162046"/>
                    </a:cubicBezTo>
                    <a:cubicBezTo>
                      <a:pt x="3333510" y="123464"/>
                      <a:pt x="3304573" y="61732"/>
                      <a:pt x="3275636" y="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669175" y="2558005"/>
                <a:ext cx="82135" cy="370390"/>
              </a:xfrm>
              <a:custGeom>
                <a:avLst/>
                <a:gdLst/>
                <a:ahLst/>
                <a:cxnLst/>
                <a:rect l="l" t="t" r="r" b="b"/>
                <a:pathLst>
                  <a:path w="82135" h="370390" extrusionOk="0">
                    <a:moveTo>
                      <a:pt x="11574" y="0"/>
                    </a:moveTo>
                    <a:lnTo>
                      <a:pt x="0" y="69448"/>
                    </a:lnTo>
                    <a:cubicBezTo>
                      <a:pt x="5787" y="88739"/>
                      <a:pt x="42440" y="94527"/>
                      <a:pt x="46298" y="115747"/>
                    </a:cubicBezTo>
                    <a:cubicBezTo>
                      <a:pt x="50156" y="136967"/>
                      <a:pt x="23149" y="196770"/>
                      <a:pt x="23149" y="196770"/>
                    </a:cubicBezTo>
                    <a:cubicBezTo>
                      <a:pt x="27007" y="216061"/>
                      <a:pt x="69448" y="231494"/>
                      <a:pt x="69448" y="231494"/>
                    </a:cubicBezTo>
                    <a:cubicBezTo>
                      <a:pt x="79093" y="246927"/>
                      <a:pt x="79093" y="266218"/>
                      <a:pt x="81022" y="289367"/>
                    </a:cubicBezTo>
                    <a:cubicBezTo>
                      <a:pt x="82951" y="312516"/>
                      <a:pt x="81986" y="341453"/>
                      <a:pt x="81022" y="37039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338086" y="4236334"/>
                <a:ext cx="23149" cy="196770"/>
              </a:xfrm>
              <a:custGeom>
                <a:avLst/>
                <a:gdLst/>
                <a:ahLst/>
                <a:cxnLst/>
                <a:rect l="l" t="t" r="r" b="b"/>
                <a:pathLst>
                  <a:path w="23149" h="196770" extrusionOk="0">
                    <a:moveTo>
                      <a:pt x="23149" y="0"/>
                    </a:moveTo>
                    <a:lnTo>
                      <a:pt x="0" y="196770"/>
                    </a:ln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4655127" y="3408218"/>
                <a:ext cx="225631" cy="47501"/>
              </a:xfrm>
              <a:custGeom>
                <a:avLst/>
                <a:gdLst/>
                <a:ahLst/>
                <a:cxnLst/>
                <a:rect l="l" t="t" r="r" b="b"/>
                <a:pathLst>
                  <a:path w="225631" h="47501" extrusionOk="0">
                    <a:moveTo>
                      <a:pt x="0" y="47501"/>
                    </a:moveTo>
                    <a:lnTo>
                      <a:pt x="225631" y="0"/>
                    </a:ln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7354154" y="2897579"/>
                <a:ext cx="1279207" cy="2244437"/>
              </a:xfrm>
              <a:custGeom>
                <a:avLst/>
                <a:gdLst/>
                <a:ahLst/>
                <a:cxnLst/>
                <a:rect l="l" t="t" r="r" b="b"/>
                <a:pathLst>
                  <a:path w="1279207" h="2244437" extrusionOk="0">
                    <a:moveTo>
                      <a:pt x="32298" y="0"/>
                    </a:moveTo>
                    <a:cubicBezTo>
                      <a:pt x="6568" y="44532"/>
                      <a:pt x="-19161" y="89065"/>
                      <a:pt x="20423" y="201881"/>
                    </a:cubicBezTo>
                    <a:cubicBezTo>
                      <a:pt x="60007" y="314697"/>
                      <a:pt x="210428" y="603663"/>
                      <a:pt x="269804" y="676894"/>
                    </a:cubicBezTo>
                    <a:cubicBezTo>
                      <a:pt x="329180" y="750125"/>
                      <a:pt x="333139" y="649185"/>
                      <a:pt x="376682" y="641268"/>
                    </a:cubicBezTo>
                    <a:cubicBezTo>
                      <a:pt x="420225" y="633351"/>
                      <a:pt x="531062" y="629392"/>
                      <a:pt x="531062" y="629392"/>
                    </a:cubicBezTo>
                    <a:cubicBezTo>
                      <a:pt x="568667" y="629392"/>
                      <a:pt x="576584" y="619497"/>
                      <a:pt x="602314" y="641268"/>
                    </a:cubicBezTo>
                    <a:cubicBezTo>
                      <a:pt x="628044" y="663039"/>
                      <a:pt x="685441" y="760021"/>
                      <a:pt x="685441" y="760021"/>
                    </a:cubicBezTo>
                    <a:cubicBezTo>
                      <a:pt x="699296" y="791689"/>
                      <a:pt x="685441" y="831273"/>
                      <a:pt x="685441" y="831273"/>
                    </a:cubicBezTo>
                    <a:cubicBezTo>
                      <a:pt x="699295" y="851065"/>
                      <a:pt x="738880" y="864920"/>
                      <a:pt x="768568" y="878774"/>
                    </a:cubicBezTo>
                    <a:cubicBezTo>
                      <a:pt x="798256" y="892628"/>
                      <a:pt x="843779" y="884712"/>
                      <a:pt x="863571" y="914400"/>
                    </a:cubicBezTo>
                    <a:cubicBezTo>
                      <a:pt x="883363" y="944088"/>
                      <a:pt x="887321" y="1013361"/>
                      <a:pt x="887321" y="1056904"/>
                    </a:cubicBezTo>
                    <a:cubicBezTo>
                      <a:pt x="887321" y="1100447"/>
                      <a:pt x="863571" y="1175657"/>
                      <a:pt x="863571" y="1175657"/>
                    </a:cubicBezTo>
                    <a:cubicBezTo>
                      <a:pt x="855654" y="1207324"/>
                      <a:pt x="839820" y="1246909"/>
                      <a:pt x="839820" y="1246909"/>
                    </a:cubicBezTo>
                    <a:cubicBezTo>
                      <a:pt x="835862" y="1270660"/>
                      <a:pt x="843779" y="1286493"/>
                      <a:pt x="839820" y="1318161"/>
                    </a:cubicBezTo>
                    <a:cubicBezTo>
                      <a:pt x="835861" y="1349829"/>
                      <a:pt x="808152" y="1387435"/>
                      <a:pt x="816069" y="1436915"/>
                    </a:cubicBezTo>
                    <a:cubicBezTo>
                      <a:pt x="823986" y="1486396"/>
                      <a:pt x="859612" y="1565564"/>
                      <a:pt x="887321" y="1615044"/>
                    </a:cubicBezTo>
                    <a:cubicBezTo>
                      <a:pt x="915030" y="1664525"/>
                      <a:pt x="964511" y="1686297"/>
                      <a:pt x="982324" y="1733798"/>
                    </a:cubicBezTo>
                    <a:cubicBezTo>
                      <a:pt x="1000137" y="1781299"/>
                      <a:pt x="994199" y="1842655"/>
                      <a:pt x="994199" y="1900052"/>
                    </a:cubicBezTo>
                    <a:cubicBezTo>
                      <a:pt x="994199" y="1957449"/>
                      <a:pt x="982324" y="2078182"/>
                      <a:pt x="982324" y="2078182"/>
                    </a:cubicBezTo>
                    <a:cubicBezTo>
                      <a:pt x="986282" y="2119746"/>
                      <a:pt x="996179" y="2135580"/>
                      <a:pt x="1017950" y="2149434"/>
                    </a:cubicBezTo>
                    <a:cubicBezTo>
                      <a:pt x="1039721" y="2163289"/>
                      <a:pt x="1083264" y="2155371"/>
                      <a:pt x="1112952" y="2161309"/>
                    </a:cubicBezTo>
                    <a:cubicBezTo>
                      <a:pt x="1142640" y="2167247"/>
                      <a:pt x="1168371" y="2171205"/>
                      <a:pt x="1196080" y="2185060"/>
                    </a:cubicBezTo>
                    <a:cubicBezTo>
                      <a:pt x="1223789" y="2198915"/>
                      <a:pt x="1251498" y="2221676"/>
                      <a:pt x="1279207" y="2244437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053559" y="4490977"/>
                <a:ext cx="2118168" cy="960699"/>
              </a:xfrm>
              <a:custGeom>
                <a:avLst/>
                <a:gdLst/>
                <a:ahLst/>
                <a:cxnLst/>
                <a:rect l="l" t="t" r="r" b="b"/>
                <a:pathLst>
                  <a:path w="2118168" h="960699" extrusionOk="0">
                    <a:moveTo>
                      <a:pt x="0" y="960699"/>
                    </a:moveTo>
                    <a:cubicBezTo>
                      <a:pt x="38582" y="958770"/>
                      <a:pt x="77165" y="956841"/>
                      <a:pt x="127322" y="937550"/>
                    </a:cubicBezTo>
                    <a:cubicBezTo>
                      <a:pt x="177479" y="918259"/>
                      <a:pt x="239210" y="866172"/>
                      <a:pt x="300942" y="844952"/>
                    </a:cubicBezTo>
                    <a:cubicBezTo>
                      <a:pt x="362674" y="823732"/>
                      <a:pt x="422477" y="829519"/>
                      <a:pt x="497712" y="810228"/>
                    </a:cubicBezTo>
                    <a:cubicBezTo>
                      <a:pt x="572947" y="790937"/>
                      <a:pt x="684836" y="727276"/>
                      <a:pt x="752355" y="729205"/>
                    </a:cubicBezTo>
                    <a:cubicBezTo>
                      <a:pt x="819874" y="731134"/>
                      <a:pt x="860386" y="808299"/>
                      <a:pt x="902826" y="821803"/>
                    </a:cubicBezTo>
                    <a:cubicBezTo>
                      <a:pt x="945266" y="835307"/>
                      <a:pt x="974203" y="827590"/>
                      <a:pt x="1006998" y="810228"/>
                    </a:cubicBezTo>
                    <a:cubicBezTo>
                      <a:pt x="1039793" y="792866"/>
                      <a:pt x="1049438" y="756213"/>
                      <a:pt x="1099595" y="717631"/>
                    </a:cubicBezTo>
                    <a:cubicBezTo>
                      <a:pt x="1149752" y="679049"/>
                      <a:pt x="1253925" y="611529"/>
                      <a:pt x="1307940" y="578734"/>
                    </a:cubicBezTo>
                    <a:cubicBezTo>
                      <a:pt x="1361955" y="545939"/>
                      <a:pt x="1394750" y="547868"/>
                      <a:pt x="1423687" y="520861"/>
                    </a:cubicBezTo>
                    <a:cubicBezTo>
                      <a:pt x="1452624" y="493854"/>
                      <a:pt x="1454553" y="441767"/>
                      <a:pt x="1481560" y="416689"/>
                    </a:cubicBezTo>
                    <a:cubicBezTo>
                      <a:pt x="1508567" y="391611"/>
                      <a:pt x="1552937" y="381965"/>
                      <a:pt x="1585732" y="370390"/>
                    </a:cubicBezTo>
                    <a:cubicBezTo>
                      <a:pt x="1618527" y="358815"/>
                      <a:pt x="1637819" y="376178"/>
                      <a:pt x="1678330" y="347241"/>
                    </a:cubicBezTo>
                    <a:cubicBezTo>
                      <a:pt x="1718841" y="318304"/>
                      <a:pt x="1774785" y="241140"/>
                      <a:pt x="1828800" y="196770"/>
                    </a:cubicBezTo>
                    <a:cubicBezTo>
                      <a:pt x="1882815" y="152400"/>
                      <a:pt x="1954193" y="113818"/>
                      <a:pt x="2002421" y="81023"/>
                    </a:cubicBezTo>
                    <a:cubicBezTo>
                      <a:pt x="2050649" y="48228"/>
                      <a:pt x="2084408" y="24114"/>
                      <a:pt x="2118168" y="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317357" y="3761772"/>
                <a:ext cx="405114" cy="115958"/>
              </a:xfrm>
              <a:custGeom>
                <a:avLst/>
                <a:gdLst/>
                <a:ahLst/>
                <a:cxnLst/>
                <a:rect l="l" t="t" r="r" b="b"/>
                <a:pathLst>
                  <a:path w="405114" h="115958" extrusionOk="0">
                    <a:moveTo>
                      <a:pt x="0" y="34724"/>
                    </a:moveTo>
                    <a:cubicBezTo>
                      <a:pt x="44369" y="33759"/>
                      <a:pt x="88739" y="32795"/>
                      <a:pt x="127321" y="46299"/>
                    </a:cubicBezTo>
                    <a:cubicBezTo>
                      <a:pt x="165903" y="59803"/>
                      <a:pt x="192912" y="111889"/>
                      <a:pt x="231494" y="115747"/>
                    </a:cubicBezTo>
                    <a:cubicBezTo>
                      <a:pt x="270076" y="119605"/>
                      <a:pt x="358815" y="69448"/>
                      <a:pt x="358815" y="69448"/>
                    </a:cubicBezTo>
                    <a:cubicBezTo>
                      <a:pt x="387752" y="50157"/>
                      <a:pt x="396433" y="25078"/>
                      <a:pt x="405114" y="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108862" y="4595751"/>
                <a:ext cx="736270" cy="427511"/>
              </a:xfrm>
              <a:custGeom>
                <a:avLst/>
                <a:gdLst/>
                <a:ahLst/>
                <a:cxnLst/>
                <a:rect l="l" t="t" r="r" b="b"/>
                <a:pathLst>
                  <a:path w="736270" h="427511" extrusionOk="0">
                    <a:moveTo>
                      <a:pt x="0" y="0"/>
                    </a:moveTo>
                    <a:lnTo>
                      <a:pt x="166255" y="83127"/>
                    </a:lnTo>
                    <a:cubicBezTo>
                      <a:pt x="203860" y="100940"/>
                      <a:pt x="193964" y="100940"/>
                      <a:pt x="225632" y="106878"/>
                    </a:cubicBezTo>
                    <a:cubicBezTo>
                      <a:pt x="257300" y="112816"/>
                      <a:pt x="314697" y="89065"/>
                      <a:pt x="356260" y="118753"/>
                    </a:cubicBezTo>
                    <a:cubicBezTo>
                      <a:pt x="397823" y="148441"/>
                      <a:pt x="437408" y="249381"/>
                      <a:pt x="475013" y="285007"/>
                    </a:cubicBezTo>
                    <a:cubicBezTo>
                      <a:pt x="512618" y="320633"/>
                      <a:pt x="538348" y="308758"/>
                      <a:pt x="581891" y="332509"/>
                    </a:cubicBezTo>
                    <a:cubicBezTo>
                      <a:pt x="625434" y="356260"/>
                      <a:pt x="680852" y="391885"/>
                      <a:pt x="736270" y="427511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5771408" y="5272644"/>
                <a:ext cx="23750" cy="190005"/>
              </a:xfrm>
              <a:custGeom>
                <a:avLst/>
                <a:gdLst/>
                <a:ahLst/>
                <a:cxnLst/>
                <a:rect l="l" t="t" r="r" b="b"/>
                <a:pathLst>
                  <a:path w="23750" h="190005" extrusionOk="0">
                    <a:moveTo>
                      <a:pt x="23750" y="0"/>
                    </a:moveTo>
                    <a:lnTo>
                      <a:pt x="0" y="190005"/>
                    </a:ln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" name="Google Shape;131;p2"/>
            <p:cNvSpPr/>
            <p:nvPr/>
          </p:nvSpPr>
          <p:spPr>
            <a:xfrm>
              <a:off x="5532699" y="891250"/>
              <a:ext cx="312517" cy="12732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581418" y="1018572"/>
              <a:ext cx="1296364" cy="2534856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462986" y="1020501"/>
              <a:ext cx="1354237" cy="2534856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546693" y="902825"/>
              <a:ext cx="196770" cy="1388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 rot="10800000" flipH="1">
              <a:off x="8160151" y="2951543"/>
              <a:ext cx="719559" cy="3287211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 rot="10800000">
              <a:off x="462045" y="3046068"/>
              <a:ext cx="729201" cy="3192686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"/>
          <p:cNvSpPr/>
          <p:nvPr/>
        </p:nvSpPr>
        <p:spPr>
          <a:xfrm>
            <a:off x="1524000" y="776176"/>
            <a:ext cx="7024577" cy="2445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8881731" y="893135"/>
            <a:ext cx="177209" cy="5528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 useBgFill="1">
        <p:nvSpPr>
          <p:cNvPr id="139" name="Google Shape;139;p2"/>
          <p:cNvSpPr/>
          <p:nvPr/>
        </p:nvSpPr>
        <p:spPr>
          <a:xfrm>
            <a:off x="315433" y="779721"/>
            <a:ext cx="343786" cy="1920949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 useBgFill="1">
        <p:nvSpPr>
          <p:cNvPr id="140" name="Google Shape;140;p2"/>
          <p:cNvSpPr/>
          <p:nvPr/>
        </p:nvSpPr>
        <p:spPr>
          <a:xfrm>
            <a:off x="8739963" y="850605"/>
            <a:ext cx="372138" cy="2055628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 useBgFill="1">
        <p:nvSpPr>
          <p:cNvPr id="141" name="Google Shape;141;p2"/>
          <p:cNvSpPr/>
          <p:nvPr/>
        </p:nvSpPr>
        <p:spPr>
          <a:xfrm>
            <a:off x="191386" y="730103"/>
            <a:ext cx="1552354" cy="333154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 useBgFill="1">
        <p:nvSpPr>
          <p:cNvPr id="142" name="Google Shape;142;p2"/>
          <p:cNvSpPr/>
          <p:nvPr/>
        </p:nvSpPr>
        <p:spPr>
          <a:xfrm>
            <a:off x="7655443" y="800986"/>
            <a:ext cx="1488558" cy="356512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3"/>
          <p:cNvCxnSpPr/>
          <p:nvPr/>
        </p:nvCxnSpPr>
        <p:spPr>
          <a:xfrm>
            <a:off x="8518615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3"/>
          <p:cNvSpPr txBox="1"/>
          <p:nvPr/>
        </p:nvSpPr>
        <p:spPr>
          <a:xfrm rot="-8371204" flipH="1">
            <a:off x="8646843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grpSp>
        <p:nvGrpSpPr>
          <p:cNvPr id="149" name="Google Shape;149;p3"/>
          <p:cNvGrpSpPr/>
          <p:nvPr/>
        </p:nvGrpSpPr>
        <p:grpSpPr>
          <a:xfrm>
            <a:off x="462045" y="667963"/>
            <a:ext cx="8417665" cy="5347504"/>
            <a:chOff x="462045" y="891250"/>
            <a:chExt cx="8417665" cy="5347504"/>
          </a:xfrm>
        </p:grpSpPr>
        <p:pic>
          <p:nvPicPr>
            <p:cNvPr id="150" name="Google Shape;150;p3"/>
            <p:cNvPicPr preferRelativeResize="0"/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54000"/>
                      </a14:imgEffect>
                    </a14:imgLayer>
                  </a14:imgProps>
                </a:ext>
              </a:extLst>
            </a:blip>
            <a:srcRect t="3353" b="635"/>
            <a:stretch/>
          </p:blipFill>
          <p:spPr>
            <a:xfrm>
              <a:off x="478147" y="1045029"/>
              <a:ext cx="8392241" cy="5182152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grpSp>
          <p:nvGrpSpPr>
            <p:cNvPr id="151" name="Google Shape;151;p3"/>
            <p:cNvGrpSpPr/>
            <p:nvPr/>
          </p:nvGrpSpPr>
          <p:grpSpPr>
            <a:xfrm>
              <a:off x="752354" y="995429"/>
              <a:ext cx="7881007" cy="4873420"/>
              <a:chOff x="752354" y="925975"/>
              <a:chExt cx="7881007" cy="4873420"/>
            </a:xfrm>
          </p:grpSpPr>
          <p:sp>
            <p:nvSpPr>
              <p:cNvPr id="152" name="Google Shape;152;p3"/>
              <p:cNvSpPr/>
              <p:nvPr/>
            </p:nvSpPr>
            <p:spPr>
              <a:xfrm>
                <a:off x="5532699" y="925975"/>
                <a:ext cx="891250" cy="4375230"/>
              </a:xfrm>
              <a:custGeom>
                <a:avLst/>
                <a:gdLst/>
                <a:ahLst/>
                <a:cxnLst/>
                <a:rect l="l" t="t" r="r" b="b"/>
                <a:pathLst>
                  <a:path w="891250" h="4375230" extrusionOk="0">
                    <a:moveTo>
                      <a:pt x="196769" y="0"/>
                    </a:moveTo>
                    <a:lnTo>
                      <a:pt x="138896" y="115747"/>
                    </a:lnTo>
                    <a:cubicBezTo>
                      <a:pt x="129250" y="144684"/>
                      <a:pt x="138896" y="173620"/>
                      <a:pt x="138896" y="173620"/>
                    </a:cubicBezTo>
                    <a:cubicBezTo>
                      <a:pt x="146612" y="190982"/>
                      <a:pt x="148542" y="202557"/>
                      <a:pt x="185195" y="219919"/>
                    </a:cubicBezTo>
                    <a:cubicBezTo>
                      <a:pt x="221848" y="237281"/>
                      <a:pt x="308658" y="256572"/>
                      <a:pt x="358815" y="277792"/>
                    </a:cubicBezTo>
                    <a:cubicBezTo>
                      <a:pt x="408972" y="299012"/>
                      <a:pt x="447554" y="318303"/>
                      <a:pt x="486136" y="347240"/>
                    </a:cubicBezTo>
                    <a:cubicBezTo>
                      <a:pt x="524718" y="376177"/>
                      <a:pt x="561372" y="416688"/>
                      <a:pt x="590309" y="451412"/>
                    </a:cubicBezTo>
                    <a:cubicBezTo>
                      <a:pt x="619246" y="486136"/>
                      <a:pt x="650112" y="520860"/>
                      <a:pt x="659757" y="555584"/>
                    </a:cubicBezTo>
                    <a:cubicBezTo>
                      <a:pt x="669403" y="590308"/>
                      <a:pt x="653969" y="630820"/>
                      <a:pt x="648182" y="659757"/>
                    </a:cubicBezTo>
                    <a:cubicBezTo>
                      <a:pt x="642395" y="688694"/>
                      <a:pt x="625033" y="729205"/>
                      <a:pt x="625033" y="729205"/>
                    </a:cubicBezTo>
                    <a:cubicBezTo>
                      <a:pt x="613458" y="750425"/>
                      <a:pt x="603813" y="773574"/>
                      <a:pt x="578734" y="787078"/>
                    </a:cubicBezTo>
                    <a:cubicBezTo>
                      <a:pt x="553656" y="800582"/>
                      <a:pt x="474562" y="810228"/>
                      <a:pt x="474562" y="810228"/>
                    </a:cubicBezTo>
                    <a:cubicBezTo>
                      <a:pt x="447554" y="825661"/>
                      <a:pt x="432121" y="852669"/>
                      <a:pt x="416688" y="879676"/>
                    </a:cubicBezTo>
                    <a:cubicBezTo>
                      <a:pt x="401255" y="906683"/>
                      <a:pt x="381964" y="972273"/>
                      <a:pt x="381964" y="972273"/>
                    </a:cubicBezTo>
                    <a:cubicBezTo>
                      <a:pt x="372319" y="993493"/>
                      <a:pt x="358815" y="1006997"/>
                      <a:pt x="358815" y="1006997"/>
                    </a:cubicBezTo>
                    <a:cubicBezTo>
                      <a:pt x="364602" y="1024359"/>
                      <a:pt x="412830" y="1049437"/>
                      <a:pt x="416688" y="1076445"/>
                    </a:cubicBezTo>
                    <a:cubicBezTo>
                      <a:pt x="420546" y="1103453"/>
                      <a:pt x="408972" y="1132390"/>
                      <a:pt x="381964" y="1169043"/>
                    </a:cubicBezTo>
                    <a:cubicBezTo>
                      <a:pt x="354957" y="1205696"/>
                      <a:pt x="291296" y="1248136"/>
                      <a:pt x="254643" y="1296364"/>
                    </a:cubicBezTo>
                    <a:cubicBezTo>
                      <a:pt x="217990" y="1344592"/>
                      <a:pt x="175549" y="1414040"/>
                      <a:pt x="162045" y="1458410"/>
                    </a:cubicBezTo>
                    <a:cubicBezTo>
                      <a:pt x="148541" y="1502780"/>
                      <a:pt x="152400" y="1527858"/>
                      <a:pt x="173620" y="1562582"/>
                    </a:cubicBezTo>
                    <a:cubicBezTo>
                      <a:pt x="194840" y="1597306"/>
                      <a:pt x="264289" y="1626243"/>
                      <a:pt x="289367" y="1666754"/>
                    </a:cubicBezTo>
                    <a:cubicBezTo>
                      <a:pt x="314446" y="1707265"/>
                      <a:pt x="316375" y="1761280"/>
                      <a:pt x="324091" y="1805650"/>
                    </a:cubicBezTo>
                    <a:cubicBezTo>
                      <a:pt x="331808" y="1850020"/>
                      <a:pt x="337595" y="1898248"/>
                      <a:pt x="335666" y="1932972"/>
                    </a:cubicBezTo>
                    <a:cubicBezTo>
                      <a:pt x="333737" y="1967696"/>
                      <a:pt x="341453" y="1979271"/>
                      <a:pt x="312516" y="2013995"/>
                    </a:cubicBezTo>
                    <a:cubicBezTo>
                      <a:pt x="283579" y="2048719"/>
                      <a:pt x="162045" y="2141316"/>
                      <a:pt x="162045" y="2141316"/>
                    </a:cubicBezTo>
                    <a:cubicBezTo>
                      <a:pt x="113817" y="2181827"/>
                      <a:pt x="48228" y="2206906"/>
                      <a:pt x="23149" y="2257063"/>
                    </a:cubicBezTo>
                    <a:cubicBezTo>
                      <a:pt x="-1930" y="2307220"/>
                      <a:pt x="15432" y="2392101"/>
                      <a:pt x="11574" y="2442258"/>
                    </a:cubicBezTo>
                    <a:cubicBezTo>
                      <a:pt x="7716" y="2492415"/>
                      <a:pt x="0" y="2558005"/>
                      <a:pt x="0" y="2558005"/>
                    </a:cubicBezTo>
                    <a:cubicBezTo>
                      <a:pt x="3858" y="2588871"/>
                      <a:pt x="3858" y="2598517"/>
                      <a:pt x="34724" y="2627453"/>
                    </a:cubicBezTo>
                    <a:cubicBezTo>
                      <a:pt x="65590" y="2656389"/>
                      <a:pt x="136967" y="2700759"/>
                      <a:pt x="185195" y="2731625"/>
                    </a:cubicBezTo>
                    <a:cubicBezTo>
                      <a:pt x="233423" y="2762491"/>
                      <a:pt x="293225" y="2781782"/>
                      <a:pt x="324091" y="2812648"/>
                    </a:cubicBezTo>
                    <a:cubicBezTo>
                      <a:pt x="354957" y="2843514"/>
                      <a:pt x="324091" y="2897529"/>
                      <a:pt x="370390" y="2916820"/>
                    </a:cubicBezTo>
                    <a:cubicBezTo>
                      <a:pt x="416689" y="2936111"/>
                      <a:pt x="536293" y="2924537"/>
                      <a:pt x="601883" y="2928395"/>
                    </a:cubicBezTo>
                    <a:cubicBezTo>
                      <a:pt x="667473" y="2932253"/>
                      <a:pt x="731134" y="2926465"/>
                      <a:pt x="763929" y="2939969"/>
                    </a:cubicBezTo>
                    <a:cubicBezTo>
                      <a:pt x="796724" y="2953473"/>
                      <a:pt x="796724" y="2943827"/>
                      <a:pt x="798653" y="3009417"/>
                    </a:cubicBezTo>
                    <a:cubicBezTo>
                      <a:pt x="800582" y="3075007"/>
                      <a:pt x="775504" y="3264061"/>
                      <a:pt x="775504" y="3333509"/>
                    </a:cubicBezTo>
                    <a:cubicBezTo>
                      <a:pt x="775504" y="3402957"/>
                      <a:pt x="798653" y="3426106"/>
                      <a:pt x="798653" y="3426106"/>
                    </a:cubicBezTo>
                    <a:cubicBezTo>
                      <a:pt x="790937" y="3453114"/>
                      <a:pt x="736921" y="3464688"/>
                      <a:pt x="729205" y="3495554"/>
                    </a:cubicBezTo>
                    <a:cubicBezTo>
                      <a:pt x="721489" y="3526420"/>
                      <a:pt x="752354" y="3576577"/>
                      <a:pt x="752354" y="3611301"/>
                    </a:cubicBezTo>
                    <a:cubicBezTo>
                      <a:pt x="752354" y="3646025"/>
                      <a:pt x="744638" y="3667245"/>
                      <a:pt x="729205" y="3703898"/>
                    </a:cubicBezTo>
                    <a:cubicBezTo>
                      <a:pt x="713772" y="3740551"/>
                      <a:pt x="671332" y="3769488"/>
                      <a:pt x="659757" y="3831220"/>
                    </a:cubicBezTo>
                    <a:cubicBezTo>
                      <a:pt x="648182" y="3892952"/>
                      <a:pt x="644324" y="4014486"/>
                      <a:pt x="659757" y="4074288"/>
                    </a:cubicBezTo>
                    <a:cubicBezTo>
                      <a:pt x="675190" y="4134090"/>
                      <a:pt x="717630" y="4151453"/>
                      <a:pt x="752354" y="4190035"/>
                    </a:cubicBezTo>
                    <a:cubicBezTo>
                      <a:pt x="787078" y="4228617"/>
                      <a:pt x="868101" y="4305782"/>
                      <a:pt x="868101" y="4305782"/>
                    </a:cubicBezTo>
                    <a:cubicBezTo>
                      <a:pt x="891250" y="4336648"/>
                      <a:pt x="891250" y="4355939"/>
                      <a:pt x="891250" y="437523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752354" y="3206187"/>
                <a:ext cx="3522037" cy="2593208"/>
              </a:xfrm>
              <a:custGeom>
                <a:avLst/>
                <a:gdLst/>
                <a:ahLst/>
                <a:cxnLst/>
                <a:rect l="l" t="t" r="r" b="b"/>
                <a:pathLst>
                  <a:path w="3522037" h="2593208" extrusionOk="0">
                    <a:moveTo>
                      <a:pt x="0" y="2071869"/>
                    </a:moveTo>
                    <a:cubicBezTo>
                      <a:pt x="53051" y="2088266"/>
                      <a:pt x="106102" y="2104663"/>
                      <a:pt x="162046" y="2118167"/>
                    </a:cubicBezTo>
                    <a:cubicBezTo>
                      <a:pt x="217990" y="2131671"/>
                      <a:pt x="279722" y="2143245"/>
                      <a:pt x="335666" y="2152891"/>
                    </a:cubicBezTo>
                    <a:cubicBezTo>
                      <a:pt x="391610" y="2162537"/>
                      <a:pt x="443697" y="2177970"/>
                      <a:pt x="497712" y="2176041"/>
                    </a:cubicBezTo>
                    <a:cubicBezTo>
                      <a:pt x="551727" y="2174112"/>
                      <a:pt x="659757" y="2141317"/>
                      <a:pt x="659757" y="2141317"/>
                    </a:cubicBezTo>
                    <a:cubicBezTo>
                      <a:pt x="706056" y="2131671"/>
                      <a:pt x="715701" y="2120096"/>
                      <a:pt x="775504" y="2118167"/>
                    </a:cubicBezTo>
                    <a:cubicBezTo>
                      <a:pt x="835307" y="2116238"/>
                      <a:pt x="962629" y="2116238"/>
                      <a:pt x="1018573" y="2129742"/>
                    </a:cubicBezTo>
                    <a:cubicBezTo>
                      <a:pt x="1074517" y="2143246"/>
                      <a:pt x="1111170" y="2199190"/>
                      <a:pt x="1111170" y="2199190"/>
                    </a:cubicBezTo>
                    <a:cubicBezTo>
                      <a:pt x="1136248" y="2216552"/>
                      <a:pt x="1143965" y="2228127"/>
                      <a:pt x="1169043" y="2233914"/>
                    </a:cubicBezTo>
                    <a:cubicBezTo>
                      <a:pt x="1194122" y="2239701"/>
                      <a:pt x="1224988" y="2212694"/>
                      <a:pt x="1261641" y="2233914"/>
                    </a:cubicBezTo>
                    <a:cubicBezTo>
                      <a:pt x="1298294" y="2255134"/>
                      <a:pt x="1350380" y="2320725"/>
                      <a:pt x="1388962" y="2361236"/>
                    </a:cubicBezTo>
                    <a:cubicBezTo>
                      <a:pt x="1427544" y="2401747"/>
                      <a:pt x="1450694" y="2448046"/>
                      <a:pt x="1493135" y="2476983"/>
                    </a:cubicBezTo>
                    <a:cubicBezTo>
                      <a:pt x="1535576" y="2505920"/>
                      <a:pt x="1643605" y="2534856"/>
                      <a:pt x="1643605" y="2534856"/>
                    </a:cubicBezTo>
                    <a:cubicBezTo>
                      <a:pt x="1676400" y="2534856"/>
                      <a:pt x="1666755" y="2480841"/>
                      <a:pt x="1689904" y="2476983"/>
                    </a:cubicBezTo>
                    <a:cubicBezTo>
                      <a:pt x="1713053" y="2473125"/>
                      <a:pt x="1749707" y="2507849"/>
                      <a:pt x="1782502" y="2511707"/>
                    </a:cubicBezTo>
                    <a:cubicBezTo>
                      <a:pt x="1815297" y="2515565"/>
                      <a:pt x="1848092" y="2496274"/>
                      <a:pt x="1886674" y="2500132"/>
                    </a:cubicBezTo>
                    <a:cubicBezTo>
                      <a:pt x="1925256" y="2503990"/>
                      <a:pt x="1967696" y="2519423"/>
                      <a:pt x="2013995" y="2534856"/>
                    </a:cubicBezTo>
                    <a:cubicBezTo>
                      <a:pt x="2060294" y="2550289"/>
                      <a:pt x="2120096" y="2598516"/>
                      <a:pt x="2164466" y="2592729"/>
                    </a:cubicBezTo>
                    <a:cubicBezTo>
                      <a:pt x="2208836" y="2586942"/>
                      <a:pt x="2245489" y="2525210"/>
                      <a:pt x="2280213" y="2500132"/>
                    </a:cubicBezTo>
                    <a:cubicBezTo>
                      <a:pt x="2314937" y="2475054"/>
                      <a:pt x="2341945" y="2457692"/>
                      <a:pt x="2372811" y="2442259"/>
                    </a:cubicBezTo>
                    <a:cubicBezTo>
                      <a:pt x="2403677" y="2426826"/>
                      <a:pt x="2428755" y="2434543"/>
                      <a:pt x="2465408" y="2407535"/>
                    </a:cubicBezTo>
                    <a:cubicBezTo>
                      <a:pt x="2502061" y="2380527"/>
                      <a:pt x="2592730" y="2280213"/>
                      <a:pt x="2592730" y="2280213"/>
                    </a:cubicBezTo>
                    <a:lnTo>
                      <a:pt x="2685327" y="2187616"/>
                    </a:lnTo>
                    <a:cubicBezTo>
                      <a:pt x="2708476" y="2162538"/>
                      <a:pt x="2700760" y="2145175"/>
                      <a:pt x="2731626" y="2129742"/>
                    </a:cubicBezTo>
                    <a:cubicBezTo>
                      <a:pt x="2762492" y="2114309"/>
                      <a:pt x="2828082" y="2104664"/>
                      <a:pt x="2870522" y="2095018"/>
                    </a:cubicBezTo>
                    <a:cubicBezTo>
                      <a:pt x="2912963" y="2085373"/>
                      <a:pt x="2941899" y="2068011"/>
                      <a:pt x="2986269" y="2071869"/>
                    </a:cubicBezTo>
                    <a:cubicBezTo>
                      <a:pt x="3030639" y="2075727"/>
                      <a:pt x="3090441" y="2129742"/>
                      <a:pt x="3136740" y="2118167"/>
                    </a:cubicBezTo>
                    <a:cubicBezTo>
                      <a:pt x="3183039" y="2106592"/>
                      <a:pt x="3229337" y="2054507"/>
                      <a:pt x="3264061" y="2002421"/>
                    </a:cubicBezTo>
                    <a:cubicBezTo>
                      <a:pt x="3298785" y="1950335"/>
                      <a:pt x="3320006" y="1873170"/>
                      <a:pt x="3345084" y="1805651"/>
                    </a:cubicBezTo>
                    <a:cubicBezTo>
                      <a:pt x="3370162" y="1738132"/>
                      <a:pt x="3412603" y="1651322"/>
                      <a:pt x="3414532" y="1597307"/>
                    </a:cubicBezTo>
                    <a:cubicBezTo>
                      <a:pt x="3416461" y="1543292"/>
                      <a:pt x="3375950" y="1524000"/>
                      <a:pt x="3356659" y="1481560"/>
                    </a:cubicBezTo>
                    <a:cubicBezTo>
                      <a:pt x="3337368" y="1439120"/>
                      <a:pt x="3316147" y="1381246"/>
                      <a:pt x="3298785" y="1342664"/>
                    </a:cubicBezTo>
                    <a:cubicBezTo>
                      <a:pt x="3281423" y="1304082"/>
                      <a:pt x="3254416" y="1306010"/>
                      <a:pt x="3252487" y="1250066"/>
                    </a:cubicBezTo>
                    <a:cubicBezTo>
                      <a:pt x="3250558" y="1194122"/>
                      <a:pt x="3258274" y="1080304"/>
                      <a:pt x="3287211" y="1006998"/>
                    </a:cubicBezTo>
                    <a:cubicBezTo>
                      <a:pt x="3316148" y="933692"/>
                      <a:pt x="3387525" y="864243"/>
                      <a:pt x="3426107" y="810228"/>
                    </a:cubicBezTo>
                    <a:cubicBezTo>
                      <a:pt x="3464689" y="756213"/>
                      <a:pt x="3507129" y="725347"/>
                      <a:pt x="3518704" y="682907"/>
                    </a:cubicBezTo>
                    <a:cubicBezTo>
                      <a:pt x="3530279" y="640467"/>
                      <a:pt x="3509059" y="599955"/>
                      <a:pt x="3495555" y="555585"/>
                    </a:cubicBezTo>
                    <a:cubicBezTo>
                      <a:pt x="3482051" y="511215"/>
                      <a:pt x="3451185" y="470704"/>
                      <a:pt x="3437681" y="416689"/>
                    </a:cubicBezTo>
                    <a:cubicBezTo>
                      <a:pt x="3424177" y="362674"/>
                      <a:pt x="3414532" y="231494"/>
                      <a:pt x="3414532" y="231494"/>
                    </a:cubicBezTo>
                    <a:cubicBezTo>
                      <a:pt x="3401028" y="189053"/>
                      <a:pt x="3379808" y="200628"/>
                      <a:pt x="3356659" y="162046"/>
                    </a:cubicBezTo>
                    <a:cubicBezTo>
                      <a:pt x="3333510" y="123464"/>
                      <a:pt x="3304573" y="61732"/>
                      <a:pt x="3275636" y="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3669175" y="2558005"/>
                <a:ext cx="82135" cy="370390"/>
              </a:xfrm>
              <a:custGeom>
                <a:avLst/>
                <a:gdLst/>
                <a:ahLst/>
                <a:cxnLst/>
                <a:rect l="l" t="t" r="r" b="b"/>
                <a:pathLst>
                  <a:path w="82135" h="370390" extrusionOk="0">
                    <a:moveTo>
                      <a:pt x="11574" y="0"/>
                    </a:moveTo>
                    <a:lnTo>
                      <a:pt x="0" y="69448"/>
                    </a:lnTo>
                    <a:cubicBezTo>
                      <a:pt x="5787" y="88739"/>
                      <a:pt x="42440" y="94527"/>
                      <a:pt x="46298" y="115747"/>
                    </a:cubicBezTo>
                    <a:cubicBezTo>
                      <a:pt x="50156" y="136967"/>
                      <a:pt x="23149" y="196770"/>
                      <a:pt x="23149" y="196770"/>
                    </a:cubicBezTo>
                    <a:cubicBezTo>
                      <a:pt x="27007" y="216061"/>
                      <a:pt x="69448" y="231494"/>
                      <a:pt x="69448" y="231494"/>
                    </a:cubicBezTo>
                    <a:cubicBezTo>
                      <a:pt x="79093" y="246927"/>
                      <a:pt x="79093" y="266218"/>
                      <a:pt x="81022" y="289367"/>
                    </a:cubicBezTo>
                    <a:cubicBezTo>
                      <a:pt x="82951" y="312516"/>
                      <a:pt x="81986" y="341453"/>
                      <a:pt x="81022" y="37039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2338086" y="4236334"/>
                <a:ext cx="23149" cy="196770"/>
              </a:xfrm>
              <a:custGeom>
                <a:avLst/>
                <a:gdLst/>
                <a:ahLst/>
                <a:cxnLst/>
                <a:rect l="l" t="t" r="r" b="b"/>
                <a:pathLst>
                  <a:path w="23149" h="196770" extrusionOk="0">
                    <a:moveTo>
                      <a:pt x="23149" y="0"/>
                    </a:moveTo>
                    <a:lnTo>
                      <a:pt x="0" y="196770"/>
                    </a:ln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4655127" y="3408218"/>
                <a:ext cx="225631" cy="47501"/>
              </a:xfrm>
              <a:custGeom>
                <a:avLst/>
                <a:gdLst/>
                <a:ahLst/>
                <a:cxnLst/>
                <a:rect l="l" t="t" r="r" b="b"/>
                <a:pathLst>
                  <a:path w="225631" h="47501" extrusionOk="0">
                    <a:moveTo>
                      <a:pt x="0" y="47501"/>
                    </a:moveTo>
                    <a:lnTo>
                      <a:pt x="225631" y="0"/>
                    </a:ln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7354154" y="2897579"/>
                <a:ext cx="1279207" cy="2244437"/>
              </a:xfrm>
              <a:custGeom>
                <a:avLst/>
                <a:gdLst/>
                <a:ahLst/>
                <a:cxnLst/>
                <a:rect l="l" t="t" r="r" b="b"/>
                <a:pathLst>
                  <a:path w="1279207" h="2244437" extrusionOk="0">
                    <a:moveTo>
                      <a:pt x="32298" y="0"/>
                    </a:moveTo>
                    <a:cubicBezTo>
                      <a:pt x="6568" y="44532"/>
                      <a:pt x="-19161" y="89065"/>
                      <a:pt x="20423" y="201881"/>
                    </a:cubicBezTo>
                    <a:cubicBezTo>
                      <a:pt x="60007" y="314697"/>
                      <a:pt x="210428" y="603663"/>
                      <a:pt x="269804" y="676894"/>
                    </a:cubicBezTo>
                    <a:cubicBezTo>
                      <a:pt x="329180" y="750125"/>
                      <a:pt x="333139" y="649185"/>
                      <a:pt x="376682" y="641268"/>
                    </a:cubicBezTo>
                    <a:cubicBezTo>
                      <a:pt x="420225" y="633351"/>
                      <a:pt x="531062" y="629392"/>
                      <a:pt x="531062" y="629392"/>
                    </a:cubicBezTo>
                    <a:cubicBezTo>
                      <a:pt x="568667" y="629392"/>
                      <a:pt x="576584" y="619497"/>
                      <a:pt x="602314" y="641268"/>
                    </a:cubicBezTo>
                    <a:cubicBezTo>
                      <a:pt x="628044" y="663039"/>
                      <a:pt x="685441" y="760021"/>
                      <a:pt x="685441" y="760021"/>
                    </a:cubicBezTo>
                    <a:cubicBezTo>
                      <a:pt x="699296" y="791689"/>
                      <a:pt x="685441" y="831273"/>
                      <a:pt x="685441" y="831273"/>
                    </a:cubicBezTo>
                    <a:cubicBezTo>
                      <a:pt x="699295" y="851065"/>
                      <a:pt x="738880" y="864920"/>
                      <a:pt x="768568" y="878774"/>
                    </a:cubicBezTo>
                    <a:cubicBezTo>
                      <a:pt x="798256" y="892628"/>
                      <a:pt x="843779" y="884712"/>
                      <a:pt x="863571" y="914400"/>
                    </a:cubicBezTo>
                    <a:cubicBezTo>
                      <a:pt x="883363" y="944088"/>
                      <a:pt x="887321" y="1013361"/>
                      <a:pt x="887321" y="1056904"/>
                    </a:cubicBezTo>
                    <a:cubicBezTo>
                      <a:pt x="887321" y="1100447"/>
                      <a:pt x="863571" y="1175657"/>
                      <a:pt x="863571" y="1175657"/>
                    </a:cubicBezTo>
                    <a:cubicBezTo>
                      <a:pt x="855654" y="1207324"/>
                      <a:pt x="839820" y="1246909"/>
                      <a:pt x="839820" y="1246909"/>
                    </a:cubicBezTo>
                    <a:cubicBezTo>
                      <a:pt x="835862" y="1270660"/>
                      <a:pt x="843779" y="1286493"/>
                      <a:pt x="839820" y="1318161"/>
                    </a:cubicBezTo>
                    <a:cubicBezTo>
                      <a:pt x="835861" y="1349829"/>
                      <a:pt x="808152" y="1387435"/>
                      <a:pt x="816069" y="1436915"/>
                    </a:cubicBezTo>
                    <a:cubicBezTo>
                      <a:pt x="823986" y="1486396"/>
                      <a:pt x="859612" y="1565564"/>
                      <a:pt x="887321" y="1615044"/>
                    </a:cubicBezTo>
                    <a:cubicBezTo>
                      <a:pt x="915030" y="1664525"/>
                      <a:pt x="964511" y="1686297"/>
                      <a:pt x="982324" y="1733798"/>
                    </a:cubicBezTo>
                    <a:cubicBezTo>
                      <a:pt x="1000137" y="1781299"/>
                      <a:pt x="994199" y="1842655"/>
                      <a:pt x="994199" y="1900052"/>
                    </a:cubicBezTo>
                    <a:cubicBezTo>
                      <a:pt x="994199" y="1957449"/>
                      <a:pt x="982324" y="2078182"/>
                      <a:pt x="982324" y="2078182"/>
                    </a:cubicBezTo>
                    <a:cubicBezTo>
                      <a:pt x="986282" y="2119746"/>
                      <a:pt x="996179" y="2135580"/>
                      <a:pt x="1017950" y="2149434"/>
                    </a:cubicBezTo>
                    <a:cubicBezTo>
                      <a:pt x="1039721" y="2163289"/>
                      <a:pt x="1083264" y="2155371"/>
                      <a:pt x="1112952" y="2161309"/>
                    </a:cubicBezTo>
                    <a:cubicBezTo>
                      <a:pt x="1142640" y="2167247"/>
                      <a:pt x="1168371" y="2171205"/>
                      <a:pt x="1196080" y="2185060"/>
                    </a:cubicBezTo>
                    <a:cubicBezTo>
                      <a:pt x="1223789" y="2198915"/>
                      <a:pt x="1251498" y="2221676"/>
                      <a:pt x="1279207" y="2244437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053559" y="4490977"/>
                <a:ext cx="2118168" cy="960699"/>
              </a:xfrm>
              <a:custGeom>
                <a:avLst/>
                <a:gdLst/>
                <a:ahLst/>
                <a:cxnLst/>
                <a:rect l="l" t="t" r="r" b="b"/>
                <a:pathLst>
                  <a:path w="2118168" h="960699" extrusionOk="0">
                    <a:moveTo>
                      <a:pt x="0" y="960699"/>
                    </a:moveTo>
                    <a:cubicBezTo>
                      <a:pt x="38582" y="958770"/>
                      <a:pt x="77165" y="956841"/>
                      <a:pt x="127322" y="937550"/>
                    </a:cubicBezTo>
                    <a:cubicBezTo>
                      <a:pt x="177479" y="918259"/>
                      <a:pt x="239210" y="866172"/>
                      <a:pt x="300942" y="844952"/>
                    </a:cubicBezTo>
                    <a:cubicBezTo>
                      <a:pt x="362674" y="823732"/>
                      <a:pt x="422477" y="829519"/>
                      <a:pt x="497712" y="810228"/>
                    </a:cubicBezTo>
                    <a:cubicBezTo>
                      <a:pt x="572947" y="790937"/>
                      <a:pt x="684836" y="727276"/>
                      <a:pt x="752355" y="729205"/>
                    </a:cubicBezTo>
                    <a:cubicBezTo>
                      <a:pt x="819874" y="731134"/>
                      <a:pt x="860386" y="808299"/>
                      <a:pt x="902826" y="821803"/>
                    </a:cubicBezTo>
                    <a:cubicBezTo>
                      <a:pt x="945266" y="835307"/>
                      <a:pt x="974203" y="827590"/>
                      <a:pt x="1006998" y="810228"/>
                    </a:cubicBezTo>
                    <a:cubicBezTo>
                      <a:pt x="1039793" y="792866"/>
                      <a:pt x="1049438" y="756213"/>
                      <a:pt x="1099595" y="717631"/>
                    </a:cubicBezTo>
                    <a:cubicBezTo>
                      <a:pt x="1149752" y="679049"/>
                      <a:pt x="1253925" y="611529"/>
                      <a:pt x="1307940" y="578734"/>
                    </a:cubicBezTo>
                    <a:cubicBezTo>
                      <a:pt x="1361955" y="545939"/>
                      <a:pt x="1394750" y="547868"/>
                      <a:pt x="1423687" y="520861"/>
                    </a:cubicBezTo>
                    <a:cubicBezTo>
                      <a:pt x="1452624" y="493854"/>
                      <a:pt x="1454553" y="441767"/>
                      <a:pt x="1481560" y="416689"/>
                    </a:cubicBezTo>
                    <a:cubicBezTo>
                      <a:pt x="1508567" y="391611"/>
                      <a:pt x="1552937" y="381965"/>
                      <a:pt x="1585732" y="370390"/>
                    </a:cubicBezTo>
                    <a:cubicBezTo>
                      <a:pt x="1618527" y="358815"/>
                      <a:pt x="1637819" y="376178"/>
                      <a:pt x="1678330" y="347241"/>
                    </a:cubicBezTo>
                    <a:cubicBezTo>
                      <a:pt x="1718841" y="318304"/>
                      <a:pt x="1774785" y="241140"/>
                      <a:pt x="1828800" y="196770"/>
                    </a:cubicBezTo>
                    <a:cubicBezTo>
                      <a:pt x="1882815" y="152400"/>
                      <a:pt x="1954193" y="113818"/>
                      <a:pt x="2002421" y="81023"/>
                    </a:cubicBezTo>
                    <a:cubicBezTo>
                      <a:pt x="2050649" y="48228"/>
                      <a:pt x="2084408" y="24114"/>
                      <a:pt x="2118168" y="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4317357" y="3761772"/>
                <a:ext cx="405114" cy="115958"/>
              </a:xfrm>
              <a:custGeom>
                <a:avLst/>
                <a:gdLst/>
                <a:ahLst/>
                <a:cxnLst/>
                <a:rect l="l" t="t" r="r" b="b"/>
                <a:pathLst>
                  <a:path w="405114" h="115958" extrusionOk="0">
                    <a:moveTo>
                      <a:pt x="0" y="34724"/>
                    </a:moveTo>
                    <a:cubicBezTo>
                      <a:pt x="44369" y="33759"/>
                      <a:pt x="88739" y="32795"/>
                      <a:pt x="127321" y="46299"/>
                    </a:cubicBezTo>
                    <a:cubicBezTo>
                      <a:pt x="165903" y="59803"/>
                      <a:pt x="192912" y="111889"/>
                      <a:pt x="231494" y="115747"/>
                    </a:cubicBezTo>
                    <a:cubicBezTo>
                      <a:pt x="270076" y="119605"/>
                      <a:pt x="358815" y="69448"/>
                      <a:pt x="358815" y="69448"/>
                    </a:cubicBezTo>
                    <a:cubicBezTo>
                      <a:pt x="387752" y="50157"/>
                      <a:pt x="396433" y="25078"/>
                      <a:pt x="405114" y="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4108862" y="4595751"/>
                <a:ext cx="736270" cy="427511"/>
              </a:xfrm>
              <a:custGeom>
                <a:avLst/>
                <a:gdLst/>
                <a:ahLst/>
                <a:cxnLst/>
                <a:rect l="l" t="t" r="r" b="b"/>
                <a:pathLst>
                  <a:path w="736270" h="427511" extrusionOk="0">
                    <a:moveTo>
                      <a:pt x="0" y="0"/>
                    </a:moveTo>
                    <a:lnTo>
                      <a:pt x="166255" y="83127"/>
                    </a:lnTo>
                    <a:cubicBezTo>
                      <a:pt x="203860" y="100940"/>
                      <a:pt x="193964" y="100940"/>
                      <a:pt x="225632" y="106878"/>
                    </a:cubicBezTo>
                    <a:cubicBezTo>
                      <a:pt x="257300" y="112816"/>
                      <a:pt x="314697" y="89065"/>
                      <a:pt x="356260" y="118753"/>
                    </a:cubicBezTo>
                    <a:cubicBezTo>
                      <a:pt x="397823" y="148441"/>
                      <a:pt x="437408" y="249381"/>
                      <a:pt x="475013" y="285007"/>
                    </a:cubicBezTo>
                    <a:cubicBezTo>
                      <a:pt x="512618" y="320633"/>
                      <a:pt x="538348" y="308758"/>
                      <a:pt x="581891" y="332509"/>
                    </a:cubicBezTo>
                    <a:cubicBezTo>
                      <a:pt x="625434" y="356260"/>
                      <a:pt x="680852" y="391885"/>
                      <a:pt x="736270" y="427511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5771408" y="5272644"/>
                <a:ext cx="23750" cy="190005"/>
              </a:xfrm>
              <a:custGeom>
                <a:avLst/>
                <a:gdLst/>
                <a:ahLst/>
                <a:cxnLst/>
                <a:rect l="l" t="t" r="r" b="b"/>
                <a:pathLst>
                  <a:path w="23750" h="190005" extrusionOk="0">
                    <a:moveTo>
                      <a:pt x="23750" y="0"/>
                    </a:moveTo>
                    <a:lnTo>
                      <a:pt x="0" y="190005"/>
                    </a:ln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" name="Google Shape;162;p3"/>
            <p:cNvSpPr/>
            <p:nvPr/>
          </p:nvSpPr>
          <p:spPr>
            <a:xfrm>
              <a:off x="5532699" y="891250"/>
              <a:ext cx="312517" cy="12732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581418" y="1018572"/>
              <a:ext cx="1296364" cy="2534856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 flipH="1">
              <a:off x="462986" y="1020501"/>
              <a:ext cx="1354237" cy="2534856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546693" y="902825"/>
              <a:ext cx="196770" cy="1388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 rot="10800000" flipH="1">
              <a:off x="8160151" y="2951543"/>
              <a:ext cx="719559" cy="3287211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462045" y="3046068"/>
              <a:ext cx="729201" cy="3192686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3"/>
          <p:cNvSpPr/>
          <p:nvPr/>
        </p:nvSpPr>
        <p:spPr>
          <a:xfrm>
            <a:off x="1524000" y="552889"/>
            <a:ext cx="7024577" cy="2445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8881731" y="669848"/>
            <a:ext cx="177209" cy="5528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315433" y="556434"/>
            <a:ext cx="173665" cy="5528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191386" y="506816"/>
            <a:ext cx="1552354" cy="3331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7655443" y="577699"/>
            <a:ext cx="1488558" cy="356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25</Words>
  <Application>Microsoft Macintosh PowerPoint</Application>
  <PresentationFormat>On-screen Show (4:3)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Ratajeski, Kent</dc:creator>
  <cp:keywords/>
  <dc:description/>
  <cp:lastModifiedBy>Ratajeski, Kent</cp:lastModifiedBy>
  <cp:revision>5</cp:revision>
  <dcterms:created xsi:type="dcterms:W3CDTF">2019-12-06T02:24:42Z</dcterms:created>
  <dcterms:modified xsi:type="dcterms:W3CDTF">2021-07-19T13:07:55Z</dcterms:modified>
  <cp:category/>
</cp:coreProperties>
</file>