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" roundtripDataSignature="AMtx7mjRfubPh6AxRGHxXtkYSKH3+9mq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1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623095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628651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3"/>
          </p:nvPr>
        </p:nvSpPr>
        <p:spPr>
          <a:xfrm>
            <a:off x="4629151" y="1681164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4"/>
          </p:nvPr>
        </p:nvSpPr>
        <p:spPr>
          <a:xfrm>
            <a:off x="4629151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3887392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2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>
            <a:spLocks noGrp="1"/>
          </p:cNvSpPr>
          <p:nvPr>
            <p:ph type="pic" idx="2"/>
          </p:nvPr>
        </p:nvSpPr>
        <p:spPr>
          <a:xfrm>
            <a:off x="3887392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1"/>
          <p:cNvCxnSpPr/>
          <p:nvPr/>
        </p:nvCxnSpPr>
        <p:spPr>
          <a:xfrm>
            <a:off x="8518615" y="49533"/>
            <a:ext cx="608575" cy="6085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84" name="Google Shape;84;p1"/>
          <p:cNvSpPr txBox="1"/>
          <p:nvPr/>
        </p:nvSpPr>
        <p:spPr>
          <a:xfrm rot="-8371204" flipH="1">
            <a:off x="8646843" y="164291"/>
            <a:ext cx="3802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✄ 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 flipH="1">
            <a:off x="2604977" y="339607"/>
            <a:ext cx="394751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North America Showing the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 Greenland Ice Sheet</a:t>
            </a:r>
            <a:endParaRPr/>
          </a:p>
        </p:txBody>
      </p:sp>
      <p:pic>
        <p:nvPicPr>
          <p:cNvPr id="86" name="Google Shape;86;p1" descr="A close up of a map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b="26373"/>
          <a:stretch/>
        </p:blipFill>
        <p:spPr>
          <a:xfrm>
            <a:off x="332857" y="1132663"/>
            <a:ext cx="8353943" cy="562246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588336" y="5351722"/>
            <a:ext cx="978195" cy="6379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6102960" y="1286539"/>
            <a:ext cx="2381821" cy="1638453"/>
          </a:xfrm>
          <a:custGeom>
            <a:avLst/>
            <a:gdLst/>
            <a:ahLst/>
            <a:cxnLst/>
            <a:rect l="l" t="t" r="r" b="b"/>
            <a:pathLst>
              <a:path w="2349941" h="1564025" extrusionOk="0">
                <a:moveTo>
                  <a:pt x="180882" y="74428"/>
                </a:moveTo>
                <a:cubicBezTo>
                  <a:pt x="228728" y="58479"/>
                  <a:pt x="331510" y="44302"/>
                  <a:pt x="404166" y="31897"/>
                </a:cubicBezTo>
                <a:cubicBezTo>
                  <a:pt x="476822" y="19492"/>
                  <a:pt x="531757" y="0"/>
                  <a:pt x="616817" y="0"/>
                </a:cubicBezTo>
                <a:cubicBezTo>
                  <a:pt x="701877" y="0"/>
                  <a:pt x="848961" y="23037"/>
                  <a:pt x="914528" y="31897"/>
                </a:cubicBezTo>
                <a:cubicBezTo>
                  <a:pt x="980095" y="40757"/>
                  <a:pt x="1010221" y="53163"/>
                  <a:pt x="1010221" y="53163"/>
                </a:cubicBezTo>
                <a:cubicBezTo>
                  <a:pt x="1049207" y="62023"/>
                  <a:pt x="1116547" y="67339"/>
                  <a:pt x="1148445" y="85060"/>
                </a:cubicBezTo>
                <a:cubicBezTo>
                  <a:pt x="1180343" y="102781"/>
                  <a:pt x="1148444" y="134679"/>
                  <a:pt x="1201607" y="159488"/>
                </a:cubicBezTo>
                <a:cubicBezTo>
                  <a:pt x="1254770" y="184297"/>
                  <a:pt x="1400081" y="202018"/>
                  <a:pt x="1467421" y="233916"/>
                </a:cubicBezTo>
                <a:cubicBezTo>
                  <a:pt x="1534761" y="265814"/>
                  <a:pt x="1570203" y="306572"/>
                  <a:pt x="1605645" y="350874"/>
                </a:cubicBezTo>
                <a:cubicBezTo>
                  <a:pt x="1641087" y="395176"/>
                  <a:pt x="1651720" y="476693"/>
                  <a:pt x="1680073" y="499730"/>
                </a:cubicBezTo>
                <a:cubicBezTo>
                  <a:pt x="1708427" y="522767"/>
                  <a:pt x="1750957" y="473148"/>
                  <a:pt x="1775766" y="489097"/>
                </a:cubicBezTo>
                <a:cubicBezTo>
                  <a:pt x="1800575" y="505046"/>
                  <a:pt x="1779310" y="559981"/>
                  <a:pt x="1828928" y="595423"/>
                </a:cubicBezTo>
                <a:cubicBezTo>
                  <a:pt x="1878546" y="630865"/>
                  <a:pt x="2016770" y="671623"/>
                  <a:pt x="2073477" y="701749"/>
                </a:cubicBezTo>
                <a:cubicBezTo>
                  <a:pt x="2130184" y="731875"/>
                  <a:pt x="2123096" y="756684"/>
                  <a:pt x="2169170" y="776177"/>
                </a:cubicBezTo>
                <a:cubicBezTo>
                  <a:pt x="2215244" y="795670"/>
                  <a:pt x="2351696" y="804530"/>
                  <a:pt x="2349924" y="818707"/>
                </a:cubicBezTo>
                <a:cubicBezTo>
                  <a:pt x="2348152" y="832884"/>
                  <a:pt x="2158538" y="861237"/>
                  <a:pt x="2158538" y="861237"/>
                </a:cubicBezTo>
                <a:cubicBezTo>
                  <a:pt x="2116008" y="870098"/>
                  <a:pt x="2096514" y="854149"/>
                  <a:pt x="2094742" y="871870"/>
                </a:cubicBezTo>
                <a:cubicBezTo>
                  <a:pt x="2092970" y="889591"/>
                  <a:pt x="2147905" y="967563"/>
                  <a:pt x="2147905" y="967563"/>
                </a:cubicBezTo>
                <a:cubicBezTo>
                  <a:pt x="2147905" y="994144"/>
                  <a:pt x="2094742" y="1031358"/>
                  <a:pt x="2094742" y="1031358"/>
                </a:cubicBezTo>
                <a:cubicBezTo>
                  <a:pt x="2078793" y="1050851"/>
                  <a:pt x="2075249" y="1068572"/>
                  <a:pt x="2052212" y="1084521"/>
                </a:cubicBezTo>
                <a:cubicBezTo>
                  <a:pt x="2029175" y="1100470"/>
                  <a:pt x="1956519" y="1127051"/>
                  <a:pt x="1956519" y="1127051"/>
                </a:cubicBezTo>
                <a:lnTo>
                  <a:pt x="1956519" y="1127051"/>
                </a:lnTo>
                <a:cubicBezTo>
                  <a:pt x="1949431" y="1139456"/>
                  <a:pt x="1915761" y="1169581"/>
                  <a:pt x="1913989" y="1201479"/>
                </a:cubicBezTo>
                <a:cubicBezTo>
                  <a:pt x="1912217" y="1233377"/>
                  <a:pt x="1933482" y="1279451"/>
                  <a:pt x="1945887" y="1318437"/>
                </a:cubicBezTo>
                <a:cubicBezTo>
                  <a:pt x="1958292" y="1357423"/>
                  <a:pt x="1970696" y="1394637"/>
                  <a:pt x="1988417" y="1435395"/>
                </a:cubicBezTo>
                <a:cubicBezTo>
                  <a:pt x="2006138" y="1476153"/>
                  <a:pt x="2057528" y="1552354"/>
                  <a:pt x="2052212" y="1562986"/>
                </a:cubicBezTo>
                <a:cubicBezTo>
                  <a:pt x="2046896" y="1573619"/>
                  <a:pt x="1956519" y="1499190"/>
                  <a:pt x="1956519" y="1499190"/>
                </a:cubicBezTo>
                <a:cubicBezTo>
                  <a:pt x="1929938" y="1485013"/>
                  <a:pt x="1892724" y="1477925"/>
                  <a:pt x="1892724" y="1477925"/>
                </a:cubicBezTo>
                <a:cubicBezTo>
                  <a:pt x="1875003" y="1481469"/>
                  <a:pt x="1873230" y="1536405"/>
                  <a:pt x="1850193" y="1520456"/>
                </a:cubicBezTo>
                <a:cubicBezTo>
                  <a:pt x="1827156" y="1504507"/>
                  <a:pt x="1754500" y="1382232"/>
                  <a:pt x="1754500" y="1382232"/>
                </a:cubicBezTo>
                <a:cubicBezTo>
                  <a:pt x="1729691" y="1348562"/>
                  <a:pt x="1727919" y="1352107"/>
                  <a:pt x="1701338" y="1318437"/>
                </a:cubicBezTo>
                <a:cubicBezTo>
                  <a:pt x="1674757" y="1284767"/>
                  <a:pt x="1633998" y="1220972"/>
                  <a:pt x="1595012" y="1180214"/>
                </a:cubicBezTo>
                <a:cubicBezTo>
                  <a:pt x="1556026" y="1139456"/>
                  <a:pt x="1499319" y="1111102"/>
                  <a:pt x="1467421" y="1073888"/>
                </a:cubicBezTo>
                <a:cubicBezTo>
                  <a:pt x="1435523" y="1036674"/>
                  <a:pt x="1431979" y="999460"/>
                  <a:pt x="1403626" y="956930"/>
                </a:cubicBezTo>
                <a:cubicBezTo>
                  <a:pt x="1375273" y="914400"/>
                  <a:pt x="1348691" y="866554"/>
                  <a:pt x="1297300" y="818707"/>
                </a:cubicBezTo>
                <a:cubicBezTo>
                  <a:pt x="1245909" y="770861"/>
                  <a:pt x="1162622" y="715926"/>
                  <a:pt x="1095282" y="669851"/>
                </a:cubicBezTo>
                <a:cubicBezTo>
                  <a:pt x="1027942" y="623776"/>
                  <a:pt x="949970" y="575930"/>
                  <a:pt x="893263" y="542260"/>
                </a:cubicBezTo>
                <a:cubicBezTo>
                  <a:pt x="836556" y="508590"/>
                  <a:pt x="811747" y="505046"/>
                  <a:pt x="755040" y="467832"/>
                </a:cubicBezTo>
                <a:cubicBezTo>
                  <a:pt x="698333" y="430618"/>
                  <a:pt x="609728" y="347331"/>
                  <a:pt x="553021" y="318977"/>
                </a:cubicBezTo>
                <a:cubicBezTo>
                  <a:pt x="496314" y="290624"/>
                  <a:pt x="464417" y="306572"/>
                  <a:pt x="414798" y="297711"/>
                </a:cubicBezTo>
                <a:cubicBezTo>
                  <a:pt x="365180" y="288851"/>
                  <a:pt x="297840" y="267586"/>
                  <a:pt x="255310" y="265814"/>
                </a:cubicBezTo>
                <a:cubicBezTo>
                  <a:pt x="212780" y="264042"/>
                  <a:pt x="159617" y="287079"/>
                  <a:pt x="159617" y="287079"/>
                </a:cubicBezTo>
                <a:cubicBezTo>
                  <a:pt x="140124" y="288851"/>
                  <a:pt x="136580" y="290623"/>
                  <a:pt x="138352" y="276446"/>
                </a:cubicBezTo>
                <a:cubicBezTo>
                  <a:pt x="140124" y="262269"/>
                  <a:pt x="177337" y="217967"/>
                  <a:pt x="170249" y="202018"/>
                </a:cubicBezTo>
                <a:cubicBezTo>
                  <a:pt x="163161" y="186069"/>
                  <a:pt x="124174" y="187841"/>
                  <a:pt x="95821" y="180753"/>
                </a:cubicBezTo>
                <a:cubicBezTo>
                  <a:pt x="67468" y="173665"/>
                  <a:pt x="-3416" y="168348"/>
                  <a:pt x="128" y="159488"/>
                </a:cubicBezTo>
                <a:cubicBezTo>
                  <a:pt x="3672" y="150628"/>
                  <a:pt x="86961" y="143539"/>
                  <a:pt x="117087" y="127590"/>
                </a:cubicBezTo>
                <a:cubicBezTo>
                  <a:pt x="147213" y="111641"/>
                  <a:pt x="133036" y="90377"/>
                  <a:pt x="180882" y="74428"/>
                </a:cubicBezTo>
                <a:close/>
              </a:path>
            </a:pathLst>
          </a:cu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7144629" y="1371600"/>
            <a:ext cx="1138596" cy="741888"/>
          </a:xfrm>
          <a:custGeom>
            <a:avLst/>
            <a:gdLst/>
            <a:ahLst/>
            <a:cxnLst/>
            <a:rect l="l" t="t" r="r" b="b"/>
            <a:pathLst>
              <a:path w="1138596" h="741888" extrusionOk="0">
                <a:moveTo>
                  <a:pt x="106775" y="0"/>
                </a:moveTo>
                <a:lnTo>
                  <a:pt x="223733" y="31898"/>
                </a:lnTo>
                <a:cubicBezTo>
                  <a:pt x="253858" y="44303"/>
                  <a:pt x="253858" y="62023"/>
                  <a:pt x="287528" y="74428"/>
                </a:cubicBezTo>
                <a:cubicBezTo>
                  <a:pt x="321198" y="86833"/>
                  <a:pt x="381450" y="83289"/>
                  <a:pt x="425752" y="106326"/>
                </a:cubicBezTo>
                <a:cubicBezTo>
                  <a:pt x="470054" y="129363"/>
                  <a:pt x="553342" y="212651"/>
                  <a:pt x="553342" y="212651"/>
                </a:cubicBezTo>
                <a:cubicBezTo>
                  <a:pt x="597644" y="249865"/>
                  <a:pt x="652579" y="306572"/>
                  <a:pt x="691565" y="329609"/>
                </a:cubicBezTo>
                <a:cubicBezTo>
                  <a:pt x="730551" y="352646"/>
                  <a:pt x="764221" y="333153"/>
                  <a:pt x="787258" y="350874"/>
                </a:cubicBezTo>
                <a:cubicBezTo>
                  <a:pt x="810295" y="368595"/>
                  <a:pt x="808524" y="402265"/>
                  <a:pt x="829789" y="435935"/>
                </a:cubicBezTo>
                <a:cubicBezTo>
                  <a:pt x="851054" y="469605"/>
                  <a:pt x="863458" y="506819"/>
                  <a:pt x="914849" y="552893"/>
                </a:cubicBezTo>
                <a:cubicBezTo>
                  <a:pt x="966240" y="598967"/>
                  <a:pt x="1132817" y="689344"/>
                  <a:pt x="1138133" y="712381"/>
                </a:cubicBezTo>
                <a:cubicBezTo>
                  <a:pt x="1143449" y="735418"/>
                  <a:pt x="1104463" y="774404"/>
                  <a:pt x="946747" y="691116"/>
                </a:cubicBezTo>
                <a:cubicBezTo>
                  <a:pt x="789031" y="607828"/>
                  <a:pt x="349551" y="304800"/>
                  <a:pt x="191835" y="212651"/>
                </a:cubicBezTo>
                <a:cubicBezTo>
                  <a:pt x="34119" y="120502"/>
                  <a:pt x="7537" y="168349"/>
                  <a:pt x="449" y="138223"/>
                </a:cubicBezTo>
                <a:cubicBezTo>
                  <a:pt x="-6639" y="108097"/>
                  <a:pt x="71333" y="69997"/>
                  <a:pt x="149305" y="31898"/>
                </a:cubicBezTo>
              </a:path>
            </a:pathLst>
          </a:cu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2"/>
          <p:cNvCxnSpPr/>
          <p:nvPr/>
        </p:nvCxnSpPr>
        <p:spPr>
          <a:xfrm>
            <a:off x="8518615" y="49533"/>
            <a:ext cx="608575" cy="6085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95" name="Google Shape;95;p2"/>
          <p:cNvSpPr txBox="1"/>
          <p:nvPr/>
        </p:nvSpPr>
        <p:spPr>
          <a:xfrm rot="-8371204" flipH="1">
            <a:off x="8646843" y="164291"/>
            <a:ext cx="3802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✄ 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 flipH="1">
            <a:off x="1180214" y="243914"/>
            <a:ext cx="660565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itchFamily="49"/>
                <a:sym typeface="Arial"/>
              </a:rPr>
              <a:t>⠠⠝⠕⠗⠹⠀⠠⠁⠍⠻⠊⠉⠁⠀⠠⠩⠪⠬⠀⠮</a:t>
            </a:r>
            <a:endParaRPr sz="2400" dirty="0">
              <a:latin typeface="Swell Braille" pitchFamily="49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well Braille" pitchFamily="49"/>
                <a:sym typeface="Arial"/>
              </a:rPr>
              <a:t>⠠⠏⠗⠑⠎⠢⠞⠀⠠⠛⠗⠑5⠇⠯⠀⠠⠊⠉⠑⠀⠠⠩⠑⠑⠞</a:t>
            </a:r>
            <a:endParaRPr sz="2400" dirty="0">
              <a:latin typeface="Swell Braille" pitchFamily="49"/>
            </a:endParaRPr>
          </a:p>
        </p:txBody>
      </p:sp>
      <p:pic>
        <p:nvPicPr>
          <p:cNvPr id="97" name="Google Shape;97;p2" descr="A close up of a map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b="26373"/>
          <a:stretch/>
        </p:blipFill>
        <p:spPr>
          <a:xfrm>
            <a:off x="332857" y="1132663"/>
            <a:ext cx="8353943" cy="562246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/>
          <p:nvPr/>
        </p:nvSpPr>
        <p:spPr>
          <a:xfrm>
            <a:off x="588336" y="5351722"/>
            <a:ext cx="978195" cy="6379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6102960" y="1286539"/>
            <a:ext cx="2381821" cy="1638453"/>
          </a:xfrm>
          <a:custGeom>
            <a:avLst/>
            <a:gdLst/>
            <a:ahLst/>
            <a:cxnLst/>
            <a:rect l="l" t="t" r="r" b="b"/>
            <a:pathLst>
              <a:path w="2349941" h="1564025" extrusionOk="0">
                <a:moveTo>
                  <a:pt x="180882" y="74428"/>
                </a:moveTo>
                <a:cubicBezTo>
                  <a:pt x="228728" y="58479"/>
                  <a:pt x="331510" y="44302"/>
                  <a:pt x="404166" y="31897"/>
                </a:cubicBezTo>
                <a:cubicBezTo>
                  <a:pt x="476822" y="19492"/>
                  <a:pt x="531757" y="0"/>
                  <a:pt x="616817" y="0"/>
                </a:cubicBezTo>
                <a:cubicBezTo>
                  <a:pt x="701877" y="0"/>
                  <a:pt x="848961" y="23037"/>
                  <a:pt x="914528" y="31897"/>
                </a:cubicBezTo>
                <a:cubicBezTo>
                  <a:pt x="980095" y="40757"/>
                  <a:pt x="1010221" y="53163"/>
                  <a:pt x="1010221" y="53163"/>
                </a:cubicBezTo>
                <a:cubicBezTo>
                  <a:pt x="1049207" y="62023"/>
                  <a:pt x="1116547" y="67339"/>
                  <a:pt x="1148445" y="85060"/>
                </a:cubicBezTo>
                <a:cubicBezTo>
                  <a:pt x="1180343" y="102781"/>
                  <a:pt x="1148444" y="134679"/>
                  <a:pt x="1201607" y="159488"/>
                </a:cubicBezTo>
                <a:cubicBezTo>
                  <a:pt x="1254770" y="184297"/>
                  <a:pt x="1400081" y="202018"/>
                  <a:pt x="1467421" y="233916"/>
                </a:cubicBezTo>
                <a:cubicBezTo>
                  <a:pt x="1534761" y="265814"/>
                  <a:pt x="1570203" y="306572"/>
                  <a:pt x="1605645" y="350874"/>
                </a:cubicBezTo>
                <a:cubicBezTo>
                  <a:pt x="1641087" y="395176"/>
                  <a:pt x="1651720" y="476693"/>
                  <a:pt x="1680073" y="499730"/>
                </a:cubicBezTo>
                <a:cubicBezTo>
                  <a:pt x="1708427" y="522767"/>
                  <a:pt x="1750957" y="473148"/>
                  <a:pt x="1775766" y="489097"/>
                </a:cubicBezTo>
                <a:cubicBezTo>
                  <a:pt x="1800575" y="505046"/>
                  <a:pt x="1779310" y="559981"/>
                  <a:pt x="1828928" y="595423"/>
                </a:cubicBezTo>
                <a:cubicBezTo>
                  <a:pt x="1878546" y="630865"/>
                  <a:pt x="2016770" y="671623"/>
                  <a:pt x="2073477" y="701749"/>
                </a:cubicBezTo>
                <a:cubicBezTo>
                  <a:pt x="2130184" y="731875"/>
                  <a:pt x="2123096" y="756684"/>
                  <a:pt x="2169170" y="776177"/>
                </a:cubicBezTo>
                <a:cubicBezTo>
                  <a:pt x="2215244" y="795670"/>
                  <a:pt x="2351696" y="804530"/>
                  <a:pt x="2349924" y="818707"/>
                </a:cubicBezTo>
                <a:cubicBezTo>
                  <a:pt x="2348152" y="832884"/>
                  <a:pt x="2158538" y="861237"/>
                  <a:pt x="2158538" y="861237"/>
                </a:cubicBezTo>
                <a:cubicBezTo>
                  <a:pt x="2116008" y="870098"/>
                  <a:pt x="2096514" y="854149"/>
                  <a:pt x="2094742" y="871870"/>
                </a:cubicBezTo>
                <a:cubicBezTo>
                  <a:pt x="2092970" y="889591"/>
                  <a:pt x="2147905" y="967563"/>
                  <a:pt x="2147905" y="967563"/>
                </a:cubicBezTo>
                <a:cubicBezTo>
                  <a:pt x="2147905" y="994144"/>
                  <a:pt x="2094742" y="1031358"/>
                  <a:pt x="2094742" y="1031358"/>
                </a:cubicBezTo>
                <a:cubicBezTo>
                  <a:pt x="2078793" y="1050851"/>
                  <a:pt x="2075249" y="1068572"/>
                  <a:pt x="2052212" y="1084521"/>
                </a:cubicBezTo>
                <a:cubicBezTo>
                  <a:pt x="2029175" y="1100470"/>
                  <a:pt x="1956519" y="1127051"/>
                  <a:pt x="1956519" y="1127051"/>
                </a:cubicBezTo>
                <a:lnTo>
                  <a:pt x="1956519" y="1127051"/>
                </a:lnTo>
                <a:cubicBezTo>
                  <a:pt x="1949431" y="1139456"/>
                  <a:pt x="1915761" y="1169581"/>
                  <a:pt x="1913989" y="1201479"/>
                </a:cubicBezTo>
                <a:cubicBezTo>
                  <a:pt x="1912217" y="1233377"/>
                  <a:pt x="1933482" y="1279451"/>
                  <a:pt x="1945887" y="1318437"/>
                </a:cubicBezTo>
                <a:cubicBezTo>
                  <a:pt x="1958292" y="1357423"/>
                  <a:pt x="1970696" y="1394637"/>
                  <a:pt x="1988417" y="1435395"/>
                </a:cubicBezTo>
                <a:cubicBezTo>
                  <a:pt x="2006138" y="1476153"/>
                  <a:pt x="2057528" y="1552354"/>
                  <a:pt x="2052212" y="1562986"/>
                </a:cubicBezTo>
                <a:cubicBezTo>
                  <a:pt x="2046896" y="1573619"/>
                  <a:pt x="1956519" y="1499190"/>
                  <a:pt x="1956519" y="1499190"/>
                </a:cubicBezTo>
                <a:cubicBezTo>
                  <a:pt x="1929938" y="1485013"/>
                  <a:pt x="1892724" y="1477925"/>
                  <a:pt x="1892724" y="1477925"/>
                </a:cubicBezTo>
                <a:cubicBezTo>
                  <a:pt x="1875003" y="1481469"/>
                  <a:pt x="1873230" y="1536405"/>
                  <a:pt x="1850193" y="1520456"/>
                </a:cubicBezTo>
                <a:cubicBezTo>
                  <a:pt x="1827156" y="1504507"/>
                  <a:pt x="1754500" y="1382232"/>
                  <a:pt x="1754500" y="1382232"/>
                </a:cubicBezTo>
                <a:cubicBezTo>
                  <a:pt x="1729691" y="1348562"/>
                  <a:pt x="1727919" y="1352107"/>
                  <a:pt x="1701338" y="1318437"/>
                </a:cubicBezTo>
                <a:cubicBezTo>
                  <a:pt x="1674757" y="1284767"/>
                  <a:pt x="1633998" y="1220972"/>
                  <a:pt x="1595012" y="1180214"/>
                </a:cubicBezTo>
                <a:cubicBezTo>
                  <a:pt x="1556026" y="1139456"/>
                  <a:pt x="1499319" y="1111102"/>
                  <a:pt x="1467421" y="1073888"/>
                </a:cubicBezTo>
                <a:cubicBezTo>
                  <a:pt x="1435523" y="1036674"/>
                  <a:pt x="1431979" y="999460"/>
                  <a:pt x="1403626" y="956930"/>
                </a:cubicBezTo>
                <a:cubicBezTo>
                  <a:pt x="1375273" y="914400"/>
                  <a:pt x="1348691" y="866554"/>
                  <a:pt x="1297300" y="818707"/>
                </a:cubicBezTo>
                <a:cubicBezTo>
                  <a:pt x="1245909" y="770861"/>
                  <a:pt x="1162622" y="715926"/>
                  <a:pt x="1095282" y="669851"/>
                </a:cubicBezTo>
                <a:cubicBezTo>
                  <a:pt x="1027942" y="623776"/>
                  <a:pt x="949970" y="575930"/>
                  <a:pt x="893263" y="542260"/>
                </a:cubicBezTo>
                <a:cubicBezTo>
                  <a:pt x="836556" y="508590"/>
                  <a:pt x="811747" y="505046"/>
                  <a:pt x="755040" y="467832"/>
                </a:cubicBezTo>
                <a:cubicBezTo>
                  <a:pt x="698333" y="430618"/>
                  <a:pt x="609728" y="347331"/>
                  <a:pt x="553021" y="318977"/>
                </a:cubicBezTo>
                <a:cubicBezTo>
                  <a:pt x="496314" y="290624"/>
                  <a:pt x="464417" y="306572"/>
                  <a:pt x="414798" y="297711"/>
                </a:cubicBezTo>
                <a:cubicBezTo>
                  <a:pt x="365180" y="288851"/>
                  <a:pt x="297840" y="267586"/>
                  <a:pt x="255310" y="265814"/>
                </a:cubicBezTo>
                <a:cubicBezTo>
                  <a:pt x="212780" y="264042"/>
                  <a:pt x="159617" y="287079"/>
                  <a:pt x="159617" y="287079"/>
                </a:cubicBezTo>
                <a:cubicBezTo>
                  <a:pt x="140124" y="288851"/>
                  <a:pt x="136580" y="290623"/>
                  <a:pt x="138352" y="276446"/>
                </a:cubicBezTo>
                <a:cubicBezTo>
                  <a:pt x="140124" y="262269"/>
                  <a:pt x="177337" y="217967"/>
                  <a:pt x="170249" y="202018"/>
                </a:cubicBezTo>
                <a:cubicBezTo>
                  <a:pt x="163161" y="186069"/>
                  <a:pt x="124174" y="187841"/>
                  <a:pt x="95821" y="180753"/>
                </a:cubicBezTo>
                <a:cubicBezTo>
                  <a:pt x="67468" y="173665"/>
                  <a:pt x="-3416" y="168348"/>
                  <a:pt x="128" y="159488"/>
                </a:cubicBezTo>
                <a:cubicBezTo>
                  <a:pt x="3672" y="150628"/>
                  <a:pt x="86961" y="143539"/>
                  <a:pt x="117087" y="127590"/>
                </a:cubicBezTo>
                <a:cubicBezTo>
                  <a:pt x="147213" y="111641"/>
                  <a:pt x="133036" y="90377"/>
                  <a:pt x="180882" y="74428"/>
                </a:cubicBezTo>
                <a:close/>
              </a:path>
            </a:pathLst>
          </a:cu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7144629" y="1371600"/>
            <a:ext cx="1138596" cy="741888"/>
          </a:xfrm>
          <a:custGeom>
            <a:avLst/>
            <a:gdLst/>
            <a:ahLst/>
            <a:cxnLst/>
            <a:rect l="l" t="t" r="r" b="b"/>
            <a:pathLst>
              <a:path w="1138596" h="741888" extrusionOk="0">
                <a:moveTo>
                  <a:pt x="106775" y="0"/>
                </a:moveTo>
                <a:lnTo>
                  <a:pt x="223733" y="31898"/>
                </a:lnTo>
                <a:cubicBezTo>
                  <a:pt x="253858" y="44303"/>
                  <a:pt x="253858" y="62023"/>
                  <a:pt x="287528" y="74428"/>
                </a:cubicBezTo>
                <a:cubicBezTo>
                  <a:pt x="321198" y="86833"/>
                  <a:pt x="381450" y="83289"/>
                  <a:pt x="425752" y="106326"/>
                </a:cubicBezTo>
                <a:cubicBezTo>
                  <a:pt x="470054" y="129363"/>
                  <a:pt x="553342" y="212651"/>
                  <a:pt x="553342" y="212651"/>
                </a:cubicBezTo>
                <a:cubicBezTo>
                  <a:pt x="597644" y="249865"/>
                  <a:pt x="652579" y="306572"/>
                  <a:pt x="691565" y="329609"/>
                </a:cubicBezTo>
                <a:cubicBezTo>
                  <a:pt x="730551" y="352646"/>
                  <a:pt x="764221" y="333153"/>
                  <a:pt x="787258" y="350874"/>
                </a:cubicBezTo>
                <a:cubicBezTo>
                  <a:pt x="810295" y="368595"/>
                  <a:pt x="808524" y="402265"/>
                  <a:pt x="829789" y="435935"/>
                </a:cubicBezTo>
                <a:cubicBezTo>
                  <a:pt x="851054" y="469605"/>
                  <a:pt x="863458" y="506819"/>
                  <a:pt x="914849" y="552893"/>
                </a:cubicBezTo>
                <a:cubicBezTo>
                  <a:pt x="966240" y="598967"/>
                  <a:pt x="1132817" y="689344"/>
                  <a:pt x="1138133" y="712381"/>
                </a:cubicBezTo>
                <a:cubicBezTo>
                  <a:pt x="1143449" y="735418"/>
                  <a:pt x="1104463" y="774404"/>
                  <a:pt x="946747" y="691116"/>
                </a:cubicBezTo>
                <a:cubicBezTo>
                  <a:pt x="789031" y="607828"/>
                  <a:pt x="349551" y="304800"/>
                  <a:pt x="191835" y="212651"/>
                </a:cubicBezTo>
                <a:cubicBezTo>
                  <a:pt x="34119" y="120502"/>
                  <a:pt x="7537" y="168349"/>
                  <a:pt x="449" y="138223"/>
                </a:cubicBezTo>
                <a:cubicBezTo>
                  <a:pt x="-6639" y="108097"/>
                  <a:pt x="71333" y="69997"/>
                  <a:pt x="149305" y="31898"/>
                </a:cubicBezTo>
              </a:path>
            </a:pathLst>
          </a:cu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3"/>
          <p:cNvCxnSpPr/>
          <p:nvPr/>
        </p:nvCxnSpPr>
        <p:spPr>
          <a:xfrm>
            <a:off x="8518615" y="49533"/>
            <a:ext cx="608575" cy="6085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06" name="Google Shape;106;p3"/>
          <p:cNvSpPr txBox="1"/>
          <p:nvPr/>
        </p:nvSpPr>
        <p:spPr>
          <a:xfrm rot="-8371204" flipH="1">
            <a:off x="8646843" y="164291"/>
            <a:ext cx="3802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✄ </a:t>
            </a:r>
            <a:endParaRPr/>
          </a:p>
        </p:txBody>
      </p:sp>
      <p:pic>
        <p:nvPicPr>
          <p:cNvPr id="107" name="Google Shape;107;p3" descr="A close up of a map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b="26672"/>
          <a:stretch/>
        </p:blipFill>
        <p:spPr>
          <a:xfrm>
            <a:off x="332857" y="1132663"/>
            <a:ext cx="8353943" cy="559960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/>
          <p:nvPr/>
        </p:nvSpPr>
        <p:spPr>
          <a:xfrm>
            <a:off x="588336" y="5351722"/>
            <a:ext cx="978195" cy="6379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6102960" y="1286539"/>
            <a:ext cx="2381821" cy="1638453"/>
          </a:xfrm>
          <a:custGeom>
            <a:avLst/>
            <a:gdLst/>
            <a:ahLst/>
            <a:cxnLst/>
            <a:rect l="l" t="t" r="r" b="b"/>
            <a:pathLst>
              <a:path w="2349941" h="1564025" extrusionOk="0">
                <a:moveTo>
                  <a:pt x="180882" y="74428"/>
                </a:moveTo>
                <a:cubicBezTo>
                  <a:pt x="228728" y="58479"/>
                  <a:pt x="331510" y="44302"/>
                  <a:pt x="404166" y="31897"/>
                </a:cubicBezTo>
                <a:cubicBezTo>
                  <a:pt x="476822" y="19492"/>
                  <a:pt x="531757" y="0"/>
                  <a:pt x="616817" y="0"/>
                </a:cubicBezTo>
                <a:cubicBezTo>
                  <a:pt x="701877" y="0"/>
                  <a:pt x="848961" y="23037"/>
                  <a:pt x="914528" y="31897"/>
                </a:cubicBezTo>
                <a:cubicBezTo>
                  <a:pt x="980095" y="40757"/>
                  <a:pt x="1010221" y="53163"/>
                  <a:pt x="1010221" y="53163"/>
                </a:cubicBezTo>
                <a:cubicBezTo>
                  <a:pt x="1049207" y="62023"/>
                  <a:pt x="1116547" y="67339"/>
                  <a:pt x="1148445" y="85060"/>
                </a:cubicBezTo>
                <a:cubicBezTo>
                  <a:pt x="1180343" y="102781"/>
                  <a:pt x="1148444" y="134679"/>
                  <a:pt x="1201607" y="159488"/>
                </a:cubicBezTo>
                <a:cubicBezTo>
                  <a:pt x="1254770" y="184297"/>
                  <a:pt x="1400081" y="202018"/>
                  <a:pt x="1467421" y="233916"/>
                </a:cubicBezTo>
                <a:cubicBezTo>
                  <a:pt x="1534761" y="265814"/>
                  <a:pt x="1570203" y="306572"/>
                  <a:pt x="1605645" y="350874"/>
                </a:cubicBezTo>
                <a:cubicBezTo>
                  <a:pt x="1641087" y="395176"/>
                  <a:pt x="1651720" y="476693"/>
                  <a:pt x="1680073" y="499730"/>
                </a:cubicBezTo>
                <a:cubicBezTo>
                  <a:pt x="1708427" y="522767"/>
                  <a:pt x="1750957" y="473148"/>
                  <a:pt x="1775766" y="489097"/>
                </a:cubicBezTo>
                <a:cubicBezTo>
                  <a:pt x="1800575" y="505046"/>
                  <a:pt x="1779310" y="559981"/>
                  <a:pt x="1828928" y="595423"/>
                </a:cubicBezTo>
                <a:cubicBezTo>
                  <a:pt x="1878546" y="630865"/>
                  <a:pt x="2016770" y="671623"/>
                  <a:pt x="2073477" y="701749"/>
                </a:cubicBezTo>
                <a:cubicBezTo>
                  <a:pt x="2130184" y="731875"/>
                  <a:pt x="2123096" y="756684"/>
                  <a:pt x="2169170" y="776177"/>
                </a:cubicBezTo>
                <a:cubicBezTo>
                  <a:pt x="2215244" y="795670"/>
                  <a:pt x="2351696" y="804530"/>
                  <a:pt x="2349924" y="818707"/>
                </a:cubicBezTo>
                <a:cubicBezTo>
                  <a:pt x="2348152" y="832884"/>
                  <a:pt x="2158538" y="861237"/>
                  <a:pt x="2158538" y="861237"/>
                </a:cubicBezTo>
                <a:cubicBezTo>
                  <a:pt x="2116008" y="870098"/>
                  <a:pt x="2096514" y="854149"/>
                  <a:pt x="2094742" y="871870"/>
                </a:cubicBezTo>
                <a:cubicBezTo>
                  <a:pt x="2092970" y="889591"/>
                  <a:pt x="2147905" y="967563"/>
                  <a:pt x="2147905" y="967563"/>
                </a:cubicBezTo>
                <a:cubicBezTo>
                  <a:pt x="2147905" y="994144"/>
                  <a:pt x="2094742" y="1031358"/>
                  <a:pt x="2094742" y="1031358"/>
                </a:cubicBezTo>
                <a:cubicBezTo>
                  <a:pt x="2078793" y="1050851"/>
                  <a:pt x="2075249" y="1068572"/>
                  <a:pt x="2052212" y="1084521"/>
                </a:cubicBezTo>
                <a:cubicBezTo>
                  <a:pt x="2029175" y="1100470"/>
                  <a:pt x="1956519" y="1127051"/>
                  <a:pt x="1956519" y="1127051"/>
                </a:cubicBezTo>
                <a:lnTo>
                  <a:pt x="1956519" y="1127051"/>
                </a:lnTo>
                <a:cubicBezTo>
                  <a:pt x="1949431" y="1139456"/>
                  <a:pt x="1915761" y="1169581"/>
                  <a:pt x="1913989" y="1201479"/>
                </a:cubicBezTo>
                <a:cubicBezTo>
                  <a:pt x="1912217" y="1233377"/>
                  <a:pt x="1933482" y="1279451"/>
                  <a:pt x="1945887" y="1318437"/>
                </a:cubicBezTo>
                <a:cubicBezTo>
                  <a:pt x="1958292" y="1357423"/>
                  <a:pt x="1970696" y="1394637"/>
                  <a:pt x="1988417" y="1435395"/>
                </a:cubicBezTo>
                <a:cubicBezTo>
                  <a:pt x="2006138" y="1476153"/>
                  <a:pt x="2057528" y="1552354"/>
                  <a:pt x="2052212" y="1562986"/>
                </a:cubicBezTo>
                <a:cubicBezTo>
                  <a:pt x="2046896" y="1573619"/>
                  <a:pt x="1956519" y="1499190"/>
                  <a:pt x="1956519" y="1499190"/>
                </a:cubicBezTo>
                <a:cubicBezTo>
                  <a:pt x="1929938" y="1485013"/>
                  <a:pt x="1892724" y="1477925"/>
                  <a:pt x="1892724" y="1477925"/>
                </a:cubicBezTo>
                <a:cubicBezTo>
                  <a:pt x="1875003" y="1481469"/>
                  <a:pt x="1873230" y="1536405"/>
                  <a:pt x="1850193" y="1520456"/>
                </a:cubicBezTo>
                <a:cubicBezTo>
                  <a:pt x="1827156" y="1504507"/>
                  <a:pt x="1754500" y="1382232"/>
                  <a:pt x="1754500" y="1382232"/>
                </a:cubicBezTo>
                <a:cubicBezTo>
                  <a:pt x="1729691" y="1348562"/>
                  <a:pt x="1727919" y="1352107"/>
                  <a:pt x="1701338" y="1318437"/>
                </a:cubicBezTo>
                <a:cubicBezTo>
                  <a:pt x="1674757" y="1284767"/>
                  <a:pt x="1633998" y="1220972"/>
                  <a:pt x="1595012" y="1180214"/>
                </a:cubicBezTo>
                <a:cubicBezTo>
                  <a:pt x="1556026" y="1139456"/>
                  <a:pt x="1499319" y="1111102"/>
                  <a:pt x="1467421" y="1073888"/>
                </a:cubicBezTo>
                <a:cubicBezTo>
                  <a:pt x="1435523" y="1036674"/>
                  <a:pt x="1431979" y="999460"/>
                  <a:pt x="1403626" y="956930"/>
                </a:cubicBezTo>
                <a:cubicBezTo>
                  <a:pt x="1375273" y="914400"/>
                  <a:pt x="1348691" y="866554"/>
                  <a:pt x="1297300" y="818707"/>
                </a:cubicBezTo>
                <a:cubicBezTo>
                  <a:pt x="1245909" y="770861"/>
                  <a:pt x="1162622" y="715926"/>
                  <a:pt x="1095282" y="669851"/>
                </a:cubicBezTo>
                <a:cubicBezTo>
                  <a:pt x="1027942" y="623776"/>
                  <a:pt x="949970" y="575930"/>
                  <a:pt x="893263" y="542260"/>
                </a:cubicBezTo>
                <a:cubicBezTo>
                  <a:pt x="836556" y="508590"/>
                  <a:pt x="811747" y="505046"/>
                  <a:pt x="755040" y="467832"/>
                </a:cubicBezTo>
                <a:cubicBezTo>
                  <a:pt x="698333" y="430618"/>
                  <a:pt x="609728" y="347331"/>
                  <a:pt x="553021" y="318977"/>
                </a:cubicBezTo>
                <a:cubicBezTo>
                  <a:pt x="496314" y="290624"/>
                  <a:pt x="464417" y="306572"/>
                  <a:pt x="414798" y="297711"/>
                </a:cubicBezTo>
                <a:cubicBezTo>
                  <a:pt x="365180" y="288851"/>
                  <a:pt x="297840" y="267586"/>
                  <a:pt x="255310" y="265814"/>
                </a:cubicBezTo>
                <a:cubicBezTo>
                  <a:pt x="212780" y="264042"/>
                  <a:pt x="159617" y="287079"/>
                  <a:pt x="159617" y="287079"/>
                </a:cubicBezTo>
                <a:cubicBezTo>
                  <a:pt x="140124" y="288851"/>
                  <a:pt x="136580" y="290623"/>
                  <a:pt x="138352" y="276446"/>
                </a:cubicBezTo>
                <a:cubicBezTo>
                  <a:pt x="140124" y="262269"/>
                  <a:pt x="177337" y="217967"/>
                  <a:pt x="170249" y="202018"/>
                </a:cubicBezTo>
                <a:cubicBezTo>
                  <a:pt x="163161" y="186069"/>
                  <a:pt x="124174" y="187841"/>
                  <a:pt x="95821" y="180753"/>
                </a:cubicBezTo>
                <a:cubicBezTo>
                  <a:pt x="67468" y="173665"/>
                  <a:pt x="-3416" y="168348"/>
                  <a:pt x="128" y="159488"/>
                </a:cubicBezTo>
                <a:cubicBezTo>
                  <a:pt x="3672" y="150628"/>
                  <a:pt x="86961" y="143539"/>
                  <a:pt x="117087" y="127590"/>
                </a:cubicBezTo>
                <a:cubicBezTo>
                  <a:pt x="147213" y="111641"/>
                  <a:pt x="133036" y="90377"/>
                  <a:pt x="180882" y="74428"/>
                </a:cubicBezTo>
                <a:close/>
              </a:path>
            </a:pathLst>
          </a:cu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7144629" y="1371600"/>
            <a:ext cx="1138596" cy="741888"/>
          </a:xfrm>
          <a:custGeom>
            <a:avLst/>
            <a:gdLst/>
            <a:ahLst/>
            <a:cxnLst/>
            <a:rect l="l" t="t" r="r" b="b"/>
            <a:pathLst>
              <a:path w="1138596" h="741888" extrusionOk="0">
                <a:moveTo>
                  <a:pt x="106775" y="0"/>
                </a:moveTo>
                <a:lnTo>
                  <a:pt x="223733" y="31898"/>
                </a:lnTo>
                <a:cubicBezTo>
                  <a:pt x="253858" y="44303"/>
                  <a:pt x="253858" y="62023"/>
                  <a:pt x="287528" y="74428"/>
                </a:cubicBezTo>
                <a:cubicBezTo>
                  <a:pt x="321198" y="86833"/>
                  <a:pt x="381450" y="83289"/>
                  <a:pt x="425752" y="106326"/>
                </a:cubicBezTo>
                <a:cubicBezTo>
                  <a:pt x="470054" y="129363"/>
                  <a:pt x="553342" y="212651"/>
                  <a:pt x="553342" y="212651"/>
                </a:cubicBezTo>
                <a:cubicBezTo>
                  <a:pt x="597644" y="249865"/>
                  <a:pt x="652579" y="306572"/>
                  <a:pt x="691565" y="329609"/>
                </a:cubicBezTo>
                <a:cubicBezTo>
                  <a:pt x="730551" y="352646"/>
                  <a:pt x="764221" y="333153"/>
                  <a:pt x="787258" y="350874"/>
                </a:cubicBezTo>
                <a:cubicBezTo>
                  <a:pt x="810295" y="368595"/>
                  <a:pt x="808524" y="402265"/>
                  <a:pt x="829789" y="435935"/>
                </a:cubicBezTo>
                <a:cubicBezTo>
                  <a:pt x="851054" y="469605"/>
                  <a:pt x="863458" y="506819"/>
                  <a:pt x="914849" y="552893"/>
                </a:cubicBezTo>
                <a:cubicBezTo>
                  <a:pt x="966240" y="598967"/>
                  <a:pt x="1132817" y="689344"/>
                  <a:pt x="1138133" y="712381"/>
                </a:cubicBezTo>
                <a:cubicBezTo>
                  <a:pt x="1143449" y="735418"/>
                  <a:pt x="1104463" y="774404"/>
                  <a:pt x="946747" y="691116"/>
                </a:cubicBezTo>
                <a:cubicBezTo>
                  <a:pt x="789031" y="607828"/>
                  <a:pt x="349551" y="304800"/>
                  <a:pt x="191835" y="212651"/>
                </a:cubicBezTo>
                <a:cubicBezTo>
                  <a:pt x="34119" y="120502"/>
                  <a:pt x="7537" y="168349"/>
                  <a:pt x="449" y="138223"/>
                </a:cubicBezTo>
                <a:cubicBezTo>
                  <a:pt x="-6639" y="108097"/>
                  <a:pt x="71333" y="69997"/>
                  <a:pt x="149305" y="31898"/>
                </a:cubicBezTo>
              </a:path>
            </a:pathLst>
          </a:cu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</Words>
  <Application>Microsoft Macintosh PowerPoint</Application>
  <PresentationFormat>On-screen Show (4:3)</PresentationFormat>
  <Paragraphs>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Ratajeski, Kent</dc:creator>
  <cp:keywords/>
  <dc:description/>
  <cp:lastModifiedBy>Ratajeski, Kent</cp:lastModifiedBy>
  <cp:revision>3</cp:revision>
  <dcterms:created xsi:type="dcterms:W3CDTF">2019-12-06T02:24:42Z</dcterms:created>
  <dcterms:modified xsi:type="dcterms:W3CDTF">2021-07-19T13:09:18Z</dcterms:modified>
  <cp:category/>
</cp:coreProperties>
</file>