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hOYYWCvRxD7IPQE7hPY1td6G4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1586344" y="1506483"/>
            <a:ext cx="1646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unfoliated protolith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5377259" y="1424482"/>
            <a:ext cx="22333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foliated metamorphic rock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3428084" y="210868"/>
            <a:ext cx="24545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Metamorphic Foliation</a:t>
            </a:r>
            <a:endParaRPr/>
          </a:p>
        </p:txBody>
      </p:sp>
      <p:pic>
        <p:nvPicPr>
          <p:cNvPr id="84" name="Google Shape;84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50" y="1941771"/>
            <a:ext cx="8431619" cy="408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1369" t="22326" r="4119" b="34439"/>
          <a:stretch/>
        </p:blipFill>
        <p:spPr>
          <a:xfrm>
            <a:off x="4183693" y="2855935"/>
            <a:ext cx="4534422" cy="1766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2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pic>
        <p:nvPicPr>
          <p:cNvPr id="92" name="Google Shape;92;p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50" y="1941771"/>
            <a:ext cx="8431619" cy="408515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219404" y="1391418"/>
            <a:ext cx="4195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⠥⠝⠋⠕⠇⠊⠁⠞⠫ ⠏⠗⠕⠞⠕⠇⠊⠹</a:t>
            </a:r>
            <a:endParaRPr>
              <a:latin typeface="Swell Braille" pitchFamily="49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979476" y="1209225"/>
            <a:ext cx="4195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⠋⠕⠇⠊⠁⠞⠫</a:t>
            </a:r>
            <a:endParaRPr>
              <a:latin typeface="Swell Braille" pitchFamily="49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⠍⠑⠞⠁⠍⠕⠗⠏⠓⠊⠉⠀⠗⠕⠉⠅</a:t>
            </a:r>
            <a:endParaRPr>
              <a:latin typeface="Swell Braille" pitchFamily="49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279768" y="264031"/>
            <a:ext cx="50337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⠠⠍⠑⠞⠁⠍⠕⠗⠏⠓⠊⠉⠀⠠⠋⠕⠇⠊⠁⠰⠝</a:t>
            </a:r>
            <a:endParaRPr>
              <a:latin typeface="Swell Braille" pitchFamily="49"/>
            </a:endParaRPr>
          </a:p>
        </p:txBody>
      </p:sp>
      <p:pic>
        <p:nvPicPr>
          <p:cNvPr id="96" name="Google Shape;96;p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1369" t="22326" r="4119" b="34439"/>
          <a:stretch/>
        </p:blipFill>
        <p:spPr>
          <a:xfrm>
            <a:off x="4183693" y="2855935"/>
            <a:ext cx="4534422" cy="1766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3"/>
          <p:cNvCxnSpPr/>
          <p:nvPr/>
        </p:nvCxnSpPr>
        <p:spPr>
          <a:xfrm>
            <a:off x="8476077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3"/>
          <p:cNvSpPr txBox="1"/>
          <p:nvPr/>
        </p:nvSpPr>
        <p:spPr>
          <a:xfrm rot="-8371204" flipH="1">
            <a:off x="8604305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pic>
        <p:nvPicPr>
          <p:cNvPr id="103" name="Google Shape;103;p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50" y="1941771"/>
            <a:ext cx="8431619" cy="408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1369" t="22326" r="4119" b="34439"/>
          <a:stretch/>
        </p:blipFill>
        <p:spPr>
          <a:xfrm>
            <a:off x="4183693" y="2855935"/>
            <a:ext cx="4534422" cy="1766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Ratajeski, Kent</dc:creator>
  <cp:keywords/>
  <dc:description/>
  <cp:lastModifiedBy>Ratajeski, Kent</cp:lastModifiedBy>
  <cp:revision>2</cp:revision>
  <dcterms:created xsi:type="dcterms:W3CDTF">2020-06-25T21:30:15Z</dcterms:created>
  <dcterms:modified xsi:type="dcterms:W3CDTF">2021-07-19T13:05:56Z</dcterms:modified>
  <cp:category/>
</cp:coreProperties>
</file>