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89" r:id="rId2"/>
  </p:sldMasterIdLst>
  <p:notesMasterIdLst>
    <p:notesMasterId r:id="rId12"/>
  </p:notesMasterIdLst>
  <p:sldIdLst>
    <p:sldId id="1938" r:id="rId3"/>
    <p:sldId id="272" r:id="rId4"/>
    <p:sldId id="1948" r:id="rId5"/>
    <p:sldId id="1884" r:id="rId6"/>
    <p:sldId id="1947" r:id="rId7"/>
    <p:sldId id="1942" r:id="rId8"/>
    <p:sldId id="1950" r:id="rId9"/>
    <p:sldId id="1951" r:id="rId10"/>
    <p:sldId id="194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0071"/>
    <a:srgbClr val="FF7676"/>
    <a:srgbClr val="6A1F60"/>
    <a:srgbClr val="CA4F67"/>
    <a:srgbClr val="0796D0"/>
    <a:srgbClr val="C60B68"/>
    <a:srgbClr val="F7D6D6"/>
    <a:srgbClr val="A69AC7"/>
    <a:srgbClr val="EACAD0"/>
    <a:srgbClr val="C50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42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F59B-C668-4011-983E-F315D5C6132D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F99F9-2769-4C52-8EE2-7278119F0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2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6304E-FDE3-4B4F-A3B7-EBE87F3FA5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99000">
              <a:srgbClr val="FDFFFE"/>
            </a:gs>
            <a:gs pos="66000">
              <a:srgbClr val="F3FFFF"/>
            </a:gs>
            <a:gs pos="37992">
              <a:srgbClr val="FFFFFF"/>
            </a:gs>
            <a:gs pos="5000">
              <a:srgbClr val="EAFCFE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A03A7DE-E2C6-D3DE-2D3C-0E50AB453153}"/>
              </a:ext>
            </a:extLst>
          </p:cNvPr>
          <p:cNvSpPr/>
          <p:nvPr userDrawn="1"/>
        </p:nvSpPr>
        <p:spPr>
          <a:xfrm>
            <a:off x="492348" y="822701"/>
            <a:ext cx="5439251" cy="5439251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155AC3-4048-A012-522F-9975DD4374A4}"/>
              </a:ext>
            </a:extLst>
          </p:cNvPr>
          <p:cNvSpPr/>
          <p:nvPr userDrawn="1"/>
        </p:nvSpPr>
        <p:spPr>
          <a:xfrm>
            <a:off x="11352413" y="1318559"/>
            <a:ext cx="389835" cy="389835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6BC318-7E9C-A53F-C445-78301FFF7C95}"/>
              </a:ext>
            </a:extLst>
          </p:cNvPr>
          <p:cNvSpPr/>
          <p:nvPr userDrawn="1"/>
        </p:nvSpPr>
        <p:spPr>
          <a:xfrm>
            <a:off x="638841" y="5012346"/>
            <a:ext cx="837678" cy="837678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EC2B4886-6DF6-0A57-7118-513A7AAA40F3}"/>
              </a:ext>
            </a:extLst>
          </p:cNvPr>
          <p:cNvSpPr/>
          <p:nvPr userDrawn="1"/>
        </p:nvSpPr>
        <p:spPr>
          <a:xfrm>
            <a:off x="9853347" y="0"/>
            <a:ext cx="1499066" cy="1061910"/>
          </a:xfrm>
          <a:custGeom>
            <a:avLst/>
            <a:gdLst>
              <a:gd name="connsiteX0" fmla="*/ 70097 w 1499066"/>
              <a:gd name="connsiteY0" fmla="*/ 0 h 1061910"/>
              <a:gd name="connsiteX1" fmla="*/ 1428969 w 1499066"/>
              <a:gd name="connsiteY1" fmla="*/ 0 h 1061910"/>
              <a:gd name="connsiteX2" fmla="*/ 1440164 w 1499066"/>
              <a:gd name="connsiteY2" fmla="*/ 20625 h 1061910"/>
              <a:gd name="connsiteX3" fmla="*/ 1499066 w 1499066"/>
              <a:gd name="connsiteY3" fmla="*/ 312377 h 1061910"/>
              <a:gd name="connsiteX4" fmla="*/ 749533 w 1499066"/>
              <a:gd name="connsiteY4" fmla="*/ 1061910 h 1061910"/>
              <a:gd name="connsiteX5" fmla="*/ 0 w 1499066"/>
              <a:gd name="connsiteY5" fmla="*/ 312377 h 1061910"/>
              <a:gd name="connsiteX6" fmla="*/ 58902 w 1499066"/>
              <a:gd name="connsiteY6" fmla="*/ 20625 h 10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9066" h="1061910">
                <a:moveTo>
                  <a:pt x="70097" y="0"/>
                </a:moveTo>
                <a:lnTo>
                  <a:pt x="1428969" y="0"/>
                </a:lnTo>
                <a:lnTo>
                  <a:pt x="1440164" y="20625"/>
                </a:lnTo>
                <a:cubicBezTo>
                  <a:pt x="1478092" y="110298"/>
                  <a:pt x="1499066" y="208888"/>
                  <a:pt x="1499066" y="312377"/>
                </a:cubicBezTo>
                <a:cubicBezTo>
                  <a:pt x="1499066" y="726333"/>
                  <a:pt x="1163489" y="1061910"/>
                  <a:pt x="749533" y="1061910"/>
                </a:cubicBezTo>
                <a:cubicBezTo>
                  <a:pt x="335577" y="1061910"/>
                  <a:pt x="0" y="726333"/>
                  <a:pt x="0" y="312377"/>
                </a:cubicBezTo>
                <a:cubicBezTo>
                  <a:pt x="0" y="208888"/>
                  <a:pt x="20974" y="110298"/>
                  <a:pt x="58902" y="20625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F993BB-6145-4D1C-B438-D1350312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130552"/>
            <a:ext cx="4590288" cy="1764792"/>
          </a:xfrm>
        </p:spPr>
        <p:txBody>
          <a:bodyPr anchor="t">
            <a:noAutofit/>
          </a:bodyPr>
          <a:lstStyle>
            <a:lvl1pPr>
              <a:defRPr sz="54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EBEF97-3620-43B4-9D9A-099216F753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5840" y="1316736"/>
            <a:ext cx="4325112" cy="4325112"/>
          </a:xfrm>
          <a:noFill/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4030515-78CF-D472-B3D6-9EE48BCA2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8598" y="3895344"/>
            <a:ext cx="4591906" cy="102412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96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B016AB6E-3D8A-906E-416F-9B68623EA747}"/>
              </a:ext>
            </a:extLst>
          </p:cNvPr>
          <p:cNvSpPr/>
          <p:nvPr userDrawn="1"/>
        </p:nvSpPr>
        <p:spPr>
          <a:xfrm>
            <a:off x="6912398" y="4482109"/>
            <a:ext cx="5279603" cy="2386909"/>
          </a:xfrm>
          <a:custGeom>
            <a:avLst/>
            <a:gdLst>
              <a:gd name="connsiteX0" fmla="*/ 3601541 w 5279603"/>
              <a:gd name="connsiteY0" fmla="*/ 0 h 2386909"/>
              <a:gd name="connsiteX1" fmla="*/ 5123083 w 5279603"/>
              <a:gd name="connsiteY1" fmla="*/ 307185 h 2386909"/>
              <a:gd name="connsiteX2" fmla="*/ 5279603 w 5279603"/>
              <a:gd name="connsiteY2" fmla="*/ 377947 h 2386909"/>
              <a:gd name="connsiteX3" fmla="*/ 5279603 w 5279603"/>
              <a:gd name="connsiteY3" fmla="*/ 2386909 h 2386909"/>
              <a:gd name="connsiteX4" fmla="*/ 0 w 5279603"/>
              <a:gd name="connsiteY4" fmla="*/ 2386909 h 2386909"/>
              <a:gd name="connsiteX5" fmla="*/ 78053 w 5279603"/>
              <a:gd name="connsiteY5" fmla="*/ 2214261 h 2386909"/>
              <a:gd name="connsiteX6" fmla="*/ 3601541 w 5279603"/>
              <a:gd name="connsiteY6" fmla="*/ 0 h 238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9603" h="2386909">
                <a:moveTo>
                  <a:pt x="3601541" y="0"/>
                </a:moveTo>
                <a:cubicBezTo>
                  <a:pt x="4141255" y="0"/>
                  <a:pt x="4655422" y="109382"/>
                  <a:pt x="5123083" y="307185"/>
                </a:cubicBezTo>
                <a:lnTo>
                  <a:pt x="5279603" y="377947"/>
                </a:lnTo>
                <a:lnTo>
                  <a:pt x="5279603" y="2386909"/>
                </a:lnTo>
                <a:lnTo>
                  <a:pt x="0" y="2386909"/>
                </a:lnTo>
                <a:lnTo>
                  <a:pt x="78053" y="2214261"/>
                </a:lnTo>
                <a:cubicBezTo>
                  <a:pt x="709351" y="904104"/>
                  <a:pt x="2049863" y="0"/>
                  <a:pt x="3601541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471EA21E-8904-9B80-6EAB-BA76819B4C23}"/>
              </a:ext>
            </a:extLst>
          </p:cNvPr>
          <p:cNvSpPr/>
          <p:nvPr userDrawn="1"/>
        </p:nvSpPr>
        <p:spPr>
          <a:xfrm>
            <a:off x="6188287" y="5875583"/>
            <a:ext cx="1499066" cy="993434"/>
          </a:xfrm>
          <a:custGeom>
            <a:avLst/>
            <a:gdLst>
              <a:gd name="connsiteX0" fmla="*/ 749533 w 1499066"/>
              <a:gd name="connsiteY0" fmla="*/ 0 h 993434"/>
              <a:gd name="connsiteX1" fmla="*/ 1499066 w 1499066"/>
              <a:gd name="connsiteY1" fmla="*/ 749533 h 993434"/>
              <a:gd name="connsiteX2" fmla="*/ 1483838 w 1499066"/>
              <a:gd name="connsiteY2" fmla="*/ 900590 h 993434"/>
              <a:gd name="connsiteX3" fmla="*/ 1455018 w 1499066"/>
              <a:gd name="connsiteY3" fmla="*/ 993434 h 993434"/>
              <a:gd name="connsiteX4" fmla="*/ 44048 w 1499066"/>
              <a:gd name="connsiteY4" fmla="*/ 993434 h 993434"/>
              <a:gd name="connsiteX5" fmla="*/ 15228 w 1499066"/>
              <a:gd name="connsiteY5" fmla="*/ 900590 h 993434"/>
              <a:gd name="connsiteX6" fmla="*/ 0 w 1499066"/>
              <a:gd name="connsiteY6" fmla="*/ 749533 h 993434"/>
              <a:gd name="connsiteX7" fmla="*/ 749533 w 1499066"/>
              <a:gd name="connsiteY7" fmla="*/ 0 h 99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9066" h="993434">
                <a:moveTo>
                  <a:pt x="749533" y="0"/>
                </a:moveTo>
                <a:cubicBezTo>
                  <a:pt x="1163489" y="0"/>
                  <a:pt x="1499066" y="335577"/>
                  <a:pt x="1499066" y="749533"/>
                </a:cubicBezTo>
                <a:cubicBezTo>
                  <a:pt x="1499066" y="801278"/>
                  <a:pt x="1493823" y="851798"/>
                  <a:pt x="1483838" y="900590"/>
                </a:cubicBezTo>
                <a:lnTo>
                  <a:pt x="1455018" y="993434"/>
                </a:lnTo>
                <a:lnTo>
                  <a:pt x="44048" y="993434"/>
                </a:lnTo>
                <a:lnTo>
                  <a:pt x="15228" y="900590"/>
                </a:lnTo>
                <a:cubicBezTo>
                  <a:pt x="5244" y="851798"/>
                  <a:pt x="0" y="801278"/>
                  <a:pt x="0" y="749533"/>
                </a:cubicBezTo>
                <a:cubicBezTo>
                  <a:pt x="0" y="335577"/>
                  <a:pt x="335577" y="0"/>
                  <a:pt x="749533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002536"/>
            <a:ext cx="5029200" cy="4096512"/>
          </a:xfrm>
          <a:noFill/>
          <a:ln w="12700">
            <a:noFill/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09C5826C-6081-DF9F-2832-3E46BA58C61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2002536"/>
            <a:ext cx="5029200" cy="4096512"/>
          </a:xfrm>
          <a:noFill/>
          <a:ln w="12700">
            <a:noFill/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CB50393-ACAA-59FB-EDD9-D6A45246E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5824445"/>
            <a:ext cx="735041" cy="73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79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B85198C3-2E2B-8874-B190-913F6956F27F}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9C80863B-5076-EB08-18A2-8E31F090A5C9}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BDD0B550-942E-F4E9-B09A-16F6C4F00DE0}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0450AD-469A-81EC-8D58-093490CDE6F4}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B5760B73-B111-FFDC-8074-91B4C106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41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B85198C3-2E2B-8874-B190-913F6956F27F}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9C80863B-5076-EB08-18A2-8E31F090A5C9}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BDD0B550-942E-F4E9-B09A-16F6C4F00DE0}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0450AD-469A-81EC-8D58-093490CDE6F4}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893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516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25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931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0180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514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66532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9322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0D165AF2-A462-FCF3-81AE-ADB955740CCB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640080" y="1847088"/>
            <a:ext cx="7424928" cy="3776472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5CA8910C-D8ED-5254-9603-C499A3F69701}"/>
              </a:ext>
            </a:extLst>
          </p:cNvPr>
          <p:cNvSpPr/>
          <p:nvPr userDrawn="1"/>
        </p:nvSpPr>
        <p:spPr>
          <a:xfrm flipV="1">
            <a:off x="6483077" y="1921304"/>
            <a:ext cx="5708922" cy="4941678"/>
          </a:xfrm>
          <a:custGeom>
            <a:avLst/>
            <a:gdLst>
              <a:gd name="connsiteX0" fmla="*/ 2681883 w 4953666"/>
              <a:gd name="connsiteY0" fmla="*/ 4293658 h 4294315"/>
              <a:gd name="connsiteX1" fmla="*/ 2962801 w 4953666"/>
              <a:gd name="connsiteY1" fmla="*/ 4285537 h 4294315"/>
              <a:gd name="connsiteX2" fmla="*/ 4834127 w 4953666"/>
              <a:gd name="connsiteY2" fmla="*/ 3330444 h 4294315"/>
              <a:gd name="connsiteX3" fmla="*/ 4953666 w 4953666"/>
              <a:gd name="connsiteY3" fmla="*/ 3175947 h 4294315"/>
              <a:gd name="connsiteX4" fmla="*/ 4953666 w 4953666"/>
              <a:gd name="connsiteY4" fmla="*/ 0 h 4294315"/>
              <a:gd name="connsiteX5" fmla="*/ 481203 w 4953666"/>
              <a:gd name="connsiteY5" fmla="*/ 0 h 4294315"/>
              <a:gd name="connsiteX6" fmla="*/ 354529 w 4953666"/>
              <a:gd name="connsiteY6" fmla="*/ 200752 h 4294315"/>
              <a:gd name="connsiteX7" fmla="*/ 8771 w 4953666"/>
              <a:gd name="connsiteY7" fmla="*/ 1767440 h 4294315"/>
              <a:gd name="connsiteX8" fmla="*/ 2681883 w 4953666"/>
              <a:gd name="connsiteY8" fmla="*/ 4293658 h 429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3666" h="4294315">
                <a:moveTo>
                  <a:pt x="2681883" y="4293658"/>
                </a:moveTo>
                <a:cubicBezTo>
                  <a:pt x="2774620" y="4295683"/>
                  <a:pt x="2868342" y="4293047"/>
                  <a:pt x="2962801" y="4285537"/>
                </a:cubicBezTo>
                <a:cubicBezTo>
                  <a:pt x="3718476" y="4225460"/>
                  <a:pt x="4378268" y="3864871"/>
                  <a:pt x="4834127" y="3330444"/>
                </a:cubicBezTo>
                <a:lnTo>
                  <a:pt x="4953666" y="3175947"/>
                </a:lnTo>
                <a:lnTo>
                  <a:pt x="4953666" y="0"/>
                </a:lnTo>
                <a:lnTo>
                  <a:pt x="481203" y="0"/>
                </a:lnTo>
                <a:lnTo>
                  <a:pt x="354529" y="200752"/>
                </a:lnTo>
                <a:cubicBezTo>
                  <a:pt x="94175" y="660824"/>
                  <a:pt x="-36273" y="1200867"/>
                  <a:pt x="8771" y="1767440"/>
                </a:cubicBezTo>
                <a:cubicBezTo>
                  <a:pt x="121380" y="3183873"/>
                  <a:pt x="1290828" y="4263270"/>
                  <a:pt x="2681883" y="429365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0FCE207E-49DC-89F0-6C2E-AEDEB1A668DB}"/>
              </a:ext>
            </a:extLst>
          </p:cNvPr>
          <p:cNvSpPr/>
          <p:nvPr userDrawn="1"/>
        </p:nvSpPr>
        <p:spPr>
          <a:xfrm>
            <a:off x="11201466" y="1425943"/>
            <a:ext cx="990534" cy="1329158"/>
          </a:xfrm>
          <a:custGeom>
            <a:avLst/>
            <a:gdLst>
              <a:gd name="connsiteX0" fmla="*/ 664579 w 990534"/>
              <a:gd name="connsiteY0" fmla="*/ 0 h 1329158"/>
              <a:gd name="connsiteX1" fmla="*/ 923263 w 990534"/>
              <a:gd name="connsiteY1" fmla="*/ 52226 h 1329158"/>
              <a:gd name="connsiteX2" fmla="*/ 990534 w 990534"/>
              <a:gd name="connsiteY2" fmla="*/ 88739 h 1329158"/>
              <a:gd name="connsiteX3" fmla="*/ 990534 w 990534"/>
              <a:gd name="connsiteY3" fmla="*/ 1240419 h 1329158"/>
              <a:gd name="connsiteX4" fmla="*/ 923263 w 990534"/>
              <a:gd name="connsiteY4" fmla="*/ 1276932 h 1329158"/>
              <a:gd name="connsiteX5" fmla="*/ 664579 w 990534"/>
              <a:gd name="connsiteY5" fmla="*/ 1329158 h 1329158"/>
              <a:gd name="connsiteX6" fmla="*/ 0 w 990534"/>
              <a:gd name="connsiteY6" fmla="*/ 664579 h 1329158"/>
              <a:gd name="connsiteX7" fmla="*/ 664579 w 990534"/>
              <a:gd name="connsiteY7" fmla="*/ 0 h 132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534" h="1329158">
                <a:moveTo>
                  <a:pt x="664579" y="0"/>
                </a:moveTo>
                <a:cubicBezTo>
                  <a:pt x="756338" y="0"/>
                  <a:pt x="843754" y="18597"/>
                  <a:pt x="923263" y="52226"/>
                </a:cubicBezTo>
                <a:lnTo>
                  <a:pt x="990534" y="88739"/>
                </a:lnTo>
                <a:lnTo>
                  <a:pt x="990534" y="1240419"/>
                </a:lnTo>
                <a:lnTo>
                  <a:pt x="923263" y="1276932"/>
                </a:lnTo>
                <a:cubicBezTo>
                  <a:pt x="843754" y="1310562"/>
                  <a:pt x="756338" y="1329158"/>
                  <a:pt x="664579" y="1329158"/>
                </a:cubicBezTo>
                <a:cubicBezTo>
                  <a:pt x="297542" y="1329158"/>
                  <a:pt x="0" y="1031616"/>
                  <a:pt x="0" y="664579"/>
                </a:cubicBezTo>
                <a:cubicBezTo>
                  <a:pt x="0" y="297542"/>
                  <a:pt x="297542" y="0"/>
                  <a:pt x="664579" y="0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2480" y="2715768"/>
            <a:ext cx="3364992" cy="301752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19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  <p15:guide id="3" orient="horz" pos="355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0155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2452145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0928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3059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87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76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35844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34772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980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7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lis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rm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8D76C9A2-7310-AC9A-D74B-465F4A044014}"/>
              </a:ext>
            </a:extLst>
          </p:cNvPr>
          <p:cNvSpPr/>
          <p:nvPr userDrawn="1"/>
        </p:nvSpPr>
        <p:spPr>
          <a:xfrm>
            <a:off x="8612029" y="3432619"/>
            <a:ext cx="3586781" cy="3425381"/>
          </a:xfrm>
          <a:custGeom>
            <a:avLst/>
            <a:gdLst>
              <a:gd name="connsiteX0" fmla="*/ 2057400 w 3586781"/>
              <a:gd name="connsiteY0" fmla="*/ 0 h 3425381"/>
              <a:gd name="connsiteX1" fmla="*/ 3512202 w 3586781"/>
              <a:gd name="connsiteY1" fmla="*/ 602599 h 3425381"/>
              <a:gd name="connsiteX2" fmla="*/ 3586781 w 3586781"/>
              <a:gd name="connsiteY2" fmla="*/ 684657 h 3425381"/>
              <a:gd name="connsiteX3" fmla="*/ 3586781 w 3586781"/>
              <a:gd name="connsiteY3" fmla="*/ 3425381 h 3425381"/>
              <a:gd name="connsiteX4" fmla="*/ 523691 w 3586781"/>
              <a:gd name="connsiteY4" fmla="*/ 3425381 h 3425381"/>
              <a:gd name="connsiteX5" fmla="*/ 469810 w 3586781"/>
              <a:gd name="connsiteY5" fmla="*/ 3366098 h 3425381"/>
              <a:gd name="connsiteX6" fmla="*/ 0 w 3586781"/>
              <a:gd name="connsiteY6" fmla="*/ 2057400 h 3425381"/>
              <a:gd name="connsiteX7" fmla="*/ 2057400 w 3586781"/>
              <a:gd name="connsiteY7" fmla="*/ 0 h 34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6781" h="3425381">
                <a:moveTo>
                  <a:pt x="2057400" y="0"/>
                </a:moveTo>
                <a:cubicBezTo>
                  <a:pt x="2625535" y="0"/>
                  <a:pt x="3139885" y="230282"/>
                  <a:pt x="3512202" y="602599"/>
                </a:cubicBezTo>
                <a:lnTo>
                  <a:pt x="3586781" y="684657"/>
                </a:lnTo>
                <a:lnTo>
                  <a:pt x="3586781" y="3425381"/>
                </a:lnTo>
                <a:lnTo>
                  <a:pt x="523691" y="3425381"/>
                </a:lnTo>
                <a:lnTo>
                  <a:pt x="469810" y="3366098"/>
                </a:lnTo>
                <a:cubicBezTo>
                  <a:pt x="176310" y="3010458"/>
                  <a:pt x="0" y="2554519"/>
                  <a:pt x="0" y="2057400"/>
                </a:cubicBezTo>
                <a:cubicBezTo>
                  <a:pt x="0" y="921129"/>
                  <a:pt x="921129" y="0"/>
                  <a:pt x="2057400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C7F2D7-0500-18AD-893F-3BFF96B94526}"/>
              </a:ext>
            </a:extLst>
          </p:cNvPr>
          <p:cNvSpPr/>
          <p:nvPr userDrawn="1"/>
        </p:nvSpPr>
        <p:spPr>
          <a:xfrm>
            <a:off x="637622" y="1953365"/>
            <a:ext cx="5149695" cy="368455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B05A4D-E9FB-4913-E53E-1DE2DC2D9B04}"/>
              </a:ext>
            </a:extLst>
          </p:cNvPr>
          <p:cNvSpPr/>
          <p:nvPr userDrawn="1"/>
        </p:nvSpPr>
        <p:spPr>
          <a:xfrm>
            <a:off x="8558269" y="6194361"/>
            <a:ext cx="389835" cy="38983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">
            <a:extLst>
              <a:ext uri="{FF2B5EF4-FFF2-40B4-BE49-F238E27FC236}">
                <a16:creationId xmlns:a16="http://schemas.microsoft.com/office/drawing/2014/main" id="{CC1FF5F2-E394-6897-C493-6584D74D8CEB}"/>
              </a:ext>
            </a:extLst>
          </p:cNvPr>
          <p:cNvSpPr/>
          <p:nvPr userDrawn="1"/>
        </p:nvSpPr>
        <p:spPr>
          <a:xfrm rot="16200000">
            <a:off x="446860" y="-169312"/>
            <a:ext cx="990534" cy="1329158"/>
          </a:xfrm>
          <a:custGeom>
            <a:avLst/>
            <a:gdLst>
              <a:gd name="connsiteX0" fmla="*/ 664579 w 990534"/>
              <a:gd name="connsiteY0" fmla="*/ 0 h 1329158"/>
              <a:gd name="connsiteX1" fmla="*/ 923263 w 990534"/>
              <a:gd name="connsiteY1" fmla="*/ 52226 h 1329158"/>
              <a:gd name="connsiteX2" fmla="*/ 990534 w 990534"/>
              <a:gd name="connsiteY2" fmla="*/ 88739 h 1329158"/>
              <a:gd name="connsiteX3" fmla="*/ 990534 w 990534"/>
              <a:gd name="connsiteY3" fmla="*/ 1240419 h 1329158"/>
              <a:gd name="connsiteX4" fmla="*/ 923263 w 990534"/>
              <a:gd name="connsiteY4" fmla="*/ 1276932 h 1329158"/>
              <a:gd name="connsiteX5" fmla="*/ 664579 w 990534"/>
              <a:gd name="connsiteY5" fmla="*/ 1329158 h 1329158"/>
              <a:gd name="connsiteX6" fmla="*/ 0 w 990534"/>
              <a:gd name="connsiteY6" fmla="*/ 664579 h 1329158"/>
              <a:gd name="connsiteX7" fmla="*/ 664579 w 990534"/>
              <a:gd name="connsiteY7" fmla="*/ 0 h 132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534" h="1329158">
                <a:moveTo>
                  <a:pt x="664579" y="0"/>
                </a:moveTo>
                <a:cubicBezTo>
                  <a:pt x="756338" y="0"/>
                  <a:pt x="843754" y="18597"/>
                  <a:pt x="923263" y="52226"/>
                </a:cubicBezTo>
                <a:lnTo>
                  <a:pt x="990534" y="88739"/>
                </a:lnTo>
                <a:lnTo>
                  <a:pt x="990534" y="1240419"/>
                </a:lnTo>
                <a:lnTo>
                  <a:pt x="923263" y="1276932"/>
                </a:lnTo>
                <a:cubicBezTo>
                  <a:pt x="843754" y="1310562"/>
                  <a:pt x="756338" y="1329158"/>
                  <a:pt x="664579" y="1329158"/>
                </a:cubicBezTo>
                <a:cubicBezTo>
                  <a:pt x="297542" y="1329158"/>
                  <a:pt x="0" y="1031616"/>
                  <a:pt x="0" y="664579"/>
                </a:cubicBezTo>
                <a:cubicBezTo>
                  <a:pt x="0" y="297542"/>
                  <a:pt x="297542" y="0"/>
                  <a:pt x="664579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0478807-656D-4B2C-5C1E-4A08154F6567}"/>
              </a:ext>
            </a:extLst>
          </p:cNvPr>
          <p:cNvSpPr txBox="1">
            <a:spLocks/>
          </p:cNvSpPr>
          <p:nvPr userDrawn="1"/>
        </p:nvSpPr>
        <p:spPr>
          <a:xfrm>
            <a:off x="824131" y="2343177"/>
            <a:ext cx="4557428" cy="2830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4.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8D9022-B854-F233-7BEE-8185E402F657}"/>
              </a:ext>
            </a:extLst>
          </p:cNvPr>
          <p:cNvGrpSpPr/>
          <p:nvPr userDrawn="1"/>
        </p:nvGrpSpPr>
        <p:grpSpPr>
          <a:xfrm>
            <a:off x="1203700" y="2891437"/>
            <a:ext cx="4183547" cy="2282229"/>
            <a:chOff x="6448201" y="2832180"/>
            <a:chExt cx="4483608" cy="213969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459528-99D6-5A0F-AEFA-AC4E7BC126D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283218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5AD794-5E76-98BF-3FC7-85579E09136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353322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EDD1146-913C-8E63-E619-A08A11AAF125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423426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943E402-60F2-D003-3878-233462D26AA9}"/>
                </a:ext>
              </a:extLst>
            </p:cNvPr>
            <p:cNvCxnSpPr>
              <a:cxnSpLocks/>
            </p:cNvCxnSpPr>
            <p:nvPr/>
          </p:nvCxnSpPr>
          <p:spPr>
            <a:xfrm>
              <a:off x="6454297" y="4971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4528" y="2454311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D366D221-FD48-C909-F65B-085F44205E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4528" y="3222369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9BD84418-94A8-777A-FEF5-E2B3E93F44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4528" y="3992637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EFF35093-CCA2-ABAA-FBB6-03256FB06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4528" y="4775296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E8918F9-D4D2-6FB5-B4FD-8FB3A979A2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7376" y="2002536"/>
            <a:ext cx="5120640" cy="368503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67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2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AC3F0E-B550-5DF3-6FEE-B1EFAC15A05B}"/>
              </a:ext>
            </a:extLst>
          </p:cNvPr>
          <p:cNvSpPr/>
          <p:nvPr userDrawn="1"/>
        </p:nvSpPr>
        <p:spPr>
          <a:xfrm>
            <a:off x="5622727" y="3014462"/>
            <a:ext cx="642974" cy="642974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7">
            <a:extLst>
              <a:ext uri="{FF2B5EF4-FFF2-40B4-BE49-F238E27FC236}">
                <a16:creationId xmlns:a16="http://schemas.microsoft.com/office/drawing/2014/main" id="{4B8B6206-1D28-8534-BE4D-6893F8FE67B7}"/>
              </a:ext>
            </a:extLst>
          </p:cNvPr>
          <p:cNvSpPr/>
          <p:nvPr userDrawn="1"/>
        </p:nvSpPr>
        <p:spPr>
          <a:xfrm>
            <a:off x="8484620" y="5988532"/>
            <a:ext cx="2953834" cy="883756"/>
          </a:xfrm>
          <a:custGeom>
            <a:avLst/>
            <a:gdLst>
              <a:gd name="connsiteX0" fmla="*/ 1476917 w 2953834"/>
              <a:gd name="connsiteY0" fmla="*/ 0 h 883756"/>
              <a:gd name="connsiteX1" fmla="*/ 2950639 w 2953834"/>
              <a:gd name="connsiteY1" fmla="*/ 877123 h 883756"/>
              <a:gd name="connsiteX2" fmla="*/ 2953834 w 2953834"/>
              <a:gd name="connsiteY2" fmla="*/ 883756 h 883756"/>
              <a:gd name="connsiteX3" fmla="*/ 0 w 2953834"/>
              <a:gd name="connsiteY3" fmla="*/ 883756 h 883756"/>
              <a:gd name="connsiteX4" fmla="*/ 3195 w 2953834"/>
              <a:gd name="connsiteY4" fmla="*/ 877123 h 883756"/>
              <a:gd name="connsiteX5" fmla="*/ 1476917 w 2953834"/>
              <a:gd name="connsiteY5" fmla="*/ 0 h 88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3834" h="883756">
                <a:moveTo>
                  <a:pt x="1476917" y="0"/>
                </a:moveTo>
                <a:cubicBezTo>
                  <a:pt x="2113290" y="0"/>
                  <a:pt x="2666825" y="354669"/>
                  <a:pt x="2950639" y="877123"/>
                </a:cubicBezTo>
                <a:lnTo>
                  <a:pt x="2953834" y="883756"/>
                </a:lnTo>
                <a:lnTo>
                  <a:pt x="0" y="883756"/>
                </a:lnTo>
                <a:lnTo>
                  <a:pt x="3195" y="877123"/>
                </a:lnTo>
                <a:cubicBezTo>
                  <a:pt x="287009" y="354669"/>
                  <a:pt x="840544" y="0"/>
                  <a:pt x="1476917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5405D2-9527-BA12-A7AC-4B93151CCBC5}"/>
              </a:ext>
            </a:extLst>
          </p:cNvPr>
          <p:cNvSpPr/>
          <p:nvPr userDrawn="1"/>
        </p:nvSpPr>
        <p:spPr>
          <a:xfrm>
            <a:off x="8484620" y="6069965"/>
            <a:ext cx="510053" cy="510053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A0CC5EDC-49D4-6111-36CB-3C8A2D02A8DE}"/>
              </a:ext>
            </a:extLst>
          </p:cNvPr>
          <p:cNvSpPr/>
          <p:nvPr userDrawn="1"/>
        </p:nvSpPr>
        <p:spPr>
          <a:xfrm>
            <a:off x="0" y="0"/>
            <a:ext cx="6306096" cy="5630799"/>
          </a:xfrm>
          <a:custGeom>
            <a:avLst/>
            <a:gdLst>
              <a:gd name="connsiteX0" fmla="*/ 0 w 6306096"/>
              <a:gd name="connsiteY0" fmla="*/ 0 h 5630799"/>
              <a:gd name="connsiteX1" fmla="*/ 5864035 w 6306096"/>
              <a:gd name="connsiteY1" fmla="*/ 0 h 5630799"/>
              <a:gd name="connsiteX2" fmla="*/ 5927254 w 6306096"/>
              <a:gd name="connsiteY2" fmla="*/ 123434 h 5630799"/>
              <a:gd name="connsiteX3" fmla="*/ 6306096 w 6306096"/>
              <a:gd name="connsiteY3" fmla="*/ 1789009 h 5630799"/>
              <a:gd name="connsiteX4" fmla="*/ 2464306 w 6306096"/>
              <a:gd name="connsiteY4" fmla="*/ 5630799 h 5630799"/>
              <a:gd name="connsiteX5" fmla="*/ 20571 w 6306096"/>
              <a:gd name="connsiteY5" fmla="*/ 4753521 h 5630799"/>
              <a:gd name="connsiteX6" fmla="*/ 0 w 6306096"/>
              <a:gd name="connsiteY6" fmla="*/ 4734825 h 563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6096" h="5630799">
                <a:moveTo>
                  <a:pt x="0" y="0"/>
                </a:moveTo>
                <a:lnTo>
                  <a:pt x="5864035" y="0"/>
                </a:lnTo>
                <a:lnTo>
                  <a:pt x="5927254" y="123434"/>
                </a:lnTo>
                <a:cubicBezTo>
                  <a:pt x="6170039" y="627296"/>
                  <a:pt x="6306096" y="1192264"/>
                  <a:pt x="6306096" y="1789009"/>
                </a:cubicBezTo>
                <a:cubicBezTo>
                  <a:pt x="6306096" y="3910771"/>
                  <a:pt x="4586068" y="5630799"/>
                  <a:pt x="2464306" y="5630799"/>
                </a:cubicBezTo>
                <a:cubicBezTo>
                  <a:pt x="1536035" y="5630799"/>
                  <a:pt x="684659" y="5301575"/>
                  <a:pt x="20571" y="4753521"/>
                </a:cubicBezTo>
                <a:lnTo>
                  <a:pt x="0" y="4734825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E8918F9-D4D2-6FB5-B4FD-8FB3A979A2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7376" y="2002536"/>
            <a:ext cx="5120640" cy="368503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2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4">
            <a:extLst>
              <a:ext uri="{FF2B5EF4-FFF2-40B4-BE49-F238E27FC236}">
                <a16:creationId xmlns:a16="http://schemas.microsoft.com/office/drawing/2014/main" id="{82D433C4-79DD-42C5-9147-9E5DDECB6624}"/>
              </a:ext>
            </a:extLst>
          </p:cNvPr>
          <p:cNvSpPr/>
          <p:nvPr userDrawn="1"/>
        </p:nvSpPr>
        <p:spPr>
          <a:xfrm>
            <a:off x="8544421" y="1377730"/>
            <a:ext cx="3658597" cy="5494558"/>
          </a:xfrm>
          <a:custGeom>
            <a:avLst/>
            <a:gdLst>
              <a:gd name="connsiteX0" fmla="*/ 3224347 w 3658597"/>
              <a:gd name="connsiteY0" fmla="*/ 0 h 5494558"/>
              <a:gd name="connsiteX1" fmla="*/ 3554018 w 3658597"/>
              <a:gd name="connsiteY1" fmla="*/ 16647 h 5494558"/>
              <a:gd name="connsiteX2" fmla="*/ 3658597 w 3658597"/>
              <a:gd name="connsiteY2" fmla="*/ 29936 h 5494558"/>
              <a:gd name="connsiteX3" fmla="*/ 3658597 w 3658597"/>
              <a:gd name="connsiteY3" fmla="*/ 5494558 h 5494558"/>
              <a:gd name="connsiteX4" fmla="*/ 935531 w 3658597"/>
              <a:gd name="connsiteY4" fmla="*/ 5494558 h 5494558"/>
              <a:gd name="connsiteX5" fmla="*/ 736284 w 3658597"/>
              <a:gd name="connsiteY5" fmla="*/ 5275331 h 5494558"/>
              <a:gd name="connsiteX6" fmla="*/ 0 w 3658597"/>
              <a:gd name="connsiteY6" fmla="*/ 3224347 h 5494558"/>
              <a:gd name="connsiteX7" fmla="*/ 3224347 w 3658597"/>
              <a:gd name="connsiteY7" fmla="*/ 0 h 5494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8597" h="5494558">
                <a:moveTo>
                  <a:pt x="3224347" y="0"/>
                </a:moveTo>
                <a:cubicBezTo>
                  <a:pt x="3335644" y="0"/>
                  <a:pt x="3445625" y="5639"/>
                  <a:pt x="3554018" y="16647"/>
                </a:cubicBezTo>
                <a:lnTo>
                  <a:pt x="3658597" y="29936"/>
                </a:lnTo>
                <a:lnTo>
                  <a:pt x="3658597" y="5494558"/>
                </a:lnTo>
                <a:lnTo>
                  <a:pt x="935531" y="5494558"/>
                </a:lnTo>
                <a:lnTo>
                  <a:pt x="736284" y="5275331"/>
                </a:lnTo>
                <a:cubicBezTo>
                  <a:pt x="276312" y="4717974"/>
                  <a:pt x="0" y="4003429"/>
                  <a:pt x="0" y="3224347"/>
                </a:cubicBezTo>
                <a:cubicBezTo>
                  <a:pt x="0" y="1443589"/>
                  <a:pt x="1443589" y="0"/>
                  <a:pt x="3224347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B6078FDE-6CEC-993E-3339-544DEDA6AB82}"/>
              </a:ext>
            </a:extLst>
          </p:cNvPr>
          <p:cNvSpPr/>
          <p:nvPr userDrawn="1"/>
        </p:nvSpPr>
        <p:spPr>
          <a:xfrm>
            <a:off x="-11551" y="0"/>
            <a:ext cx="1175601" cy="1651285"/>
          </a:xfrm>
          <a:custGeom>
            <a:avLst/>
            <a:gdLst>
              <a:gd name="connsiteX0" fmla="*/ 0 w 1858209"/>
              <a:gd name="connsiteY0" fmla="*/ 0 h 2610096"/>
              <a:gd name="connsiteX1" fmla="*/ 1532533 w 1858209"/>
              <a:gd name="connsiteY1" fmla="*/ 0 h 2610096"/>
              <a:gd name="connsiteX2" fmla="*/ 1579125 w 1858209"/>
              <a:gd name="connsiteY2" fmla="*/ 62307 h 2610096"/>
              <a:gd name="connsiteX3" fmla="*/ 1858209 w 1858209"/>
              <a:gd name="connsiteY3" fmla="*/ 975965 h 2610096"/>
              <a:gd name="connsiteX4" fmla="*/ 224078 w 1858209"/>
              <a:gd name="connsiteY4" fmla="*/ 2610096 h 2610096"/>
              <a:gd name="connsiteX5" fmla="*/ 56998 w 1858209"/>
              <a:gd name="connsiteY5" fmla="*/ 2601659 h 2610096"/>
              <a:gd name="connsiteX6" fmla="*/ 0 w 1858209"/>
              <a:gd name="connsiteY6" fmla="*/ 2592960 h 261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8209" h="2610096">
                <a:moveTo>
                  <a:pt x="0" y="0"/>
                </a:moveTo>
                <a:lnTo>
                  <a:pt x="1532533" y="0"/>
                </a:lnTo>
                <a:lnTo>
                  <a:pt x="1579125" y="62307"/>
                </a:lnTo>
                <a:cubicBezTo>
                  <a:pt x="1755324" y="323116"/>
                  <a:pt x="1858209" y="637525"/>
                  <a:pt x="1858209" y="975965"/>
                </a:cubicBezTo>
                <a:cubicBezTo>
                  <a:pt x="1858209" y="1878471"/>
                  <a:pt x="1126584" y="2610096"/>
                  <a:pt x="224078" y="2610096"/>
                </a:cubicBezTo>
                <a:cubicBezTo>
                  <a:pt x="167671" y="2610096"/>
                  <a:pt x="111932" y="2607238"/>
                  <a:pt x="56998" y="2601659"/>
                </a:cubicBezTo>
                <a:lnTo>
                  <a:pt x="0" y="259296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6A9E29-841B-F63A-A4FB-958C2A39A40A}"/>
              </a:ext>
            </a:extLst>
          </p:cNvPr>
          <p:cNvSpPr/>
          <p:nvPr userDrawn="1"/>
        </p:nvSpPr>
        <p:spPr>
          <a:xfrm>
            <a:off x="7897386" y="4880996"/>
            <a:ext cx="1499065" cy="1499065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1E8E1F-3A86-62FC-58AB-E196456B4583}"/>
              </a:ext>
            </a:extLst>
          </p:cNvPr>
          <p:cNvSpPr/>
          <p:nvPr userDrawn="1"/>
        </p:nvSpPr>
        <p:spPr>
          <a:xfrm>
            <a:off x="651124" y="1169282"/>
            <a:ext cx="389835" cy="38983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09C5826C-6081-DF9F-2832-3E46BA58C61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7544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EA15E1F6-FCC0-B1B8-8F0A-02FAAB3F0D1E}"/>
              </a:ext>
            </a:extLst>
          </p:cNvPr>
          <p:cNvSpPr/>
          <p:nvPr userDrawn="1"/>
        </p:nvSpPr>
        <p:spPr>
          <a:xfrm>
            <a:off x="9965453" y="5422957"/>
            <a:ext cx="600979" cy="600979"/>
          </a:xfrm>
          <a:prstGeom prst="ellipse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8A0AB697-65DD-D82E-FD2B-BB10E141E719}"/>
              </a:ext>
            </a:extLst>
          </p:cNvPr>
          <p:cNvSpPr/>
          <p:nvPr userDrawn="1"/>
        </p:nvSpPr>
        <p:spPr>
          <a:xfrm>
            <a:off x="0" y="684941"/>
            <a:ext cx="5739305" cy="6173059"/>
          </a:xfrm>
          <a:custGeom>
            <a:avLst/>
            <a:gdLst>
              <a:gd name="connsiteX0" fmla="*/ 2105216 w 5739305"/>
              <a:gd name="connsiteY0" fmla="*/ 0 h 6173059"/>
              <a:gd name="connsiteX1" fmla="*/ 5739305 w 5739305"/>
              <a:gd name="connsiteY1" fmla="*/ 3634089 h 6173059"/>
              <a:gd name="connsiteX2" fmla="*/ 4909456 w 5739305"/>
              <a:gd name="connsiteY2" fmla="*/ 5945707 h 6173059"/>
              <a:gd name="connsiteX3" fmla="*/ 4702825 w 5739305"/>
              <a:gd name="connsiteY3" fmla="*/ 6173059 h 6173059"/>
              <a:gd name="connsiteX4" fmla="*/ 0 w 5739305"/>
              <a:gd name="connsiteY4" fmla="*/ 6173059 h 6173059"/>
              <a:gd name="connsiteX5" fmla="*/ 0 w 5739305"/>
              <a:gd name="connsiteY5" fmla="*/ 675505 h 6173059"/>
              <a:gd name="connsiteX6" fmla="*/ 73362 w 5739305"/>
              <a:gd name="connsiteY6" fmla="*/ 620646 h 6173059"/>
              <a:gd name="connsiteX7" fmla="*/ 2105216 w 5739305"/>
              <a:gd name="connsiteY7" fmla="*/ 0 h 617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9305" h="6173059">
                <a:moveTo>
                  <a:pt x="2105216" y="0"/>
                </a:moveTo>
                <a:cubicBezTo>
                  <a:pt x="4112268" y="0"/>
                  <a:pt x="5739305" y="1627037"/>
                  <a:pt x="5739305" y="3634089"/>
                </a:cubicBezTo>
                <a:cubicBezTo>
                  <a:pt x="5739305" y="4512174"/>
                  <a:pt x="5427880" y="5317522"/>
                  <a:pt x="4909456" y="5945707"/>
                </a:cubicBezTo>
                <a:lnTo>
                  <a:pt x="4702825" y="6173059"/>
                </a:lnTo>
                <a:lnTo>
                  <a:pt x="0" y="6173059"/>
                </a:lnTo>
                <a:lnTo>
                  <a:pt x="0" y="675505"/>
                </a:lnTo>
                <a:lnTo>
                  <a:pt x="73362" y="620646"/>
                </a:lnTo>
                <a:cubicBezTo>
                  <a:pt x="653367" y="228802"/>
                  <a:pt x="1352572" y="0"/>
                  <a:pt x="210521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F637CE-F1AA-EB3D-67EB-815F56FFB509}"/>
              </a:ext>
            </a:extLst>
          </p:cNvPr>
          <p:cNvSpPr/>
          <p:nvPr userDrawn="1"/>
        </p:nvSpPr>
        <p:spPr>
          <a:xfrm>
            <a:off x="3500869" y="447695"/>
            <a:ext cx="1499065" cy="1499065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C7F2D7-0500-18AD-893F-3BFF96B94526}"/>
              </a:ext>
            </a:extLst>
          </p:cNvPr>
          <p:cNvSpPr/>
          <p:nvPr userDrawn="1"/>
        </p:nvSpPr>
        <p:spPr>
          <a:xfrm>
            <a:off x="6412386" y="1273861"/>
            <a:ext cx="5149695" cy="426405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5536" y="1605845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D366D221-FD48-C909-F65B-085F44205E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55536" y="2373903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9BD84418-94A8-777A-FEF5-E2B3E93F44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55536" y="3144171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EFF35093-CCA2-ABAA-FBB6-03256FB06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55536" y="3926830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3D01B9-382B-1FFC-B0E8-50A5B1AA53F2}"/>
              </a:ext>
            </a:extLst>
          </p:cNvPr>
          <p:cNvGrpSpPr/>
          <p:nvPr userDrawn="1"/>
        </p:nvGrpSpPr>
        <p:grpSpPr>
          <a:xfrm>
            <a:off x="7155536" y="2000952"/>
            <a:ext cx="3844355" cy="3094988"/>
            <a:chOff x="6448201" y="2832180"/>
            <a:chExt cx="4489704" cy="290169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E06067-B8E1-70ED-D2D3-44CF8CDCDA07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283218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30DAD0A-6F95-3AC2-7012-1BFF86880C36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353322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68BE1B0-4E81-D3BC-6252-7981ADD19C22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423426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02BDCE-1B33-A927-9656-8B1F13D3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454297" y="4971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0822DF-56EF-F16B-1D58-9C3EAC7944A0}"/>
                </a:ext>
              </a:extLst>
            </p:cNvPr>
            <p:cNvCxnSpPr>
              <a:cxnSpLocks/>
            </p:cNvCxnSpPr>
            <p:nvPr/>
          </p:nvCxnSpPr>
          <p:spPr>
            <a:xfrm>
              <a:off x="6460393" y="5733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70A54A3-3D1B-FF08-2460-114DA5BF6D5A}"/>
              </a:ext>
            </a:extLst>
          </p:cNvPr>
          <p:cNvSpPr txBox="1">
            <a:spLocks/>
          </p:cNvSpPr>
          <p:nvPr userDrawn="1"/>
        </p:nvSpPr>
        <p:spPr>
          <a:xfrm>
            <a:off x="6812124" y="1474457"/>
            <a:ext cx="4187767" cy="40656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4.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5.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6FF71D66-09F6-C545-173C-E4918A91F0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55536" y="4693042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7" name="Picture Placeholder 10">
            <a:extLst>
              <a:ext uri="{FF2B5EF4-FFF2-40B4-BE49-F238E27FC236}">
                <a16:creationId xmlns:a16="http://schemas.microsoft.com/office/drawing/2014/main" id="{670B5801-42BD-259B-180E-B4706551C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10406331" y="598826"/>
            <a:ext cx="2384497" cy="1186841"/>
          </a:xfrm>
          <a:prstGeom prst="rect">
            <a:avLst/>
          </a:prstGeom>
          <a:noFill/>
          <a:effectLst>
            <a:outerShdw blurRad="66753" dist="39609" dir="12780000" sx="101109" sy="101109" algn="t" rotWithShape="0">
              <a:prstClr val="black">
                <a:alpha val="17409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8635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2">
            <a:extLst>
              <a:ext uri="{FF2B5EF4-FFF2-40B4-BE49-F238E27FC236}">
                <a16:creationId xmlns:a16="http://schemas.microsoft.com/office/drawing/2014/main" id="{CCB0938D-C7B4-782B-BFAF-F503DE1CAEF0}"/>
              </a:ext>
            </a:extLst>
          </p:cNvPr>
          <p:cNvSpPr/>
          <p:nvPr userDrawn="1"/>
        </p:nvSpPr>
        <p:spPr>
          <a:xfrm>
            <a:off x="-14287" y="4334114"/>
            <a:ext cx="1149441" cy="1499066"/>
          </a:xfrm>
          <a:custGeom>
            <a:avLst/>
            <a:gdLst>
              <a:gd name="connsiteX0" fmla="*/ 399908 w 1149441"/>
              <a:gd name="connsiteY0" fmla="*/ 0 h 1499066"/>
              <a:gd name="connsiteX1" fmla="*/ 1149441 w 1149441"/>
              <a:gd name="connsiteY1" fmla="*/ 749533 h 1499066"/>
              <a:gd name="connsiteX2" fmla="*/ 399908 w 1149441"/>
              <a:gd name="connsiteY2" fmla="*/ 1499066 h 1499066"/>
              <a:gd name="connsiteX3" fmla="*/ 108156 w 1149441"/>
              <a:gd name="connsiteY3" fmla="*/ 1440164 h 1499066"/>
              <a:gd name="connsiteX4" fmla="*/ 0 w 1149441"/>
              <a:gd name="connsiteY4" fmla="*/ 1381459 h 1499066"/>
              <a:gd name="connsiteX5" fmla="*/ 0 w 1149441"/>
              <a:gd name="connsiteY5" fmla="*/ 117607 h 1499066"/>
              <a:gd name="connsiteX6" fmla="*/ 108156 w 1149441"/>
              <a:gd name="connsiteY6" fmla="*/ 58902 h 1499066"/>
              <a:gd name="connsiteX7" fmla="*/ 399908 w 1149441"/>
              <a:gd name="connsiteY7" fmla="*/ 0 h 149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9441" h="1499066">
                <a:moveTo>
                  <a:pt x="399908" y="0"/>
                </a:moveTo>
                <a:cubicBezTo>
                  <a:pt x="813864" y="0"/>
                  <a:pt x="1149441" y="335577"/>
                  <a:pt x="1149441" y="749533"/>
                </a:cubicBezTo>
                <a:cubicBezTo>
                  <a:pt x="1149441" y="1163489"/>
                  <a:pt x="813864" y="1499066"/>
                  <a:pt x="399908" y="1499066"/>
                </a:cubicBezTo>
                <a:cubicBezTo>
                  <a:pt x="296419" y="1499066"/>
                  <a:pt x="197829" y="1478093"/>
                  <a:pt x="108156" y="1440164"/>
                </a:cubicBezTo>
                <a:lnTo>
                  <a:pt x="0" y="1381459"/>
                </a:lnTo>
                <a:lnTo>
                  <a:pt x="0" y="117607"/>
                </a:lnTo>
                <a:lnTo>
                  <a:pt x="108156" y="58902"/>
                </a:lnTo>
                <a:cubicBezTo>
                  <a:pt x="197829" y="20974"/>
                  <a:pt x="296419" y="0"/>
                  <a:pt x="399908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9">
            <a:extLst>
              <a:ext uri="{FF2B5EF4-FFF2-40B4-BE49-F238E27FC236}">
                <a16:creationId xmlns:a16="http://schemas.microsoft.com/office/drawing/2014/main" id="{27AD3143-C49E-0951-0DB8-A9ABF0AB7E13}"/>
              </a:ext>
            </a:extLst>
          </p:cNvPr>
          <p:cNvSpPr/>
          <p:nvPr userDrawn="1"/>
        </p:nvSpPr>
        <p:spPr>
          <a:xfrm>
            <a:off x="6018661" y="-1535"/>
            <a:ext cx="6184356" cy="5906209"/>
          </a:xfrm>
          <a:custGeom>
            <a:avLst/>
            <a:gdLst>
              <a:gd name="connsiteX0" fmla="*/ 605352 w 6184356"/>
              <a:gd name="connsiteY0" fmla="*/ 0 h 5906209"/>
              <a:gd name="connsiteX1" fmla="*/ 6184356 w 6184356"/>
              <a:gd name="connsiteY1" fmla="*/ 0 h 5906209"/>
              <a:gd name="connsiteX2" fmla="*/ 6184356 w 6184356"/>
              <a:gd name="connsiteY2" fmla="*/ 5104584 h 5906209"/>
              <a:gd name="connsiteX3" fmla="*/ 5989771 w 6184356"/>
              <a:gd name="connsiteY3" fmla="*/ 5250092 h 5906209"/>
              <a:gd name="connsiteX4" fmla="*/ 3841790 w 6184356"/>
              <a:gd name="connsiteY4" fmla="*/ 5906209 h 5906209"/>
              <a:gd name="connsiteX5" fmla="*/ 0 w 6184356"/>
              <a:gd name="connsiteY5" fmla="*/ 2064419 h 5906209"/>
              <a:gd name="connsiteX6" fmla="*/ 463684 w 6184356"/>
              <a:gd name="connsiteY6" fmla="*/ 233194 h 590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84356" h="5906209">
                <a:moveTo>
                  <a:pt x="605352" y="0"/>
                </a:moveTo>
                <a:lnTo>
                  <a:pt x="6184356" y="0"/>
                </a:lnTo>
                <a:lnTo>
                  <a:pt x="6184356" y="5104584"/>
                </a:lnTo>
                <a:lnTo>
                  <a:pt x="5989771" y="5250092"/>
                </a:lnTo>
                <a:cubicBezTo>
                  <a:pt x="5376618" y="5664330"/>
                  <a:pt x="4637451" y="5906209"/>
                  <a:pt x="3841790" y="5906209"/>
                </a:cubicBezTo>
                <a:cubicBezTo>
                  <a:pt x="1720028" y="5906209"/>
                  <a:pt x="0" y="4186181"/>
                  <a:pt x="0" y="2064419"/>
                </a:cubicBezTo>
                <a:cubicBezTo>
                  <a:pt x="0" y="1401369"/>
                  <a:pt x="167972" y="777550"/>
                  <a:pt x="463684" y="23319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6" name="Picture Placeholder 10">
            <a:extLst>
              <a:ext uri="{FF2B5EF4-FFF2-40B4-BE49-F238E27FC236}">
                <a16:creationId xmlns:a16="http://schemas.microsoft.com/office/drawing/2014/main" id="{354EAA14-8DA6-82B8-268B-6AC9013113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2964226" y="-5834"/>
            <a:ext cx="2384497" cy="1186841"/>
          </a:xfrm>
          <a:prstGeom prst="rect">
            <a:avLst/>
          </a:prstGeom>
          <a:noFill/>
          <a:effectLst>
            <a:outerShdw blurRad="66753" dist="39609" dir="12780000" sx="101109" sy="101109" algn="t" rotWithShape="0">
              <a:prstClr val="black">
                <a:alpha val="17409"/>
              </a:prstClr>
            </a:outerShdw>
          </a:effec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1F142C3-F309-0D74-D5C5-3EAB19D43031}"/>
              </a:ext>
            </a:extLst>
          </p:cNvPr>
          <p:cNvSpPr/>
          <p:nvPr userDrawn="1"/>
        </p:nvSpPr>
        <p:spPr>
          <a:xfrm>
            <a:off x="5689666" y="1067784"/>
            <a:ext cx="635955" cy="63595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677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>
            <a:extLst>
              <a:ext uri="{FF2B5EF4-FFF2-40B4-BE49-F238E27FC236}">
                <a16:creationId xmlns:a16="http://schemas.microsoft.com/office/drawing/2014/main" id="{3444D42C-1BDD-684F-2ED7-CBF2B31FA0BD}"/>
              </a:ext>
            </a:extLst>
          </p:cNvPr>
          <p:cNvSpPr/>
          <p:nvPr userDrawn="1"/>
        </p:nvSpPr>
        <p:spPr>
          <a:xfrm>
            <a:off x="0" y="-11017"/>
            <a:ext cx="5797960" cy="5177077"/>
          </a:xfrm>
          <a:custGeom>
            <a:avLst/>
            <a:gdLst>
              <a:gd name="connsiteX0" fmla="*/ 0 w 6306096"/>
              <a:gd name="connsiteY0" fmla="*/ 0 h 5630799"/>
              <a:gd name="connsiteX1" fmla="*/ 5864035 w 6306096"/>
              <a:gd name="connsiteY1" fmla="*/ 0 h 5630799"/>
              <a:gd name="connsiteX2" fmla="*/ 5927254 w 6306096"/>
              <a:gd name="connsiteY2" fmla="*/ 123434 h 5630799"/>
              <a:gd name="connsiteX3" fmla="*/ 6306096 w 6306096"/>
              <a:gd name="connsiteY3" fmla="*/ 1789009 h 5630799"/>
              <a:gd name="connsiteX4" fmla="*/ 2464306 w 6306096"/>
              <a:gd name="connsiteY4" fmla="*/ 5630799 h 5630799"/>
              <a:gd name="connsiteX5" fmla="*/ 20571 w 6306096"/>
              <a:gd name="connsiteY5" fmla="*/ 4753521 h 5630799"/>
              <a:gd name="connsiteX6" fmla="*/ 0 w 6306096"/>
              <a:gd name="connsiteY6" fmla="*/ 4734825 h 563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6096" h="5630799">
                <a:moveTo>
                  <a:pt x="0" y="0"/>
                </a:moveTo>
                <a:lnTo>
                  <a:pt x="5864035" y="0"/>
                </a:lnTo>
                <a:lnTo>
                  <a:pt x="5927254" y="123434"/>
                </a:lnTo>
                <a:cubicBezTo>
                  <a:pt x="6170039" y="627296"/>
                  <a:pt x="6306096" y="1192264"/>
                  <a:pt x="6306096" y="1789009"/>
                </a:cubicBezTo>
                <a:cubicBezTo>
                  <a:pt x="6306096" y="3910771"/>
                  <a:pt x="4586068" y="5630799"/>
                  <a:pt x="2464306" y="5630799"/>
                </a:cubicBezTo>
                <a:cubicBezTo>
                  <a:pt x="1536035" y="5630799"/>
                  <a:pt x="684659" y="5301575"/>
                  <a:pt x="20571" y="4753521"/>
                </a:cubicBezTo>
                <a:lnTo>
                  <a:pt x="0" y="4734825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266F6B-F29A-5957-62EB-27F8C2FAEB4C}"/>
              </a:ext>
            </a:extLst>
          </p:cNvPr>
          <p:cNvSpPr/>
          <p:nvPr userDrawn="1"/>
        </p:nvSpPr>
        <p:spPr>
          <a:xfrm>
            <a:off x="5282616" y="378865"/>
            <a:ext cx="813384" cy="813384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id="{C18B912F-D300-065E-2807-E2EA07EBA5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3206" y="5671159"/>
            <a:ext cx="2384497" cy="1186841"/>
          </a:xfrm>
          <a:prstGeom prst="rect">
            <a:avLst/>
          </a:prstGeom>
          <a:noFill/>
          <a:effectLst>
            <a:outerShdw blurRad="66753" dist="39609" dir="12780000" sx="101109" sy="101109" algn="t" rotWithShape="0">
              <a:prstClr val="black">
                <a:alpha val="17409"/>
              </a:prstClr>
            </a:outerShdw>
          </a:effec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0AC709F-F9A3-D8F0-A42E-A2C94191DFC0}"/>
              </a:ext>
            </a:extLst>
          </p:cNvPr>
          <p:cNvSpPr/>
          <p:nvPr userDrawn="1"/>
        </p:nvSpPr>
        <p:spPr>
          <a:xfrm>
            <a:off x="6875619" y="5909834"/>
            <a:ext cx="397747" cy="397747"/>
          </a:xfrm>
          <a:prstGeom prst="ellipse">
            <a:avLst/>
          </a:prstGeom>
          <a:solidFill>
            <a:schemeClr val="accent6">
              <a:alpha val="3033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8035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B85198C3-2E2B-8874-B190-913F6956F27F}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9C80863B-5076-EB08-18A2-8E31F090A5C9}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BDD0B550-942E-F4E9-B09A-16F6C4F00DE0}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0450AD-469A-81EC-8D58-093490CDE6F4}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8744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9496" y="61264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7112" y="6190487"/>
            <a:ext cx="274320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6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5/17/2023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34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FDFFFE"/>
            </a:gs>
            <a:gs pos="66000">
              <a:srgbClr val="F3FFFF"/>
            </a:gs>
            <a:gs pos="37992">
              <a:srgbClr val="FFFFFF"/>
            </a:gs>
            <a:gs pos="5000">
              <a:srgbClr val="EAFCFE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9E9CFE-1820-51D6-3F5B-5FD2FCD3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889312"/>
            <a:ext cx="5767005" cy="1764792"/>
          </a:xfrm>
        </p:spPr>
        <p:txBody>
          <a:bodyPr/>
          <a:lstStyle/>
          <a:p>
            <a:r>
              <a:rPr lang="en-US" sz="3600" dirty="0"/>
              <a:t>A WEB-BASED STUDENT MEDICAL TEST SCHEDULER AND RESULT ISSUING SYSTEM FOR KADUNA POLYTECHNIC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178358B-BF70-805D-ADCC-07B3EA8559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4455" r="14455"/>
          <a:stretch>
            <a:fillRect/>
          </a:stretch>
        </p:blipFill>
        <p:spPr>
          <a:xfrm>
            <a:off x="1005840" y="1491548"/>
            <a:ext cx="4325112" cy="432511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5987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4CFE35-66D3-A2A4-735B-F97300CD84B1}"/>
              </a:ext>
            </a:extLst>
          </p:cNvPr>
          <p:cNvSpPr/>
          <p:nvPr/>
        </p:nvSpPr>
        <p:spPr>
          <a:xfrm>
            <a:off x="273050" y="6172199"/>
            <a:ext cx="1845609" cy="646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938" y="1903728"/>
            <a:ext cx="4238998" cy="495389"/>
          </a:xfrm>
        </p:spPr>
        <p:txBody>
          <a:bodyPr/>
          <a:lstStyle/>
          <a:p>
            <a:r>
              <a:rPr lang="en-US" dirty="0"/>
              <a:t>Choice of programming language</a:t>
            </a:r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20" y="2670050"/>
            <a:ext cx="4830866" cy="2846648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146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This study will be a web-based application based on a relational database (SQLite) design. HTML (hypertext markup language), CSS (cascading style sheet), and JavaScript will be utilized for front-end development, while Django (Python) will be used for back-end programming</a:t>
            </a:r>
            <a:endParaRPr lang="en-N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953801" y="1612900"/>
            <a:ext cx="3445566" cy="495389"/>
          </a:xfrm>
        </p:spPr>
        <p:txBody>
          <a:bodyPr/>
          <a:lstStyle/>
          <a:p>
            <a:r>
              <a:rPr lang="en-US" dirty="0"/>
              <a:t>Method of data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C71654-96A5-4280-94F3-931C61A9F92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9BBB97-68E9-10CC-CD17-5D96E0B5AE3D}"/>
              </a:ext>
            </a:extLst>
          </p:cNvPr>
          <p:cNvSpPr/>
          <p:nvPr/>
        </p:nvSpPr>
        <p:spPr>
          <a:xfrm>
            <a:off x="5888456" y="4427811"/>
            <a:ext cx="6484689" cy="142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010400" y="1648186"/>
            <a:ext cx="4927600" cy="3596914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Before constructing any system, collecting data and facts about the existing system is necessary to comprehend what is going on. Two approaches were used in this study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Observation of the Work Environment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Documentation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67AB765-3A7D-760D-98E2-A4F1F3AA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843" y="0"/>
            <a:ext cx="6136312" cy="83630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 page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C089E3-B26E-68D3-9CA9-D80A1077E55F}"/>
              </a:ext>
            </a:extLst>
          </p:cNvPr>
          <p:cNvSpPr txBox="1">
            <a:spLocks/>
          </p:cNvSpPr>
          <p:nvPr/>
        </p:nvSpPr>
        <p:spPr>
          <a:xfrm>
            <a:off x="258049" y="6492875"/>
            <a:ext cx="6680633" cy="3651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Web-based Student Medical Test Scheduler And Result Issuing System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378D202C-539D-0EF3-6CA4-EF055743EFA2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40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3</a:t>
            </a:fld>
            <a:endParaRPr lang="en-US" sz="1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993653-969A-6F2C-9A53-35E3226B7EF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2"/>
          <a:srcRect t="4518" b="6652"/>
          <a:stretch/>
        </p:blipFill>
        <p:spPr>
          <a:xfrm>
            <a:off x="658228" y="713266"/>
            <a:ext cx="10875543" cy="5431468"/>
          </a:xfrm>
        </p:spPr>
      </p:pic>
    </p:spTree>
    <p:extLst>
      <p:ext uri="{BB962C8B-B14F-4D97-AF65-F5344CB8AC3E}">
        <p14:creationId xmlns:p14="http://schemas.microsoft.com/office/powerpoint/2010/main" val="35777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FCFFFE"/>
            </a:gs>
            <a:gs pos="66020">
              <a:srgbClr val="F3FFFF"/>
            </a:gs>
            <a:gs pos="37992">
              <a:srgbClr val="FFFFFF"/>
            </a:gs>
            <a:gs pos="8000">
              <a:srgbClr val="EAFCFD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67AB765-3A7D-760D-98E2-A4F1F3AA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843" y="0"/>
            <a:ext cx="6136312" cy="83630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Administrator Dashboard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C089E3-B26E-68D3-9CA9-D80A1077E55F}"/>
              </a:ext>
            </a:extLst>
          </p:cNvPr>
          <p:cNvSpPr txBox="1">
            <a:spLocks/>
          </p:cNvSpPr>
          <p:nvPr/>
        </p:nvSpPr>
        <p:spPr>
          <a:xfrm>
            <a:off x="258049" y="6492875"/>
            <a:ext cx="6680633" cy="3651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Web-based Student Medical Test Scheduler And Result Issuing System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378D202C-539D-0EF3-6CA4-EF055743EFA2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40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4</a:t>
            </a:fld>
            <a:endParaRPr lang="en-US" sz="1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69F341-172D-5D9C-9831-3D1257211EA5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2"/>
          <a:srcRect t="13427" b="5801"/>
          <a:stretch/>
        </p:blipFill>
        <p:spPr>
          <a:xfrm>
            <a:off x="258049" y="705320"/>
            <a:ext cx="11718415" cy="5321508"/>
          </a:xfrm>
        </p:spPr>
      </p:pic>
    </p:spTree>
    <p:extLst>
      <p:ext uri="{BB962C8B-B14F-4D97-AF65-F5344CB8AC3E}">
        <p14:creationId xmlns:p14="http://schemas.microsoft.com/office/powerpoint/2010/main" val="370124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FCFFFE"/>
            </a:gs>
            <a:gs pos="66020">
              <a:srgbClr val="F3FFFF"/>
            </a:gs>
            <a:gs pos="37992">
              <a:srgbClr val="FFFFFF"/>
            </a:gs>
            <a:gs pos="8000">
              <a:srgbClr val="EAFCFD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67AB765-3A7D-760D-98E2-A4F1F3AA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603" y="107575"/>
            <a:ext cx="8402451" cy="61856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Automated Accounts Creation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C089E3-B26E-68D3-9CA9-D80A1077E55F}"/>
              </a:ext>
            </a:extLst>
          </p:cNvPr>
          <p:cNvSpPr txBox="1">
            <a:spLocks/>
          </p:cNvSpPr>
          <p:nvPr/>
        </p:nvSpPr>
        <p:spPr>
          <a:xfrm>
            <a:off x="548640" y="6307915"/>
            <a:ext cx="6815103" cy="3651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Web-based Student Medical Test Scheduler And Result Issuing System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378D202C-539D-0EF3-6CA4-EF055743EFA2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40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5</a:t>
            </a:fld>
            <a:endParaRPr lang="en-US" sz="1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026C2C-F3A6-DB1A-E30F-EF3A6347035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2"/>
          <a:srcRect t="12586" b="6826"/>
          <a:stretch/>
        </p:blipFill>
        <p:spPr>
          <a:xfrm>
            <a:off x="548640" y="1031290"/>
            <a:ext cx="11395242" cy="5163071"/>
          </a:xfrm>
        </p:spPr>
      </p:pic>
    </p:spTree>
    <p:extLst>
      <p:ext uri="{BB962C8B-B14F-4D97-AF65-F5344CB8AC3E}">
        <p14:creationId xmlns:p14="http://schemas.microsoft.com/office/powerpoint/2010/main" val="208465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FCFFFE"/>
            </a:gs>
            <a:gs pos="66020">
              <a:srgbClr val="F3FFFF"/>
            </a:gs>
            <a:gs pos="37992">
              <a:srgbClr val="FFFFFF"/>
            </a:gs>
            <a:gs pos="8000">
              <a:srgbClr val="EAFCFD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67AB765-3A7D-760D-98E2-A4F1F3AA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603" y="107575"/>
            <a:ext cx="8402451" cy="61856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Automated Tes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 Schedule</a:t>
            </a:r>
            <a:endParaRPr lang="en-US" sz="3200" b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C089E3-B26E-68D3-9CA9-D80A1077E55F}"/>
              </a:ext>
            </a:extLst>
          </p:cNvPr>
          <p:cNvSpPr txBox="1">
            <a:spLocks/>
          </p:cNvSpPr>
          <p:nvPr/>
        </p:nvSpPr>
        <p:spPr>
          <a:xfrm>
            <a:off x="548640" y="6307915"/>
            <a:ext cx="6815103" cy="3651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Web-based Student Medical Test Scheduler And Result Issuing System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378D202C-539D-0EF3-6CA4-EF055743EFA2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40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6</a:t>
            </a:fld>
            <a:endParaRPr lang="en-US" sz="1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0F320D-F31B-F908-7E5F-5A5E79BC7A18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2"/>
          <a:srcRect t="14085" b="6422"/>
          <a:stretch/>
        </p:blipFill>
        <p:spPr>
          <a:xfrm>
            <a:off x="755895" y="726140"/>
            <a:ext cx="11252827" cy="5029201"/>
          </a:xfrm>
        </p:spPr>
      </p:pic>
    </p:spTree>
    <p:extLst>
      <p:ext uri="{BB962C8B-B14F-4D97-AF65-F5344CB8AC3E}">
        <p14:creationId xmlns:p14="http://schemas.microsoft.com/office/powerpoint/2010/main" val="350451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67AB765-3A7D-760D-98E2-A4F1F3AA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603" y="107575"/>
            <a:ext cx="8402451" cy="61856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Schedule Test Page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C089E3-B26E-68D3-9CA9-D80A1077E55F}"/>
              </a:ext>
            </a:extLst>
          </p:cNvPr>
          <p:cNvSpPr txBox="1">
            <a:spLocks/>
          </p:cNvSpPr>
          <p:nvPr/>
        </p:nvSpPr>
        <p:spPr>
          <a:xfrm>
            <a:off x="548640" y="6307915"/>
            <a:ext cx="6815103" cy="3651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Web-based Student Medical Test Scheduler And Result Issuing System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378D202C-539D-0EF3-6CA4-EF055743EFA2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40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7</a:t>
            </a:fld>
            <a:endParaRPr lang="en-US" sz="1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A97391-739D-DD56-327E-0AF87CCF0BF4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2"/>
          <a:srcRect t="3293" b="6118"/>
          <a:stretch/>
        </p:blipFill>
        <p:spPr>
          <a:xfrm>
            <a:off x="806993" y="726140"/>
            <a:ext cx="10830550" cy="5516108"/>
          </a:xfrm>
        </p:spPr>
      </p:pic>
    </p:spTree>
    <p:extLst>
      <p:ext uri="{BB962C8B-B14F-4D97-AF65-F5344CB8AC3E}">
        <p14:creationId xmlns:p14="http://schemas.microsoft.com/office/powerpoint/2010/main" val="405212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67AB765-3A7D-760D-98E2-A4F1F3AA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603" y="107575"/>
            <a:ext cx="8402451" cy="61856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Test Result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C089E3-B26E-68D3-9CA9-D80A1077E55F}"/>
              </a:ext>
            </a:extLst>
          </p:cNvPr>
          <p:cNvSpPr txBox="1">
            <a:spLocks/>
          </p:cNvSpPr>
          <p:nvPr/>
        </p:nvSpPr>
        <p:spPr>
          <a:xfrm>
            <a:off x="548640" y="6307915"/>
            <a:ext cx="6815103" cy="3651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Web-based Student Medical Test Scheduler And Result Issuing System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378D202C-539D-0EF3-6CA4-EF055743EFA2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40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8</a:t>
            </a:fld>
            <a:endParaRPr lang="en-US" sz="1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AD8672-1B67-6291-B629-0A71C8891384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2"/>
          <a:srcRect t="3877"/>
          <a:stretch/>
        </p:blipFill>
        <p:spPr>
          <a:xfrm>
            <a:off x="1193055" y="894976"/>
            <a:ext cx="9805890" cy="5299385"/>
          </a:xfrm>
        </p:spPr>
      </p:pic>
    </p:spTree>
    <p:extLst>
      <p:ext uri="{BB962C8B-B14F-4D97-AF65-F5344CB8AC3E}">
        <p14:creationId xmlns:p14="http://schemas.microsoft.com/office/powerpoint/2010/main" val="372243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FCFFFE"/>
            </a:gs>
            <a:gs pos="66020">
              <a:srgbClr val="F3FFFF"/>
            </a:gs>
            <a:gs pos="37992">
              <a:srgbClr val="FFFFFF"/>
            </a:gs>
            <a:gs pos="8000">
              <a:srgbClr val="EAFCFD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3ABAE01-492C-66AE-B44A-4212DCA5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54" y="358856"/>
            <a:ext cx="4837176" cy="748250"/>
          </a:xfrm>
        </p:spPr>
        <p:txBody>
          <a:bodyPr/>
          <a:lstStyle/>
          <a:p>
            <a:r>
              <a:rPr lang="en-US" sz="3200" dirty="0"/>
              <a:t>Summary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556CF3-B756-7FEA-FD42-44FE889D9B2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5954" y="1143691"/>
            <a:ext cx="5940632" cy="4981328"/>
          </a:xfrm>
        </p:spPr>
        <p:txBody>
          <a:bodyPr/>
          <a:lstStyle/>
          <a:p>
            <a:r>
              <a:rPr lang="en-US" sz="2400" dirty="0"/>
              <a:t>This research work is centered on the development of a </a:t>
            </a:r>
            <a:r>
              <a:rPr lang="en-US" sz="2400" dirty="0" err="1"/>
              <a:t>favourable</a:t>
            </a:r>
            <a:r>
              <a:rPr lang="en-US" sz="2400" dirty="0"/>
              <a:t> algorithm for scheduling medical tests for admitted students while allowing the students to use the system online, to confirm their own appointment by themselves, this system also provides a dependable medical database as well as provide results for the medical tests conducted, printable online, it also focused on the development of a user-friendly, web-based interface to serve its purpose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DB539456-BF44-08B6-D579-3FDA4C43AFB9}"/>
              </a:ext>
            </a:extLst>
          </p:cNvPr>
          <p:cNvSpPr txBox="1">
            <a:spLocks/>
          </p:cNvSpPr>
          <p:nvPr/>
        </p:nvSpPr>
        <p:spPr>
          <a:xfrm>
            <a:off x="540438" y="6341082"/>
            <a:ext cx="6129303" cy="3651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Web-based Student Medical Test Scheduler And Result Issuing System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192B615A-08BC-182B-FC6E-7F8DF152C95B}"/>
              </a:ext>
            </a:extLst>
          </p:cNvPr>
          <p:cNvSpPr txBox="1">
            <a:spLocks/>
          </p:cNvSpPr>
          <p:nvPr/>
        </p:nvSpPr>
        <p:spPr>
          <a:xfrm>
            <a:off x="8908362" y="612501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40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9</a:t>
            </a:fld>
            <a:endParaRPr lang="en-US" sz="1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C6DAF-3053-1DD2-8E82-A209182BA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42" t="1569" r="17958" b="-1569"/>
          <a:stretch/>
        </p:blipFill>
        <p:spPr>
          <a:xfrm>
            <a:off x="155414" y="-365125"/>
            <a:ext cx="4837176" cy="48371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8739670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utorial">
  <a:themeElements>
    <a:clrScheme name="Custom 27">
      <a:dk1>
        <a:srgbClr val="000000"/>
      </a:dk1>
      <a:lt1>
        <a:srgbClr val="FFFFFF"/>
      </a:lt1>
      <a:dk2>
        <a:srgbClr val="005F73"/>
      </a:dk2>
      <a:lt2>
        <a:srgbClr val="E7E6E6"/>
      </a:lt2>
      <a:accent1>
        <a:srgbClr val="6A205F"/>
      </a:accent1>
      <a:accent2>
        <a:srgbClr val="C74F66"/>
      </a:accent2>
      <a:accent3>
        <a:srgbClr val="C40C67"/>
      </a:accent3>
      <a:accent4>
        <a:srgbClr val="FF7675"/>
      </a:accent4>
      <a:accent5>
        <a:srgbClr val="0696D0"/>
      </a:accent5>
      <a:accent6>
        <a:srgbClr val="360070"/>
      </a:accent6>
      <a:hlink>
        <a:srgbClr val="0563C1"/>
      </a:hlink>
      <a:folHlink>
        <a:srgbClr val="954F72"/>
      </a:folHlink>
    </a:clrScheme>
    <a:fontScheme name="Custom 25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eling overwhelmed _Win32_CP_v14.potx" id="{9E9BB963-45A3-4556-B30D-AC91459E9FF6}" vid="{B46082C7-2098-4B63-B68F-AAE9FA161BEA}"/>
    </a:ext>
  </a:extLst>
</a:theme>
</file>

<file path=ppt/theme/theme2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Feeling overwhelmed</Template>
  <TotalTime>251</TotalTime>
  <Words>280</Words>
  <Application>Microsoft Office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Corbel</vt:lpstr>
      <vt:lpstr>Segoe UI</vt:lpstr>
      <vt:lpstr>Segoe UI Semibold</vt:lpstr>
      <vt:lpstr>Times New Roman</vt:lpstr>
      <vt:lpstr>powerpoint tutorial</vt:lpstr>
      <vt:lpstr>Office Theme</vt:lpstr>
      <vt:lpstr>A WEB-BASED STUDENT MEDICAL TEST SCHEDULER AND RESULT ISSUING SYSTEM FOR KADUNA POLYTECHNIC</vt:lpstr>
      <vt:lpstr>Research methodology</vt:lpstr>
      <vt:lpstr>Home page</vt:lpstr>
      <vt:lpstr>Administrator Dashboard</vt:lpstr>
      <vt:lpstr>Automated Accounts Creation</vt:lpstr>
      <vt:lpstr>Automated Test Schedule</vt:lpstr>
      <vt:lpstr>Student Schedule Test Page</vt:lpstr>
      <vt:lpstr>Student Test Result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Feeling overwhelmed</dc:title>
  <dc:creator>Richard Emmanuel</dc:creator>
  <cp:lastModifiedBy>Richard Emmanuel</cp:lastModifiedBy>
  <cp:revision>16</cp:revision>
  <dcterms:created xsi:type="dcterms:W3CDTF">2023-02-06T00:48:25Z</dcterms:created>
  <dcterms:modified xsi:type="dcterms:W3CDTF">2023-05-17T11:45:33Z</dcterms:modified>
</cp:coreProperties>
</file>