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5"/>
  </p:notesMasterIdLst>
  <p:handoutMasterIdLst>
    <p:handoutMasterId r:id="rId26"/>
  </p:handoutMasterIdLst>
  <p:sldIdLst>
    <p:sldId id="257" r:id="rId5"/>
    <p:sldId id="281" r:id="rId6"/>
    <p:sldId id="270" r:id="rId7"/>
    <p:sldId id="269" r:id="rId8"/>
    <p:sldId id="271" r:id="rId9"/>
    <p:sldId id="277" r:id="rId10"/>
    <p:sldId id="266" r:id="rId11"/>
    <p:sldId id="278" r:id="rId12"/>
    <p:sldId id="272" r:id="rId13"/>
    <p:sldId id="282" r:id="rId14"/>
    <p:sldId id="283" r:id="rId15"/>
    <p:sldId id="284" r:id="rId16"/>
    <p:sldId id="280" r:id="rId17"/>
    <p:sldId id="285" r:id="rId18"/>
    <p:sldId id="286" r:id="rId19"/>
    <p:sldId id="290" r:id="rId20"/>
    <p:sldId id="288" r:id="rId21"/>
    <p:sldId id="289" r:id="rId22"/>
    <p:sldId id="275" r:id="rId23"/>
    <p:sldId id="27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567A"/>
    <a:srgbClr val="0D1D51"/>
    <a:srgbClr val="0072C7"/>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87949" autoAdjust="0"/>
  </p:normalViewPr>
  <p:slideViewPr>
    <p:cSldViewPr snapToGrid="0" showGuides="1">
      <p:cViewPr>
        <p:scale>
          <a:sx n="50" d="100"/>
          <a:sy n="50" d="100"/>
        </p:scale>
        <p:origin x="1500" y="63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00" d="100"/>
          <a:sy n="100" d="100"/>
        </p:scale>
        <p:origin x="1560" y="-146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243D74-B9C1-450A-B0F3-6C6DCB0CF20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2C27C33-9BB1-41D5-A236-12767E7E722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7AB3EA8-A58D-4C92-A3AB-D271CCC294C7}" type="datetimeFigureOut">
              <a:rPr lang="en-US" smtClean="0"/>
              <a:t>7/5/2023</a:t>
            </a:fld>
            <a:endParaRPr lang="en-US" dirty="0"/>
          </a:p>
        </p:txBody>
      </p:sp>
      <p:sp>
        <p:nvSpPr>
          <p:cNvPr id="4" name="Footer Placeholder 3">
            <a:extLst>
              <a:ext uri="{FF2B5EF4-FFF2-40B4-BE49-F238E27FC236}">
                <a16:creationId xmlns:a16="http://schemas.microsoft.com/office/drawing/2014/main" id="{44A7EADB-04A4-4093-B238-438E2C7317A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DDD8696-706D-440E-AE04-4C644F0613E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2A5DE8-F2C4-4DB3-88D1-656DCD59E73E}" type="slidenum">
              <a:rPr lang="en-US" smtClean="0"/>
              <a:t>‹#›</a:t>
            </a:fld>
            <a:endParaRPr lang="en-US" dirty="0"/>
          </a:p>
        </p:txBody>
      </p:sp>
    </p:spTree>
    <p:extLst>
      <p:ext uri="{BB962C8B-B14F-4D97-AF65-F5344CB8AC3E}">
        <p14:creationId xmlns:p14="http://schemas.microsoft.com/office/powerpoint/2010/main" val="17898243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EFB4FA-E877-413E-B608-88789D806C57}" type="datetimeFigureOut">
              <a:rPr lang="en-US" noProof="0" smtClean="0"/>
              <a:t>7/5/2023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36304E-FDE3-4B4F-A3B7-EBE87F3FA5E2}" type="slidenum">
              <a:rPr lang="en-US" noProof="0" smtClean="0"/>
              <a:t>‹#›</a:t>
            </a:fld>
            <a:endParaRPr lang="en-US" noProof="0" dirty="0"/>
          </a:p>
        </p:txBody>
      </p:sp>
    </p:spTree>
    <p:extLst>
      <p:ext uri="{BB962C8B-B14F-4D97-AF65-F5344CB8AC3E}">
        <p14:creationId xmlns:p14="http://schemas.microsoft.com/office/powerpoint/2010/main" val="4085138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a:t>
            </a:fld>
            <a:endParaRPr lang="en-US"/>
          </a:p>
        </p:txBody>
      </p:sp>
    </p:spTree>
    <p:extLst>
      <p:ext uri="{BB962C8B-B14F-4D97-AF65-F5344CB8AC3E}">
        <p14:creationId xmlns:p14="http://schemas.microsoft.com/office/powerpoint/2010/main" val="29855309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36304E-FDE3-4B4F-A3B7-EBE87F3FA5E2}" type="slidenum">
              <a:rPr lang="en-US" noProof="0" smtClean="0"/>
              <a:t>11</a:t>
            </a:fld>
            <a:endParaRPr lang="en-US" noProof="0" dirty="0"/>
          </a:p>
        </p:txBody>
      </p:sp>
    </p:spTree>
    <p:extLst>
      <p:ext uri="{BB962C8B-B14F-4D97-AF65-F5344CB8AC3E}">
        <p14:creationId xmlns:p14="http://schemas.microsoft.com/office/powerpoint/2010/main" val="21268105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36304E-FDE3-4B4F-A3B7-EBE87F3FA5E2}" type="slidenum">
              <a:rPr lang="en-US" noProof="0" smtClean="0"/>
              <a:t>12</a:t>
            </a:fld>
            <a:endParaRPr lang="en-US" noProof="0" dirty="0"/>
          </a:p>
        </p:txBody>
      </p:sp>
    </p:spTree>
    <p:extLst>
      <p:ext uri="{BB962C8B-B14F-4D97-AF65-F5344CB8AC3E}">
        <p14:creationId xmlns:p14="http://schemas.microsoft.com/office/powerpoint/2010/main" val="7771798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36304E-FDE3-4B4F-A3B7-EBE87F3FA5E2}" type="slidenum">
              <a:rPr lang="en-US" noProof="0" smtClean="0"/>
              <a:t>13</a:t>
            </a:fld>
            <a:endParaRPr lang="en-US" noProof="0" dirty="0"/>
          </a:p>
        </p:txBody>
      </p:sp>
    </p:spTree>
    <p:extLst>
      <p:ext uri="{BB962C8B-B14F-4D97-AF65-F5344CB8AC3E}">
        <p14:creationId xmlns:p14="http://schemas.microsoft.com/office/powerpoint/2010/main" val="29297756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14</a:t>
            </a:fld>
            <a:endParaRPr lang="en-US"/>
          </a:p>
        </p:txBody>
      </p:sp>
    </p:spTree>
    <p:extLst>
      <p:ext uri="{BB962C8B-B14F-4D97-AF65-F5344CB8AC3E}">
        <p14:creationId xmlns:p14="http://schemas.microsoft.com/office/powerpoint/2010/main" val="11119451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36304E-FDE3-4B4F-A3B7-EBE87F3FA5E2}" type="slidenum">
              <a:rPr lang="en-US" noProof="0" smtClean="0"/>
              <a:t>15</a:t>
            </a:fld>
            <a:endParaRPr lang="en-US" noProof="0" dirty="0"/>
          </a:p>
        </p:txBody>
      </p:sp>
    </p:spTree>
    <p:extLst>
      <p:ext uri="{BB962C8B-B14F-4D97-AF65-F5344CB8AC3E}">
        <p14:creationId xmlns:p14="http://schemas.microsoft.com/office/powerpoint/2010/main" val="12781155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36304E-FDE3-4B4F-A3B7-EBE87F3FA5E2}" type="slidenum">
              <a:rPr lang="en-US" noProof="0" smtClean="0"/>
              <a:t>16</a:t>
            </a:fld>
            <a:endParaRPr lang="en-US" noProof="0" dirty="0"/>
          </a:p>
        </p:txBody>
      </p:sp>
    </p:spTree>
    <p:extLst>
      <p:ext uri="{BB962C8B-B14F-4D97-AF65-F5344CB8AC3E}">
        <p14:creationId xmlns:p14="http://schemas.microsoft.com/office/powerpoint/2010/main" val="34828301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36304E-FDE3-4B4F-A3B7-EBE87F3FA5E2}" type="slidenum">
              <a:rPr lang="en-US" noProof="0" smtClean="0"/>
              <a:t>17</a:t>
            </a:fld>
            <a:endParaRPr lang="en-US" noProof="0" dirty="0"/>
          </a:p>
        </p:txBody>
      </p:sp>
    </p:spTree>
    <p:extLst>
      <p:ext uri="{BB962C8B-B14F-4D97-AF65-F5344CB8AC3E}">
        <p14:creationId xmlns:p14="http://schemas.microsoft.com/office/powerpoint/2010/main" val="29219025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36304E-FDE3-4B4F-A3B7-EBE87F3FA5E2}" type="slidenum">
              <a:rPr lang="en-US" noProof="0" smtClean="0"/>
              <a:t>18</a:t>
            </a:fld>
            <a:endParaRPr lang="en-US" noProof="0" dirty="0"/>
          </a:p>
        </p:txBody>
      </p:sp>
    </p:spTree>
    <p:extLst>
      <p:ext uri="{BB962C8B-B14F-4D97-AF65-F5344CB8AC3E}">
        <p14:creationId xmlns:p14="http://schemas.microsoft.com/office/powerpoint/2010/main" val="33354195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19</a:t>
            </a:fld>
            <a:endParaRPr lang="en-US"/>
          </a:p>
        </p:txBody>
      </p:sp>
    </p:spTree>
    <p:extLst>
      <p:ext uri="{BB962C8B-B14F-4D97-AF65-F5344CB8AC3E}">
        <p14:creationId xmlns:p14="http://schemas.microsoft.com/office/powerpoint/2010/main" val="40571227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36304E-FDE3-4B4F-A3B7-EBE87F3FA5E2}" type="slidenum">
              <a:rPr lang="en-US" noProof="0" smtClean="0"/>
              <a:t>20</a:t>
            </a:fld>
            <a:endParaRPr lang="en-US" noProof="0" dirty="0"/>
          </a:p>
        </p:txBody>
      </p:sp>
    </p:spTree>
    <p:extLst>
      <p:ext uri="{BB962C8B-B14F-4D97-AF65-F5344CB8AC3E}">
        <p14:creationId xmlns:p14="http://schemas.microsoft.com/office/powerpoint/2010/main" val="10039034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3</a:t>
            </a:fld>
            <a:endParaRPr lang="en-US"/>
          </a:p>
        </p:txBody>
      </p:sp>
    </p:spTree>
    <p:extLst>
      <p:ext uri="{BB962C8B-B14F-4D97-AF65-F5344CB8AC3E}">
        <p14:creationId xmlns:p14="http://schemas.microsoft.com/office/powerpoint/2010/main" val="33280789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4</a:t>
            </a:fld>
            <a:endParaRPr lang="en-US"/>
          </a:p>
        </p:txBody>
      </p:sp>
    </p:spTree>
    <p:extLst>
      <p:ext uri="{BB962C8B-B14F-4D97-AF65-F5344CB8AC3E}">
        <p14:creationId xmlns:p14="http://schemas.microsoft.com/office/powerpoint/2010/main" val="2851398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5</a:t>
            </a:fld>
            <a:endParaRPr lang="en-US"/>
          </a:p>
        </p:txBody>
      </p:sp>
    </p:spTree>
    <p:extLst>
      <p:ext uri="{BB962C8B-B14F-4D97-AF65-F5344CB8AC3E}">
        <p14:creationId xmlns:p14="http://schemas.microsoft.com/office/powerpoint/2010/main" val="38804042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6</a:t>
            </a:fld>
            <a:endParaRPr lang="en-US"/>
          </a:p>
        </p:txBody>
      </p:sp>
    </p:spTree>
    <p:extLst>
      <p:ext uri="{BB962C8B-B14F-4D97-AF65-F5344CB8AC3E}">
        <p14:creationId xmlns:p14="http://schemas.microsoft.com/office/powerpoint/2010/main" val="34761991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36304E-FDE3-4B4F-A3B7-EBE87F3FA5E2}" type="slidenum">
              <a:rPr lang="en-US" noProof="0" smtClean="0"/>
              <a:t>7</a:t>
            </a:fld>
            <a:endParaRPr lang="en-US" noProof="0" dirty="0"/>
          </a:p>
        </p:txBody>
      </p:sp>
    </p:spTree>
    <p:extLst>
      <p:ext uri="{BB962C8B-B14F-4D97-AF65-F5344CB8AC3E}">
        <p14:creationId xmlns:p14="http://schemas.microsoft.com/office/powerpoint/2010/main" val="23957198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36304E-FDE3-4B4F-A3B7-EBE87F3FA5E2}" type="slidenum">
              <a:rPr lang="en-US" noProof="0" smtClean="0"/>
              <a:t>8</a:t>
            </a:fld>
            <a:endParaRPr lang="en-US" noProof="0" dirty="0"/>
          </a:p>
        </p:txBody>
      </p:sp>
    </p:spTree>
    <p:extLst>
      <p:ext uri="{BB962C8B-B14F-4D97-AF65-F5344CB8AC3E}">
        <p14:creationId xmlns:p14="http://schemas.microsoft.com/office/powerpoint/2010/main" val="8449963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9</a:t>
            </a:fld>
            <a:endParaRPr lang="en-US"/>
          </a:p>
        </p:txBody>
      </p:sp>
    </p:spTree>
    <p:extLst>
      <p:ext uri="{BB962C8B-B14F-4D97-AF65-F5344CB8AC3E}">
        <p14:creationId xmlns:p14="http://schemas.microsoft.com/office/powerpoint/2010/main" val="16311569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36304E-FDE3-4B4F-A3B7-EBE87F3FA5E2}" type="slidenum">
              <a:rPr lang="en-US" noProof="0" smtClean="0"/>
              <a:t>10</a:t>
            </a:fld>
            <a:endParaRPr lang="en-US" noProof="0" dirty="0"/>
          </a:p>
        </p:txBody>
      </p:sp>
    </p:spTree>
    <p:extLst>
      <p:ext uri="{BB962C8B-B14F-4D97-AF65-F5344CB8AC3E}">
        <p14:creationId xmlns:p14="http://schemas.microsoft.com/office/powerpoint/2010/main" val="27895751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accent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372999" y="1312605"/>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8496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01">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9758E15-A93D-4FB9-843D-1490E27A151B}"/>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372999" y="1844881"/>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4E0FBE0E-A6B0-483E-93DD-5C20DA069DB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lvl1pPr>
          </a:lstStyle>
          <a:p>
            <a:pPr marL="228600" lvl="0" indent="-228600"/>
            <a:r>
              <a:rPr lang="en-US" noProof="0" dirty="0"/>
              <a:t>Website </a:t>
            </a:r>
            <a:r>
              <a:rPr lang="en-US" noProof="0" dirty="0" err="1"/>
              <a:t>url</a:t>
            </a:r>
            <a:r>
              <a:rPr lang="en-US" noProof="0" dirty="0"/>
              <a:t> here</a:t>
            </a:r>
          </a:p>
        </p:txBody>
      </p:sp>
      <p:pic>
        <p:nvPicPr>
          <p:cNvPr id="17" name="Graphic 16" descr="Envelope">
            <a:extLst>
              <a:ext uri="{FF2B5EF4-FFF2-40B4-BE49-F238E27FC236}">
                <a16:creationId xmlns:a16="http://schemas.microsoft.com/office/drawing/2014/main" id="{E5B30B87-6C2E-48F1-9026-E4F6BEA1CFE7}"/>
              </a:ext>
            </a:extLst>
          </p:cNvPr>
          <p:cNvPicPr>
            <a:picLocks noChangeAspect="1"/>
          </p:cNvPicPr>
          <p:nvPr userDrawn="1"/>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6541475" y="4452337"/>
            <a:ext cx="387795" cy="387795"/>
          </a:xfrm>
          <a:prstGeom prst="rect">
            <a:avLst/>
          </a:prstGeom>
        </p:spPr>
      </p:pic>
      <p:pic>
        <p:nvPicPr>
          <p:cNvPr id="18" name="Graphic 17" descr="Network">
            <a:extLst>
              <a:ext uri="{FF2B5EF4-FFF2-40B4-BE49-F238E27FC236}">
                <a16:creationId xmlns:a16="http://schemas.microsoft.com/office/drawing/2014/main" id="{2DA3CFE0-4ED8-4345-A158-94E70F463E99}"/>
              </a:ext>
            </a:extLst>
          </p:cNvPr>
          <p:cNvPicPr>
            <a:picLocks noChangeAspect="1"/>
          </p:cNvPicPr>
          <p:nvPr userDrawn="1"/>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6522084" y="4925640"/>
            <a:ext cx="426575" cy="426575"/>
          </a:xfrm>
          <a:prstGeom prst="rect">
            <a:avLst/>
          </a:prstGeom>
        </p:spPr>
      </p:pic>
      <p:sp>
        <p:nvSpPr>
          <p:cNvPr id="2" name="Title 1">
            <a:extLst>
              <a:ext uri="{FF2B5EF4-FFF2-40B4-BE49-F238E27FC236}">
                <a16:creationId xmlns:a16="http://schemas.microsoft.com/office/drawing/2014/main" id="{2CE9908F-CF81-43F9-880A-401D0C0FB2ED}"/>
              </a:ext>
            </a:extLst>
          </p:cNvPr>
          <p:cNvSpPr>
            <a:spLocks noGrp="1"/>
          </p:cNvSpPr>
          <p:nvPr>
            <p:ph type="title"/>
          </p:nvPr>
        </p:nvSpPr>
        <p:spPr>
          <a:xfrm>
            <a:off x="6469778" y="3429000"/>
            <a:ext cx="5011410" cy="651448"/>
          </a:xfrm>
          <a:noFill/>
        </p:spPr>
        <p:txBody>
          <a:bodyPr wrap="square" rtlCol="0">
            <a:noAutofit/>
          </a:bodyPr>
          <a:lstStyle>
            <a:lvl1pPr>
              <a:defRPr lang="en-US" sz="6000" b="1" cap="all" baseline="0">
                <a:solidFill>
                  <a:schemeClr val="accent1"/>
                </a:solidFill>
                <a:ea typeface="+mn-ea"/>
                <a:cs typeface="+mn-cs"/>
              </a:defRPr>
            </a:lvl1pPr>
          </a:lstStyle>
          <a:p>
            <a:pPr marL="0" lvl="0"/>
            <a:r>
              <a:rPr lang="en-US" noProof="0"/>
              <a:t>Click to edit Master title style</a:t>
            </a:r>
            <a:endParaRPr lang="en-US" noProof="0" dirty="0"/>
          </a:p>
        </p:txBody>
      </p:sp>
    </p:spTree>
    <p:extLst>
      <p:ext uri="{BB962C8B-B14F-4D97-AF65-F5344CB8AC3E}">
        <p14:creationId xmlns:p14="http://schemas.microsoft.com/office/powerpoint/2010/main" val="637136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12" name="Straight Connector 11">
            <a:extLst>
              <a:ext uri="{FF2B5EF4-FFF2-40B4-BE49-F238E27FC236}">
                <a16:creationId xmlns:a16="http://schemas.microsoft.com/office/drawing/2014/main" id="{77C312F4-62C2-4903-8C4B-423A8717E481}"/>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9" name="Graphic 18" descr="Envelope">
            <a:extLst>
              <a:ext uri="{FF2B5EF4-FFF2-40B4-BE49-F238E27FC236}">
                <a16:creationId xmlns:a16="http://schemas.microsoft.com/office/drawing/2014/main" id="{A686352B-226C-4579-B831-0DC14EC3895E}"/>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6541475" y="4452337"/>
            <a:ext cx="387795" cy="387795"/>
          </a:xfrm>
          <a:prstGeom prst="rect">
            <a:avLst/>
          </a:prstGeom>
        </p:spPr>
      </p:pic>
      <p:pic>
        <p:nvPicPr>
          <p:cNvPr id="20" name="Graphic 19" descr="Network">
            <a:extLst>
              <a:ext uri="{FF2B5EF4-FFF2-40B4-BE49-F238E27FC236}">
                <a16:creationId xmlns:a16="http://schemas.microsoft.com/office/drawing/2014/main" id="{460C8169-012B-451A-A6C2-6FEC0DC82AFC}"/>
              </a:ext>
            </a:extLst>
          </p:cNvPr>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6522084" y="4925640"/>
            <a:ext cx="426575" cy="426575"/>
          </a:xfrm>
          <a:prstGeom prst="rect">
            <a:avLst/>
          </a:prstGeom>
        </p:spPr>
      </p:pic>
      <p:sp>
        <p:nvSpPr>
          <p:cNvPr id="21" name="Subtitle 2">
            <a:extLst>
              <a:ext uri="{FF2B5EF4-FFF2-40B4-BE49-F238E27FC236}">
                <a16:creationId xmlns:a16="http://schemas.microsoft.com/office/drawing/2014/main" id="{ADF17BC1-06CE-42EA-A970-31A7ED871AA4}"/>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22" name="Text Placeholder 6">
            <a:extLst>
              <a:ext uri="{FF2B5EF4-FFF2-40B4-BE49-F238E27FC236}">
                <a16:creationId xmlns:a16="http://schemas.microsoft.com/office/drawing/2014/main" id="{7035F1B3-4E91-44FF-B4E7-E5D87C7A034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solidFill>
                  <a:schemeClr val="bg1"/>
                </a:solidFill>
              </a:defRPr>
            </a:lvl1pPr>
          </a:lstStyle>
          <a:p>
            <a:pPr marL="228600" lvl="0" indent="-228600"/>
            <a:r>
              <a:rPr lang="en-US" noProof="0" dirty="0"/>
              <a:t>Website </a:t>
            </a:r>
            <a:r>
              <a:rPr lang="en-US" noProof="0" dirty="0" err="1"/>
              <a:t>url</a:t>
            </a:r>
            <a:r>
              <a:rPr lang="en-US" noProof="0" dirty="0"/>
              <a:t> here</a:t>
            </a:r>
          </a:p>
        </p:txBody>
      </p:sp>
      <p:sp>
        <p:nvSpPr>
          <p:cNvPr id="18" name="Title 1">
            <a:extLst>
              <a:ext uri="{FF2B5EF4-FFF2-40B4-BE49-F238E27FC236}">
                <a16:creationId xmlns:a16="http://schemas.microsoft.com/office/drawing/2014/main" id="{525B5135-F466-4A63-A42C-3BB2BAA7D24D}"/>
              </a:ext>
            </a:extLst>
          </p:cNvPr>
          <p:cNvSpPr>
            <a:spLocks noGrp="1"/>
          </p:cNvSpPr>
          <p:nvPr>
            <p:ph type="title"/>
          </p:nvPr>
        </p:nvSpPr>
        <p:spPr>
          <a:xfrm>
            <a:off x="6469778" y="3158641"/>
            <a:ext cx="5011410" cy="921807"/>
          </a:xfrm>
          <a:noFill/>
        </p:spPr>
        <p:txBody>
          <a:bodyPr wrap="square" rtlCol="0">
            <a:noAutofit/>
          </a:bodyPr>
          <a:lstStyle>
            <a:lvl1pPr>
              <a:defRPr lang="en-US" sz="6000" b="1" cap="all" baseline="0" dirty="0">
                <a:solidFill>
                  <a:schemeClr val="bg1"/>
                </a:solidFill>
                <a:ea typeface="+mn-ea"/>
                <a:cs typeface="+mn-cs"/>
              </a:defRPr>
            </a:lvl1pPr>
          </a:lstStyle>
          <a:p>
            <a:pPr marL="0" lvl="0"/>
            <a:r>
              <a:rPr lang="en-US" noProof="0"/>
              <a:t>Click to edit Master title style</a:t>
            </a:r>
            <a:endParaRPr lang="en-US" noProof="0" dirty="0"/>
          </a:p>
        </p:txBody>
      </p:sp>
    </p:spTree>
    <p:extLst>
      <p:ext uri="{BB962C8B-B14F-4D97-AF65-F5344CB8AC3E}">
        <p14:creationId xmlns:p14="http://schemas.microsoft.com/office/powerpoint/2010/main" val="81010702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Oval 5">
            <a:extLst>
              <a:ext uri="{FF2B5EF4-FFF2-40B4-BE49-F238E27FC236}">
                <a16:creationId xmlns:a16="http://schemas.microsoft.com/office/drawing/2014/main" id="{1F54E98B-AC75-484D-9121-68498EB888AA}"/>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905788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a:t>Click to edit Master title style</a:t>
            </a:r>
            <a:endParaRPr lang="en-US" noProof="0" dirty="0"/>
          </a:p>
        </p:txBody>
      </p:sp>
      <p:pic>
        <p:nvPicPr>
          <p:cNvPr id="8" name="Picture 7">
            <a:extLst>
              <a:ext uri="{FF2B5EF4-FFF2-40B4-BE49-F238E27FC236}">
                <a16:creationId xmlns:a16="http://schemas.microsoft.com/office/drawing/2014/main"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grpSp>
        <p:nvGrpSpPr>
          <p:cNvPr id="4" name="Group 3">
            <a:extLst>
              <a:ext uri="{FF2B5EF4-FFF2-40B4-BE49-F238E27FC236}">
                <a16:creationId xmlns:a16="http://schemas.microsoft.com/office/drawing/2014/main" id="{AD5251EA-F450-4DD1-995B-DC89513424C8}"/>
              </a:ext>
            </a:extLst>
          </p:cNvPr>
          <p:cNvGrpSpPr/>
          <p:nvPr userDrawn="1"/>
        </p:nvGrpSpPr>
        <p:grpSpPr>
          <a:xfrm rot="16200000">
            <a:off x="1637386" y="1473117"/>
            <a:ext cx="8917229" cy="10769768"/>
            <a:chOff x="-1728305" y="-2049517"/>
            <a:chExt cx="8917229" cy="10769768"/>
          </a:xfrm>
        </p:grpSpPr>
        <p:sp>
          <p:nvSpPr>
            <p:cNvPr id="17" name="Oval 16">
              <a:extLst>
                <a:ext uri="{FF2B5EF4-FFF2-40B4-BE49-F238E27FC236}">
                  <a16:creationId xmlns:a16="http://schemas.microsoft.com/office/drawing/2014/main" id="{44882F4E-E8C8-46FE-A9C8-7B79782767F6}"/>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8" name="Group 17">
              <a:extLst>
                <a:ext uri="{FF2B5EF4-FFF2-40B4-BE49-F238E27FC236}">
                  <a16:creationId xmlns:a16="http://schemas.microsoft.com/office/drawing/2014/main" id="{965CD13B-04FB-40D5-AF62-2F43CF49BA9B}"/>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9" name="Freeform 5">
                <a:extLst>
                  <a:ext uri="{FF2B5EF4-FFF2-40B4-BE49-F238E27FC236}">
                    <a16:creationId xmlns:a16="http://schemas.microsoft.com/office/drawing/2014/main" id="{01876F8F-C11E-4FB2-8150-1F0602752F97}"/>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id="{08A1D05F-5F61-4156-8C83-1A002AA1E886}"/>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grpSp>
      <p:sp>
        <p:nvSpPr>
          <p:cNvPr id="21" name="Text Placeholder 2">
            <a:extLst>
              <a:ext uri="{FF2B5EF4-FFF2-40B4-BE49-F238E27FC236}">
                <a16:creationId xmlns:a16="http://schemas.microsoft.com/office/drawing/2014/main" id="{4D77C47B-CC1E-41DA-9146-5DFD63065491}"/>
              </a:ext>
            </a:extLst>
          </p:cNvPr>
          <p:cNvSpPr>
            <a:spLocks noGrp="1"/>
          </p:cNvSpPr>
          <p:nvPr>
            <p:ph type="body" idx="1"/>
          </p:nvPr>
        </p:nvSpPr>
        <p:spPr>
          <a:xfrm>
            <a:off x="831850" y="1153348"/>
            <a:ext cx="10515600" cy="648543"/>
          </a:xfrm>
        </p:spPr>
        <p:txBody>
          <a:bodyPr>
            <a:normAutofit/>
          </a:bodyPr>
          <a:lstStyle>
            <a:lvl1pPr marL="0" indent="0" algn="ctr">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422654412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60E0B501-22AA-4685-BE9B-A267F6F675A7}"/>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4" name="Freeform 5">
              <a:extLst>
                <a:ext uri="{FF2B5EF4-FFF2-40B4-BE49-F238E27FC236}">
                  <a16:creationId xmlns:a16="http://schemas.microsoft.com/office/drawing/2014/main" id="{5D0E179E-CA3D-4874-9ACD-F8990F48F4BF}"/>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5" name="Freeform 6">
              <a:extLst>
                <a:ext uri="{FF2B5EF4-FFF2-40B4-BE49-F238E27FC236}">
                  <a16:creationId xmlns:a16="http://schemas.microsoft.com/office/drawing/2014/main" id="{A9C53936-B93A-4CF6-8766-2FA93ACFEBE3}"/>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6" name="Freeform 7">
              <a:extLst>
                <a:ext uri="{FF2B5EF4-FFF2-40B4-BE49-F238E27FC236}">
                  <a16:creationId xmlns:a16="http://schemas.microsoft.com/office/drawing/2014/main" id="{5776DEA2-5422-4F51-B359-652B71274D31}"/>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7" name="Content Placeholder 2">
            <a:extLst>
              <a:ext uri="{FF2B5EF4-FFF2-40B4-BE49-F238E27FC236}">
                <a16:creationId xmlns:a16="http://schemas.microsoft.com/office/drawing/2014/main" id="{1A1F33A2-66F7-4D85-99DD-7B00F265AC6D}"/>
              </a:ext>
            </a:extLst>
          </p:cNvPr>
          <p:cNvSpPr>
            <a:spLocks noGrp="1"/>
          </p:cNvSpPr>
          <p:nvPr>
            <p:ph idx="1"/>
          </p:nvPr>
        </p:nvSpPr>
        <p:spPr>
          <a:xfrm>
            <a:off x="515938" y="1825625"/>
            <a:ext cx="10837862"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2" name="Picture 11">
            <a:extLst>
              <a:ext uri="{FF2B5EF4-FFF2-40B4-BE49-F238E27FC236}">
                <a16:creationId xmlns:a16="http://schemas.microsoft.com/office/drawing/2014/main" id="{EC2DFD46-BF74-47BA-A496-92ED1979C36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3" name="Title 1">
            <a:extLst>
              <a:ext uri="{FF2B5EF4-FFF2-40B4-BE49-F238E27FC236}">
                <a16:creationId xmlns:a16="http://schemas.microsoft.com/office/drawing/2014/main" id="{EF788279-D710-447A-9E71-4D1344575691}"/>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3789758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C2A6B906-ACDA-40FD-8AC8-0B693AB1279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9" name="Freeform 5">
              <a:extLst>
                <a:ext uri="{FF2B5EF4-FFF2-40B4-BE49-F238E27FC236}">
                  <a16:creationId xmlns:a16="http://schemas.microsoft.com/office/drawing/2014/main" id="{717F7366-5A99-4065-90C2-AE7DF5DD0F44}"/>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id="{90A089CA-63B9-4456-B0B1-17C75EBFB98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7">
              <a:extLst>
                <a:ext uri="{FF2B5EF4-FFF2-40B4-BE49-F238E27FC236}">
                  <a16:creationId xmlns:a16="http://schemas.microsoft.com/office/drawing/2014/main" id="{8D36B2D1-BCFE-43FC-8743-7B7A30E1AD5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Content Placeholder 2">
            <a:extLst>
              <a:ext uri="{FF2B5EF4-FFF2-40B4-BE49-F238E27FC236}">
                <a16:creationId xmlns:a16="http://schemas.microsoft.com/office/drawing/2014/main" id="{079DA8F4-EDD3-4D62-A90B-8C3C1AFB0083}"/>
              </a:ext>
            </a:extLst>
          </p:cNvPr>
          <p:cNvSpPr>
            <a:spLocks noGrp="1"/>
          </p:cNvSpPr>
          <p:nvPr>
            <p:ph sz="half" idx="1"/>
          </p:nvPr>
        </p:nvSpPr>
        <p:spPr>
          <a:xfrm>
            <a:off x="515938" y="1825625"/>
            <a:ext cx="5503862"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7" name="Content Placeholder 3">
            <a:extLst>
              <a:ext uri="{FF2B5EF4-FFF2-40B4-BE49-F238E27FC236}">
                <a16:creationId xmlns:a16="http://schemas.microsoft.com/office/drawing/2014/main" id="{DA0DA994-B4A9-447A-BEBF-3EA31D3755A2}"/>
              </a:ext>
            </a:extLst>
          </p:cNvPr>
          <p:cNvSpPr>
            <a:spLocks noGrp="1"/>
          </p:cNvSpPr>
          <p:nvPr>
            <p:ph sz="half" idx="2"/>
          </p:nvPr>
        </p:nvSpPr>
        <p:spPr>
          <a:xfrm>
            <a:off x="6172200" y="1825625"/>
            <a:ext cx="5181600"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3" name="Picture 12">
            <a:extLst>
              <a:ext uri="{FF2B5EF4-FFF2-40B4-BE49-F238E27FC236}">
                <a16:creationId xmlns:a16="http://schemas.microsoft.com/office/drawing/2014/main" id="{332150F9-14BF-4DCB-884D-49596914C29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21" name="Title 1">
            <a:extLst>
              <a:ext uri="{FF2B5EF4-FFF2-40B4-BE49-F238E27FC236}">
                <a16:creationId xmlns:a16="http://schemas.microsoft.com/office/drawing/2014/main" id="{19DEF115-82C2-4E9D-A22C-8DA561FB37B8}"/>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2092934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616F52B4-215E-4237-893C-E22B23804744}"/>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2" name="Freeform 5">
              <a:extLst>
                <a:ext uri="{FF2B5EF4-FFF2-40B4-BE49-F238E27FC236}">
                  <a16:creationId xmlns:a16="http://schemas.microsoft.com/office/drawing/2014/main" id="{B7C40C77-B795-4B07-B92D-2E8A56635773}"/>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6">
              <a:extLst>
                <a:ext uri="{FF2B5EF4-FFF2-40B4-BE49-F238E27FC236}">
                  <a16:creationId xmlns:a16="http://schemas.microsoft.com/office/drawing/2014/main" id="{6E703A1E-5F10-4BB5-9D52-77CB6F5994C0}"/>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4" name="Freeform 7">
              <a:extLst>
                <a:ext uri="{FF2B5EF4-FFF2-40B4-BE49-F238E27FC236}">
                  <a16:creationId xmlns:a16="http://schemas.microsoft.com/office/drawing/2014/main" id="{22CEE04C-09CE-41CF-937D-EC2D3C23ECC6}"/>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ext Placeholder 2">
            <a:extLst>
              <a:ext uri="{FF2B5EF4-FFF2-40B4-BE49-F238E27FC236}">
                <a16:creationId xmlns:a16="http://schemas.microsoft.com/office/drawing/2014/main" id="{774CF4BA-8DCB-42CF-A2C4-D6AF95EE3F54}"/>
              </a:ext>
            </a:extLst>
          </p:cNvPr>
          <p:cNvSpPr>
            <a:spLocks noGrp="1"/>
          </p:cNvSpPr>
          <p:nvPr>
            <p:ph type="body" idx="1"/>
          </p:nvPr>
        </p:nvSpPr>
        <p:spPr>
          <a:xfrm>
            <a:off x="515938" y="1681163"/>
            <a:ext cx="5157787"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7" name="Content Placeholder 3">
            <a:extLst>
              <a:ext uri="{FF2B5EF4-FFF2-40B4-BE49-F238E27FC236}">
                <a16:creationId xmlns:a16="http://schemas.microsoft.com/office/drawing/2014/main" id="{67BA8B6E-A28D-4658-8C91-6CA7BD539B85}"/>
              </a:ext>
            </a:extLst>
          </p:cNvPr>
          <p:cNvSpPr>
            <a:spLocks noGrp="1"/>
          </p:cNvSpPr>
          <p:nvPr>
            <p:ph sz="half" idx="2"/>
          </p:nvPr>
        </p:nvSpPr>
        <p:spPr>
          <a:xfrm>
            <a:off x="515938" y="2505075"/>
            <a:ext cx="5157787" cy="3684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8" name="Text Placeholder 4">
            <a:extLst>
              <a:ext uri="{FF2B5EF4-FFF2-40B4-BE49-F238E27FC236}">
                <a16:creationId xmlns:a16="http://schemas.microsoft.com/office/drawing/2014/main" id="{F73B3215-82DB-4DBF-9E77-3AE2308C6920}"/>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9" name="Content Placeholder 5">
            <a:extLst>
              <a:ext uri="{FF2B5EF4-FFF2-40B4-BE49-F238E27FC236}">
                <a16:creationId xmlns:a16="http://schemas.microsoft.com/office/drawing/2014/main" id="{8DFD34E8-36CC-4FFE-926B-C170208FEDB8}"/>
              </a:ext>
            </a:extLst>
          </p:cNvPr>
          <p:cNvSpPr>
            <a:spLocks noGrp="1"/>
          </p:cNvSpPr>
          <p:nvPr>
            <p:ph sz="quarter" idx="4"/>
          </p:nvPr>
        </p:nvSpPr>
        <p:spPr>
          <a:xfrm>
            <a:off x="6172200" y="2505075"/>
            <a:ext cx="5183188" cy="3684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21" name="Picture 20">
            <a:extLst>
              <a:ext uri="{FF2B5EF4-FFF2-40B4-BE49-F238E27FC236}">
                <a16:creationId xmlns:a16="http://schemas.microsoft.com/office/drawing/2014/main" id="{03383C6B-3BE4-4380-AF26-1C21492FCE8A}"/>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25" name="Title 1">
            <a:extLst>
              <a:ext uri="{FF2B5EF4-FFF2-40B4-BE49-F238E27FC236}">
                <a16:creationId xmlns:a16="http://schemas.microsoft.com/office/drawing/2014/main" id="{AE3770E9-CB74-47B0-8229-91F6F756015E}"/>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2461794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C57825D7-DD33-4B70-BBBE-D46E7A5352EC}"/>
              </a:ext>
            </a:extLst>
          </p:cNvPr>
          <p:cNvSpPr>
            <a:spLocks noGrp="1"/>
          </p:cNvSpPr>
          <p:nvPr>
            <p:ph type="pic" idx="1"/>
          </p:nvPr>
        </p:nvSpPr>
        <p:spPr>
          <a:xfrm>
            <a:off x="6096000" y="768485"/>
            <a:ext cx="5305662" cy="5305662"/>
          </a:xfrm>
          <a:custGeom>
            <a:avLst/>
            <a:gdLst>
              <a:gd name="connsiteX0" fmla="*/ 2652831 w 5305662"/>
              <a:gd name="connsiteY0" fmla="*/ 0 h 5305662"/>
              <a:gd name="connsiteX1" fmla="*/ 5305662 w 5305662"/>
              <a:gd name="connsiteY1" fmla="*/ 2652831 h 5305662"/>
              <a:gd name="connsiteX2" fmla="*/ 2652831 w 5305662"/>
              <a:gd name="connsiteY2" fmla="*/ 5305662 h 5305662"/>
              <a:gd name="connsiteX3" fmla="*/ 0 w 5305662"/>
              <a:gd name="connsiteY3" fmla="*/ 2652831 h 5305662"/>
              <a:gd name="connsiteX4" fmla="*/ 2652831 w 5305662"/>
              <a:gd name="connsiteY4" fmla="*/ 0 h 530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5662" h="5305662">
                <a:moveTo>
                  <a:pt x="2652831" y="0"/>
                </a:moveTo>
                <a:cubicBezTo>
                  <a:pt x="4117949" y="0"/>
                  <a:pt x="5305662" y="1187713"/>
                  <a:pt x="5305662" y="2652831"/>
                </a:cubicBezTo>
                <a:cubicBezTo>
                  <a:pt x="5305662" y="4117949"/>
                  <a:pt x="4117949" y="5305662"/>
                  <a:pt x="2652831" y="5305662"/>
                </a:cubicBezTo>
                <a:cubicBezTo>
                  <a:pt x="1187713" y="5305662"/>
                  <a:pt x="0" y="4117949"/>
                  <a:pt x="0" y="2652831"/>
                </a:cubicBezTo>
                <a:cubicBezTo>
                  <a:pt x="0" y="1187713"/>
                  <a:pt x="1187713" y="0"/>
                  <a:pt x="2652831" y="0"/>
                </a:cubicBezTo>
                <a:close/>
              </a:path>
            </a:pathLst>
          </a:custGeom>
          <a:solidFill>
            <a:schemeClr val="bg2"/>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flipH="1">
            <a:off x="5400786" y="-2003509"/>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9" name="Title 1">
            <a:extLst>
              <a:ext uri="{FF2B5EF4-FFF2-40B4-BE49-F238E27FC236}">
                <a16:creationId xmlns:a16="http://schemas.microsoft.com/office/drawing/2014/main" id="{19A1397F-1946-4CBE-9EC5-159C3CBC78B6}"/>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endParaRPr lang="en-US" noProof="0" dirty="0"/>
          </a:p>
        </p:txBody>
      </p:sp>
      <p:sp>
        <p:nvSpPr>
          <p:cNvPr id="20" name="Text Placeholder 3">
            <a:extLst>
              <a:ext uri="{FF2B5EF4-FFF2-40B4-BE49-F238E27FC236}">
                <a16:creationId xmlns:a16="http://schemas.microsoft.com/office/drawing/2014/main" id="{C535F2AB-153E-44A9-97BE-00553BEC1770}"/>
              </a:ext>
            </a:extLst>
          </p:cNvPr>
          <p:cNvSpPr>
            <a:spLocks noGrp="1"/>
          </p:cNvSpPr>
          <p:nvPr>
            <p:ph type="body" sz="half" idx="2"/>
          </p:nvPr>
        </p:nvSpPr>
        <p:spPr>
          <a:xfrm>
            <a:off x="839788" y="2057400"/>
            <a:ext cx="3932237" cy="3811588"/>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pic>
        <p:nvPicPr>
          <p:cNvPr id="8" name="Picture 7">
            <a:extLst>
              <a:ext uri="{FF2B5EF4-FFF2-40B4-BE49-F238E27FC236}">
                <a16:creationId xmlns:a16="http://schemas.microsoft.com/office/drawing/2014/main" id="{06298D65-1027-4897-A948-DCEEF8FC3D98}"/>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Tree>
    <p:extLst>
      <p:ext uri="{BB962C8B-B14F-4D97-AF65-F5344CB8AC3E}">
        <p14:creationId xmlns:p14="http://schemas.microsoft.com/office/powerpoint/2010/main" val="21071857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9F866E5C-B8AA-4805-B232-831BA01AAF1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0" name="Freeform 5">
              <a:extLst>
                <a:ext uri="{FF2B5EF4-FFF2-40B4-BE49-F238E27FC236}">
                  <a16:creationId xmlns:a16="http://schemas.microsoft.com/office/drawing/2014/main" id="{F98614F0-2DA3-4F29-8CB3-D61424AC8506}"/>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6">
              <a:extLst>
                <a:ext uri="{FF2B5EF4-FFF2-40B4-BE49-F238E27FC236}">
                  <a16:creationId xmlns:a16="http://schemas.microsoft.com/office/drawing/2014/main" id="{66D52F08-13EC-4AB4-BB79-89A5395A03B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7">
              <a:extLst>
                <a:ext uri="{FF2B5EF4-FFF2-40B4-BE49-F238E27FC236}">
                  <a16:creationId xmlns:a16="http://schemas.microsoft.com/office/drawing/2014/main" id="{2544236D-8C3A-41EF-9A68-C84A8A7D0F5A}"/>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itle 1">
            <a:extLst>
              <a:ext uri="{FF2B5EF4-FFF2-40B4-BE49-F238E27FC236}">
                <a16:creationId xmlns:a16="http://schemas.microsoft.com/office/drawing/2014/main" id="{9009D5C6-6206-4291-8037-67DC025F0B4C}"/>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endParaRPr lang="en-US" noProof="0" dirty="0"/>
          </a:p>
        </p:txBody>
      </p:sp>
      <p:sp>
        <p:nvSpPr>
          <p:cNvPr id="17" name="Text Placeholder 3">
            <a:extLst>
              <a:ext uri="{FF2B5EF4-FFF2-40B4-BE49-F238E27FC236}">
                <a16:creationId xmlns:a16="http://schemas.microsoft.com/office/drawing/2014/main" id="{BEB643FD-AA85-4A43-8EBD-AFD10DD987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8" name="Content Placeholder 2">
            <a:extLst>
              <a:ext uri="{FF2B5EF4-FFF2-40B4-BE49-F238E27FC236}">
                <a16:creationId xmlns:a16="http://schemas.microsoft.com/office/drawing/2014/main" id="{9001F313-F798-43BE-AFF0-A68C84C3640D}"/>
              </a:ext>
            </a:extLst>
          </p:cNvPr>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3" name="Picture 12">
            <a:extLst>
              <a:ext uri="{FF2B5EF4-FFF2-40B4-BE49-F238E27FC236}">
                <a16:creationId xmlns:a16="http://schemas.microsoft.com/office/drawing/2014/main" id="{91881DEA-0ECB-4310-ADF5-4337ACB4338B}"/>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Tree>
    <p:extLst>
      <p:ext uri="{BB962C8B-B14F-4D97-AF65-F5344CB8AC3E}">
        <p14:creationId xmlns:p14="http://schemas.microsoft.com/office/powerpoint/2010/main" val="3025310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214083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333" userDrawn="1">
          <p15:clr>
            <a:srgbClr val="FBAE40"/>
          </p15:clr>
        </p15:guide>
        <p15:guide id="4" pos="36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a:t>Click to edit Master title style</a:t>
            </a:r>
          </a:p>
        </p:txBody>
      </p:sp>
      <p:sp>
        <p:nvSpPr>
          <p:cNvPr id="3" name="Text Placeholder 2">
            <a:extLst>
              <a:ext uri="{FF2B5EF4-FFF2-40B4-BE49-F238E27FC236}">
                <a16:creationId xmlns:a16="http://schemas.microsoft.com/office/drawing/2014/main" id="{4ACB5603-8A62-4D45-B6EF-0D7E2D5FC4F7}"/>
              </a:ext>
            </a:extLst>
          </p:cNvPr>
          <p:cNvSpPr>
            <a:spLocks noGrp="1"/>
          </p:cNvSpPr>
          <p:nvPr>
            <p:ph type="body" idx="1" hasCustomPrompt="1"/>
          </p:nvPr>
        </p:nvSpPr>
        <p:spPr>
          <a:xfrm>
            <a:off x="2139388" y="1154832"/>
            <a:ext cx="7900525" cy="764460"/>
          </a:xfrm>
        </p:spPr>
        <p:txBody>
          <a:bodyPr>
            <a:noAutofit/>
          </a:bodyPr>
          <a:lstStyle>
            <a:lvl1pPr marL="0" indent="0" algn="ctr">
              <a:buNone/>
              <a:defRPr sz="1800" cap="none"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Dummy Text Comes Here</a:t>
            </a:r>
          </a:p>
        </p:txBody>
      </p:sp>
      <p:pic>
        <p:nvPicPr>
          <p:cNvPr id="8" name="Picture 7">
            <a:extLst>
              <a:ext uri="{FF2B5EF4-FFF2-40B4-BE49-F238E27FC236}">
                <a16:creationId xmlns:a16="http://schemas.microsoft.com/office/drawing/2014/main"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sp>
        <p:nvSpPr>
          <p:cNvPr id="15" name="Picture Placeholder 14">
            <a:extLst>
              <a:ext uri="{FF2B5EF4-FFF2-40B4-BE49-F238E27FC236}">
                <a16:creationId xmlns:a16="http://schemas.microsoft.com/office/drawing/2014/main" id="{B5A30B6B-EEDB-4142-8138-D50F5A307D76}"/>
              </a:ext>
            </a:extLst>
          </p:cNvPr>
          <p:cNvSpPr>
            <a:spLocks noGrp="1"/>
          </p:cNvSpPr>
          <p:nvPr>
            <p:ph type="pic" sz="quarter" idx="13"/>
          </p:nvPr>
        </p:nvSpPr>
        <p:spPr>
          <a:xfrm>
            <a:off x="2993041" y="2270376"/>
            <a:ext cx="6206400" cy="4587625"/>
          </a:xfrm>
          <a:custGeom>
            <a:avLst/>
            <a:gdLst>
              <a:gd name="connsiteX0" fmla="*/ 3103200 w 6206400"/>
              <a:gd name="connsiteY0" fmla="*/ 0 h 4587625"/>
              <a:gd name="connsiteX1" fmla="*/ 6206400 w 6206400"/>
              <a:gd name="connsiteY1" fmla="*/ 3103200 h 4587625"/>
              <a:gd name="connsiteX2" fmla="*/ 5831861 w 6206400"/>
              <a:gd name="connsiteY2" fmla="*/ 4582370 h 4587625"/>
              <a:gd name="connsiteX3" fmla="*/ 5828668 w 6206400"/>
              <a:gd name="connsiteY3" fmla="*/ 4587625 h 4587625"/>
              <a:gd name="connsiteX4" fmla="*/ 377733 w 6206400"/>
              <a:gd name="connsiteY4" fmla="*/ 4587625 h 4587625"/>
              <a:gd name="connsiteX5" fmla="*/ 374540 w 6206400"/>
              <a:gd name="connsiteY5" fmla="*/ 4582370 h 4587625"/>
              <a:gd name="connsiteX6" fmla="*/ 0 w 6206400"/>
              <a:gd name="connsiteY6" fmla="*/ 3103200 h 4587625"/>
              <a:gd name="connsiteX7" fmla="*/ 3103200 w 6206400"/>
              <a:gd name="connsiteY7" fmla="*/ 0 h 458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6400" h="4587625">
                <a:moveTo>
                  <a:pt x="3103200" y="0"/>
                </a:moveTo>
                <a:cubicBezTo>
                  <a:pt x="4817050" y="0"/>
                  <a:pt x="6206400" y="1389350"/>
                  <a:pt x="6206400" y="3103200"/>
                </a:cubicBezTo>
                <a:cubicBezTo>
                  <a:pt x="6206400" y="3638778"/>
                  <a:pt x="6070721" y="4142667"/>
                  <a:pt x="5831861" y="4582370"/>
                </a:cubicBezTo>
                <a:lnTo>
                  <a:pt x="5828668" y="4587625"/>
                </a:lnTo>
                <a:lnTo>
                  <a:pt x="377733" y="4587625"/>
                </a:lnTo>
                <a:lnTo>
                  <a:pt x="374540" y="4582370"/>
                </a:lnTo>
                <a:cubicBezTo>
                  <a:pt x="135679" y="4142667"/>
                  <a:pt x="0" y="3638778"/>
                  <a:pt x="0" y="3103200"/>
                </a:cubicBezTo>
                <a:cubicBezTo>
                  <a:pt x="0" y="1389350"/>
                  <a:pt x="1389350" y="0"/>
                  <a:pt x="3103200" y="0"/>
                </a:cubicBezTo>
                <a:close/>
              </a:path>
            </a:pathLst>
          </a:custGeom>
          <a:solidFill>
            <a:schemeClr val="bg2"/>
          </a:solidFill>
        </p:spPr>
        <p:txBody>
          <a:bodyPr wrap="square" anchor="ctr">
            <a:noAutofit/>
          </a:bodyPr>
          <a:lstStyle>
            <a:lvl1pPr marL="0" indent="0" algn="ctr">
              <a:buNone/>
              <a:defRPr sz="2400"/>
            </a:lvl1pPr>
          </a:lstStyle>
          <a:p>
            <a:r>
              <a:rPr lang="en-US" noProof="0"/>
              <a:t>Click icon to add picture</a:t>
            </a:r>
            <a:endParaRPr lang="en-US" noProof="0" dirty="0"/>
          </a:p>
        </p:txBody>
      </p:sp>
    </p:spTree>
    <p:extLst>
      <p:ext uri="{BB962C8B-B14F-4D97-AF65-F5344CB8AC3E}">
        <p14:creationId xmlns:p14="http://schemas.microsoft.com/office/powerpoint/2010/main" val="275049557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EE9886-36F0-4E06-A3A6-D8F00B0665A1}"/>
              </a:ext>
            </a:extLst>
          </p:cNvPr>
          <p:cNvSpPr>
            <a:spLocks noGrp="1"/>
          </p:cNvSpPr>
          <p:nvPr>
            <p:ph idx="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grpSp>
        <p:nvGrpSpPr>
          <p:cNvPr id="10" name="Group 9">
            <a:extLst>
              <a:ext uri="{FF2B5EF4-FFF2-40B4-BE49-F238E27FC236}">
                <a16:creationId xmlns:a16="http://schemas.microsoft.com/office/drawing/2014/main" id="{42E17FB3-B5C4-4B3A-A57B-C6493A9D0C66}"/>
              </a:ext>
            </a:extLst>
          </p:cNvPr>
          <p:cNvGrpSpPr/>
          <p:nvPr userDrawn="1"/>
        </p:nvGrpSpPr>
        <p:grpSpPr>
          <a:xfrm rot="8650774">
            <a:off x="5037655" y="4336093"/>
            <a:ext cx="1905000" cy="2354263"/>
            <a:chOff x="11114088" y="2241550"/>
            <a:chExt cx="1905000" cy="2354263"/>
          </a:xfrm>
          <a:solidFill>
            <a:schemeClr val="bg2"/>
          </a:solidFill>
        </p:grpSpPr>
        <p:sp>
          <p:nvSpPr>
            <p:cNvPr id="11" name="Freeform 5">
              <a:extLst>
                <a:ext uri="{FF2B5EF4-FFF2-40B4-BE49-F238E27FC236}">
                  <a16:creationId xmlns:a16="http://schemas.microsoft.com/office/drawing/2014/main" id="{DCA6C454-F761-4265-BB5E-DFD947CC3592}"/>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6">
              <a:extLst>
                <a:ext uri="{FF2B5EF4-FFF2-40B4-BE49-F238E27FC236}">
                  <a16:creationId xmlns:a16="http://schemas.microsoft.com/office/drawing/2014/main" id="{6B853B2F-9E1C-4AC4-9344-8610498D5B5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7">
              <a:extLst>
                <a:ext uri="{FF2B5EF4-FFF2-40B4-BE49-F238E27FC236}">
                  <a16:creationId xmlns:a16="http://schemas.microsoft.com/office/drawing/2014/main" id="{B7FCC84B-2235-4948-8277-8363DFC691A4}"/>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3" name="Picture Placeholder 22">
            <a:extLst>
              <a:ext uri="{FF2B5EF4-FFF2-40B4-BE49-F238E27FC236}">
                <a16:creationId xmlns:a16="http://schemas.microsoft.com/office/drawing/2014/main" id="{26619E66-5354-4D60-8529-27917AC037C0}"/>
              </a:ext>
            </a:extLst>
          </p:cNvPr>
          <p:cNvSpPr>
            <a:spLocks noGrp="1"/>
          </p:cNvSpPr>
          <p:nvPr>
            <p:ph type="pic" sz="quarter" idx="13"/>
          </p:nvPr>
        </p:nvSpPr>
        <p:spPr>
          <a:xfrm>
            <a:off x="5884648" y="0"/>
            <a:ext cx="6307353" cy="5780372"/>
          </a:xfrm>
          <a:custGeom>
            <a:avLst/>
            <a:gdLst>
              <a:gd name="connsiteX0" fmla="*/ 760444 w 6307353"/>
              <a:gd name="connsiteY0" fmla="*/ 0 h 5780372"/>
              <a:gd name="connsiteX1" fmla="*/ 6307353 w 6307353"/>
              <a:gd name="connsiteY1" fmla="*/ 0 h 5780372"/>
              <a:gd name="connsiteX2" fmla="*/ 6307353 w 6307353"/>
              <a:gd name="connsiteY2" fmla="*/ 4515612 h 5780372"/>
              <a:gd name="connsiteX3" fmla="*/ 6110746 w 6307353"/>
              <a:gd name="connsiteY3" fmla="*/ 4731934 h 5780372"/>
              <a:gd name="connsiteX4" fmla="*/ 3579592 w 6307353"/>
              <a:gd name="connsiteY4" fmla="*/ 5780372 h 5780372"/>
              <a:gd name="connsiteX5" fmla="*/ 0 w 6307353"/>
              <a:gd name="connsiteY5" fmla="*/ 2200780 h 5780372"/>
              <a:gd name="connsiteX6" fmla="*/ 611338 w 6307353"/>
              <a:gd name="connsiteY6" fmla="*/ 199396 h 5780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7353" h="5780372">
                <a:moveTo>
                  <a:pt x="760444" y="0"/>
                </a:moveTo>
                <a:lnTo>
                  <a:pt x="6307353" y="0"/>
                </a:lnTo>
                <a:lnTo>
                  <a:pt x="6307353" y="4515612"/>
                </a:lnTo>
                <a:lnTo>
                  <a:pt x="6110746" y="4731934"/>
                </a:lnTo>
                <a:cubicBezTo>
                  <a:pt x="5462967" y="5379713"/>
                  <a:pt x="4568069" y="5780372"/>
                  <a:pt x="3579592" y="5780372"/>
                </a:cubicBezTo>
                <a:cubicBezTo>
                  <a:pt x="1602638" y="5780372"/>
                  <a:pt x="0" y="4177734"/>
                  <a:pt x="0" y="2200780"/>
                </a:cubicBezTo>
                <a:cubicBezTo>
                  <a:pt x="0" y="1459422"/>
                  <a:pt x="225371" y="770703"/>
                  <a:pt x="611338" y="199396"/>
                </a:cubicBezTo>
                <a:close/>
              </a:path>
            </a:pathLst>
          </a:custGeom>
          <a:solidFill>
            <a:schemeClr val="bg2"/>
          </a:solidFill>
        </p:spPr>
        <p:txBody>
          <a:bodyPr wrap="square" anchor="ctr">
            <a:noAutofit/>
          </a:bodyPr>
          <a:lstStyle>
            <a:lvl1pPr marL="0" indent="0" algn="ctr">
              <a:buNone/>
              <a:defRPr/>
            </a:lvl1pPr>
          </a:lstStyle>
          <a:p>
            <a:r>
              <a:rPr lang="en-US" noProof="0"/>
              <a:t>Click icon to add picture</a:t>
            </a:r>
            <a:endParaRPr lang="en-US" noProof="0" dirty="0"/>
          </a:p>
        </p:txBody>
      </p:sp>
      <p:sp>
        <p:nvSpPr>
          <p:cNvPr id="14" name="Title 1">
            <a:extLst>
              <a:ext uri="{FF2B5EF4-FFF2-40B4-BE49-F238E27FC236}">
                <a16:creationId xmlns:a16="http://schemas.microsoft.com/office/drawing/2014/main" id="{2E646B4F-6CCB-724C-9D5E-6D5770023939}"/>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1696208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Rectangle 13">
            <a:extLst>
              <a:ext uri="{FF2B5EF4-FFF2-40B4-BE49-F238E27FC236}">
                <a16:creationId xmlns:a16="http://schemas.microsoft.com/office/drawing/2014/main" id="{9D415693-E2CB-4DB4-B07C-2F96B0CAB302}"/>
              </a:ext>
            </a:extLst>
          </p:cNvPr>
          <p:cNvSpPr/>
          <p:nvPr userDrawn="1"/>
        </p:nvSpPr>
        <p:spPr>
          <a:xfrm>
            <a:off x="7854462" y="988536"/>
            <a:ext cx="4329129" cy="4880927"/>
          </a:xfrm>
          <a:prstGeom prst="rect">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14C1BF67-E354-4E04-8F94-BABF2B7D1AFB}"/>
              </a:ext>
            </a:extLst>
          </p:cNvPr>
          <p:cNvSpPr/>
          <p:nvPr userDrawn="1"/>
        </p:nvSpPr>
        <p:spPr>
          <a:xfrm>
            <a:off x="5107816" y="633613"/>
            <a:ext cx="5571908" cy="5571906"/>
          </a:xfrm>
          <a:prstGeom prst="ellipse">
            <a:avLst/>
          </a:prstGeom>
          <a:solidFill>
            <a:schemeClr val="bg2">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5">
            <a:extLst>
              <a:ext uri="{FF2B5EF4-FFF2-40B4-BE49-F238E27FC236}">
                <a16:creationId xmlns:a16="http://schemas.microsoft.com/office/drawing/2014/main" id="{FF6AC390-6F85-4B64-AE7A-E8E0D8FC89CF}"/>
              </a:ext>
            </a:extLst>
          </p:cNvPr>
          <p:cNvSpPr>
            <a:spLocks noGrp="1"/>
          </p:cNvSpPr>
          <p:nvPr>
            <p:ph type="pic" sz="quarter" idx="13"/>
          </p:nvPr>
        </p:nvSpPr>
        <p:spPr>
          <a:xfrm>
            <a:off x="5455212" y="988536"/>
            <a:ext cx="4884848" cy="4884848"/>
          </a:xfrm>
          <a:prstGeom prst="ellipse">
            <a:avLst/>
          </a:prstGeom>
          <a:solidFill>
            <a:schemeClr val="bg1">
              <a:lumMod val="85000"/>
            </a:schemeClr>
          </a:solidFill>
        </p:spPr>
        <p:txBody>
          <a:bodyPr anchor="ctr"/>
          <a:lstStyle>
            <a:lvl1pPr marL="0" indent="0" algn="ctr">
              <a:buNone/>
              <a:defRPr/>
            </a:lvl1pPr>
          </a:lstStyle>
          <a:p>
            <a:r>
              <a:rPr lang="en-US" noProof="0"/>
              <a:t>Click icon to add picture</a:t>
            </a:r>
            <a:endParaRPr lang="en-US" noProof="0" dirty="0"/>
          </a:p>
        </p:txBody>
      </p:sp>
    </p:spTree>
    <p:extLst>
      <p:ext uri="{BB962C8B-B14F-4D97-AF65-F5344CB8AC3E}">
        <p14:creationId xmlns:p14="http://schemas.microsoft.com/office/powerpoint/2010/main" val="1969986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03">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2E4E194-63F1-4D43-AC02-75733DF045E9}"/>
              </a:ext>
            </a:extLst>
          </p:cNvPr>
          <p:cNvSpPr/>
          <p:nvPr userDrawn="1"/>
        </p:nvSpPr>
        <p:spPr>
          <a:xfrm>
            <a:off x="8308181"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a16="http://schemas.microsoft.com/office/drawing/2014/main" id="{E799E3E2-888B-2343-9A63-F84C03265CB5}"/>
              </a:ext>
            </a:extLst>
          </p:cNvPr>
          <p:cNvSpPr>
            <a:spLocks noChangeAspect="1"/>
          </p:cNvSpPr>
          <p:nvPr userDrawn="1"/>
        </p:nvSpPr>
        <p:spPr>
          <a:xfrm>
            <a:off x="9833702" y="1823757"/>
            <a:ext cx="832104" cy="832104"/>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Picture Placeholder 11">
            <a:extLst>
              <a:ext uri="{FF2B5EF4-FFF2-40B4-BE49-F238E27FC236}">
                <a16:creationId xmlns:a16="http://schemas.microsoft.com/office/drawing/2014/main" id="{8FEDE8EF-5B7A-A741-9A56-D365CAE01B62}"/>
              </a:ext>
            </a:extLst>
          </p:cNvPr>
          <p:cNvSpPr>
            <a:spLocks noGrp="1"/>
          </p:cNvSpPr>
          <p:nvPr>
            <p:ph type="pic" sz="quarter" idx="19" hasCustomPrompt="1"/>
          </p:nvPr>
        </p:nvSpPr>
        <p:spPr>
          <a:xfrm>
            <a:off x="9998318"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
        <p:nvSpPr>
          <p:cNvPr id="9" name="Rectangle 8">
            <a:extLst>
              <a:ext uri="{FF2B5EF4-FFF2-40B4-BE49-F238E27FC236}">
                <a16:creationId xmlns:a16="http://schemas.microsoft.com/office/drawing/2014/main" id="{3755C1FB-E61C-4BBC-8179-D34908DEA1B6}"/>
              </a:ext>
            </a:extLst>
          </p:cNvPr>
          <p:cNvSpPr/>
          <p:nvPr userDrawn="1"/>
        </p:nvSpPr>
        <p:spPr>
          <a:xfrm>
            <a:off x="0"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8C1E0992-271E-4948-9461-C7AA54AF8FEA}"/>
              </a:ext>
            </a:extLst>
          </p:cNvPr>
          <p:cNvSpPr>
            <a:spLocks noChangeAspect="1"/>
          </p:cNvSpPr>
          <p:nvPr userDrawn="1"/>
        </p:nvSpPr>
        <p:spPr>
          <a:xfrm>
            <a:off x="1526011" y="1823757"/>
            <a:ext cx="832104" cy="83210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219126" y="3207024"/>
            <a:ext cx="3445566"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6" name="Picture Placeholder 5">
            <a:extLst>
              <a:ext uri="{FF2B5EF4-FFF2-40B4-BE49-F238E27FC236}">
                <a16:creationId xmlns:a16="http://schemas.microsoft.com/office/drawing/2014/main" id="{35B71D50-AA4B-4E0C-8F6A-0F64F2C8A8C7}"/>
              </a:ext>
            </a:extLst>
          </p:cNvPr>
          <p:cNvSpPr>
            <a:spLocks noGrp="1"/>
          </p:cNvSpPr>
          <p:nvPr>
            <p:ph type="pic" sz="quarter" idx="13"/>
          </p:nvPr>
        </p:nvSpPr>
        <p:spPr>
          <a:xfrm>
            <a:off x="3883819" y="1630018"/>
            <a:ext cx="4424362" cy="4373217"/>
          </a:xfrm>
          <a:solidFill>
            <a:schemeClr val="bg2">
              <a:lumMod val="90000"/>
            </a:schemeClr>
          </a:solidFill>
        </p:spPr>
        <p:txBody>
          <a:bodyPr anchor="ctr"/>
          <a:lstStyle>
            <a:lvl1pPr marL="0" indent="0" algn="ctr">
              <a:buNone/>
              <a:defRPr/>
            </a:lvl1pPr>
          </a:lstStyle>
          <a:p>
            <a:r>
              <a:rPr lang="en-US" noProof="0"/>
              <a:t>Click icon to add picture</a:t>
            </a:r>
            <a:endParaRPr lang="en-US" noProof="0" dirty="0"/>
          </a:p>
        </p:txBody>
      </p:sp>
      <p:sp>
        <p:nvSpPr>
          <p:cNvPr id="17" name="Content Placeholder 2">
            <a:extLst>
              <a:ext uri="{FF2B5EF4-FFF2-40B4-BE49-F238E27FC236}">
                <a16:creationId xmlns:a16="http://schemas.microsoft.com/office/drawing/2014/main" id="{147C9C38-5B17-467D-B581-EF28ECB11E80}"/>
              </a:ext>
            </a:extLst>
          </p:cNvPr>
          <p:cNvSpPr>
            <a:spLocks noGrp="1"/>
          </p:cNvSpPr>
          <p:nvPr>
            <p:ph idx="14" hasCustomPrompt="1"/>
          </p:nvPr>
        </p:nvSpPr>
        <p:spPr>
          <a:xfrm>
            <a:off x="8527490" y="3207024"/>
            <a:ext cx="3445200"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hasCustomPrompt="1"/>
          </p:nvPr>
        </p:nvSpPr>
        <p:spPr>
          <a:xfrm>
            <a:off x="219126"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1" name="Content Placeholder 2">
            <a:extLst>
              <a:ext uri="{FF2B5EF4-FFF2-40B4-BE49-F238E27FC236}">
                <a16:creationId xmlns:a16="http://schemas.microsoft.com/office/drawing/2014/main" id="{F694448B-800C-40EF-8F61-18C018E8374C}"/>
              </a:ext>
            </a:extLst>
          </p:cNvPr>
          <p:cNvSpPr>
            <a:spLocks noGrp="1"/>
          </p:cNvSpPr>
          <p:nvPr>
            <p:ph idx="16" hasCustomPrompt="1"/>
          </p:nvPr>
        </p:nvSpPr>
        <p:spPr>
          <a:xfrm>
            <a:off x="8527124"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12" name="Picture Placeholder 11">
            <a:extLst>
              <a:ext uri="{FF2B5EF4-FFF2-40B4-BE49-F238E27FC236}">
                <a16:creationId xmlns:a16="http://schemas.microsoft.com/office/drawing/2014/main" id="{483B974E-5202-4EAD-9D55-4129C84BAE87}"/>
              </a:ext>
            </a:extLst>
          </p:cNvPr>
          <p:cNvSpPr>
            <a:spLocks noGrp="1"/>
          </p:cNvSpPr>
          <p:nvPr>
            <p:ph type="pic" sz="quarter" idx="17" hasCustomPrompt="1"/>
          </p:nvPr>
        </p:nvSpPr>
        <p:spPr>
          <a:xfrm>
            <a:off x="1690627"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1741033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Layout">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1B6EB0C6-606C-4AFB-8FF8-AB43606B95BD}"/>
              </a:ext>
            </a:extLst>
          </p:cNvPr>
          <p:cNvSpPr/>
          <p:nvPr userDrawn="1"/>
        </p:nvSpPr>
        <p:spPr>
          <a:xfrm>
            <a:off x="6599236" y="4707908"/>
            <a:ext cx="5592763"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Rectangle 3">
            <a:extLst>
              <a:ext uri="{FF2B5EF4-FFF2-40B4-BE49-F238E27FC236}">
                <a16:creationId xmlns:a16="http://schemas.microsoft.com/office/drawing/2014/main" id="{25CE6D5A-A5C0-4B12-A26A-691D5743FA5C}"/>
              </a:ext>
            </a:extLst>
          </p:cNvPr>
          <p:cNvSpPr/>
          <p:nvPr userDrawn="1"/>
        </p:nvSpPr>
        <p:spPr>
          <a:xfrm>
            <a:off x="-82063" y="1648186"/>
            <a:ext cx="5709139"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680934" y="2863158"/>
            <a:ext cx="4074002" cy="2846648"/>
          </a:xfrm>
        </p:spPr>
        <p:txBody>
          <a:bodyPr lIns="0" tIns="0" rIns="0" bIns="0">
            <a:noAutofit/>
          </a:bodyPr>
          <a:lstStyle>
            <a:lvl1pPr marL="0" indent="0" algn="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2"/>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hasCustomPrompt="1"/>
          </p:nvPr>
        </p:nvSpPr>
        <p:spPr>
          <a:xfrm>
            <a:off x="1309370" y="1903728"/>
            <a:ext cx="3445566" cy="495389"/>
          </a:xfrm>
        </p:spPr>
        <p:txBody>
          <a:bodyPr lIns="0" tIns="0" rIns="0" bIns="0" anchor="ctr">
            <a:noAutofit/>
          </a:bodyPr>
          <a:lstStyle>
            <a:lvl1pPr marL="0" indent="0" algn="r">
              <a:buNone/>
              <a:defRPr sz="1800" b="1" cap="all" baseline="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01 comes here</a:t>
            </a:r>
          </a:p>
        </p:txBody>
      </p:sp>
      <p:sp>
        <p:nvSpPr>
          <p:cNvPr id="23" name="Content Placeholder 2">
            <a:extLst>
              <a:ext uri="{FF2B5EF4-FFF2-40B4-BE49-F238E27FC236}">
                <a16:creationId xmlns:a16="http://schemas.microsoft.com/office/drawing/2014/main" id="{E5123CE7-2F8A-489B-BD99-0C2A33ADF49A}"/>
              </a:ext>
            </a:extLst>
          </p:cNvPr>
          <p:cNvSpPr>
            <a:spLocks noGrp="1"/>
          </p:cNvSpPr>
          <p:nvPr>
            <p:ph idx="19" hasCustomPrompt="1"/>
          </p:nvPr>
        </p:nvSpPr>
        <p:spPr>
          <a:xfrm>
            <a:off x="7327918" y="1648186"/>
            <a:ext cx="4074002" cy="2834508"/>
          </a:xfrm>
        </p:spPr>
        <p:txBody>
          <a:bodyPr lIns="0" tIns="0" rIns="0" bIns="0" anchor="b">
            <a:no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5" name="Content Placeholder 2">
            <a:extLst>
              <a:ext uri="{FF2B5EF4-FFF2-40B4-BE49-F238E27FC236}">
                <a16:creationId xmlns:a16="http://schemas.microsoft.com/office/drawing/2014/main" id="{07730BCF-AC2A-4FEC-8F01-63964DB444CF}"/>
              </a:ext>
            </a:extLst>
          </p:cNvPr>
          <p:cNvSpPr>
            <a:spLocks noGrp="1"/>
          </p:cNvSpPr>
          <p:nvPr>
            <p:ph idx="20" hasCustomPrompt="1"/>
          </p:nvPr>
        </p:nvSpPr>
        <p:spPr>
          <a:xfrm>
            <a:off x="7475709" y="4963450"/>
            <a:ext cx="3445566" cy="495389"/>
          </a:xfrm>
        </p:spPr>
        <p:txBody>
          <a:bodyPr lIns="0" tIns="0" rIns="0" bIns="0" anchor="ctr">
            <a:noAutofit/>
          </a:bodyPr>
          <a:lstStyle>
            <a:lvl1pPr marL="0" indent="0" algn="l">
              <a:buNone/>
              <a:defRPr sz="1800" b="1" cap="all" baseline="0">
                <a:solidFill>
                  <a:schemeClr val="accent3"/>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02 comes here</a:t>
            </a:r>
          </a:p>
        </p:txBody>
      </p:sp>
      <p:sp>
        <p:nvSpPr>
          <p:cNvPr id="21" name="Oval 20">
            <a:extLst>
              <a:ext uri="{FF2B5EF4-FFF2-40B4-BE49-F238E27FC236}">
                <a16:creationId xmlns:a16="http://schemas.microsoft.com/office/drawing/2014/main" id="{919C8692-230B-D543-A7F7-4FD61B04D1C6}"/>
              </a:ext>
            </a:extLst>
          </p:cNvPr>
          <p:cNvSpPr>
            <a:spLocks noChangeAspect="1"/>
          </p:cNvSpPr>
          <p:nvPr userDrawn="1"/>
        </p:nvSpPr>
        <p:spPr>
          <a:xfrm>
            <a:off x="5084763" y="1652762"/>
            <a:ext cx="1001899" cy="1001899"/>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11">
            <a:extLst>
              <a:ext uri="{FF2B5EF4-FFF2-40B4-BE49-F238E27FC236}">
                <a16:creationId xmlns:a16="http://schemas.microsoft.com/office/drawing/2014/main" id="{E150BFC7-A11D-CC46-B5A2-8BD93C269506}"/>
              </a:ext>
            </a:extLst>
          </p:cNvPr>
          <p:cNvSpPr>
            <a:spLocks noGrp="1"/>
          </p:cNvSpPr>
          <p:nvPr>
            <p:ph type="pic" sz="quarter" idx="21" hasCustomPrompt="1"/>
          </p:nvPr>
        </p:nvSpPr>
        <p:spPr>
          <a:xfrm>
            <a:off x="5282969" y="1850968"/>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
        <p:nvSpPr>
          <p:cNvPr id="28" name="Oval 27">
            <a:extLst>
              <a:ext uri="{FF2B5EF4-FFF2-40B4-BE49-F238E27FC236}">
                <a16:creationId xmlns:a16="http://schemas.microsoft.com/office/drawing/2014/main" id="{F95B55F4-B501-3440-8904-A1C7F049CBE8}"/>
              </a:ext>
            </a:extLst>
          </p:cNvPr>
          <p:cNvSpPr>
            <a:spLocks noChangeAspect="1"/>
          </p:cNvSpPr>
          <p:nvPr userDrawn="1"/>
        </p:nvSpPr>
        <p:spPr>
          <a:xfrm>
            <a:off x="6100576" y="4707907"/>
            <a:ext cx="1001899" cy="1001899"/>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Picture Placeholder 11">
            <a:extLst>
              <a:ext uri="{FF2B5EF4-FFF2-40B4-BE49-F238E27FC236}">
                <a16:creationId xmlns:a16="http://schemas.microsoft.com/office/drawing/2014/main" id="{F2116994-BE3E-6A43-9C15-E71BA8EC821F}"/>
              </a:ext>
            </a:extLst>
          </p:cNvPr>
          <p:cNvSpPr>
            <a:spLocks noGrp="1"/>
          </p:cNvSpPr>
          <p:nvPr>
            <p:ph type="pic" sz="quarter" idx="22" hasCustomPrompt="1"/>
          </p:nvPr>
        </p:nvSpPr>
        <p:spPr>
          <a:xfrm>
            <a:off x="6298782" y="4906113"/>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891400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04B31150-A166-4DB3-A898-2154C9665891}"/>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2" name="Freeform 5">
              <a:extLst>
                <a:ext uri="{FF2B5EF4-FFF2-40B4-BE49-F238E27FC236}">
                  <a16:creationId xmlns:a16="http://schemas.microsoft.com/office/drawing/2014/main" id="{1C1A95BC-42CA-4166-918D-DF4306881408}"/>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6">
              <a:extLst>
                <a:ext uri="{FF2B5EF4-FFF2-40B4-BE49-F238E27FC236}">
                  <a16:creationId xmlns:a16="http://schemas.microsoft.com/office/drawing/2014/main" id="{4B4D5F91-2158-4A30-B83C-5CC9CC6E5D4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7">
              <a:extLst>
                <a:ext uri="{FF2B5EF4-FFF2-40B4-BE49-F238E27FC236}">
                  <a16:creationId xmlns:a16="http://schemas.microsoft.com/office/drawing/2014/main" id="{C509E5D6-79CC-4E1D-AAF4-C6F28F3C1777}"/>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8B0944B4-FE4A-459A-85B1-3476FE6C4C49}"/>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Tree>
    <p:extLst>
      <p:ext uri="{BB962C8B-B14F-4D97-AF65-F5344CB8AC3E}">
        <p14:creationId xmlns:p14="http://schemas.microsoft.com/office/powerpoint/2010/main" val="1564760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431CD316-21C7-4FA9-A45A-374D6AE71ED5}"/>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36" name="Freeform 5">
              <a:extLst>
                <a:ext uri="{FF2B5EF4-FFF2-40B4-BE49-F238E27FC236}">
                  <a16:creationId xmlns:a16="http://schemas.microsoft.com/office/drawing/2014/main" id="{E107D9FB-3967-4583-A9DA-6787AF71202C}"/>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7" name="Freeform 6">
              <a:extLst>
                <a:ext uri="{FF2B5EF4-FFF2-40B4-BE49-F238E27FC236}">
                  <a16:creationId xmlns:a16="http://schemas.microsoft.com/office/drawing/2014/main" id="{138D5FEB-37FF-4F26-B625-CE2BE91FF21B}"/>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8" name="Freeform 7">
              <a:extLst>
                <a:ext uri="{FF2B5EF4-FFF2-40B4-BE49-F238E27FC236}">
                  <a16:creationId xmlns:a16="http://schemas.microsoft.com/office/drawing/2014/main" id="{6C2B67E8-673C-422C-B021-296E2E2B952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23" name="Oval 22">
            <a:extLst>
              <a:ext uri="{FF2B5EF4-FFF2-40B4-BE49-F238E27FC236}">
                <a16:creationId xmlns:a16="http://schemas.microsoft.com/office/drawing/2014/main" id="{687010E4-ADF2-486D-8DF7-B0FF38C6DADF}"/>
              </a:ext>
            </a:extLst>
          </p:cNvPr>
          <p:cNvSpPr/>
          <p:nvPr userDrawn="1"/>
        </p:nvSpPr>
        <p:spPr>
          <a:xfrm>
            <a:off x="954140"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Oval 23">
            <a:extLst>
              <a:ext uri="{FF2B5EF4-FFF2-40B4-BE49-F238E27FC236}">
                <a16:creationId xmlns:a16="http://schemas.microsoft.com/office/drawing/2014/main" id="{9159AA79-2237-4A27-BBC2-D44032158D19}"/>
              </a:ext>
            </a:extLst>
          </p:cNvPr>
          <p:cNvSpPr/>
          <p:nvPr userDrawn="1"/>
        </p:nvSpPr>
        <p:spPr>
          <a:xfrm>
            <a:off x="3807539"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Oval 24">
            <a:extLst>
              <a:ext uri="{FF2B5EF4-FFF2-40B4-BE49-F238E27FC236}">
                <a16:creationId xmlns:a16="http://schemas.microsoft.com/office/drawing/2014/main" id="{0272B962-9566-42D2-B4C3-E7AA81884A83}"/>
              </a:ext>
            </a:extLst>
          </p:cNvPr>
          <p:cNvSpPr/>
          <p:nvPr userDrawn="1"/>
        </p:nvSpPr>
        <p:spPr>
          <a:xfrm>
            <a:off x="6646275"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19733285-016C-4C38-816C-83D30C075C70}"/>
              </a:ext>
            </a:extLst>
          </p:cNvPr>
          <p:cNvSpPr/>
          <p:nvPr userDrawn="1"/>
        </p:nvSpPr>
        <p:spPr>
          <a:xfrm>
            <a:off x="9498658"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EF40DBA4-AB63-4B47-B37F-BCC3D59B5392}"/>
              </a:ext>
            </a:extLst>
          </p:cNvPr>
          <p:cNvSpPr/>
          <p:nvPr userDrawn="1"/>
        </p:nvSpPr>
        <p:spPr>
          <a:xfrm>
            <a:off x="4011967"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33EF0AFB-D099-4FF1-8963-7DA87268867F}"/>
              </a:ext>
            </a:extLst>
          </p:cNvPr>
          <p:cNvSpPr/>
          <p:nvPr userDrawn="1"/>
        </p:nvSpPr>
        <p:spPr>
          <a:xfrm>
            <a:off x="6850703"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6872C96E-9AF3-4FA0-8180-C213C7F2209E}"/>
              </a:ext>
            </a:extLst>
          </p:cNvPr>
          <p:cNvSpPr/>
          <p:nvPr userDrawn="1"/>
        </p:nvSpPr>
        <p:spPr>
          <a:xfrm>
            <a:off x="9703086"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3A08BE29-CFA5-4E0D-9DBE-A430AE1B8072}"/>
              </a:ext>
            </a:extLst>
          </p:cNvPr>
          <p:cNvSpPr/>
          <p:nvPr userDrawn="1"/>
        </p:nvSpPr>
        <p:spPr>
          <a:xfrm>
            <a:off x="1158568"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8B0944B4-FE4A-459A-85B1-3476FE6C4C49}"/>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3" name="Picture Placeholder 2">
            <a:extLst>
              <a:ext uri="{FF2B5EF4-FFF2-40B4-BE49-F238E27FC236}">
                <a16:creationId xmlns:a16="http://schemas.microsoft.com/office/drawing/2014/main" id="{B1B995BE-66C2-4379-885F-4BE069DA39E4}"/>
              </a:ext>
            </a:extLst>
          </p:cNvPr>
          <p:cNvSpPr>
            <a:spLocks noGrp="1"/>
          </p:cNvSpPr>
          <p:nvPr>
            <p:ph type="pic" sz="quarter" idx="13"/>
          </p:nvPr>
        </p:nvSpPr>
        <p:spPr>
          <a:xfrm>
            <a:off x="1103638"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1" name="Picture Placeholder 2">
            <a:extLst>
              <a:ext uri="{FF2B5EF4-FFF2-40B4-BE49-F238E27FC236}">
                <a16:creationId xmlns:a16="http://schemas.microsoft.com/office/drawing/2014/main" id="{9B56B6C6-9F3C-4E80-BBAD-280E697B895C}"/>
              </a:ext>
            </a:extLst>
          </p:cNvPr>
          <p:cNvSpPr>
            <a:spLocks noGrp="1"/>
          </p:cNvSpPr>
          <p:nvPr>
            <p:ph type="pic" sz="quarter" idx="14"/>
          </p:nvPr>
        </p:nvSpPr>
        <p:spPr>
          <a:xfrm>
            <a:off x="3957037"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2" name="Picture Placeholder 2">
            <a:extLst>
              <a:ext uri="{FF2B5EF4-FFF2-40B4-BE49-F238E27FC236}">
                <a16:creationId xmlns:a16="http://schemas.microsoft.com/office/drawing/2014/main" id="{54704160-1ED7-4B90-8963-0F887C73E94D}"/>
              </a:ext>
            </a:extLst>
          </p:cNvPr>
          <p:cNvSpPr>
            <a:spLocks noGrp="1"/>
          </p:cNvSpPr>
          <p:nvPr>
            <p:ph type="pic" sz="quarter" idx="15"/>
          </p:nvPr>
        </p:nvSpPr>
        <p:spPr>
          <a:xfrm>
            <a:off x="6795773"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3" name="Picture Placeholder 2">
            <a:extLst>
              <a:ext uri="{FF2B5EF4-FFF2-40B4-BE49-F238E27FC236}">
                <a16:creationId xmlns:a16="http://schemas.microsoft.com/office/drawing/2014/main" id="{36610597-6A76-4A06-82A5-A8FFC5BAEA0F}"/>
              </a:ext>
            </a:extLst>
          </p:cNvPr>
          <p:cNvSpPr>
            <a:spLocks noGrp="1"/>
          </p:cNvSpPr>
          <p:nvPr>
            <p:ph type="pic" sz="quarter" idx="16"/>
          </p:nvPr>
        </p:nvSpPr>
        <p:spPr>
          <a:xfrm>
            <a:off x="9648156"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27" name="Content Placeholder 2">
            <a:extLst>
              <a:ext uri="{FF2B5EF4-FFF2-40B4-BE49-F238E27FC236}">
                <a16:creationId xmlns:a16="http://schemas.microsoft.com/office/drawing/2014/main" id="{FF56D2E5-86E4-473A-A62F-B7029E5B2558}"/>
              </a:ext>
            </a:extLst>
          </p:cNvPr>
          <p:cNvSpPr>
            <a:spLocks noGrp="1"/>
          </p:cNvSpPr>
          <p:nvPr>
            <p:ph idx="1"/>
          </p:nvPr>
        </p:nvSpPr>
        <p:spPr>
          <a:xfrm>
            <a:off x="524454"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28" name="Content Placeholder 2">
            <a:extLst>
              <a:ext uri="{FF2B5EF4-FFF2-40B4-BE49-F238E27FC236}">
                <a16:creationId xmlns:a16="http://schemas.microsoft.com/office/drawing/2014/main" id="{93934E34-6CC7-492D-9515-EBEC72EFF4CB}"/>
              </a:ext>
            </a:extLst>
          </p:cNvPr>
          <p:cNvSpPr>
            <a:spLocks noGrp="1"/>
          </p:cNvSpPr>
          <p:nvPr>
            <p:ph idx="17" hasCustomPrompt="1"/>
          </p:nvPr>
        </p:nvSpPr>
        <p:spPr>
          <a:xfrm>
            <a:off x="524454"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29" name="Content Placeholder 2">
            <a:extLst>
              <a:ext uri="{FF2B5EF4-FFF2-40B4-BE49-F238E27FC236}">
                <a16:creationId xmlns:a16="http://schemas.microsoft.com/office/drawing/2014/main" id="{E4E27467-A1AA-4773-AAB5-A96267FBD712}"/>
              </a:ext>
            </a:extLst>
          </p:cNvPr>
          <p:cNvSpPr>
            <a:spLocks noGrp="1"/>
          </p:cNvSpPr>
          <p:nvPr>
            <p:ph idx="18"/>
          </p:nvPr>
        </p:nvSpPr>
        <p:spPr>
          <a:xfrm>
            <a:off x="3377853"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0" name="Content Placeholder 2">
            <a:extLst>
              <a:ext uri="{FF2B5EF4-FFF2-40B4-BE49-F238E27FC236}">
                <a16:creationId xmlns:a16="http://schemas.microsoft.com/office/drawing/2014/main" id="{6CABD5EB-4A8B-448B-8ED1-B8B420815B2D}"/>
              </a:ext>
            </a:extLst>
          </p:cNvPr>
          <p:cNvSpPr>
            <a:spLocks noGrp="1"/>
          </p:cNvSpPr>
          <p:nvPr>
            <p:ph idx="19" hasCustomPrompt="1"/>
          </p:nvPr>
        </p:nvSpPr>
        <p:spPr>
          <a:xfrm>
            <a:off x="3377853"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1" name="Content Placeholder 2">
            <a:extLst>
              <a:ext uri="{FF2B5EF4-FFF2-40B4-BE49-F238E27FC236}">
                <a16:creationId xmlns:a16="http://schemas.microsoft.com/office/drawing/2014/main" id="{0D86883C-E501-47FF-AE1A-E9CE8B71B421}"/>
              </a:ext>
            </a:extLst>
          </p:cNvPr>
          <p:cNvSpPr>
            <a:spLocks noGrp="1"/>
          </p:cNvSpPr>
          <p:nvPr>
            <p:ph idx="20"/>
          </p:nvPr>
        </p:nvSpPr>
        <p:spPr>
          <a:xfrm>
            <a:off x="6216589"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2" name="Content Placeholder 2">
            <a:extLst>
              <a:ext uri="{FF2B5EF4-FFF2-40B4-BE49-F238E27FC236}">
                <a16:creationId xmlns:a16="http://schemas.microsoft.com/office/drawing/2014/main" id="{3683A037-F698-4CC9-904D-F377D71F690F}"/>
              </a:ext>
            </a:extLst>
          </p:cNvPr>
          <p:cNvSpPr>
            <a:spLocks noGrp="1"/>
          </p:cNvSpPr>
          <p:nvPr>
            <p:ph idx="21" hasCustomPrompt="1"/>
          </p:nvPr>
        </p:nvSpPr>
        <p:spPr>
          <a:xfrm>
            <a:off x="6216589"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3" name="Content Placeholder 2">
            <a:extLst>
              <a:ext uri="{FF2B5EF4-FFF2-40B4-BE49-F238E27FC236}">
                <a16:creationId xmlns:a16="http://schemas.microsoft.com/office/drawing/2014/main" id="{0A095594-2B82-44ED-8C9B-DA7C4D3D2872}"/>
              </a:ext>
            </a:extLst>
          </p:cNvPr>
          <p:cNvSpPr>
            <a:spLocks noGrp="1"/>
          </p:cNvSpPr>
          <p:nvPr>
            <p:ph idx="22"/>
          </p:nvPr>
        </p:nvSpPr>
        <p:spPr>
          <a:xfrm>
            <a:off x="9068972"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4" name="Content Placeholder 2">
            <a:extLst>
              <a:ext uri="{FF2B5EF4-FFF2-40B4-BE49-F238E27FC236}">
                <a16:creationId xmlns:a16="http://schemas.microsoft.com/office/drawing/2014/main" id="{54CDD46A-22ED-48F5-9B5F-13B1B5C4B320}"/>
              </a:ext>
            </a:extLst>
          </p:cNvPr>
          <p:cNvSpPr>
            <a:spLocks noGrp="1"/>
          </p:cNvSpPr>
          <p:nvPr>
            <p:ph idx="23" hasCustomPrompt="1"/>
          </p:nvPr>
        </p:nvSpPr>
        <p:spPr>
          <a:xfrm>
            <a:off x="9068972"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Tree>
    <p:extLst>
      <p:ext uri="{BB962C8B-B14F-4D97-AF65-F5344CB8AC3E}">
        <p14:creationId xmlns:p14="http://schemas.microsoft.com/office/powerpoint/2010/main" val="3876503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C4D7FA-B85E-4477-8C62-94955B340F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1F1226BB-3E56-4E7F-8172-7EC03C9F0B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D95D08EF-72FB-4F19-9916-65815A9CA9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51F27F-98F9-A147-8986-34441C7B752D}" type="datetime1">
              <a:rPr lang="en-US" noProof="0" smtClean="0"/>
              <a:t>7/5/2023</a:t>
            </a:fld>
            <a:endParaRPr lang="en-US" noProof="0" dirty="0"/>
          </a:p>
        </p:txBody>
      </p:sp>
      <p:sp>
        <p:nvSpPr>
          <p:cNvPr id="5" name="Footer Placeholder 4">
            <a:extLst>
              <a:ext uri="{FF2B5EF4-FFF2-40B4-BE49-F238E27FC236}">
                <a16:creationId xmlns:a16="http://schemas.microsoft.com/office/drawing/2014/main" id="{1365084D-BC85-4A55-BD80-93876AD101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6" name="Slide Number Placeholder 5">
            <a:extLst>
              <a:ext uri="{FF2B5EF4-FFF2-40B4-BE49-F238E27FC236}">
                <a16:creationId xmlns:a16="http://schemas.microsoft.com/office/drawing/2014/main" id="{45FDEF23-A140-4DD6-A0D0-A86BD4DF34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C71654-96A5-4280-94F3-931C61A9F92C}" type="slidenum">
              <a:rPr lang="en-US" noProof="0" smtClean="0"/>
              <a:t>‹#›</a:t>
            </a:fld>
            <a:endParaRPr lang="en-US" noProof="0" dirty="0"/>
          </a:p>
        </p:txBody>
      </p:sp>
    </p:spTree>
    <p:extLst>
      <p:ext uri="{BB962C8B-B14F-4D97-AF65-F5344CB8AC3E}">
        <p14:creationId xmlns:p14="http://schemas.microsoft.com/office/powerpoint/2010/main" val="234708230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61" r:id="rId5"/>
    <p:sldLayoutId id="2147483662" r:id="rId6"/>
    <p:sldLayoutId id="2147483663" r:id="rId7"/>
    <p:sldLayoutId id="2147483654"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25" userDrawn="1">
          <p15:clr>
            <a:srgbClr val="F26B43"/>
          </p15:clr>
        </p15:guide>
        <p15:guide id="4" pos="734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8.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6.xml"/><Relationship Id="rId1" Type="http://schemas.openxmlformats.org/officeDocument/2006/relationships/slideLayout" Target="../slideLayouts/slideLayout8.xml"/><Relationship Id="rId5" Type="http://schemas.openxmlformats.org/officeDocument/2006/relationships/image" Target="../media/image37.png"/><Relationship Id="rId4" Type="http://schemas.openxmlformats.org/officeDocument/2006/relationships/image" Target="../media/image36.png"/></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7.xml"/><Relationship Id="rId1" Type="http://schemas.openxmlformats.org/officeDocument/2006/relationships/slideLayout" Target="../slideLayouts/slideLayout8.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19.xml.rels><?xml version="1.0" encoding="UTF-8" standalone="yes"?>
<Relationships xmlns="http://schemas.openxmlformats.org/package/2006/relationships"><Relationship Id="rId3" Type="http://schemas.openxmlformats.org/officeDocument/2006/relationships/image" Target="../media/image42.jp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slides/_rels/slide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0.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AFF0EFE-C50F-44EB-8978-B97795477C9E}"/>
              </a:ext>
            </a:extLst>
          </p:cNvPr>
          <p:cNvSpPr>
            <a:spLocks noGrp="1"/>
          </p:cNvSpPr>
          <p:nvPr>
            <p:ph type="subTitle" idx="1"/>
          </p:nvPr>
        </p:nvSpPr>
        <p:spPr>
          <a:xfrm>
            <a:off x="6392209" y="4479947"/>
            <a:ext cx="5143500" cy="1210362"/>
          </a:xfrm>
        </p:spPr>
        <p:txBody>
          <a:bodyPr/>
          <a:lstStyle/>
          <a:p>
            <a:pPr>
              <a:lnSpc>
                <a:spcPct val="100000"/>
              </a:lnSpc>
              <a:spcAft>
                <a:spcPts val="1460"/>
              </a:spcAft>
            </a:pPr>
            <a:r>
              <a:rPr lang="en-GB" sz="1800" b="1" dirty="0">
                <a:solidFill>
                  <a:srgbClr val="000000"/>
                </a:solidFill>
                <a:effectLst/>
                <a:latin typeface="Calibri" panose="020F0502020204030204" pitchFamily="34" charset="0"/>
                <a:ea typeface="Calibri" panose="020F0502020204030204" pitchFamily="34" charset="0"/>
                <a:cs typeface="Arial" panose="020B0604020202020204" pitchFamily="34" charset="0"/>
              </a:rPr>
              <a:t>PREPARED BY:</a:t>
            </a:r>
            <a:r>
              <a:rPr lang="en-US" dirty="0">
                <a:latin typeface="Calibri" panose="020F0502020204030204" pitchFamily="34" charset="0"/>
                <a:ea typeface="Calibri" panose="020F0502020204030204" pitchFamily="34" charset="0"/>
                <a:cs typeface="Arial" panose="020B0604020202020204" pitchFamily="34" charset="0"/>
              </a:rPr>
              <a:t> </a:t>
            </a:r>
            <a:r>
              <a:rPr lang="en-GB" sz="1800" b="1" dirty="0">
                <a:solidFill>
                  <a:srgbClr val="000000"/>
                </a:solidFill>
                <a:effectLst/>
                <a:latin typeface="Calibri" panose="020F0502020204030204" pitchFamily="34" charset="0"/>
                <a:ea typeface="Calibri" panose="020F0502020204030204" pitchFamily="34" charset="0"/>
                <a:cs typeface="Arial" panose="020B0604020202020204" pitchFamily="34" charset="0"/>
              </a:rPr>
              <a:t>TEMITOPE ADEOYE</a:t>
            </a:r>
            <a:r>
              <a:rPr lang="en-US" dirty="0">
                <a:latin typeface="Calibri" panose="020F0502020204030204" pitchFamily="34" charset="0"/>
                <a:ea typeface="Calibri" panose="020F0502020204030204" pitchFamily="34" charset="0"/>
                <a:cs typeface="Arial" panose="020B0604020202020204" pitchFamily="34" charset="0"/>
              </a:rPr>
              <a:t> (</a:t>
            </a:r>
            <a:r>
              <a:rPr lang="en-GB" sz="1800" b="1" dirty="0">
                <a:solidFill>
                  <a:srgbClr val="000000"/>
                </a:solidFill>
                <a:effectLst/>
                <a:latin typeface="Calibri" panose="020F0502020204030204" pitchFamily="34" charset="0"/>
                <a:ea typeface="Calibri" panose="020F0502020204030204" pitchFamily="34" charset="0"/>
                <a:cs typeface="Arial" panose="020B0604020202020204" pitchFamily="34" charset="0"/>
              </a:rPr>
              <a:t>CST20HND0235)</a:t>
            </a:r>
            <a:endParaRPr lang="en-NG"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0000"/>
              </a:lnSpc>
              <a:spcAft>
                <a:spcPts val="1460"/>
              </a:spcAft>
            </a:pPr>
            <a:r>
              <a:rPr lang="en-GB" sz="1800" b="1" dirty="0">
                <a:solidFill>
                  <a:srgbClr val="000000"/>
                </a:solidFill>
                <a:effectLst/>
                <a:latin typeface="Calibri" panose="020F0502020204030204" pitchFamily="34" charset="0"/>
                <a:ea typeface="Calibri" panose="020F0502020204030204" pitchFamily="34" charset="0"/>
                <a:cs typeface="Arial" panose="020B0604020202020204" pitchFamily="34" charset="0"/>
              </a:rPr>
              <a:t>SUPERVISED BY: MR. IBRAHIM ALIYU IBRAHIM</a:t>
            </a:r>
            <a:endParaRPr lang="en-NG" sz="18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9" name="Picture Placeholder 8">
            <a:extLst>
              <a:ext uri="{FF2B5EF4-FFF2-40B4-BE49-F238E27FC236}">
                <a16:creationId xmlns:a16="http://schemas.microsoft.com/office/drawing/2014/main" id="{75922F22-D40B-D9DB-7CDE-AE079B7E1DE0}"/>
              </a:ext>
            </a:extLst>
          </p:cNvPr>
          <p:cNvPicPr>
            <a:picLocks noGrp="1" noChangeAspect="1"/>
          </p:cNvPicPr>
          <p:nvPr>
            <p:ph type="pic" sz="quarter" idx="10"/>
          </p:nvPr>
        </p:nvPicPr>
        <p:blipFill>
          <a:blip r:embed="rId3"/>
          <a:srcRect l="18019" r="18019"/>
          <a:stretch>
            <a:fillRect/>
          </a:stretch>
        </p:blipFill>
        <p:spPr/>
      </p:pic>
      <p:sp>
        <p:nvSpPr>
          <p:cNvPr id="11" name="Rectangle 10">
            <a:extLst>
              <a:ext uri="{FF2B5EF4-FFF2-40B4-BE49-F238E27FC236}">
                <a16:creationId xmlns:a16="http://schemas.microsoft.com/office/drawing/2014/main" id="{48B914F8-9F98-7D5C-116B-379A032523E9}"/>
              </a:ext>
            </a:extLst>
          </p:cNvPr>
          <p:cNvSpPr/>
          <p:nvPr/>
        </p:nvSpPr>
        <p:spPr>
          <a:xfrm>
            <a:off x="6343650" y="1237129"/>
            <a:ext cx="1845609" cy="9202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2" name="Title 1">
            <a:extLst>
              <a:ext uri="{FF2B5EF4-FFF2-40B4-BE49-F238E27FC236}">
                <a16:creationId xmlns:a16="http://schemas.microsoft.com/office/drawing/2014/main" id="{998EF7BD-FE81-4B20-8DC5-0B3EB736F9F8}"/>
              </a:ext>
            </a:extLst>
          </p:cNvPr>
          <p:cNvSpPr>
            <a:spLocks noGrp="1"/>
          </p:cNvSpPr>
          <p:nvPr>
            <p:ph type="ctrTitle"/>
          </p:nvPr>
        </p:nvSpPr>
        <p:spPr>
          <a:xfrm>
            <a:off x="6343650" y="1697271"/>
            <a:ext cx="5846142" cy="2322534"/>
          </a:xfrm>
        </p:spPr>
        <p:txBody>
          <a:bodyPr/>
          <a:lstStyle/>
          <a:p>
            <a:r>
              <a:rPr lang="en-US" sz="2800" dirty="0">
                <a:effectLst/>
                <a:latin typeface="Times New Roman" panose="02020603050405020304" pitchFamily="18" charset="0"/>
                <a:ea typeface="Calibri" panose="020F0502020204030204" pitchFamily="34" charset="0"/>
              </a:rPr>
              <a:t>Tricycle booking application for students at Kaduna polytechnic main campus</a:t>
            </a:r>
            <a:endParaRPr lang="en-US" sz="7200" dirty="0"/>
          </a:p>
        </p:txBody>
      </p:sp>
      <p:sp>
        <p:nvSpPr>
          <p:cNvPr id="12" name="Oval 11">
            <a:extLst>
              <a:ext uri="{FF2B5EF4-FFF2-40B4-BE49-F238E27FC236}">
                <a16:creationId xmlns:a16="http://schemas.microsoft.com/office/drawing/2014/main" id="{E4634BFE-FB29-660A-6EC5-A07E248593F7}"/>
              </a:ext>
            </a:extLst>
          </p:cNvPr>
          <p:cNvSpPr/>
          <p:nvPr/>
        </p:nvSpPr>
        <p:spPr>
          <a:xfrm>
            <a:off x="11330940" y="6553200"/>
            <a:ext cx="204769" cy="198120"/>
          </a:xfrm>
          <a:prstGeom prst="ellipse">
            <a:avLst/>
          </a:prstGeom>
          <a:solidFill>
            <a:srgbClr val="2C5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1</a:t>
            </a:r>
            <a:endParaRPr lang="en-NG" dirty="0"/>
          </a:p>
        </p:txBody>
      </p:sp>
    </p:spTree>
    <p:extLst>
      <p:ext uri="{BB962C8B-B14F-4D97-AF65-F5344CB8AC3E}">
        <p14:creationId xmlns:p14="http://schemas.microsoft.com/office/powerpoint/2010/main" val="37379898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07F152F-9907-931C-4771-A8E45FB54723}"/>
              </a:ext>
            </a:extLst>
          </p:cNvPr>
          <p:cNvSpPr/>
          <p:nvPr/>
        </p:nvSpPr>
        <p:spPr>
          <a:xfrm>
            <a:off x="234950" y="5898263"/>
            <a:ext cx="1845609" cy="9202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7" name="Title 1"/>
          <p:cNvSpPr>
            <a:spLocks noGrp="1"/>
          </p:cNvSpPr>
          <p:nvPr>
            <p:ph type="title"/>
          </p:nvPr>
        </p:nvSpPr>
        <p:spPr>
          <a:xfrm>
            <a:off x="507556" y="-197879"/>
            <a:ext cx="11150600" cy="920336"/>
          </a:xfrm>
        </p:spPr>
        <p:txBody>
          <a:bodyPr/>
          <a:lstStyle/>
          <a:p>
            <a:r>
              <a:rPr lang="en-US" dirty="0"/>
              <a:t>SYSTEM MODELING (USE CASE DIAGRAM)</a:t>
            </a:r>
          </a:p>
        </p:txBody>
      </p:sp>
      <p:sp>
        <p:nvSpPr>
          <p:cNvPr id="4" name="Slide Number Placeholder 3"/>
          <p:cNvSpPr>
            <a:spLocks noGrp="1"/>
          </p:cNvSpPr>
          <p:nvPr>
            <p:ph type="sldNum" sz="quarter" idx="12"/>
          </p:nvPr>
        </p:nvSpPr>
        <p:spPr/>
        <p:txBody>
          <a:bodyPr/>
          <a:lstStyle/>
          <a:p>
            <a:r>
              <a:rPr lang="en-US" dirty="0"/>
              <a:t>10</a:t>
            </a:r>
          </a:p>
        </p:txBody>
      </p:sp>
      <p:pic>
        <p:nvPicPr>
          <p:cNvPr id="10" name="Picture 9">
            <a:extLst>
              <a:ext uri="{FF2B5EF4-FFF2-40B4-BE49-F238E27FC236}">
                <a16:creationId xmlns:a16="http://schemas.microsoft.com/office/drawing/2014/main" id="{E50D4417-FB92-425C-ABFB-FCDC7E2BFE0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630309" y="974725"/>
            <a:ext cx="5802437" cy="5668381"/>
          </a:xfrm>
          <a:prstGeom prst="rect">
            <a:avLst/>
          </a:prstGeom>
          <a:noFill/>
          <a:ln>
            <a:noFill/>
          </a:ln>
        </p:spPr>
      </p:pic>
    </p:spTree>
    <p:extLst>
      <p:ext uri="{BB962C8B-B14F-4D97-AF65-F5344CB8AC3E}">
        <p14:creationId xmlns:p14="http://schemas.microsoft.com/office/powerpoint/2010/main" val="299572076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07F152F-9907-931C-4771-A8E45FB54723}"/>
              </a:ext>
            </a:extLst>
          </p:cNvPr>
          <p:cNvSpPr/>
          <p:nvPr/>
        </p:nvSpPr>
        <p:spPr>
          <a:xfrm>
            <a:off x="234950" y="5898263"/>
            <a:ext cx="1845609" cy="9202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7" name="Title 1"/>
          <p:cNvSpPr>
            <a:spLocks noGrp="1"/>
          </p:cNvSpPr>
          <p:nvPr>
            <p:ph type="title"/>
          </p:nvPr>
        </p:nvSpPr>
        <p:spPr>
          <a:xfrm>
            <a:off x="507556" y="-197879"/>
            <a:ext cx="11150600" cy="920336"/>
          </a:xfrm>
        </p:spPr>
        <p:txBody>
          <a:bodyPr/>
          <a:lstStyle/>
          <a:p>
            <a:r>
              <a:rPr lang="en-US" dirty="0"/>
              <a:t>SYSTEM MODELING (CLASS DIAGRAM)</a:t>
            </a:r>
          </a:p>
        </p:txBody>
      </p:sp>
      <p:sp>
        <p:nvSpPr>
          <p:cNvPr id="4" name="Slide Number Placeholder 3"/>
          <p:cNvSpPr>
            <a:spLocks noGrp="1"/>
          </p:cNvSpPr>
          <p:nvPr>
            <p:ph type="sldNum" sz="quarter" idx="12"/>
          </p:nvPr>
        </p:nvSpPr>
        <p:spPr/>
        <p:txBody>
          <a:bodyPr/>
          <a:lstStyle/>
          <a:p>
            <a:r>
              <a:rPr lang="en-US" dirty="0"/>
              <a:t>11</a:t>
            </a:r>
          </a:p>
        </p:txBody>
      </p:sp>
      <p:pic>
        <p:nvPicPr>
          <p:cNvPr id="6" name="Picture 5">
            <a:extLst>
              <a:ext uri="{FF2B5EF4-FFF2-40B4-BE49-F238E27FC236}">
                <a16:creationId xmlns:a16="http://schemas.microsoft.com/office/drawing/2014/main" id="{4DBCB4BE-BA32-4D45-B1B6-E0C1E17D19E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472577" y="911257"/>
            <a:ext cx="6052857" cy="5731849"/>
          </a:xfrm>
          <a:prstGeom prst="rect">
            <a:avLst/>
          </a:prstGeom>
          <a:noFill/>
          <a:ln>
            <a:noFill/>
          </a:ln>
        </p:spPr>
      </p:pic>
    </p:spTree>
    <p:extLst>
      <p:ext uri="{BB962C8B-B14F-4D97-AF65-F5344CB8AC3E}">
        <p14:creationId xmlns:p14="http://schemas.microsoft.com/office/powerpoint/2010/main" val="390551326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07F152F-9907-931C-4771-A8E45FB54723}"/>
              </a:ext>
            </a:extLst>
          </p:cNvPr>
          <p:cNvSpPr/>
          <p:nvPr/>
        </p:nvSpPr>
        <p:spPr>
          <a:xfrm>
            <a:off x="234950" y="5898263"/>
            <a:ext cx="1845609" cy="9202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7" name="Title 1"/>
          <p:cNvSpPr>
            <a:spLocks noGrp="1"/>
          </p:cNvSpPr>
          <p:nvPr>
            <p:ph type="title"/>
          </p:nvPr>
        </p:nvSpPr>
        <p:spPr>
          <a:xfrm>
            <a:off x="507556" y="-197879"/>
            <a:ext cx="11150600" cy="920336"/>
          </a:xfrm>
        </p:spPr>
        <p:txBody>
          <a:bodyPr/>
          <a:lstStyle/>
          <a:p>
            <a:r>
              <a:rPr lang="en-US" dirty="0"/>
              <a:t>SYSTEM MODELING (ACTIVITY DIAGRAM)</a:t>
            </a:r>
          </a:p>
        </p:txBody>
      </p:sp>
      <p:sp>
        <p:nvSpPr>
          <p:cNvPr id="4" name="Slide Number Placeholder 3"/>
          <p:cNvSpPr>
            <a:spLocks noGrp="1"/>
          </p:cNvSpPr>
          <p:nvPr>
            <p:ph type="sldNum" sz="quarter" idx="12"/>
          </p:nvPr>
        </p:nvSpPr>
        <p:spPr/>
        <p:txBody>
          <a:bodyPr/>
          <a:lstStyle/>
          <a:p>
            <a:r>
              <a:rPr lang="en-US" dirty="0"/>
              <a:t>12</a:t>
            </a:r>
          </a:p>
        </p:txBody>
      </p:sp>
      <p:pic>
        <p:nvPicPr>
          <p:cNvPr id="8" name="Picture 7">
            <a:extLst>
              <a:ext uri="{FF2B5EF4-FFF2-40B4-BE49-F238E27FC236}">
                <a16:creationId xmlns:a16="http://schemas.microsoft.com/office/drawing/2014/main" id="{BE3C286E-A9F1-4FB1-823B-2C1C9378CC8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258546" y="997690"/>
            <a:ext cx="2457450" cy="4625340"/>
          </a:xfrm>
          <a:prstGeom prst="rect">
            <a:avLst/>
          </a:prstGeom>
          <a:noFill/>
          <a:ln>
            <a:noFill/>
          </a:ln>
        </p:spPr>
      </p:pic>
      <p:pic>
        <p:nvPicPr>
          <p:cNvPr id="9" name="Picture 8">
            <a:extLst>
              <a:ext uri="{FF2B5EF4-FFF2-40B4-BE49-F238E27FC236}">
                <a16:creationId xmlns:a16="http://schemas.microsoft.com/office/drawing/2014/main" id="{FAFFF909-D3CA-4C0F-BEDE-14033BEB5979}"/>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5249638" y="783758"/>
            <a:ext cx="2226368" cy="5765664"/>
          </a:xfrm>
          <a:prstGeom prst="rect">
            <a:avLst/>
          </a:prstGeom>
          <a:noFill/>
          <a:ln>
            <a:noFill/>
          </a:ln>
        </p:spPr>
      </p:pic>
      <p:sp>
        <p:nvSpPr>
          <p:cNvPr id="10" name="Content Placeholder 8">
            <a:extLst>
              <a:ext uri="{FF2B5EF4-FFF2-40B4-BE49-F238E27FC236}">
                <a16:creationId xmlns:a16="http://schemas.microsoft.com/office/drawing/2014/main" id="{38B37485-3220-43A9-A32B-38BEA8E3FBBA}"/>
              </a:ext>
            </a:extLst>
          </p:cNvPr>
          <p:cNvSpPr txBox="1">
            <a:spLocks/>
          </p:cNvSpPr>
          <p:nvPr/>
        </p:nvSpPr>
        <p:spPr>
          <a:xfrm>
            <a:off x="2080559" y="5812305"/>
            <a:ext cx="2340348" cy="5461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800" b="1" dirty="0">
                <a:solidFill>
                  <a:srgbClr val="000000"/>
                </a:solidFill>
                <a:effectLst/>
                <a:latin typeface="Times New Roman" panose="02020603050405020304" pitchFamily="18" charset="0"/>
                <a:ea typeface="Calibri" panose="020F0502020204030204" pitchFamily="34" charset="0"/>
              </a:rPr>
              <a:t>User Login </a:t>
            </a:r>
            <a:r>
              <a:rPr lang="en-GB" sz="1800" b="1" dirty="0">
                <a:solidFill>
                  <a:srgbClr val="000000"/>
                </a:solidFill>
                <a:latin typeface="Times New Roman" panose="02020603050405020304" pitchFamily="18" charset="0"/>
                <a:ea typeface="Calibri" panose="020F0502020204030204" pitchFamily="34" charset="0"/>
              </a:rPr>
              <a:t>Activity</a:t>
            </a:r>
            <a:endParaRPr lang="en-US" b="1" dirty="0"/>
          </a:p>
        </p:txBody>
      </p:sp>
      <p:sp>
        <p:nvSpPr>
          <p:cNvPr id="11" name="Content Placeholder 8">
            <a:extLst>
              <a:ext uri="{FF2B5EF4-FFF2-40B4-BE49-F238E27FC236}">
                <a16:creationId xmlns:a16="http://schemas.microsoft.com/office/drawing/2014/main" id="{D152F757-16F9-4FBF-951B-05819DC609EF}"/>
              </a:ext>
            </a:extLst>
          </p:cNvPr>
          <p:cNvSpPr txBox="1">
            <a:spLocks/>
          </p:cNvSpPr>
          <p:nvPr/>
        </p:nvSpPr>
        <p:spPr>
          <a:xfrm>
            <a:off x="5470898" y="6490638"/>
            <a:ext cx="2906620" cy="5461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800" b="1" dirty="0">
                <a:solidFill>
                  <a:srgbClr val="000000"/>
                </a:solidFill>
                <a:latin typeface="Times New Roman" panose="02020603050405020304" pitchFamily="18" charset="0"/>
                <a:ea typeface="Calibri" panose="020F0502020204030204" pitchFamily="34" charset="0"/>
              </a:rPr>
              <a:t>Book Tricycles Activity</a:t>
            </a:r>
            <a:endParaRPr lang="en-US" b="1" dirty="0"/>
          </a:p>
        </p:txBody>
      </p:sp>
    </p:spTree>
    <p:extLst>
      <p:ext uri="{BB962C8B-B14F-4D97-AF65-F5344CB8AC3E}">
        <p14:creationId xmlns:p14="http://schemas.microsoft.com/office/powerpoint/2010/main" val="182333282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07F152F-9907-931C-4771-A8E45FB54723}"/>
              </a:ext>
            </a:extLst>
          </p:cNvPr>
          <p:cNvSpPr/>
          <p:nvPr/>
        </p:nvSpPr>
        <p:spPr>
          <a:xfrm>
            <a:off x="234950" y="5898263"/>
            <a:ext cx="1845609" cy="9202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7" name="Title 1"/>
          <p:cNvSpPr>
            <a:spLocks noGrp="1"/>
          </p:cNvSpPr>
          <p:nvPr>
            <p:ph type="title"/>
          </p:nvPr>
        </p:nvSpPr>
        <p:spPr>
          <a:xfrm>
            <a:off x="507556" y="-197879"/>
            <a:ext cx="11150600" cy="920336"/>
          </a:xfrm>
        </p:spPr>
        <p:txBody>
          <a:bodyPr/>
          <a:lstStyle/>
          <a:p>
            <a:r>
              <a:rPr lang="en-US" dirty="0"/>
              <a:t>Proposed interface design</a:t>
            </a:r>
          </a:p>
        </p:txBody>
      </p:sp>
      <p:sp>
        <p:nvSpPr>
          <p:cNvPr id="4" name="Slide Number Placeholder 3"/>
          <p:cNvSpPr>
            <a:spLocks noGrp="1"/>
          </p:cNvSpPr>
          <p:nvPr>
            <p:ph type="sldNum" sz="quarter" idx="12"/>
          </p:nvPr>
        </p:nvSpPr>
        <p:spPr/>
        <p:txBody>
          <a:bodyPr/>
          <a:lstStyle/>
          <a:p>
            <a:r>
              <a:rPr lang="en-US" dirty="0"/>
              <a:t>13</a:t>
            </a:r>
          </a:p>
        </p:txBody>
      </p:sp>
      <p:pic>
        <p:nvPicPr>
          <p:cNvPr id="3" name="Picture 2">
            <a:extLst>
              <a:ext uri="{FF2B5EF4-FFF2-40B4-BE49-F238E27FC236}">
                <a16:creationId xmlns:a16="http://schemas.microsoft.com/office/drawing/2014/main" id="{76C94D42-E956-62D7-11E7-3ECFBD36B55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45631" y="1131301"/>
            <a:ext cx="2044161" cy="3948699"/>
          </a:xfrm>
          <a:prstGeom prst="rect">
            <a:avLst/>
          </a:prstGeom>
          <a:noFill/>
          <a:ln>
            <a:noFill/>
          </a:ln>
        </p:spPr>
      </p:pic>
      <p:pic>
        <p:nvPicPr>
          <p:cNvPr id="5" name="Picture 4">
            <a:extLst>
              <a:ext uri="{FF2B5EF4-FFF2-40B4-BE49-F238E27FC236}">
                <a16:creationId xmlns:a16="http://schemas.microsoft.com/office/drawing/2014/main" id="{D88A364A-84D9-3EFD-ACC7-3E5E0334D2A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544724" y="1131302"/>
            <a:ext cx="2044161" cy="3948699"/>
          </a:xfrm>
          <a:prstGeom prst="rect">
            <a:avLst/>
          </a:prstGeom>
          <a:noFill/>
          <a:ln>
            <a:noFill/>
          </a:ln>
        </p:spPr>
      </p:pic>
      <p:sp>
        <p:nvSpPr>
          <p:cNvPr id="8" name="Content Placeholder 8">
            <a:extLst>
              <a:ext uri="{FF2B5EF4-FFF2-40B4-BE49-F238E27FC236}">
                <a16:creationId xmlns:a16="http://schemas.microsoft.com/office/drawing/2014/main" id="{FD05EB18-B562-11B6-6FBE-D1F94E70156C}"/>
              </a:ext>
            </a:extLst>
          </p:cNvPr>
          <p:cNvSpPr txBox="1">
            <a:spLocks/>
          </p:cNvSpPr>
          <p:nvPr/>
        </p:nvSpPr>
        <p:spPr>
          <a:xfrm>
            <a:off x="2666998" y="5232400"/>
            <a:ext cx="2022793" cy="5461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800" b="1" dirty="0">
                <a:solidFill>
                  <a:srgbClr val="000000"/>
                </a:solidFill>
                <a:effectLst/>
                <a:latin typeface="Times New Roman" panose="02020603050405020304" pitchFamily="18" charset="0"/>
                <a:ea typeface="Calibri" panose="020F0502020204030204" pitchFamily="34" charset="0"/>
              </a:rPr>
              <a:t>User Login Screen</a:t>
            </a:r>
            <a:endParaRPr lang="en-US" b="1" dirty="0"/>
          </a:p>
        </p:txBody>
      </p:sp>
      <p:sp>
        <p:nvSpPr>
          <p:cNvPr id="9" name="Content Placeholder 8">
            <a:extLst>
              <a:ext uri="{FF2B5EF4-FFF2-40B4-BE49-F238E27FC236}">
                <a16:creationId xmlns:a16="http://schemas.microsoft.com/office/drawing/2014/main" id="{83095332-D854-01C8-CBFD-C13DC8CBA26A}"/>
              </a:ext>
            </a:extLst>
          </p:cNvPr>
          <p:cNvSpPr txBox="1">
            <a:spLocks/>
          </p:cNvSpPr>
          <p:nvPr/>
        </p:nvSpPr>
        <p:spPr>
          <a:xfrm>
            <a:off x="5566091" y="5232400"/>
            <a:ext cx="2955609" cy="5461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800" b="1" dirty="0">
                <a:solidFill>
                  <a:srgbClr val="000000"/>
                </a:solidFill>
                <a:effectLst/>
                <a:latin typeface="Times New Roman" panose="02020603050405020304" pitchFamily="18" charset="0"/>
                <a:ea typeface="Calibri" panose="020F0502020204030204" pitchFamily="34" charset="0"/>
              </a:rPr>
              <a:t>Available Tricycles Screen</a:t>
            </a:r>
            <a:endParaRPr lang="en-US" b="1" dirty="0"/>
          </a:p>
        </p:txBody>
      </p:sp>
    </p:spTree>
    <p:extLst>
      <p:ext uri="{BB962C8B-B14F-4D97-AF65-F5344CB8AC3E}">
        <p14:creationId xmlns:p14="http://schemas.microsoft.com/office/powerpoint/2010/main" val="417225921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9E56F7C-DD90-9F79-BEE5-BBF2DEA6BECC}"/>
              </a:ext>
            </a:extLst>
          </p:cNvPr>
          <p:cNvSpPr/>
          <p:nvPr/>
        </p:nvSpPr>
        <p:spPr>
          <a:xfrm>
            <a:off x="5594684" y="1637864"/>
            <a:ext cx="6286717" cy="1032185"/>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6" name="Rectangle 5">
            <a:extLst>
              <a:ext uri="{FF2B5EF4-FFF2-40B4-BE49-F238E27FC236}">
                <a16:creationId xmlns:a16="http://schemas.microsoft.com/office/drawing/2014/main" id="{F44CFE35-66D3-A2A4-735B-F97300CD84B1}"/>
              </a:ext>
            </a:extLst>
          </p:cNvPr>
          <p:cNvSpPr/>
          <p:nvPr/>
        </p:nvSpPr>
        <p:spPr>
          <a:xfrm>
            <a:off x="273050" y="6172199"/>
            <a:ext cx="1845609" cy="6463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2" name="Title 1">
            <a:extLst>
              <a:ext uri="{FF2B5EF4-FFF2-40B4-BE49-F238E27FC236}">
                <a16:creationId xmlns:a16="http://schemas.microsoft.com/office/drawing/2014/main" id="{1C63C2D9-0850-4620-BE32-11F44A927662}"/>
              </a:ext>
            </a:extLst>
          </p:cNvPr>
          <p:cNvSpPr>
            <a:spLocks noGrp="1"/>
          </p:cNvSpPr>
          <p:nvPr>
            <p:ph type="title"/>
          </p:nvPr>
        </p:nvSpPr>
        <p:spPr/>
        <p:txBody>
          <a:bodyPr/>
          <a:lstStyle/>
          <a:p>
            <a:r>
              <a:rPr lang="en-US" dirty="0"/>
              <a:t>System Testing and Evaluation</a:t>
            </a:r>
          </a:p>
        </p:txBody>
      </p:sp>
      <p:sp>
        <p:nvSpPr>
          <p:cNvPr id="5" name="Content Placeholder 4">
            <a:extLst>
              <a:ext uri="{FF2B5EF4-FFF2-40B4-BE49-F238E27FC236}">
                <a16:creationId xmlns:a16="http://schemas.microsoft.com/office/drawing/2014/main" id="{93A6F33C-3AFE-474E-AC15-C00F368C3C6A}"/>
              </a:ext>
            </a:extLst>
          </p:cNvPr>
          <p:cNvSpPr>
            <a:spLocks noGrp="1"/>
          </p:cNvSpPr>
          <p:nvPr>
            <p:ph idx="15"/>
          </p:nvPr>
        </p:nvSpPr>
        <p:spPr>
          <a:xfrm>
            <a:off x="515938" y="1903728"/>
            <a:ext cx="4238998" cy="495389"/>
          </a:xfrm>
        </p:spPr>
        <p:txBody>
          <a:bodyPr/>
          <a:lstStyle/>
          <a:p>
            <a:pPr algn="l"/>
            <a:r>
              <a:rPr lang="en-US" dirty="0"/>
              <a:t>Unit Testing </a:t>
            </a:r>
          </a:p>
        </p:txBody>
      </p:sp>
      <p:sp>
        <p:nvSpPr>
          <p:cNvPr id="3" name="Content Placeholder 2">
            <a:extLst>
              <a:ext uri="{FF2B5EF4-FFF2-40B4-BE49-F238E27FC236}">
                <a16:creationId xmlns:a16="http://schemas.microsoft.com/office/drawing/2014/main" id="{65015163-D5FD-4849-978B-77883FAF7928}"/>
              </a:ext>
            </a:extLst>
          </p:cNvPr>
          <p:cNvSpPr>
            <a:spLocks noGrp="1"/>
          </p:cNvSpPr>
          <p:nvPr>
            <p:ph idx="1"/>
          </p:nvPr>
        </p:nvSpPr>
        <p:spPr>
          <a:xfrm>
            <a:off x="616720" y="2670050"/>
            <a:ext cx="4830866" cy="2846648"/>
          </a:xfrm>
        </p:spPr>
        <p:txBody>
          <a:bodyPr/>
          <a:lstStyle/>
          <a:p>
            <a:pPr algn="just">
              <a:lnSpc>
                <a:spcPct val="150000"/>
              </a:lnSpc>
              <a:spcAft>
                <a:spcPts val="1460"/>
              </a:spcAft>
            </a:pPr>
            <a:r>
              <a:rPr lang="en-US" sz="2000" dirty="0">
                <a:effectLst/>
                <a:latin typeface="Times New Roman" panose="02020603050405020304" pitchFamily="18" charset="0"/>
                <a:ea typeface="Calibri" panose="020F0502020204030204" pitchFamily="34" charset="0"/>
                <a:cs typeface="Arial" panose="020B0604020202020204" pitchFamily="34" charset="0"/>
              </a:rPr>
              <a:t>In this section, individual units or single components of the system are tested independently to ensure that individual phases are working effectively without errors</a:t>
            </a:r>
            <a:endParaRPr lang="en-NG" sz="20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9" name="Content Placeholder 8">
            <a:extLst>
              <a:ext uri="{FF2B5EF4-FFF2-40B4-BE49-F238E27FC236}">
                <a16:creationId xmlns:a16="http://schemas.microsoft.com/office/drawing/2014/main" id="{A1EE8A19-6968-4C81-B180-20FEF61ADEE1}"/>
              </a:ext>
            </a:extLst>
          </p:cNvPr>
          <p:cNvSpPr>
            <a:spLocks noGrp="1"/>
          </p:cNvSpPr>
          <p:nvPr>
            <p:ph idx="20"/>
          </p:nvPr>
        </p:nvSpPr>
        <p:spPr>
          <a:xfrm>
            <a:off x="6953801" y="1861125"/>
            <a:ext cx="3445566" cy="495389"/>
          </a:xfrm>
        </p:spPr>
        <p:txBody>
          <a:bodyPr/>
          <a:lstStyle/>
          <a:p>
            <a:r>
              <a:rPr lang="en-US" dirty="0"/>
              <a:t>Integration Testing</a:t>
            </a:r>
          </a:p>
        </p:txBody>
      </p:sp>
      <p:sp>
        <p:nvSpPr>
          <p:cNvPr id="4" name="Slide Number Placeholder 3">
            <a:extLst>
              <a:ext uri="{FF2B5EF4-FFF2-40B4-BE49-F238E27FC236}">
                <a16:creationId xmlns:a16="http://schemas.microsoft.com/office/drawing/2014/main" id="{CA1C0347-C2C9-46A2-B7A6-9653B525F7DD}"/>
              </a:ext>
            </a:extLst>
          </p:cNvPr>
          <p:cNvSpPr>
            <a:spLocks noGrp="1"/>
          </p:cNvSpPr>
          <p:nvPr>
            <p:ph type="sldNum" sz="quarter" idx="12"/>
          </p:nvPr>
        </p:nvSpPr>
        <p:spPr/>
        <p:txBody>
          <a:bodyPr/>
          <a:lstStyle/>
          <a:p>
            <a:fld id="{9EC71654-96A5-4280-94F3-931C61A9F92C}" type="slidenum">
              <a:rPr lang="en-US" smtClean="0"/>
              <a:pPr/>
              <a:t>14</a:t>
            </a:fld>
            <a:endParaRPr lang="en-US" dirty="0"/>
          </a:p>
        </p:txBody>
      </p:sp>
      <p:sp>
        <p:nvSpPr>
          <p:cNvPr id="11" name="Rectangle 10">
            <a:extLst>
              <a:ext uri="{FF2B5EF4-FFF2-40B4-BE49-F238E27FC236}">
                <a16:creationId xmlns:a16="http://schemas.microsoft.com/office/drawing/2014/main" id="{269BBB97-68E9-10CC-CD17-5D96E0B5AE3D}"/>
              </a:ext>
            </a:extLst>
          </p:cNvPr>
          <p:cNvSpPr/>
          <p:nvPr/>
        </p:nvSpPr>
        <p:spPr>
          <a:xfrm>
            <a:off x="5821611" y="4563467"/>
            <a:ext cx="6484689" cy="14213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8" name="Content Placeholder 7">
            <a:extLst>
              <a:ext uri="{FF2B5EF4-FFF2-40B4-BE49-F238E27FC236}">
                <a16:creationId xmlns:a16="http://schemas.microsoft.com/office/drawing/2014/main" id="{C8438480-8B6F-44E5-A602-6240C1B85FB3}"/>
              </a:ext>
            </a:extLst>
          </p:cNvPr>
          <p:cNvSpPr>
            <a:spLocks noGrp="1"/>
          </p:cNvSpPr>
          <p:nvPr>
            <p:ph idx="19"/>
          </p:nvPr>
        </p:nvSpPr>
        <p:spPr>
          <a:xfrm>
            <a:off x="6744416" y="2827421"/>
            <a:ext cx="5136985" cy="2363119"/>
          </a:xfrm>
        </p:spPr>
        <p:txBody>
          <a:bodyPr/>
          <a:lstStyle/>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Testing of the program was implemented using integration testing all the units were put together as one so they function as one. The link between the various units was tested to be sure that they are correctly integrated, and also to be sure that the units can function correctly together as one</a:t>
            </a:r>
            <a:endParaRPr lang="en-NG"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86932431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07F152F-9907-931C-4771-A8E45FB54723}"/>
              </a:ext>
            </a:extLst>
          </p:cNvPr>
          <p:cNvSpPr/>
          <p:nvPr/>
        </p:nvSpPr>
        <p:spPr>
          <a:xfrm>
            <a:off x="234950" y="5898263"/>
            <a:ext cx="1845609" cy="9202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7" name="Title 1"/>
          <p:cNvSpPr>
            <a:spLocks noGrp="1"/>
          </p:cNvSpPr>
          <p:nvPr>
            <p:ph type="title"/>
          </p:nvPr>
        </p:nvSpPr>
        <p:spPr>
          <a:xfrm>
            <a:off x="507556" y="-26429"/>
            <a:ext cx="11150600" cy="690693"/>
          </a:xfrm>
        </p:spPr>
        <p:txBody>
          <a:bodyPr/>
          <a:lstStyle/>
          <a:p>
            <a:pPr algn="ctr"/>
            <a:r>
              <a:rPr lang="en-US" dirty="0"/>
              <a:t>SAMPLE OUTPUT (User and driver)</a:t>
            </a:r>
          </a:p>
        </p:txBody>
      </p:sp>
      <p:sp>
        <p:nvSpPr>
          <p:cNvPr id="4" name="Slide Number Placeholder 3"/>
          <p:cNvSpPr>
            <a:spLocks noGrp="1"/>
          </p:cNvSpPr>
          <p:nvPr>
            <p:ph type="sldNum" sz="quarter" idx="12"/>
          </p:nvPr>
        </p:nvSpPr>
        <p:spPr>
          <a:xfrm>
            <a:off x="11363696" y="6531939"/>
            <a:ext cx="294460" cy="187367"/>
          </a:xfrm>
        </p:spPr>
        <p:txBody>
          <a:bodyPr/>
          <a:lstStyle/>
          <a:p>
            <a:r>
              <a:rPr lang="en-US" dirty="0"/>
              <a:t>13</a:t>
            </a:r>
          </a:p>
        </p:txBody>
      </p:sp>
      <p:sp>
        <p:nvSpPr>
          <p:cNvPr id="8" name="Content Placeholder 8">
            <a:extLst>
              <a:ext uri="{FF2B5EF4-FFF2-40B4-BE49-F238E27FC236}">
                <a16:creationId xmlns:a16="http://schemas.microsoft.com/office/drawing/2014/main" id="{FD05EB18-B562-11B6-6FBE-D1F94E70156C}"/>
              </a:ext>
            </a:extLst>
          </p:cNvPr>
          <p:cNvSpPr txBox="1">
            <a:spLocks/>
          </p:cNvSpPr>
          <p:nvPr/>
        </p:nvSpPr>
        <p:spPr>
          <a:xfrm>
            <a:off x="887092" y="5701413"/>
            <a:ext cx="2022793" cy="45237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800" b="1" dirty="0">
                <a:solidFill>
                  <a:srgbClr val="000000"/>
                </a:solidFill>
                <a:latin typeface="Times New Roman" panose="02020603050405020304" pitchFamily="18" charset="0"/>
                <a:ea typeface="Calibri" panose="020F0502020204030204" pitchFamily="34" charset="0"/>
              </a:rPr>
              <a:t>Splash Screen</a:t>
            </a:r>
            <a:endParaRPr lang="en-US" b="1" dirty="0"/>
          </a:p>
        </p:txBody>
      </p:sp>
      <p:sp>
        <p:nvSpPr>
          <p:cNvPr id="9" name="Content Placeholder 8">
            <a:extLst>
              <a:ext uri="{FF2B5EF4-FFF2-40B4-BE49-F238E27FC236}">
                <a16:creationId xmlns:a16="http://schemas.microsoft.com/office/drawing/2014/main" id="{83095332-D854-01C8-CBFD-C13DC8CBA26A}"/>
              </a:ext>
            </a:extLst>
          </p:cNvPr>
          <p:cNvSpPr txBox="1">
            <a:spLocks/>
          </p:cNvSpPr>
          <p:nvPr/>
        </p:nvSpPr>
        <p:spPr>
          <a:xfrm>
            <a:off x="3396417" y="5701413"/>
            <a:ext cx="1845610" cy="5461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800" b="1" dirty="0">
                <a:solidFill>
                  <a:srgbClr val="000000"/>
                </a:solidFill>
                <a:effectLst/>
                <a:latin typeface="Times New Roman" panose="02020603050405020304" pitchFamily="18" charset="0"/>
                <a:ea typeface="Calibri" panose="020F0502020204030204" pitchFamily="34" charset="0"/>
              </a:rPr>
              <a:t>Sign-in Screen</a:t>
            </a:r>
            <a:endParaRPr lang="en-US" b="1" dirty="0"/>
          </a:p>
        </p:txBody>
      </p:sp>
      <p:pic>
        <p:nvPicPr>
          <p:cNvPr id="6" name="Picture 5">
            <a:extLst>
              <a:ext uri="{FF2B5EF4-FFF2-40B4-BE49-F238E27FC236}">
                <a16:creationId xmlns:a16="http://schemas.microsoft.com/office/drawing/2014/main" id="{FE59AF3F-FF29-116B-9BE3-18C287243F2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1510" y="856615"/>
            <a:ext cx="2238375" cy="4725035"/>
          </a:xfrm>
          <a:prstGeom prst="rect">
            <a:avLst/>
          </a:prstGeom>
          <a:noFill/>
          <a:ln>
            <a:noFill/>
          </a:ln>
        </p:spPr>
      </p:pic>
      <p:pic>
        <p:nvPicPr>
          <p:cNvPr id="10" name="Picture 9">
            <a:extLst>
              <a:ext uri="{FF2B5EF4-FFF2-40B4-BE49-F238E27FC236}">
                <a16:creationId xmlns:a16="http://schemas.microsoft.com/office/drawing/2014/main" id="{39C98CD1-8B0B-3B98-A69C-3A979660DF7B}"/>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96416" y="853440"/>
            <a:ext cx="2238375" cy="4728210"/>
          </a:xfrm>
          <a:prstGeom prst="rect">
            <a:avLst/>
          </a:prstGeom>
          <a:noFill/>
          <a:ln>
            <a:noFill/>
          </a:ln>
        </p:spPr>
      </p:pic>
      <p:pic>
        <p:nvPicPr>
          <p:cNvPr id="11" name="Picture 10">
            <a:extLst>
              <a:ext uri="{FF2B5EF4-FFF2-40B4-BE49-F238E27FC236}">
                <a16:creationId xmlns:a16="http://schemas.microsoft.com/office/drawing/2014/main" id="{7F5464C6-A0C5-4A41-9952-991DFF2B1C52}"/>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82856" y="853440"/>
            <a:ext cx="2238375" cy="4727575"/>
          </a:xfrm>
          <a:prstGeom prst="rect">
            <a:avLst/>
          </a:prstGeom>
          <a:noFill/>
          <a:ln>
            <a:noFill/>
          </a:ln>
        </p:spPr>
      </p:pic>
      <p:sp>
        <p:nvSpPr>
          <p:cNvPr id="13" name="Content Placeholder 8">
            <a:extLst>
              <a:ext uri="{FF2B5EF4-FFF2-40B4-BE49-F238E27FC236}">
                <a16:creationId xmlns:a16="http://schemas.microsoft.com/office/drawing/2014/main" id="{2267979E-C553-DD0C-9F56-A1BCFCCA16EE}"/>
              </a:ext>
            </a:extLst>
          </p:cNvPr>
          <p:cNvSpPr txBox="1">
            <a:spLocks/>
          </p:cNvSpPr>
          <p:nvPr/>
        </p:nvSpPr>
        <p:spPr>
          <a:xfrm>
            <a:off x="6279238" y="5703868"/>
            <a:ext cx="1845610" cy="5461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800" b="1" dirty="0">
                <a:solidFill>
                  <a:srgbClr val="000000"/>
                </a:solidFill>
                <a:effectLst/>
                <a:latin typeface="Times New Roman" panose="02020603050405020304" pitchFamily="18" charset="0"/>
                <a:ea typeface="Calibri" panose="020F0502020204030204" pitchFamily="34" charset="0"/>
              </a:rPr>
              <a:t>Sign-up Screen</a:t>
            </a:r>
            <a:endParaRPr lang="en-US" b="1" dirty="0"/>
          </a:p>
        </p:txBody>
      </p:sp>
      <p:sp>
        <p:nvSpPr>
          <p:cNvPr id="14" name="Content Placeholder 8">
            <a:extLst>
              <a:ext uri="{FF2B5EF4-FFF2-40B4-BE49-F238E27FC236}">
                <a16:creationId xmlns:a16="http://schemas.microsoft.com/office/drawing/2014/main" id="{B2BFC0DC-F761-1483-34E5-816BA26E4323}"/>
              </a:ext>
            </a:extLst>
          </p:cNvPr>
          <p:cNvSpPr txBox="1">
            <a:spLocks/>
          </p:cNvSpPr>
          <p:nvPr/>
        </p:nvSpPr>
        <p:spPr>
          <a:xfrm>
            <a:off x="9190636" y="5701413"/>
            <a:ext cx="1845610" cy="5461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800" b="1" dirty="0">
                <a:solidFill>
                  <a:srgbClr val="000000"/>
                </a:solidFill>
                <a:effectLst/>
                <a:latin typeface="Times New Roman" panose="02020603050405020304" pitchFamily="18" charset="0"/>
                <a:ea typeface="Calibri" panose="020F0502020204030204" pitchFamily="34" charset="0"/>
              </a:rPr>
              <a:t>User Profile</a:t>
            </a:r>
            <a:endParaRPr lang="en-US" b="1" dirty="0"/>
          </a:p>
        </p:txBody>
      </p:sp>
      <p:pic>
        <p:nvPicPr>
          <p:cNvPr id="15" name="Picture 14">
            <a:extLst>
              <a:ext uri="{FF2B5EF4-FFF2-40B4-BE49-F238E27FC236}">
                <a16:creationId xmlns:a16="http://schemas.microsoft.com/office/drawing/2014/main" id="{A19A165C-9CC0-3F87-F3A6-6CB5F06B1283}"/>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769296" y="853440"/>
            <a:ext cx="2266950" cy="4785360"/>
          </a:xfrm>
          <a:prstGeom prst="rect">
            <a:avLst/>
          </a:prstGeom>
          <a:noFill/>
          <a:ln>
            <a:noFill/>
          </a:ln>
        </p:spPr>
      </p:pic>
    </p:spTree>
    <p:extLst>
      <p:ext uri="{BB962C8B-B14F-4D97-AF65-F5344CB8AC3E}">
        <p14:creationId xmlns:p14="http://schemas.microsoft.com/office/powerpoint/2010/main" val="61042891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07F152F-9907-931C-4771-A8E45FB54723}"/>
              </a:ext>
            </a:extLst>
          </p:cNvPr>
          <p:cNvSpPr/>
          <p:nvPr/>
        </p:nvSpPr>
        <p:spPr>
          <a:xfrm>
            <a:off x="234950" y="5898263"/>
            <a:ext cx="1845609" cy="9202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7" name="Title 1"/>
          <p:cNvSpPr>
            <a:spLocks noGrp="1"/>
          </p:cNvSpPr>
          <p:nvPr>
            <p:ph type="title"/>
          </p:nvPr>
        </p:nvSpPr>
        <p:spPr>
          <a:xfrm>
            <a:off x="507556" y="-197879"/>
            <a:ext cx="11150600" cy="690693"/>
          </a:xfrm>
        </p:spPr>
        <p:txBody>
          <a:bodyPr/>
          <a:lstStyle/>
          <a:p>
            <a:pPr algn="ctr"/>
            <a:r>
              <a:rPr lang="en-US" dirty="0"/>
              <a:t>SAMPLE OUTPUT of user screen</a:t>
            </a:r>
          </a:p>
        </p:txBody>
      </p:sp>
      <p:sp>
        <p:nvSpPr>
          <p:cNvPr id="4" name="Slide Number Placeholder 3"/>
          <p:cNvSpPr>
            <a:spLocks noGrp="1"/>
          </p:cNvSpPr>
          <p:nvPr>
            <p:ph type="sldNum" sz="quarter" idx="12"/>
          </p:nvPr>
        </p:nvSpPr>
        <p:spPr/>
        <p:txBody>
          <a:bodyPr/>
          <a:lstStyle/>
          <a:p>
            <a:r>
              <a:rPr lang="en-US" dirty="0"/>
              <a:t>13</a:t>
            </a:r>
          </a:p>
        </p:txBody>
      </p:sp>
      <p:sp>
        <p:nvSpPr>
          <p:cNvPr id="8" name="Content Placeholder 8">
            <a:extLst>
              <a:ext uri="{FF2B5EF4-FFF2-40B4-BE49-F238E27FC236}">
                <a16:creationId xmlns:a16="http://schemas.microsoft.com/office/drawing/2014/main" id="{FD05EB18-B562-11B6-6FBE-D1F94E70156C}"/>
              </a:ext>
            </a:extLst>
          </p:cNvPr>
          <p:cNvSpPr txBox="1">
            <a:spLocks/>
          </p:cNvSpPr>
          <p:nvPr/>
        </p:nvSpPr>
        <p:spPr>
          <a:xfrm>
            <a:off x="3945311" y="5625213"/>
            <a:ext cx="2022793" cy="45237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800" b="1" dirty="0">
                <a:solidFill>
                  <a:srgbClr val="000000"/>
                </a:solidFill>
                <a:latin typeface="Times New Roman" panose="02020603050405020304" pitchFamily="18" charset="0"/>
                <a:ea typeface="Calibri" panose="020F0502020204030204" pitchFamily="34" charset="0"/>
              </a:rPr>
              <a:t>Tricycle Details</a:t>
            </a:r>
            <a:endParaRPr lang="en-US" b="1" dirty="0"/>
          </a:p>
        </p:txBody>
      </p:sp>
      <p:sp>
        <p:nvSpPr>
          <p:cNvPr id="9" name="Content Placeholder 8">
            <a:extLst>
              <a:ext uri="{FF2B5EF4-FFF2-40B4-BE49-F238E27FC236}">
                <a16:creationId xmlns:a16="http://schemas.microsoft.com/office/drawing/2014/main" id="{83095332-D854-01C8-CBFD-C13DC8CBA26A}"/>
              </a:ext>
            </a:extLst>
          </p:cNvPr>
          <p:cNvSpPr txBox="1">
            <a:spLocks/>
          </p:cNvSpPr>
          <p:nvPr/>
        </p:nvSpPr>
        <p:spPr>
          <a:xfrm>
            <a:off x="6233101" y="5644965"/>
            <a:ext cx="2327256" cy="5461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800" b="1" dirty="0">
                <a:solidFill>
                  <a:srgbClr val="000000"/>
                </a:solidFill>
                <a:effectLst/>
                <a:latin typeface="Times New Roman" panose="02020603050405020304" pitchFamily="18" charset="0"/>
                <a:ea typeface="Calibri" panose="020F0502020204030204" pitchFamily="34" charset="0"/>
              </a:rPr>
              <a:t>Decide Route Screen</a:t>
            </a:r>
            <a:endParaRPr lang="en-US" b="1" dirty="0"/>
          </a:p>
        </p:txBody>
      </p:sp>
      <p:sp>
        <p:nvSpPr>
          <p:cNvPr id="13" name="Content Placeholder 8">
            <a:extLst>
              <a:ext uri="{FF2B5EF4-FFF2-40B4-BE49-F238E27FC236}">
                <a16:creationId xmlns:a16="http://schemas.microsoft.com/office/drawing/2014/main" id="{2267979E-C553-DD0C-9F56-A1BCFCCA16EE}"/>
              </a:ext>
            </a:extLst>
          </p:cNvPr>
          <p:cNvSpPr txBox="1">
            <a:spLocks/>
          </p:cNvSpPr>
          <p:nvPr/>
        </p:nvSpPr>
        <p:spPr>
          <a:xfrm>
            <a:off x="8825354" y="5625213"/>
            <a:ext cx="2611152" cy="5461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800" b="1" dirty="0">
                <a:solidFill>
                  <a:srgbClr val="000000"/>
                </a:solidFill>
                <a:effectLst/>
                <a:latin typeface="Times New Roman" panose="02020603050405020304" pitchFamily="18" charset="0"/>
                <a:ea typeface="Calibri" panose="020F0502020204030204" pitchFamily="34" charset="0"/>
              </a:rPr>
              <a:t>Payment Confirmation</a:t>
            </a:r>
            <a:endParaRPr lang="en-US" b="1" dirty="0"/>
          </a:p>
        </p:txBody>
      </p:sp>
      <p:sp>
        <p:nvSpPr>
          <p:cNvPr id="14" name="Content Placeholder 8">
            <a:extLst>
              <a:ext uri="{FF2B5EF4-FFF2-40B4-BE49-F238E27FC236}">
                <a16:creationId xmlns:a16="http://schemas.microsoft.com/office/drawing/2014/main" id="{B2BFC0DC-F761-1483-34E5-816BA26E4323}"/>
              </a:ext>
            </a:extLst>
          </p:cNvPr>
          <p:cNvSpPr txBox="1">
            <a:spLocks/>
          </p:cNvSpPr>
          <p:nvPr/>
        </p:nvSpPr>
        <p:spPr>
          <a:xfrm>
            <a:off x="1098584" y="5644965"/>
            <a:ext cx="2101161" cy="5461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800" b="1" dirty="0">
                <a:solidFill>
                  <a:srgbClr val="000000"/>
                </a:solidFill>
                <a:effectLst/>
                <a:latin typeface="Times New Roman" panose="02020603050405020304" pitchFamily="18" charset="0"/>
                <a:ea typeface="Calibri" panose="020F0502020204030204" pitchFamily="34" charset="0"/>
              </a:rPr>
              <a:t>Available Tricycle</a:t>
            </a:r>
            <a:endParaRPr lang="en-US" b="1" dirty="0"/>
          </a:p>
        </p:txBody>
      </p:sp>
      <p:pic>
        <p:nvPicPr>
          <p:cNvPr id="3" name="Picture 2">
            <a:extLst>
              <a:ext uri="{FF2B5EF4-FFF2-40B4-BE49-F238E27FC236}">
                <a16:creationId xmlns:a16="http://schemas.microsoft.com/office/drawing/2014/main" id="{164ABFD9-3898-E72D-7473-8D9CF86F4E3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52141" y="713357"/>
            <a:ext cx="2279269" cy="4810859"/>
          </a:xfrm>
          <a:prstGeom prst="rect">
            <a:avLst/>
          </a:prstGeom>
          <a:noFill/>
          <a:ln>
            <a:noFill/>
          </a:ln>
        </p:spPr>
      </p:pic>
      <p:pic>
        <p:nvPicPr>
          <p:cNvPr id="5" name="Picture 4">
            <a:extLst>
              <a:ext uri="{FF2B5EF4-FFF2-40B4-BE49-F238E27FC236}">
                <a16:creationId xmlns:a16="http://schemas.microsoft.com/office/drawing/2014/main" id="{6A0AF775-E55B-8B3C-DB04-5316436D72C5}"/>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32407" y="713357"/>
            <a:ext cx="2257425" cy="4764405"/>
          </a:xfrm>
          <a:prstGeom prst="rect">
            <a:avLst/>
          </a:prstGeom>
          <a:noFill/>
          <a:ln>
            <a:noFill/>
          </a:ln>
        </p:spPr>
      </p:pic>
      <p:pic>
        <p:nvPicPr>
          <p:cNvPr id="15" name="Picture 14">
            <a:extLst>
              <a:ext uri="{FF2B5EF4-FFF2-40B4-BE49-F238E27FC236}">
                <a16:creationId xmlns:a16="http://schemas.microsoft.com/office/drawing/2014/main" id="{E853E3CE-142B-BC4C-1DA2-9115C1DB97C4}"/>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825354" y="686687"/>
            <a:ext cx="2269490" cy="4791075"/>
          </a:xfrm>
          <a:prstGeom prst="rect">
            <a:avLst/>
          </a:prstGeom>
          <a:noFill/>
          <a:ln>
            <a:noFill/>
          </a:ln>
        </p:spPr>
      </p:pic>
      <p:pic>
        <p:nvPicPr>
          <p:cNvPr id="6" name="Picture 5">
            <a:extLst>
              <a:ext uri="{FF2B5EF4-FFF2-40B4-BE49-F238E27FC236}">
                <a16:creationId xmlns:a16="http://schemas.microsoft.com/office/drawing/2014/main" id="{956CE559-1730-3F90-FA1D-07A3E3B09406}"/>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61370" y="686687"/>
            <a:ext cx="2238375" cy="4725670"/>
          </a:xfrm>
          <a:prstGeom prst="rect">
            <a:avLst/>
          </a:prstGeom>
          <a:noFill/>
          <a:ln>
            <a:noFill/>
          </a:ln>
        </p:spPr>
      </p:pic>
    </p:spTree>
    <p:extLst>
      <p:ext uri="{BB962C8B-B14F-4D97-AF65-F5344CB8AC3E}">
        <p14:creationId xmlns:p14="http://schemas.microsoft.com/office/powerpoint/2010/main" val="305110096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07F152F-9907-931C-4771-A8E45FB54723}"/>
              </a:ext>
            </a:extLst>
          </p:cNvPr>
          <p:cNvSpPr/>
          <p:nvPr/>
        </p:nvSpPr>
        <p:spPr>
          <a:xfrm>
            <a:off x="234950" y="5898263"/>
            <a:ext cx="1845609" cy="9202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7" name="Title 1"/>
          <p:cNvSpPr>
            <a:spLocks noGrp="1"/>
          </p:cNvSpPr>
          <p:nvPr>
            <p:ph type="title"/>
          </p:nvPr>
        </p:nvSpPr>
        <p:spPr>
          <a:xfrm>
            <a:off x="507556" y="-197879"/>
            <a:ext cx="11150600" cy="690693"/>
          </a:xfrm>
        </p:spPr>
        <p:txBody>
          <a:bodyPr/>
          <a:lstStyle/>
          <a:p>
            <a:pPr algn="ctr"/>
            <a:r>
              <a:rPr lang="en-US" dirty="0"/>
              <a:t>SAMPLE OUTPUT of user screen</a:t>
            </a:r>
          </a:p>
        </p:txBody>
      </p:sp>
      <p:sp>
        <p:nvSpPr>
          <p:cNvPr id="4" name="Slide Number Placeholder 3"/>
          <p:cNvSpPr>
            <a:spLocks noGrp="1"/>
          </p:cNvSpPr>
          <p:nvPr>
            <p:ph type="sldNum" sz="quarter" idx="12"/>
          </p:nvPr>
        </p:nvSpPr>
        <p:spPr/>
        <p:txBody>
          <a:bodyPr/>
          <a:lstStyle/>
          <a:p>
            <a:r>
              <a:rPr lang="en-US" dirty="0"/>
              <a:t>13</a:t>
            </a:r>
          </a:p>
        </p:txBody>
      </p:sp>
      <p:sp>
        <p:nvSpPr>
          <p:cNvPr id="8" name="Content Placeholder 8">
            <a:extLst>
              <a:ext uri="{FF2B5EF4-FFF2-40B4-BE49-F238E27FC236}">
                <a16:creationId xmlns:a16="http://schemas.microsoft.com/office/drawing/2014/main" id="{FD05EB18-B562-11B6-6FBE-D1F94E70156C}"/>
              </a:ext>
            </a:extLst>
          </p:cNvPr>
          <p:cNvSpPr txBox="1">
            <a:spLocks/>
          </p:cNvSpPr>
          <p:nvPr/>
        </p:nvSpPr>
        <p:spPr>
          <a:xfrm>
            <a:off x="5094398" y="5684426"/>
            <a:ext cx="2022793" cy="45237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800" b="1" dirty="0">
                <a:solidFill>
                  <a:srgbClr val="000000"/>
                </a:solidFill>
                <a:latin typeface="Times New Roman" panose="02020603050405020304" pitchFamily="18" charset="0"/>
                <a:ea typeface="Calibri" panose="020F0502020204030204" pitchFamily="34" charset="0"/>
              </a:rPr>
              <a:t>History Page</a:t>
            </a:r>
            <a:endParaRPr lang="en-US" b="1" dirty="0"/>
          </a:p>
        </p:txBody>
      </p:sp>
      <p:sp>
        <p:nvSpPr>
          <p:cNvPr id="9" name="Content Placeholder 8">
            <a:extLst>
              <a:ext uri="{FF2B5EF4-FFF2-40B4-BE49-F238E27FC236}">
                <a16:creationId xmlns:a16="http://schemas.microsoft.com/office/drawing/2014/main" id="{83095332-D854-01C8-CBFD-C13DC8CBA26A}"/>
              </a:ext>
            </a:extLst>
          </p:cNvPr>
          <p:cNvSpPr txBox="1">
            <a:spLocks/>
          </p:cNvSpPr>
          <p:nvPr/>
        </p:nvSpPr>
        <p:spPr>
          <a:xfrm>
            <a:off x="7382188" y="5704178"/>
            <a:ext cx="2327256" cy="5461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800" b="1" dirty="0">
                <a:solidFill>
                  <a:srgbClr val="000000"/>
                </a:solidFill>
                <a:effectLst/>
                <a:latin typeface="Times New Roman" panose="02020603050405020304" pitchFamily="18" charset="0"/>
                <a:ea typeface="Calibri" panose="020F0502020204030204" pitchFamily="34" charset="0"/>
              </a:rPr>
              <a:t>Fund Wallet</a:t>
            </a:r>
            <a:endParaRPr lang="en-US" b="1" dirty="0"/>
          </a:p>
        </p:txBody>
      </p:sp>
      <p:pic>
        <p:nvPicPr>
          <p:cNvPr id="6" name="Picture 5">
            <a:extLst>
              <a:ext uri="{FF2B5EF4-FFF2-40B4-BE49-F238E27FC236}">
                <a16:creationId xmlns:a16="http://schemas.microsoft.com/office/drawing/2014/main" id="{F49E182E-58EA-016F-EDDF-12116982315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67556" y="698275"/>
            <a:ext cx="2276475" cy="4805045"/>
          </a:xfrm>
          <a:prstGeom prst="rect">
            <a:avLst/>
          </a:prstGeom>
          <a:noFill/>
          <a:ln>
            <a:noFill/>
          </a:ln>
        </p:spPr>
      </p:pic>
      <p:pic>
        <p:nvPicPr>
          <p:cNvPr id="10" name="Picture 9">
            <a:extLst>
              <a:ext uri="{FF2B5EF4-FFF2-40B4-BE49-F238E27FC236}">
                <a16:creationId xmlns:a16="http://schemas.microsoft.com/office/drawing/2014/main" id="{BEDFA54E-40ED-25A9-3FB0-FEF1FC7EA4C2}"/>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32969" y="714751"/>
            <a:ext cx="2276475" cy="4806950"/>
          </a:xfrm>
          <a:prstGeom prst="rect">
            <a:avLst/>
          </a:prstGeom>
          <a:noFill/>
          <a:ln>
            <a:noFill/>
          </a:ln>
        </p:spPr>
      </p:pic>
      <p:pic>
        <p:nvPicPr>
          <p:cNvPr id="12" name="Picture 11">
            <a:extLst>
              <a:ext uri="{FF2B5EF4-FFF2-40B4-BE49-F238E27FC236}">
                <a16:creationId xmlns:a16="http://schemas.microsoft.com/office/drawing/2014/main" id="{F0537425-A668-D2F6-179C-F0370B704610}"/>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57904" y="698275"/>
            <a:ext cx="2266950" cy="4784090"/>
          </a:xfrm>
          <a:prstGeom prst="rect">
            <a:avLst/>
          </a:prstGeom>
          <a:noFill/>
          <a:ln>
            <a:noFill/>
          </a:ln>
        </p:spPr>
      </p:pic>
      <p:sp>
        <p:nvSpPr>
          <p:cNvPr id="17" name="Content Placeholder 8">
            <a:extLst>
              <a:ext uri="{FF2B5EF4-FFF2-40B4-BE49-F238E27FC236}">
                <a16:creationId xmlns:a16="http://schemas.microsoft.com/office/drawing/2014/main" id="{F6E77743-44B5-E8B0-82AF-7EFF03E4EABA}"/>
              </a:ext>
            </a:extLst>
          </p:cNvPr>
          <p:cNvSpPr txBox="1">
            <a:spLocks/>
          </p:cNvSpPr>
          <p:nvPr/>
        </p:nvSpPr>
        <p:spPr>
          <a:xfrm>
            <a:off x="2602061" y="5672077"/>
            <a:ext cx="2022793" cy="45237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800" b="1" dirty="0">
                <a:solidFill>
                  <a:srgbClr val="000000"/>
                </a:solidFill>
                <a:latin typeface="Times New Roman" panose="02020603050405020304" pitchFamily="18" charset="0"/>
                <a:ea typeface="Calibri" panose="020F0502020204030204" pitchFamily="34" charset="0"/>
              </a:rPr>
              <a:t>Booking Status</a:t>
            </a:r>
            <a:endParaRPr lang="en-US" b="1" dirty="0"/>
          </a:p>
        </p:txBody>
      </p:sp>
    </p:spTree>
    <p:extLst>
      <p:ext uri="{BB962C8B-B14F-4D97-AF65-F5344CB8AC3E}">
        <p14:creationId xmlns:p14="http://schemas.microsoft.com/office/powerpoint/2010/main" val="103479426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07F152F-9907-931C-4771-A8E45FB54723}"/>
              </a:ext>
            </a:extLst>
          </p:cNvPr>
          <p:cNvSpPr/>
          <p:nvPr/>
        </p:nvSpPr>
        <p:spPr>
          <a:xfrm>
            <a:off x="234950" y="5898263"/>
            <a:ext cx="1845609" cy="9202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7" name="Title 1"/>
          <p:cNvSpPr>
            <a:spLocks noGrp="1"/>
          </p:cNvSpPr>
          <p:nvPr>
            <p:ph type="title"/>
          </p:nvPr>
        </p:nvSpPr>
        <p:spPr>
          <a:xfrm>
            <a:off x="806450" y="66795"/>
            <a:ext cx="11150600" cy="690693"/>
          </a:xfrm>
        </p:spPr>
        <p:txBody>
          <a:bodyPr/>
          <a:lstStyle/>
          <a:p>
            <a:pPr algn="ctr"/>
            <a:r>
              <a:rPr lang="en-US" dirty="0"/>
              <a:t>SAMPLE OUTPUT of driver screen</a:t>
            </a:r>
          </a:p>
        </p:txBody>
      </p:sp>
      <p:sp>
        <p:nvSpPr>
          <p:cNvPr id="4" name="Slide Number Placeholder 3"/>
          <p:cNvSpPr>
            <a:spLocks noGrp="1"/>
          </p:cNvSpPr>
          <p:nvPr>
            <p:ph type="sldNum" sz="quarter" idx="12"/>
          </p:nvPr>
        </p:nvSpPr>
        <p:spPr/>
        <p:txBody>
          <a:bodyPr/>
          <a:lstStyle/>
          <a:p>
            <a:r>
              <a:rPr lang="en-US" dirty="0"/>
              <a:t>13</a:t>
            </a:r>
          </a:p>
        </p:txBody>
      </p:sp>
      <p:sp>
        <p:nvSpPr>
          <p:cNvPr id="8" name="Content Placeholder 8">
            <a:extLst>
              <a:ext uri="{FF2B5EF4-FFF2-40B4-BE49-F238E27FC236}">
                <a16:creationId xmlns:a16="http://schemas.microsoft.com/office/drawing/2014/main" id="{FD05EB18-B562-11B6-6FBE-D1F94E70156C}"/>
              </a:ext>
            </a:extLst>
          </p:cNvPr>
          <p:cNvSpPr txBox="1">
            <a:spLocks/>
          </p:cNvSpPr>
          <p:nvPr/>
        </p:nvSpPr>
        <p:spPr>
          <a:xfrm>
            <a:off x="1368056" y="5889887"/>
            <a:ext cx="2022793" cy="45237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800" b="1" dirty="0">
                <a:solidFill>
                  <a:srgbClr val="000000"/>
                </a:solidFill>
                <a:latin typeface="Times New Roman" panose="02020603050405020304" pitchFamily="18" charset="0"/>
                <a:ea typeface="Calibri" panose="020F0502020204030204" pitchFamily="34" charset="0"/>
              </a:rPr>
              <a:t>Tricycle Details</a:t>
            </a:r>
            <a:endParaRPr lang="en-US" b="1" dirty="0"/>
          </a:p>
        </p:txBody>
      </p:sp>
      <p:sp>
        <p:nvSpPr>
          <p:cNvPr id="9" name="Content Placeholder 8">
            <a:extLst>
              <a:ext uri="{FF2B5EF4-FFF2-40B4-BE49-F238E27FC236}">
                <a16:creationId xmlns:a16="http://schemas.microsoft.com/office/drawing/2014/main" id="{83095332-D854-01C8-CBFD-C13DC8CBA26A}"/>
              </a:ext>
            </a:extLst>
          </p:cNvPr>
          <p:cNvSpPr txBox="1">
            <a:spLocks/>
          </p:cNvSpPr>
          <p:nvPr/>
        </p:nvSpPr>
        <p:spPr>
          <a:xfrm>
            <a:off x="3655846" y="5909639"/>
            <a:ext cx="2327256" cy="5461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800" b="1" dirty="0">
                <a:solidFill>
                  <a:srgbClr val="000000"/>
                </a:solidFill>
                <a:effectLst/>
                <a:latin typeface="Times New Roman" panose="02020603050405020304" pitchFamily="18" charset="0"/>
                <a:ea typeface="Calibri" panose="020F0502020204030204" pitchFamily="34" charset="0"/>
              </a:rPr>
              <a:t>Decide Route Screen</a:t>
            </a:r>
            <a:endParaRPr lang="en-US" b="1" dirty="0"/>
          </a:p>
        </p:txBody>
      </p:sp>
      <p:sp>
        <p:nvSpPr>
          <p:cNvPr id="13" name="Content Placeholder 8">
            <a:extLst>
              <a:ext uri="{FF2B5EF4-FFF2-40B4-BE49-F238E27FC236}">
                <a16:creationId xmlns:a16="http://schemas.microsoft.com/office/drawing/2014/main" id="{2267979E-C553-DD0C-9F56-A1BCFCCA16EE}"/>
              </a:ext>
            </a:extLst>
          </p:cNvPr>
          <p:cNvSpPr txBox="1">
            <a:spLocks/>
          </p:cNvSpPr>
          <p:nvPr/>
        </p:nvSpPr>
        <p:spPr>
          <a:xfrm>
            <a:off x="6248099" y="5889887"/>
            <a:ext cx="2611152" cy="5461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800" b="1" dirty="0">
                <a:solidFill>
                  <a:srgbClr val="000000"/>
                </a:solidFill>
                <a:effectLst/>
                <a:latin typeface="Times New Roman" panose="02020603050405020304" pitchFamily="18" charset="0"/>
                <a:ea typeface="Calibri" panose="020F0502020204030204" pitchFamily="34" charset="0"/>
              </a:rPr>
              <a:t>Payment Confirmation</a:t>
            </a:r>
            <a:endParaRPr lang="en-US" b="1" dirty="0"/>
          </a:p>
        </p:txBody>
      </p:sp>
      <p:sp>
        <p:nvSpPr>
          <p:cNvPr id="14" name="Content Placeholder 8">
            <a:extLst>
              <a:ext uri="{FF2B5EF4-FFF2-40B4-BE49-F238E27FC236}">
                <a16:creationId xmlns:a16="http://schemas.microsoft.com/office/drawing/2014/main" id="{B2BFC0DC-F761-1483-34E5-816BA26E4323}"/>
              </a:ext>
            </a:extLst>
          </p:cNvPr>
          <p:cNvSpPr txBox="1">
            <a:spLocks/>
          </p:cNvSpPr>
          <p:nvPr/>
        </p:nvSpPr>
        <p:spPr>
          <a:xfrm>
            <a:off x="9124248" y="5909639"/>
            <a:ext cx="2101161" cy="5461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800" b="1" dirty="0">
                <a:solidFill>
                  <a:srgbClr val="000000"/>
                </a:solidFill>
                <a:effectLst/>
                <a:latin typeface="Times New Roman" panose="02020603050405020304" pitchFamily="18" charset="0"/>
                <a:ea typeface="Calibri" panose="020F0502020204030204" pitchFamily="34" charset="0"/>
              </a:rPr>
              <a:t>Booking Status</a:t>
            </a:r>
            <a:endParaRPr lang="en-US" b="1" dirty="0"/>
          </a:p>
        </p:txBody>
      </p:sp>
      <p:pic>
        <p:nvPicPr>
          <p:cNvPr id="3" name="Picture 2">
            <a:extLst>
              <a:ext uri="{FF2B5EF4-FFF2-40B4-BE49-F238E27FC236}">
                <a16:creationId xmlns:a16="http://schemas.microsoft.com/office/drawing/2014/main" id="{956E724B-F8C9-4C39-B856-26A99A7C791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3971" y="903735"/>
            <a:ext cx="2276475" cy="4803775"/>
          </a:xfrm>
          <a:prstGeom prst="rect">
            <a:avLst/>
          </a:prstGeom>
          <a:noFill/>
          <a:ln>
            <a:noFill/>
          </a:ln>
        </p:spPr>
      </p:pic>
      <p:pic>
        <p:nvPicPr>
          <p:cNvPr id="12" name="Picture 11">
            <a:extLst>
              <a:ext uri="{FF2B5EF4-FFF2-40B4-BE49-F238E27FC236}">
                <a16:creationId xmlns:a16="http://schemas.microsoft.com/office/drawing/2014/main" id="{538623CF-DF67-D573-8D04-07CBE593FBA6}"/>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07648" y="922785"/>
            <a:ext cx="2266950" cy="4784725"/>
          </a:xfrm>
          <a:prstGeom prst="rect">
            <a:avLst/>
          </a:prstGeom>
          <a:noFill/>
          <a:ln>
            <a:noFill/>
          </a:ln>
        </p:spPr>
      </p:pic>
      <p:pic>
        <p:nvPicPr>
          <p:cNvPr id="15" name="Picture 14">
            <a:extLst>
              <a:ext uri="{FF2B5EF4-FFF2-40B4-BE49-F238E27FC236}">
                <a16:creationId xmlns:a16="http://schemas.microsoft.com/office/drawing/2014/main" id="{2CAB8646-DE84-3EE0-107F-2830634F47F2}"/>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26475" y="903735"/>
            <a:ext cx="2266950" cy="4785995"/>
          </a:xfrm>
          <a:prstGeom prst="rect">
            <a:avLst/>
          </a:prstGeom>
          <a:noFill/>
          <a:ln>
            <a:noFill/>
          </a:ln>
        </p:spPr>
      </p:pic>
      <p:pic>
        <p:nvPicPr>
          <p:cNvPr id="17" name="Picture 16">
            <a:extLst>
              <a:ext uri="{FF2B5EF4-FFF2-40B4-BE49-F238E27FC236}">
                <a16:creationId xmlns:a16="http://schemas.microsoft.com/office/drawing/2014/main" id="{AEF10854-E334-4397-3DCB-EF744B492319}"/>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745302" y="918340"/>
            <a:ext cx="2266950" cy="4789170"/>
          </a:xfrm>
          <a:prstGeom prst="rect">
            <a:avLst/>
          </a:prstGeom>
          <a:noFill/>
          <a:ln>
            <a:noFill/>
          </a:ln>
        </p:spPr>
      </p:pic>
    </p:spTree>
    <p:extLst>
      <p:ext uri="{BB962C8B-B14F-4D97-AF65-F5344CB8AC3E}">
        <p14:creationId xmlns:p14="http://schemas.microsoft.com/office/powerpoint/2010/main" val="286593762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0A78FB5-33EB-95A1-017A-C1842BCD38D4}"/>
              </a:ext>
            </a:extLst>
          </p:cNvPr>
          <p:cNvSpPr/>
          <p:nvPr/>
        </p:nvSpPr>
        <p:spPr>
          <a:xfrm>
            <a:off x="6305550" y="1576528"/>
            <a:ext cx="3702050" cy="37320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13" name="Title 1">
            <a:extLst>
              <a:ext uri="{FF2B5EF4-FFF2-40B4-BE49-F238E27FC236}">
                <a16:creationId xmlns:a16="http://schemas.microsoft.com/office/drawing/2014/main" id="{0E39121D-69D8-36FB-4081-6BBAC61B8C19}"/>
              </a:ext>
            </a:extLst>
          </p:cNvPr>
          <p:cNvSpPr>
            <a:spLocks noGrp="1"/>
          </p:cNvSpPr>
          <p:nvPr>
            <p:ph type="title"/>
          </p:nvPr>
        </p:nvSpPr>
        <p:spPr>
          <a:xfrm>
            <a:off x="6305550" y="316033"/>
            <a:ext cx="2457450" cy="504707"/>
          </a:xfrm>
        </p:spPr>
        <p:txBody>
          <a:bodyPr/>
          <a:lstStyle/>
          <a:p>
            <a:r>
              <a:rPr lang="en-US" sz="3600" dirty="0"/>
              <a:t>Summary</a:t>
            </a:r>
          </a:p>
        </p:txBody>
      </p:sp>
      <p:sp>
        <p:nvSpPr>
          <p:cNvPr id="14" name="Title 1">
            <a:extLst>
              <a:ext uri="{FF2B5EF4-FFF2-40B4-BE49-F238E27FC236}">
                <a16:creationId xmlns:a16="http://schemas.microsoft.com/office/drawing/2014/main" id="{B9865E6A-CD50-ECEC-7B52-9CCEBF2964F4}"/>
              </a:ext>
            </a:extLst>
          </p:cNvPr>
          <p:cNvSpPr txBox="1">
            <a:spLocks/>
          </p:cNvSpPr>
          <p:nvPr/>
        </p:nvSpPr>
        <p:spPr>
          <a:xfrm>
            <a:off x="6256421" y="3545305"/>
            <a:ext cx="3189051" cy="595931"/>
          </a:xfrm>
          <a:prstGeom prst="rect">
            <a:avLst/>
          </a:prstGeom>
          <a:noFill/>
        </p:spPr>
        <p:txBody>
          <a:bodyPr vert="horz" wrap="square" lIns="91440" tIns="45720" rIns="91440" bIns="45720" rtlCol="0" anchor="ctr">
            <a:noAutofit/>
          </a:bodyPr>
          <a:lstStyle>
            <a:lvl1pPr algn="l" defTabSz="914400" rtl="0" eaLnBrk="1" latinLnBrk="0" hangingPunct="1">
              <a:lnSpc>
                <a:spcPct val="90000"/>
              </a:lnSpc>
              <a:spcBef>
                <a:spcPct val="0"/>
              </a:spcBef>
              <a:buNone/>
              <a:defRPr lang="en-US" sz="6000" b="1" kern="1200" cap="all" baseline="0">
                <a:solidFill>
                  <a:schemeClr val="accent1"/>
                </a:solidFill>
                <a:latin typeface="+mj-lt"/>
                <a:ea typeface="+mn-ea"/>
                <a:cs typeface="+mn-cs"/>
              </a:defRPr>
            </a:lvl1pPr>
          </a:lstStyle>
          <a:p>
            <a:r>
              <a:rPr lang="en-US" sz="3600" dirty="0"/>
              <a:t>conclusion</a:t>
            </a:r>
          </a:p>
        </p:txBody>
      </p:sp>
      <p:pic>
        <p:nvPicPr>
          <p:cNvPr id="19" name="Picture Placeholder 18">
            <a:extLst>
              <a:ext uri="{FF2B5EF4-FFF2-40B4-BE49-F238E27FC236}">
                <a16:creationId xmlns:a16="http://schemas.microsoft.com/office/drawing/2014/main" id="{88503F7F-C43B-6EAD-BE4E-121D10E0FD1D}"/>
              </a:ext>
            </a:extLst>
          </p:cNvPr>
          <p:cNvPicPr>
            <a:picLocks noGrp="1" noChangeAspect="1"/>
          </p:cNvPicPr>
          <p:nvPr>
            <p:ph type="pic" sz="quarter" idx="10"/>
          </p:nvPr>
        </p:nvPicPr>
        <p:blipFill>
          <a:blip r:embed="rId3"/>
          <a:srcRect l="16667" r="16667"/>
          <a:stretch>
            <a:fillRect/>
          </a:stretch>
        </p:blipFill>
        <p:spPr/>
      </p:pic>
      <p:sp>
        <p:nvSpPr>
          <p:cNvPr id="21" name="Content Placeholder 7">
            <a:extLst>
              <a:ext uri="{FF2B5EF4-FFF2-40B4-BE49-F238E27FC236}">
                <a16:creationId xmlns:a16="http://schemas.microsoft.com/office/drawing/2014/main" id="{1208FCEB-6B36-A027-E9E0-7638F832C87D}"/>
              </a:ext>
            </a:extLst>
          </p:cNvPr>
          <p:cNvSpPr txBox="1">
            <a:spLocks/>
          </p:cNvSpPr>
          <p:nvPr/>
        </p:nvSpPr>
        <p:spPr>
          <a:xfrm>
            <a:off x="6305550" y="4141236"/>
            <a:ext cx="5443621" cy="239955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spcAft>
                <a:spcPts val="800"/>
              </a:spcAft>
              <a:buNone/>
            </a:pPr>
            <a:r>
              <a:rPr lang="en-GB" sz="2400" dirty="0">
                <a:effectLst/>
                <a:latin typeface="Times New Roman" panose="02020603050405020304" pitchFamily="18" charset="0"/>
                <a:ea typeface="Calibri" panose="020F0502020204030204" pitchFamily="34" charset="0"/>
              </a:rPr>
              <a:t>In conclusion, the system can help to streamline processes within the campus and make it easier for students to get the transportation they need</a:t>
            </a:r>
            <a:endParaRPr lang="en-NG" sz="2400" dirty="0">
              <a:latin typeface="Calibri" panose="020F0502020204030204" pitchFamily="34" charset="0"/>
              <a:ea typeface="Calibri" panose="020F0502020204030204" pitchFamily="34" charset="0"/>
              <a:cs typeface="Arial" panose="020B0604020202020204" pitchFamily="34" charset="0"/>
            </a:endParaRPr>
          </a:p>
        </p:txBody>
      </p:sp>
      <p:sp>
        <p:nvSpPr>
          <p:cNvPr id="22" name="Content Placeholder 7">
            <a:extLst>
              <a:ext uri="{FF2B5EF4-FFF2-40B4-BE49-F238E27FC236}">
                <a16:creationId xmlns:a16="http://schemas.microsoft.com/office/drawing/2014/main" id="{9498FA62-4A50-AE14-1E8C-AAC0A9A2E955}"/>
              </a:ext>
            </a:extLst>
          </p:cNvPr>
          <p:cNvSpPr txBox="1">
            <a:spLocks/>
          </p:cNvSpPr>
          <p:nvPr/>
        </p:nvSpPr>
        <p:spPr>
          <a:xfrm>
            <a:off x="6305550" y="694881"/>
            <a:ext cx="5443621" cy="239955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spcAft>
                <a:spcPts val="800"/>
              </a:spcAft>
              <a:buNone/>
            </a:pP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The safe, efficient transportation of students within the school environment is a challenge faced by higher institutions across the country hence the need for this system</a:t>
            </a:r>
            <a:endParaRPr lang="en-NG" sz="32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3" name="Oval 22">
            <a:extLst>
              <a:ext uri="{FF2B5EF4-FFF2-40B4-BE49-F238E27FC236}">
                <a16:creationId xmlns:a16="http://schemas.microsoft.com/office/drawing/2014/main" id="{9303DA8B-983F-260D-8FF0-E814286031AA}"/>
              </a:ext>
            </a:extLst>
          </p:cNvPr>
          <p:cNvSpPr/>
          <p:nvPr/>
        </p:nvSpPr>
        <p:spPr>
          <a:xfrm>
            <a:off x="11353800" y="6409509"/>
            <a:ext cx="395371" cy="379911"/>
          </a:xfrm>
          <a:prstGeom prst="ellipse">
            <a:avLst/>
          </a:prstGeom>
          <a:solidFill>
            <a:srgbClr val="2C5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14</a:t>
            </a:r>
            <a:endParaRPr lang="en-NG" sz="2400" dirty="0"/>
          </a:p>
        </p:txBody>
      </p:sp>
    </p:spTree>
    <p:extLst>
      <p:ext uri="{BB962C8B-B14F-4D97-AF65-F5344CB8AC3E}">
        <p14:creationId xmlns:p14="http://schemas.microsoft.com/office/powerpoint/2010/main" val="2928802494"/>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A849F35-1CC2-4A69-B1DA-944C46CA3E98}"/>
              </a:ext>
            </a:extLst>
          </p:cNvPr>
          <p:cNvSpPr>
            <a:spLocks noGrp="1"/>
          </p:cNvSpPr>
          <p:nvPr>
            <p:ph type="sldNum" sz="quarter" idx="12"/>
          </p:nvPr>
        </p:nvSpPr>
        <p:spPr/>
        <p:txBody>
          <a:bodyPr/>
          <a:lstStyle/>
          <a:p>
            <a:fld id="{9EC71654-96A5-4280-94F3-931C61A9F92C}" type="slidenum">
              <a:rPr lang="en-US" noProof="0" smtClean="0"/>
              <a:pPr/>
              <a:t>2</a:t>
            </a:fld>
            <a:endParaRPr lang="en-US" noProof="0" dirty="0"/>
          </a:p>
        </p:txBody>
      </p:sp>
      <p:sp>
        <p:nvSpPr>
          <p:cNvPr id="4" name="Title 3">
            <a:extLst>
              <a:ext uri="{FF2B5EF4-FFF2-40B4-BE49-F238E27FC236}">
                <a16:creationId xmlns:a16="http://schemas.microsoft.com/office/drawing/2014/main" id="{F2422E9E-9440-4201-89E4-EE73207EF09E}"/>
              </a:ext>
            </a:extLst>
          </p:cNvPr>
          <p:cNvSpPr>
            <a:spLocks noGrp="1"/>
          </p:cNvSpPr>
          <p:nvPr>
            <p:ph type="title"/>
          </p:nvPr>
        </p:nvSpPr>
        <p:spPr/>
        <p:txBody>
          <a:bodyPr/>
          <a:lstStyle/>
          <a:p>
            <a:r>
              <a:rPr lang="en-US" dirty="0"/>
              <a:t>Table of content</a:t>
            </a:r>
            <a:endParaRPr lang="en-NG" dirty="0"/>
          </a:p>
        </p:txBody>
      </p:sp>
      <p:sp>
        <p:nvSpPr>
          <p:cNvPr id="5" name="Rectangle 4">
            <a:extLst>
              <a:ext uri="{FF2B5EF4-FFF2-40B4-BE49-F238E27FC236}">
                <a16:creationId xmlns:a16="http://schemas.microsoft.com/office/drawing/2014/main" id="{5D9711F4-532F-4387-992D-8D6529FACC3D}"/>
              </a:ext>
            </a:extLst>
          </p:cNvPr>
          <p:cNvSpPr/>
          <p:nvPr/>
        </p:nvSpPr>
        <p:spPr>
          <a:xfrm>
            <a:off x="234950" y="5898263"/>
            <a:ext cx="1845609" cy="9202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3" name="Content Placeholder 2">
            <a:extLst>
              <a:ext uri="{FF2B5EF4-FFF2-40B4-BE49-F238E27FC236}">
                <a16:creationId xmlns:a16="http://schemas.microsoft.com/office/drawing/2014/main" id="{2ECAA3AE-27EF-4BD9-AB92-C63619FE91EA}"/>
              </a:ext>
            </a:extLst>
          </p:cNvPr>
          <p:cNvSpPr>
            <a:spLocks noGrp="1"/>
          </p:cNvSpPr>
          <p:nvPr>
            <p:ph idx="1"/>
          </p:nvPr>
        </p:nvSpPr>
        <p:spPr>
          <a:xfrm>
            <a:off x="515938" y="1825625"/>
            <a:ext cx="10837862" cy="4785754"/>
          </a:xfrm>
        </p:spPr>
        <p:txBody>
          <a:bodyPr>
            <a:normAutofit/>
          </a:bodyPr>
          <a:lstStyle/>
          <a:p>
            <a:pPr>
              <a:buFont typeface="Wingdings" panose="05000000000000000000" pitchFamily="2" charset="2"/>
              <a:buChar char="ü"/>
            </a:pPr>
            <a:r>
              <a:rPr lang="en-US" dirty="0"/>
              <a:t>Background of the Study</a:t>
            </a:r>
          </a:p>
          <a:p>
            <a:pPr>
              <a:buFont typeface="Wingdings" panose="05000000000000000000" pitchFamily="2" charset="2"/>
              <a:buChar char="ü"/>
            </a:pPr>
            <a:r>
              <a:rPr lang="en-US" dirty="0"/>
              <a:t>Statement of the Problem</a:t>
            </a:r>
          </a:p>
          <a:p>
            <a:pPr>
              <a:buFont typeface="Wingdings" panose="05000000000000000000" pitchFamily="2" charset="2"/>
              <a:buChar char="ü"/>
            </a:pPr>
            <a:r>
              <a:rPr lang="en-US" dirty="0"/>
              <a:t>Aims and Objective of the Study</a:t>
            </a:r>
          </a:p>
          <a:p>
            <a:pPr>
              <a:buFont typeface="Wingdings" panose="05000000000000000000" pitchFamily="2" charset="2"/>
              <a:buChar char="ü"/>
            </a:pPr>
            <a:r>
              <a:rPr lang="en-US" dirty="0"/>
              <a:t>Significance of the Study</a:t>
            </a:r>
          </a:p>
          <a:p>
            <a:pPr>
              <a:buFont typeface="Wingdings" panose="05000000000000000000" pitchFamily="2" charset="2"/>
              <a:buChar char="ü"/>
            </a:pPr>
            <a:r>
              <a:rPr lang="en-US" dirty="0"/>
              <a:t>Summary of Literature Review</a:t>
            </a:r>
          </a:p>
          <a:p>
            <a:pPr>
              <a:buFont typeface="Wingdings" panose="05000000000000000000" pitchFamily="2" charset="2"/>
              <a:buChar char="ü"/>
            </a:pPr>
            <a:r>
              <a:rPr lang="en-US" dirty="0"/>
              <a:t>Research Methodology</a:t>
            </a:r>
          </a:p>
          <a:p>
            <a:pPr>
              <a:buFont typeface="Wingdings" panose="05000000000000000000" pitchFamily="2" charset="2"/>
              <a:buChar char="ü"/>
            </a:pPr>
            <a:r>
              <a:rPr lang="en-US" dirty="0"/>
              <a:t>System Modeling</a:t>
            </a:r>
          </a:p>
          <a:p>
            <a:pPr>
              <a:buFont typeface="Wingdings" panose="05000000000000000000" pitchFamily="2" charset="2"/>
              <a:buChar char="ü"/>
            </a:pPr>
            <a:r>
              <a:rPr lang="en-US" dirty="0"/>
              <a:t>Proposed Interface Design</a:t>
            </a:r>
          </a:p>
          <a:p>
            <a:pPr>
              <a:buFont typeface="Wingdings" panose="05000000000000000000" pitchFamily="2" charset="2"/>
              <a:buChar char="ü"/>
            </a:pPr>
            <a:r>
              <a:rPr lang="en-US" dirty="0"/>
              <a:t>Summary / Conclusion</a:t>
            </a:r>
          </a:p>
          <a:p>
            <a:pPr>
              <a:buFont typeface="Wingdings" panose="05000000000000000000" pitchFamily="2" charset="2"/>
              <a:buChar char="ü"/>
            </a:pPr>
            <a:endParaRPr lang="en-US" dirty="0"/>
          </a:p>
          <a:p>
            <a:pPr>
              <a:buFont typeface="Wingdings" panose="05000000000000000000" pitchFamily="2" charset="2"/>
              <a:buChar char="ü"/>
            </a:pPr>
            <a:endParaRPr lang="en-US" dirty="0"/>
          </a:p>
          <a:p>
            <a:pPr>
              <a:buFont typeface="Wingdings" panose="05000000000000000000" pitchFamily="2" charset="2"/>
              <a:buChar char="ü"/>
            </a:pPr>
            <a:endParaRPr lang="en-US" dirty="0"/>
          </a:p>
          <a:p>
            <a:pPr>
              <a:buFont typeface="Wingdings" panose="05000000000000000000" pitchFamily="2" charset="2"/>
              <a:buChar char="ü"/>
            </a:pPr>
            <a:endParaRPr lang="en-NG" dirty="0"/>
          </a:p>
        </p:txBody>
      </p:sp>
      <p:pic>
        <p:nvPicPr>
          <p:cNvPr id="6" name="Picture 5">
            <a:extLst>
              <a:ext uri="{FF2B5EF4-FFF2-40B4-BE49-F238E27FC236}">
                <a16:creationId xmlns:a16="http://schemas.microsoft.com/office/drawing/2014/main" id="{8E7B2F76-46D8-2E00-A975-A46950D513E3}"/>
              </a:ext>
            </a:extLst>
          </p:cNvPr>
          <p:cNvPicPr>
            <a:picLocks noChangeAspect="1"/>
          </p:cNvPicPr>
          <p:nvPr/>
        </p:nvPicPr>
        <p:blipFill>
          <a:blip r:embed="rId2"/>
          <a:stretch>
            <a:fillRect/>
          </a:stretch>
        </p:blipFill>
        <p:spPr>
          <a:xfrm>
            <a:off x="6322840" y="3205832"/>
            <a:ext cx="4232865" cy="3517589"/>
          </a:xfrm>
          <a:prstGeom prst="rect">
            <a:avLst/>
          </a:prstGeom>
        </p:spPr>
      </p:pic>
    </p:spTree>
    <p:extLst>
      <p:ext uri="{BB962C8B-B14F-4D97-AF65-F5344CB8AC3E}">
        <p14:creationId xmlns:p14="http://schemas.microsoft.com/office/powerpoint/2010/main" val="40213832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5D612B9-68B9-4C9F-98FE-CEE07DB1F00D}"/>
              </a:ext>
            </a:extLst>
          </p:cNvPr>
          <p:cNvSpPr>
            <a:spLocks noGrp="1"/>
          </p:cNvSpPr>
          <p:nvPr>
            <p:ph type="title"/>
          </p:nvPr>
        </p:nvSpPr>
        <p:spPr>
          <a:xfrm>
            <a:off x="6469777" y="3158641"/>
            <a:ext cx="5722223" cy="921807"/>
          </a:xfrm>
        </p:spPr>
        <p:txBody>
          <a:bodyPr/>
          <a:lstStyle/>
          <a:p>
            <a:r>
              <a:rPr lang="en-US" dirty="0"/>
              <a:t>Thank you!</a:t>
            </a:r>
          </a:p>
        </p:txBody>
      </p:sp>
      <p:sp>
        <p:nvSpPr>
          <p:cNvPr id="5" name="Subtitle 4">
            <a:extLst>
              <a:ext uri="{FF2B5EF4-FFF2-40B4-BE49-F238E27FC236}">
                <a16:creationId xmlns:a16="http://schemas.microsoft.com/office/drawing/2014/main" id="{E3C40962-BA6A-43E4-97BA-511A9B90CF41}"/>
              </a:ext>
            </a:extLst>
          </p:cNvPr>
          <p:cNvSpPr>
            <a:spLocks noGrp="1"/>
          </p:cNvSpPr>
          <p:nvPr>
            <p:ph type="subTitle" idx="1"/>
          </p:nvPr>
        </p:nvSpPr>
        <p:spPr/>
        <p:txBody>
          <a:bodyPr/>
          <a:lstStyle/>
          <a:p>
            <a:r>
              <a:rPr lang="en-US" dirty="0"/>
              <a:t>Flora@contoso.com</a:t>
            </a:r>
          </a:p>
        </p:txBody>
      </p:sp>
      <p:sp>
        <p:nvSpPr>
          <p:cNvPr id="7" name="Text Placeholder 6">
            <a:extLst>
              <a:ext uri="{FF2B5EF4-FFF2-40B4-BE49-F238E27FC236}">
                <a16:creationId xmlns:a16="http://schemas.microsoft.com/office/drawing/2014/main" id="{11FDFFBF-E125-47CF-AAE0-ACC45013CE38}"/>
              </a:ext>
            </a:extLst>
          </p:cNvPr>
          <p:cNvSpPr>
            <a:spLocks noGrp="1"/>
          </p:cNvSpPr>
          <p:nvPr>
            <p:ph type="body" sz="quarter" idx="11"/>
          </p:nvPr>
        </p:nvSpPr>
        <p:spPr/>
        <p:txBody>
          <a:bodyPr/>
          <a:lstStyle/>
          <a:p>
            <a:r>
              <a:rPr lang="en-US" dirty="0"/>
              <a:t>http://www.contoso.com/</a:t>
            </a:r>
          </a:p>
        </p:txBody>
      </p:sp>
      <p:pic>
        <p:nvPicPr>
          <p:cNvPr id="8" name="Picture Placeholder 7">
            <a:extLst>
              <a:ext uri="{FF2B5EF4-FFF2-40B4-BE49-F238E27FC236}">
                <a16:creationId xmlns:a16="http://schemas.microsoft.com/office/drawing/2014/main" id="{5D7E2C0F-539B-A450-4A00-248E2C507CD6}"/>
              </a:ext>
            </a:extLst>
          </p:cNvPr>
          <p:cNvPicPr>
            <a:picLocks noGrp="1" noChangeAspect="1"/>
          </p:cNvPicPr>
          <p:nvPr>
            <p:ph type="pic" sz="quarter" idx="10"/>
          </p:nvPr>
        </p:nvPicPr>
        <p:blipFill>
          <a:blip r:embed="rId3"/>
          <a:srcRect l="11024" r="11024"/>
          <a:stretch>
            <a:fillRect/>
          </a:stretch>
        </p:blipFill>
        <p:spPr/>
      </p:pic>
      <p:sp>
        <p:nvSpPr>
          <p:cNvPr id="10" name="Rectangle 9">
            <a:extLst>
              <a:ext uri="{FF2B5EF4-FFF2-40B4-BE49-F238E27FC236}">
                <a16:creationId xmlns:a16="http://schemas.microsoft.com/office/drawing/2014/main" id="{D4B40D99-81EC-04BF-D472-FC7BFC780328}"/>
              </a:ext>
            </a:extLst>
          </p:cNvPr>
          <p:cNvSpPr/>
          <p:nvPr/>
        </p:nvSpPr>
        <p:spPr>
          <a:xfrm>
            <a:off x="6175529" y="210213"/>
            <a:ext cx="5533524" cy="5305660"/>
          </a:xfrm>
          <a:prstGeom prst="rect">
            <a:avLst/>
          </a:prstGeom>
          <a:solidFill>
            <a:srgbClr val="2C5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dirty="0">
              <a:highlight>
                <a:srgbClr val="2C567A"/>
              </a:highlight>
            </a:endParaRPr>
          </a:p>
        </p:txBody>
      </p:sp>
    </p:spTree>
    <p:extLst>
      <p:ext uri="{BB962C8B-B14F-4D97-AF65-F5344CB8AC3E}">
        <p14:creationId xmlns:p14="http://schemas.microsoft.com/office/powerpoint/2010/main" val="1124779538"/>
      </p:ext>
    </p:extLst>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A9A18-93E0-4615-B7AA-B8C8FBB14464}"/>
              </a:ext>
            </a:extLst>
          </p:cNvPr>
          <p:cNvSpPr>
            <a:spLocks noGrp="1"/>
          </p:cNvSpPr>
          <p:nvPr>
            <p:ph type="title"/>
          </p:nvPr>
        </p:nvSpPr>
        <p:spPr>
          <a:xfrm>
            <a:off x="300786" y="499595"/>
            <a:ext cx="4937211" cy="1325563"/>
          </a:xfrm>
        </p:spPr>
        <p:txBody>
          <a:bodyPr/>
          <a:lstStyle/>
          <a:p>
            <a:r>
              <a:rPr lang="en-US" dirty="0"/>
              <a:t>BACKGROUND OF STUDY</a:t>
            </a:r>
          </a:p>
        </p:txBody>
      </p:sp>
      <p:sp>
        <p:nvSpPr>
          <p:cNvPr id="4" name="Slide Number Placeholder 3">
            <a:extLst>
              <a:ext uri="{FF2B5EF4-FFF2-40B4-BE49-F238E27FC236}">
                <a16:creationId xmlns:a16="http://schemas.microsoft.com/office/drawing/2014/main" id="{0BDDBFEE-BC50-46CF-AB8F-D145B99B57A6}"/>
              </a:ext>
            </a:extLst>
          </p:cNvPr>
          <p:cNvSpPr>
            <a:spLocks noGrp="1"/>
          </p:cNvSpPr>
          <p:nvPr>
            <p:ph type="sldNum" sz="quarter" idx="12"/>
          </p:nvPr>
        </p:nvSpPr>
        <p:spPr/>
        <p:txBody>
          <a:bodyPr/>
          <a:lstStyle/>
          <a:p>
            <a:fld id="{9EC71654-96A5-4280-94F3-931C61A9F92C}" type="slidenum">
              <a:rPr lang="en-US" smtClean="0"/>
              <a:pPr/>
              <a:t>3</a:t>
            </a:fld>
            <a:endParaRPr lang="en-US" dirty="0"/>
          </a:p>
        </p:txBody>
      </p:sp>
      <p:pic>
        <p:nvPicPr>
          <p:cNvPr id="9" name="Picture Placeholder 8">
            <a:extLst>
              <a:ext uri="{FF2B5EF4-FFF2-40B4-BE49-F238E27FC236}">
                <a16:creationId xmlns:a16="http://schemas.microsoft.com/office/drawing/2014/main" id="{25DD5829-E08C-B909-9CF1-BA4E83D55C6E}"/>
              </a:ext>
            </a:extLst>
          </p:cNvPr>
          <p:cNvPicPr>
            <a:picLocks noGrp="1" noChangeAspect="1"/>
          </p:cNvPicPr>
          <p:nvPr>
            <p:ph type="pic" sz="quarter" idx="13"/>
          </p:nvPr>
        </p:nvPicPr>
        <p:blipFill>
          <a:blip r:embed="rId3"/>
          <a:srcRect/>
          <a:stretch>
            <a:fillRect/>
          </a:stretch>
        </p:blipFill>
        <p:spPr/>
      </p:pic>
      <p:sp>
        <p:nvSpPr>
          <p:cNvPr id="10" name="Rectangle 9">
            <a:extLst>
              <a:ext uri="{FF2B5EF4-FFF2-40B4-BE49-F238E27FC236}">
                <a16:creationId xmlns:a16="http://schemas.microsoft.com/office/drawing/2014/main" id="{6A0540B0-6947-CC76-A5C6-7F2AD787ABC4}"/>
              </a:ext>
            </a:extLst>
          </p:cNvPr>
          <p:cNvSpPr/>
          <p:nvPr/>
        </p:nvSpPr>
        <p:spPr>
          <a:xfrm>
            <a:off x="234950" y="5898263"/>
            <a:ext cx="1845609" cy="9202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3" name="Content Placeholder 2">
            <a:extLst>
              <a:ext uri="{FF2B5EF4-FFF2-40B4-BE49-F238E27FC236}">
                <a16:creationId xmlns:a16="http://schemas.microsoft.com/office/drawing/2014/main" id="{B91B32C0-5E61-447F-9557-57AF415D6FE9}"/>
              </a:ext>
            </a:extLst>
          </p:cNvPr>
          <p:cNvSpPr>
            <a:spLocks noGrp="1"/>
          </p:cNvSpPr>
          <p:nvPr>
            <p:ph idx="1"/>
          </p:nvPr>
        </p:nvSpPr>
        <p:spPr>
          <a:xfrm>
            <a:off x="285276" y="1570177"/>
            <a:ext cx="4937210" cy="4351338"/>
          </a:xfrm>
        </p:spPr>
        <p:txBody>
          <a:bodyPr/>
          <a:lstStyle/>
          <a:p>
            <a:pPr marL="0" indent="0" algn="just">
              <a:buNone/>
            </a:pPr>
            <a:r>
              <a:rPr lang="en-GB" dirty="0"/>
              <a:t>Transport refers to the movement of people or goods from one location to another by numerous modes of transportation such as automobiles, trains, aircraft, and even animals such as donkeys and camels.</a:t>
            </a:r>
          </a:p>
          <a:p>
            <a:pPr marL="0" indent="0" algn="just">
              <a:buNone/>
            </a:pPr>
            <a:r>
              <a:rPr lang="en-GB" dirty="0"/>
              <a:t>Every economy relies on transportation. It facilitates the movement of people and things and has a direct impact on service delivery. When choosing a mode of transportation, commuters evaluate safety, availability, cost, dependability, comfortability, and efficiency</a:t>
            </a:r>
            <a:endParaRPr lang="en-US" sz="3200" dirty="0"/>
          </a:p>
        </p:txBody>
      </p:sp>
    </p:spTree>
    <p:extLst>
      <p:ext uri="{BB962C8B-B14F-4D97-AF65-F5344CB8AC3E}">
        <p14:creationId xmlns:p14="http://schemas.microsoft.com/office/powerpoint/2010/main" val="9617301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A346E4C-0BD8-84A2-4B09-75011CD16352}"/>
              </a:ext>
            </a:extLst>
          </p:cNvPr>
          <p:cNvSpPr/>
          <p:nvPr/>
        </p:nvSpPr>
        <p:spPr>
          <a:xfrm>
            <a:off x="4796491" y="4334576"/>
            <a:ext cx="2569509" cy="2483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2" name="Title 1">
            <a:extLst>
              <a:ext uri="{FF2B5EF4-FFF2-40B4-BE49-F238E27FC236}">
                <a16:creationId xmlns:a16="http://schemas.microsoft.com/office/drawing/2014/main" id="{E2C50832-0B36-43C5-98EC-4CD165D78718}"/>
              </a:ext>
            </a:extLst>
          </p:cNvPr>
          <p:cNvSpPr>
            <a:spLocks noGrp="1"/>
          </p:cNvSpPr>
          <p:nvPr>
            <p:ph type="title"/>
          </p:nvPr>
        </p:nvSpPr>
        <p:spPr>
          <a:xfrm>
            <a:off x="515938" y="499595"/>
            <a:ext cx="6126162" cy="1325563"/>
          </a:xfrm>
        </p:spPr>
        <p:txBody>
          <a:bodyPr/>
          <a:lstStyle/>
          <a:p>
            <a:r>
              <a:rPr lang="en-US" dirty="0"/>
              <a:t>Statement of the problem</a:t>
            </a:r>
          </a:p>
        </p:txBody>
      </p:sp>
      <p:sp>
        <p:nvSpPr>
          <p:cNvPr id="3" name="Content Placeholder 2">
            <a:extLst>
              <a:ext uri="{FF2B5EF4-FFF2-40B4-BE49-F238E27FC236}">
                <a16:creationId xmlns:a16="http://schemas.microsoft.com/office/drawing/2014/main" id="{552A9C73-06ED-419B-81B5-491CBFC22330}"/>
              </a:ext>
            </a:extLst>
          </p:cNvPr>
          <p:cNvSpPr>
            <a:spLocks noGrp="1"/>
          </p:cNvSpPr>
          <p:nvPr>
            <p:ph idx="1"/>
          </p:nvPr>
        </p:nvSpPr>
        <p:spPr>
          <a:xfrm>
            <a:off x="515939" y="1533525"/>
            <a:ext cx="6430962" cy="4824880"/>
          </a:xfrm>
        </p:spPr>
        <p:txBody>
          <a:bodyPr/>
          <a:lstStyle/>
          <a:p>
            <a:pPr marL="0" indent="0" algn="just">
              <a:lnSpc>
                <a:spcPct val="150000"/>
              </a:lnSpc>
              <a:spcBef>
                <a:spcPts val="1200"/>
              </a:spcBef>
              <a:spcAft>
                <a:spcPts val="1460"/>
              </a:spcAft>
              <a:buNone/>
            </a:pPr>
            <a:r>
              <a:rPr lang="en-GB" sz="2000" dirty="0">
                <a:effectLst/>
                <a:latin typeface="Times New Roman" panose="02020603050405020304" pitchFamily="18" charset="0"/>
                <a:ea typeface="Calibri" panose="020F0502020204030204" pitchFamily="34" charset="0"/>
                <a:cs typeface="Arial" panose="020B0604020202020204" pitchFamily="34" charset="0"/>
              </a:rPr>
              <a:t>The unavailability of tricycles within the school is due to how the manual method is structured, in trying to introduce comfort to the student in acquiring tricycles and to that of tricycle drivers in acquiring passengers (students) some problems were found. Currently, Students must go to the loading point to get on a tricycle, they also have to line up for a long time waiting for the loaded tricycle to go and come back, without prior knowledge of how soon they will be back. Students must pay cash when getting on the tricycle with that aside there is also the problem of price indifferences. </a:t>
            </a:r>
            <a:endParaRPr lang="en-NG" sz="20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4</a:t>
            </a:fld>
            <a:endParaRPr lang="en-US" dirty="0"/>
          </a:p>
        </p:txBody>
      </p:sp>
      <p:pic>
        <p:nvPicPr>
          <p:cNvPr id="9" name="Picture Placeholder 8">
            <a:extLst>
              <a:ext uri="{FF2B5EF4-FFF2-40B4-BE49-F238E27FC236}">
                <a16:creationId xmlns:a16="http://schemas.microsoft.com/office/drawing/2014/main" id="{FE868221-AD8B-6C41-C922-289E12E4D0B8}"/>
              </a:ext>
            </a:extLst>
          </p:cNvPr>
          <p:cNvPicPr>
            <a:picLocks noGrp="1" noChangeAspect="1"/>
          </p:cNvPicPr>
          <p:nvPr>
            <p:ph type="pic" sz="quarter" idx="13"/>
          </p:nvPr>
        </p:nvPicPr>
        <p:blipFill>
          <a:blip r:embed="rId3"/>
          <a:srcRect l="2261" r="2261"/>
          <a:stretch>
            <a:fillRect/>
          </a:stretch>
        </p:blipFill>
        <p:spPr>
          <a:xfrm>
            <a:off x="6946901" y="-455897"/>
            <a:ext cx="5472419" cy="5015197"/>
          </a:xfrm>
        </p:spPr>
      </p:pic>
      <p:sp>
        <p:nvSpPr>
          <p:cNvPr id="10" name="Rectangle 9">
            <a:extLst>
              <a:ext uri="{FF2B5EF4-FFF2-40B4-BE49-F238E27FC236}">
                <a16:creationId xmlns:a16="http://schemas.microsoft.com/office/drawing/2014/main" id="{B4EF3D5C-BBAE-DE56-82A2-E3EF4DAC66D5}"/>
              </a:ext>
            </a:extLst>
          </p:cNvPr>
          <p:cNvSpPr/>
          <p:nvPr/>
        </p:nvSpPr>
        <p:spPr>
          <a:xfrm>
            <a:off x="273050" y="6172199"/>
            <a:ext cx="1845609" cy="6463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dirty="0"/>
          </a:p>
        </p:txBody>
      </p:sp>
    </p:spTree>
    <p:extLst>
      <p:ext uri="{BB962C8B-B14F-4D97-AF65-F5344CB8AC3E}">
        <p14:creationId xmlns:p14="http://schemas.microsoft.com/office/powerpoint/2010/main" val="4335613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B985D-7833-4E74-AA1C-E9A4BC3CC6D1}"/>
              </a:ext>
            </a:extLst>
          </p:cNvPr>
          <p:cNvSpPr>
            <a:spLocks noGrp="1"/>
          </p:cNvSpPr>
          <p:nvPr>
            <p:ph type="title"/>
          </p:nvPr>
        </p:nvSpPr>
        <p:spPr/>
        <p:txBody>
          <a:bodyPr/>
          <a:lstStyle/>
          <a:p>
            <a:r>
              <a:rPr lang="en-US" b="1" dirty="0">
                <a:effectLst/>
                <a:latin typeface="Times New Roman" panose="02020603050405020304" pitchFamily="18" charset="0"/>
                <a:ea typeface="Calibri" panose="020F0502020204030204" pitchFamily="34" charset="0"/>
              </a:rPr>
              <a:t>Aim and </a:t>
            </a:r>
            <a:r>
              <a:rPr lang="en-GB" b="1" dirty="0">
                <a:effectLst/>
                <a:latin typeface="Times New Roman" panose="02020603050405020304" pitchFamily="18" charset="0"/>
                <a:ea typeface="Calibri" panose="020F0502020204030204" pitchFamily="34" charset="0"/>
              </a:rPr>
              <a:t>Objectives of </a:t>
            </a:r>
            <a:r>
              <a:rPr lang="en-US" b="1" dirty="0">
                <a:effectLst/>
                <a:latin typeface="Times New Roman" panose="02020603050405020304" pitchFamily="18" charset="0"/>
                <a:ea typeface="Calibri" panose="020F0502020204030204" pitchFamily="34" charset="0"/>
              </a:rPr>
              <a:t>the </a:t>
            </a:r>
            <a:r>
              <a:rPr lang="en-GB" b="1" dirty="0">
                <a:effectLst/>
                <a:latin typeface="Times New Roman" panose="02020603050405020304" pitchFamily="18" charset="0"/>
                <a:ea typeface="Calibri" panose="020F0502020204030204" pitchFamily="34" charset="0"/>
              </a:rPr>
              <a:t>Study</a:t>
            </a:r>
            <a:endParaRPr lang="en-US" sz="4800" dirty="0"/>
          </a:p>
        </p:txBody>
      </p:sp>
      <p:pic>
        <p:nvPicPr>
          <p:cNvPr id="83" name="Picture Placeholder 82" descr="Bar chart">
            <a:extLst>
              <a:ext uri="{FF2B5EF4-FFF2-40B4-BE49-F238E27FC236}">
                <a16:creationId xmlns:a16="http://schemas.microsoft.com/office/drawing/2014/main" id="{C881BE4E-5D69-E447-A036-5172F6570748}"/>
              </a:ext>
            </a:extLst>
          </p:cNvPr>
          <p:cNvPicPr>
            <a:picLocks noGrp="1" noChangeAspect="1"/>
          </p:cNvPicPr>
          <p:nvPr>
            <p:ph type="pic" sz="quarter" idx="17"/>
          </p:nvPr>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a:fillRect/>
          </a:stretch>
        </p:blipFill>
        <p:spPr/>
      </p:pic>
      <p:sp>
        <p:nvSpPr>
          <p:cNvPr id="7" name="Content Placeholder 6">
            <a:extLst>
              <a:ext uri="{FF2B5EF4-FFF2-40B4-BE49-F238E27FC236}">
                <a16:creationId xmlns:a16="http://schemas.microsoft.com/office/drawing/2014/main" id="{2E37A9B0-8DFC-4474-9F0A-612E661EF4EC}"/>
              </a:ext>
            </a:extLst>
          </p:cNvPr>
          <p:cNvSpPr>
            <a:spLocks noGrp="1"/>
          </p:cNvSpPr>
          <p:nvPr>
            <p:ph idx="15"/>
          </p:nvPr>
        </p:nvSpPr>
        <p:spPr/>
        <p:txBody>
          <a:bodyPr/>
          <a:lstStyle/>
          <a:p>
            <a:r>
              <a:rPr lang="en-US" dirty="0"/>
              <a:t>Objective 01</a:t>
            </a:r>
          </a:p>
        </p:txBody>
      </p:sp>
      <p:sp>
        <p:nvSpPr>
          <p:cNvPr id="3" name="Content Placeholder 2">
            <a:extLst>
              <a:ext uri="{FF2B5EF4-FFF2-40B4-BE49-F238E27FC236}">
                <a16:creationId xmlns:a16="http://schemas.microsoft.com/office/drawing/2014/main" id="{09548D1D-2547-44FC-BACD-2BCD769E2662}"/>
              </a:ext>
            </a:extLst>
          </p:cNvPr>
          <p:cNvSpPr>
            <a:spLocks noGrp="1"/>
          </p:cNvSpPr>
          <p:nvPr>
            <p:ph idx="1"/>
          </p:nvPr>
        </p:nvSpPr>
        <p:spPr/>
        <p:txBody>
          <a:bodyPr>
            <a:normAutofit/>
          </a:bodyPr>
          <a:lstStyle/>
          <a:p>
            <a:r>
              <a:rPr lang="en-GB" sz="2400" dirty="0">
                <a:effectLst/>
                <a:latin typeface="Times New Roman" panose="02020603050405020304" pitchFamily="18" charset="0"/>
                <a:ea typeface="Calibri" panose="020F0502020204030204" pitchFamily="34" charset="0"/>
              </a:rPr>
              <a:t>Unit and integration testing will be performed to validate the design's effectiveness and efficiency, as well as to guarantee that the functionalities are error-free</a:t>
            </a:r>
            <a:endParaRPr lang="en-US" sz="1800" dirty="0"/>
          </a:p>
        </p:txBody>
      </p:sp>
      <p:pic>
        <p:nvPicPr>
          <p:cNvPr id="85" name="Picture Placeholder 84" descr="Single gear">
            <a:extLst>
              <a:ext uri="{FF2B5EF4-FFF2-40B4-BE49-F238E27FC236}">
                <a16:creationId xmlns:a16="http://schemas.microsoft.com/office/drawing/2014/main" id="{65FBD7DF-30E8-9042-8A0D-0F64C33E0B41}"/>
              </a:ext>
            </a:extLst>
          </p:cNvPr>
          <p:cNvPicPr>
            <a:picLocks noGrp="1" noChangeAspect="1"/>
          </p:cNvPicPr>
          <p:nvPr>
            <p:ph type="pic" sz="quarter" idx="19"/>
          </p:nvPr>
        </p:nvPicPr>
        <p:blipFill>
          <a:blip r:embed="rId5" cstate="print">
            <a:extLst>
              <a:ext uri="{28A0092B-C50C-407E-A947-70E740481C1C}">
                <a14:useLocalDpi xmlns:a14="http://schemas.microsoft.com/office/drawing/2010/main"/>
              </a:ext>
              <a:ext uri="{96DAC541-7B7A-43D3-8B79-37D633B846F1}">
                <asvg:svgBlip xmlns:asvg="http://schemas.microsoft.com/office/drawing/2016/SVG/main" r:embed="rId6"/>
              </a:ext>
            </a:extLst>
          </a:blip>
          <a:srcRect/>
          <a:stretch>
            <a:fillRect/>
          </a:stretch>
        </p:blipFill>
        <p:spPr/>
      </p:pic>
      <p:sp>
        <p:nvSpPr>
          <p:cNvPr id="8" name="Content Placeholder 7">
            <a:extLst>
              <a:ext uri="{FF2B5EF4-FFF2-40B4-BE49-F238E27FC236}">
                <a16:creationId xmlns:a16="http://schemas.microsoft.com/office/drawing/2014/main" id="{D78F2DCC-A50E-40A1-81F9-70371D4AA42F}"/>
              </a:ext>
            </a:extLst>
          </p:cNvPr>
          <p:cNvSpPr>
            <a:spLocks noGrp="1"/>
          </p:cNvSpPr>
          <p:nvPr>
            <p:ph idx="16"/>
          </p:nvPr>
        </p:nvSpPr>
        <p:spPr/>
        <p:txBody>
          <a:bodyPr/>
          <a:lstStyle/>
          <a:p>
            <a:r>
              <a:rPr lang="en-US" dirty="0"/>
              <a:t>objective 02</a:t>
            </a:r>
          </a:p>
        </p:txBody>
      </p:sp>
      <p:sp>
        <p:nvSpPr>
          <p:cNvPr id="6" name="Content Placeholder 5">
            <a:extLst>
              <a:ext uri="{FF2B5EF4-FFF2-40B4-BE49-F238E27FC236}">
                <a16:creationId xmlns:a16="http://schemas.microsoft.com/office/drawing/2014/main" id="{5CD639B0-7991-4B2B-9E50-32064EB91255}"/>
              </a:ext>
            </a:extLst>
          </p:cNvPr>
          <p:cNvSpPr>
            <a:spLocks noGrp="1"/>
          </p:cNvSpPr>
          <p:nvPr>
            <p:ph idx="14"/>
          </p:nvPr>
        </p:nvSpPr>
        <p:spPr/>
        <p:txBody>
          <a:bodyPr>
            <a:normAutofit/>
          </a:bodyPr>
          <a:lstStyle/>
          <a:p>
            <a:r>
              <a:rPr lang="en-GB" sz="2400" dirty="0">
                <a:effectLst/>
                <a:latin typeface="Times New Roman" panose="02020603050405020304" pitchFamily="18" charset="0"/>
                <a:ea typeface="Calibri" panose="020F0502020204030204" pitchFamily="34" charset="0"/>
              </a:rPr>
              <a:t>To develop a mobile application with a user-friendly interface that allows users to book tricycles within the campus environs</a:t>
            </a:r>
            <a:endParaRPr lang="en-US" sz="1800" dirty="0"/>
          </a:p>
        </p:txBody>
      </p:sp>
      <p:sp>
        <p:nvSpPr>
          <p:cNvPr id="4" name="Slide Number Placeholder 3">
            <a:extLst>
              <a:ext uri="{FF2B5EF4-FFF2-40B4-BE49-F238E27FC236}">
                <a16:creationId xmlns:a16="http://schemas.microsoft.com/office/drawing/2014/main" id="{1B5E3677-5FC4-4712-BA70-5DBE574539E2}"/>
              </a:ext>
            </a:extLst>
          </p:cNvPr>
          <p:cNvSpPr>
            <a:spLocks noGrp="1"/>
          </p:cNvSpPr>
          <p:nvPr>
            <p:ph type="sldNum" sz="quarter" idx="12"/>
          </p:nvPr>
        </p:nvSpPr>
        <p:spPr/>
        <p:txBody>
          <a:bodyPr/>
          <a:lstStyle/>
          <a:p>
            <a:fld id="{9EC71654-96A5-4280-94F3-931C61A9F92C}" type="slidenum">
              <a:rPr lang="en-US" smtClean="0"/>
              <a:pPr/>
              <a:t>5</a:t>
            </a:fld>
            <a:endParaRPr lang="en-US" dirty="0"/>
          </a:p>
        </p:txBody>
      </p:sp>
      <p:pic>
        <p:nvPicPr>
          <p:cNvPr id="11" name="Picture Placeholder 10">
            <a:extLst>
              <a:ext uri="{FF2B5EF4-FFF2-40B4-BE49-F238E27FC236}">
                <a16:creationId xmlns:a16="http://schemas.microsoft.com/office/drawing/2014/main" id="{7512057D-F909-0D39-42AC-0FED832DB8D7}"/>
              </a:ext>
            </a:extLst>
          </p:cNvPr>
          <p:cNvPicPr>
            <a:picLocks noGrp="1" noChangeAspect="1"/>
          </p:cNvPicPr>
          <p:nvPr>
            <p:ph type="pic" sz="quarter" idx="13"/>
          </p:nvPr>
        </p:nvPicPr>
        <p:blipFill>
          <a:blip r:embed="rId7"/>
          <a:srcRect l="20145" r="20145"/>
          <a:stretch>
            <a:fillRect/>
          </a:stretch>
        </p:blipFill>
        <p:spPr/>
      </p:pic>
      <p:sp>
        <p:nvSpPr>
          <p:cNvPr id="12" name="Rectangle 11">
            <a:extLst>
              <a:ext uri="{FF2B5EF4-FFF2-40B4-BE49-F238E27FC236}">
                <a16:creationId xmlns:a16="http://schemas.microsoft.com/office/drawing/2014/main" id="{6CBC9816-5624-B0C7-7964-EE2F1B6A5B55}"/>
              </a:ext>
            </a:extLst>
          </p:cNvPr>
          <p:cNvSpPr/>
          <p:nvPr/>
        </p:nvSpPr>
        <p:spPr>
          <a:xfrm>
            <a:off x="273050" y="6172199"/>
            <a:ext cx="1845609" cy="6463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dirty="0"/>
          </a:p>
        </p:txBody>
      </p:sp>
    </p:spTree>
    <p:extLst>
      <p:ext uri="{BB962C8B-B14F-4D97-AF65-F5344CB8AC3E}">
        <p14:creationId xmlns:p14="http://schemas.microsoft.com/office/powerpoint/2010/main" val="4602692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A9A18-93E0-4615-B7AA-B8C8FBB14464}"/>
              </a:ext>
            </a:extLst>
          </p:cNvPr>
          <p:cNvSpPr>
            <a:spLocks noGrp="1"/>
          </p:cNvSpPr>
          <p:nvPr>
            <p:ph type="title"/>
          </p:nvPr>
        </p:nvSpPr>
        <p:spPr>
          <a:xfrm>
            <a:off x="513875" y="321834"/>
            <a:ext cx="4937211" cy="1325563"/>
          </a:xfrm>
        </p:spPr>
        <p:txBody>
          <a:bodyPr/>
          <a:lstStyle/>
          <a:p>
            <a:r>
              <a:rPr lang="en-GB" sz="2800" b="1" dirty="0">
                <a:effectLst/>
                <a:latin typeface="Times New Roman" panose="02020603050405020304" pitchFamily="18" charset="0"/>
                <a:ea typeface="Calibri" panose="020F0502020204030204" pitchFamily="34" charset="0"/>
              </a:rPr>
              <a:t>Significance of Study</a:t>
            </a:r>
            <a:endParaRPr lang="en-US" sz="4400" dirty="0"/>
          </a:p>
        </p:txBody>
      </p:sp>
      <p:sp>
        <p:nvSpPr>
          <p:cNvPr id="4" name="Slide Number Placeholder 3">
            <a:extLst>
              <a:ext uri="{FF2B5EF4-FFF2-40B4-BE49-F238E27FC236}">
                <a16:creationId xmlns:a16="http://schemas.microsoft.com/office/drawing/2014/main" id="{0BDDBFEE-BC50-46CF-AB8F-D145B99B57A6}"/>
              </a:ext>
            </a:extLst>
          </p:cNvPr>
          <p:cNvSpPr>
            <a:spLocks noGrp="1"/>
          </p:cNvSpPr>
          <p:nvPr>
            <p:ph type="sldNum" sz="quarter" idx="12"/>
          </p:nvPr>
        </p:nvSpPr>
        <p:spPr/>
        <p:txBody>
          <a:bodyPr/>
          <a:lstStyle/>
          <a:p>
            <a:fld id="{9EC71654-96A5-4280-94F3-931C61A9F92C}" type="slidenum">
              <a:rPr lang="en-US" smtClean="0"/>
              <a:pPr/>
              <a:t>6</a:t>
            </a:fld>
            <a:endParaRPr lang="en-US" dirty="0"/>
          </a:p>
        </p:txBody>
      </p:sp>
      <p:sp>
        <p:nvSpPr>
          <p:cNvPr id="10" name="Rectangle 9">
            <a:extLst>
              <a:ext uri="{FF2B5EF4-FFF2-40B4-BE49-F238E27FC236}">
                <a16:creationId xmlns:a16="http://schemas.microsoft.com/office/drawing/2014/main" id="{6A0540B0-6947-CC76-A5C6-7F2AD787ABC4}"/>
              </a:ext>
            </a:extLst>
          </p:cNvPr>
          <p:cNvSpPr/>
          <p:nvPr/>
        </p:nvSpPr>
        <p:spPr>
          <a:xfrm>
            <a:off x="234950" y="5898263"/>
            <a:ext cx="1845609" cy="9202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3" name="Content Placeholder 2">
            <a:extLst>
              <a:ext uri="{FF2B5EF4-FFF2-40B4-BE49-F238E27FC236}">
                <a16:creationId xmlns:a16="http://schemas.microsoft.com/office/drawing/2014/main" id="{B91B32C0-5E61-447F-9557-57AF415D6FE9}"/>
              </a:ext>
            </a:extLst>
          </p:cNvPr>
          <p:cNvSpPr>
            <a:spLocks noGrp="1"/>
          </p:cNvSpPr>
          <p:nvPr>
            <p:ph idx="1"/>
          </p:nvPr>
        </p:nvSpPr>
        <p:spPr>
          <a:xfrm>
            <a:off x="513874" y="1522046"/>
            <a:ext cx="4782025" cy="4351338"/>
          </a:xfrm>
        </p:spPr>
        <p:txBody>
          <a:bodyPr/>
          <a:lstStyle/>
          <a:p>
            <a:pPr marL="0" indent="0">
              <a:buNone/>
            </a:pPr>
            <a:r>
              <a:rPr lang="en-GB" dirty="0">
                <a:effectLst/>
                <a:latin typeface="Times New Roman" panose="02020603050405020304" pitchFamily="18" charset="0"/>
                <a:ea typeface="Calibri" panose="020F0502020204030204" pitchFamily="34" charset="0"/>
              </a:rPr>
              <a:t>This study has a potential impact on the people who will be using the booking system by providing students with an easy and convenient way to book rides on tricycles, the system could potentially improve their mobility and access to transportation, which could in turn improve their ability to attend classes and participate in campus activities on time. Additionally, the system could help to streamline processes within the campus and make it easier for students to get the transportation they need</a:t>
            </a:r>
            <a:endParaRPr lang="en-US" sz="4000" dirty="0"/>
          </a:p>
        </p:txBody>
      </p:sp>
      <p:pic>
        <p:nvPicPr>
          <p:cNvPr id="8" name="Picture Placeholder 7">
            <a:extLst>
              <a:ext uri="{FF2B5EF4-FFF2-40B4-BE49-F238E27FC236}">
                <a16:creationId xmlns:a16="http://schemas.microsoft.com/office/drawing/2014/main" id="{D3AA24AF-57D8-01B9-08DE-6FA46C7F1512}"/>
              </a:ext>
            </a:extLst>
          </p:cNvPr>
          <p:cNvPicPr>
            <a:picLocks noGrp="1" noChangeAspect="1"/>
          </p:cNvPicPr>
          <p:nvPr>
            <p:ph type="pic" sz="quarter" idx="13"/>
          </p:nvPr>
        </p:nvPicPr>
        <p:blipFill>
          <a:blip r:embed="rId3"/>
          <a:srcRect l="16667" r="16667"/>
          <a:stretch>
            <a:fillRect/>
          </a:stretch>
        </p:blipFill>
        <p:spPr>
          <a:xfrm>
            <a:off x="5558035" y="1122918"/>
            <a:ext cx="4612164" cy="4612164"/>
          </a:xfrm>
        </p:spPr>
      </p:pic>
    </p:spTree>
    <p:extLst>
      <p:ext uri="{BB962C8B-B14F-4D97-AF65-F5344CB8AC3E}">
        <p14:creationId xmlns:p14="http://schemas.microsoft.com/office/powerpoint/2010/main" val="18800281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4FF32BE-9218-7365-5D08-D7CE8F28F133}"/>
              </a:ext>
            </a:extLst>
          </p:cNvPr>
          <p:cNvSpPr/>
          <p:nvPr/>
        </p:nvSpPr>
        <p:spPr>
          <a:xfrm>
            <a:off x="234950" y="5898263"/>
            <a:ext cx="1845609" cy="9202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7" name="Title 1"/>
          <p:cNvSpPr>
            <a:spLocks noGrp="1"/>
          </p:cNvSpPr>
          <p:nvPr>
            <p:ph type="title"/>
          </p:nvPr>
        </p:nvSpPr>
        <p:spPr>
          <a:xfrm>
            <a:off x="507556" y="-245274"/>
            <a:ext cx="11150600" cy="920336"/>
          </a:xfrm>
        </p:spPr>
        <p:txBody>
          <a:bodyPr/>
          <a:lstStyle/>
          <a:p>
            <a:r>
              <a:rPr lang="en-US" dirty="0"/>
              <a:t>Summary of literature review</a:t>
            </a:r>
          </a:p>
        </p:txBody>
      </p:sp>
      <p:graphicFrame>
        <p:nvGraphicFramePr>
          <p:cNvPr id="6" name="Table 5">
            <a:extLst>
              <a:ext uri="{FF2B5EF4-FFF2-40B4-BE49-F238E27FC236}">
                <a16:creationId xmlns:a16="http://schemas.microsoft.com/office/drawing/2014/main" id="{BEE52E89-C526-4F73-86FB-0EB31587CD33}"/>
              </a:ext>
            </a:extLst>
          </p:cNvPr>
          <p:cNvGraphicFramePr>
            <a:graphicFrameLocks noGrp="1"/>
          </p:cNvGraphicFramePr>
          <p:nvPr>
            <p:extLst>
              <p:ext uri="{D42A27DB-BD31-4B8C-83A1-F6EECF244321}">
                <p14:modId xmlns:p14="http://schemas.microsoft.com/office/powerpoint/2010/main" val="2834443454"/>
              </p:ext>
            </p:extLst>
          </p:nvPr>
        </p:nvGraphicFramePr>
        <p:xfrm>
          <a:off x="234951" y="675062"/>
          <a:ext cx="11423205" cy="5803733"/>
        </p:xfrm>
        <a:graphic>
          <a:graphicData uri="http://schemas.openxmlformats.org/drawingml/2006/table">
            <a:tbl>
              <a:tblPr firstRow="1" bandRow="1">
                <a:tableStyleId>{5C22544A-7EE6-4342-B048-85BDC9FD1C3A}</a:tableStyleId>
              </a:tblPr>
              <a:tblGrid>
                <a:gridCol w="2284641">
                  <a:extLst>
                    <a:ext uri="{9D8B030D-6E8A-4147-A177-3AD203B41FA5}">
                      <a16:colId xmlns:a16="http://schemas.microsoft.com/office/drawing/2014/main" val="2785900615"/>
                    </a:ext>
                  </a:extLst>
                </a:gridCol>
                <a:gridCol w="2106196">
                  <a:extLst>
                    <a:ext uri="{9D8B030D-6E8A-4147-A177-3AD203B41FA5}">
                      <a16:colId xmlns:a16="http://schemas.microsoft.com/office/drawing/2014/main" val="2287965835"/>
                    </a:ext>
                  </a:extLst>
                </a:gridCol>
                <a:gridCol w="2568388">
                  <a:extLst>
                    <a:ext uri="{9D8B030D-6E8A-4147-A177-3AD203B41FA5}">
                      <a16:colId xmlns:a16="http://schemas.microsoft.com/office/drawing/2014/main" val="1756528531"/>
                    </a:ext>
                  </a:extLst>
                </a:gridCol>
                <a:gridCol w="2179339">
                  <a:extLst>
                    <a:ext uri="{9D8B030D-6E8A-4147-A177-3AD203B41FA5}">
                      <a16:colId xmlns:a16="http://schemas.microsoft.com/office/drawing/2014/main" val="3202057861"/>
                    </a:ext>
                  </a:extLst>
                </a:gridCol>
                <a:gridCol w="2284641">
                  <a:extLst>
                    <a:ext uri="{9D8B030D-6E8A-4147-A177-3AD203B41FA5}">
                      <a16:colId xmlns:a16="http://schemas.microsoft.com/office/drawing/2014/main" val="2509247184"/>
                    </a:ext>
                  </a:extLst>
                </a:gridCol>
              </a:tblGrid>
              <a:tr h="467131">
                <a:tc>
                  <a:txBody>
                    <a:bodyPr/>
                    <a:lstStyle/>
                    <a:p>
                      <a:pPr algn="ctr"/>
                      <a:r>
                        <a:rPr lang="en-GB" sz="1800" b="1" kern="1200" dirty="0">
                          <a:solidFill>
                            <a:schemeClr val="lt1"/>
                          </a:solidFill>
                          <a:effectLst/>
                          <a:latin typeface="+mn-lt"/>
                          <a:ea typeface="+mn-ea"/>
                          <a:cs typeface="+mn-cs"/>
                        </a:rPr>
                        <a:t>Title</a:t>
                      </a:r>
                      <a:endParaRPr lang="en-IN" dirty="0"/>
                    </a:p>
                  </a:txBody>
                  <a:tcPr anchor="ctr">
                    <a:lnR w="6350" cap="flat" cmpd="sng" algn="ctr">
                      <a:solidFill>
                        <a:schemeClr val="bg1">
                          <a:lumMod val="65000"/>
                        </a:schemeClr>
                      </a:solidFill>
                      <a:prstDash val="solid"/>
                      <a:round/>
                      <a:headEnd type="none" w="med" len="med"/>
                      <a:tailEnd type="none" w="med" len="med"/>
                    </a:lnR>
                    <a:lnB w="6350" cap="flat" cmpd="sng" algn="ctr">
                      <a:solidFill>
                        <a:schemeClr val="bg1">
                          <a:lumMod val="65000"/>
                        </a:schemeClr>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b="1" kern="1200" dirty="0">
                          <a:solidFill>
                            <a:schemeClr val="lt1"/>
                          </a:solidFill>
                          <a:effectLst/>
                          <a:latin typeface="+mn-lt"/>
                          <a:ea typeface="+mn-ea"/>
                          <a:cs typeface="+mn-cs"/>
                        </a:rPr>
                        <a:t>Author &amp; Year</a:t>
                      </a:r>
                      <a:endParaRPr lang="en-IN"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B w="6350" cap="flat" cmpd="sng" algn="ctr">
                      <a:solidFill>
                        <a:schemeClr val="bg1">
                          <a:lumMod val="65000"/>
                        </a:schemeClr>
                      </a:solidFill>
                      <a:prstDash val="solid"/>
                      <a:round/>
                      <a:headEnd type="none" w="med" len="med"/>
                      <a:tailEnd type="none" w="med" len="med"/>
                    </a:lnB>
                  </a:tcPr>
                </a:tc>
                <a:tc>
                  <a:txBody>
                    <a:bodyPr/>
                    <a:lstStyle/>
                    <a:p>
                      <a:pPr algn="ctr"/>
                      <a:r>
                        <a:rPr lang="en-GB" sz="1800" b="1" kern="1200" dirty="0">
                          <a:solidFill>
                            <a:schemeClr val="lt1"/>
                          </a:solidFill>
                          <a:effectLst/>
                          <a:latin typeface="+mn-lt"/>
                          <a:ea typeface="+mn-ea"/>
                          <a:cs typeface="+mn-cs"/>
                        </a:rPr>
                        <a:t> Description </a:t>
                      </a:r>
                      <a:endParaRPr lang="en-IN"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B w="6350" cap="flat" cmpd="sng" algn="ctr">
                      <a:solidFill>
                        <a:schemeClr val="bg1">
                          <a:lumMod val="65000"/>
                        </a:schemeClr>
                      </a:solidFill>
                      <a:prstDash val="solid"/>
                      <a:round/>
                      <a:headEnd type="none" w="med" len="med"/>
                      <a:tailEnd type="none" w="med" len="med"/>
                    </a:lnB>
                  </a:tcPr>
                </a:tc>
                <a:tc>
                  <a:txBody>
                    <a:bodyPr/>
                    <a:lstStyle/>
                    <a:p>
                      <a:pPr algn="ctr"/>
                      <a:r>
                        <a:rPr lang="en-GB" sz="1800" b="1" kern="1200" dirty="0">
                          <a:solidFill>
                            <a:schemeClr val="lt1"/>
                          </a:solidFill>
                          <a:effectLst/>
                          <a:latin typeface="+mn-lt"/>
                          <a:ea typeface="+mn-ea"/>
                          <a:cs typeface="+mn-cs"/>
                        </a:rPr>
                        <a:t>Merit</a:t>
                      </a:r>
                      <a:endParaRPr lang="en-IN"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B w="6350" cap="flat" cmpd="sng" algn="ctr">
                      <a:solidFill>
                        <a:schemeClr val="bg1">
                          <a:lumMod val="65000"/>
                        </a:schemeClr>
                      </a:solidFill>
                      <a:prstDash val="solid"/>
                      <a:round/>
                      <a:headEnd type="none" w="med" len="med"/>
                      <a:tailEnd type="none" w="med" len="med"/>
                    </a:lnB>
                  </a:tcPr>
                </a:tc>
                <a:tc>
                  <a:txBody>
                    <a:bodyPr/>
                    <a:lstStyle/>
                    <a:p>
                      <a:pPr algn="ctr"/>
                      <a:r>
                        <a:rPr lang="en-GB" sz="1800" b="1" kern="1200" dirty="0">
                          <a:solidFill>
                            <a:schemeClr val="lt1"/>
                          </a:solidFill>
                          <a:effectLst/>
                          <a:latin typeface="+mn-lt"/>
                          <a:ea typeface="+mn-ea"/>
                          <a:cs typeface="+mn-cs"/>
                        </a:rPr>
                        <a:t>Demerits</a:t>
                      </a:r>
                      <a:endParaRPr lang="en-IN" dirty="0"/>
                    </a:p>
                  </a:txBody>
                  <a:tcPr anchor="ctr">
                    <a:lnL w="6350" cap="flat" cmpd="sng" algn="ctr">
                      <a:solidFill>
                        <a:schemeClr val="bg1">
                          <a:lumMod val="65000"/>
                        </a:schemeClr>
                      </a:solidFill>
                      <a:prstDash val="solid"/>
                      <a:round/>
                      <a:headEnd type="none" w="med" len="med"/>
                      <a:tailEnd type="none" w="med" len="med"/>
                    </a:lnL>
                    <a:lnB w="635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7730668"/>
                  </a:ext>
                </a:extLst>
              </a:tr>
              <a:tr h="2668301">
                <a:tc>
                  <a:txBody>
                    <a:bodyPr/>
                    <a:lstStyle/>
                    <a:p>
                      <a:r>
                        <a:rPr lang="en-GB" sz="1800" kern="1200" dirty="0">
                          <a:solidFill>
                            <a:schemeClr val="dk1"/>
                          </a:solidFill>
                          <a:effectLst/>
                          <a:latin typeface="+mn-lt"/>
                          <a:ea typeface="+mn-ea"/>
                          <a:cs typeface="+mn-cs"/>
                        </a:rPr>
                        <a:t>Android Mobile Application for Online Bus Booking System</a:t>
                      </a:r>
                      <a:endParaRPr lang="en-NG" sz="1800" kern="1200" dirty="0">
                        <a:solidFill>
                          <a:schemeClr val="dk1"/>
                        </a:solidFill>
                        <a:effectLst/>
                        <a:latin typeface="+mn-lt"/>
                        <a:ea typeface="+mn-ea"/>
                        <a:cs typeface="+mn-cs"/>
                      </a:endParaRPr>
                    </a:p>
                  </a:txBody>
                  <a:tcPr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lang="en-GB" sz="1800" kern="1200" dirty="0" err="1">
                          <a:solidFill>
                            <a:schemeClr val="dk1"/>
                          </a:solidFill>
                          <a:effectLst/>
                          <a:latin typeface="+mn-lt"/>
                          <a:ea typeface="+mn-ea"/>
                          <a:cs typeface="+mn-cs"/>
                        </a:rPr>
                        <a:t>Duraisamy</a:t>
                      </a:r>
                      <a:r>
                        <a:rPr lang="en-GB" sz="1800" kern="1200" dirty="0">
                          <a:solidFill>
                            <a:schemeClr val="dk1"/>
                          </a:solidFill>
                          <a:effectLst/>
                          <a:latin typeface="+mn-lt"/>
                          <a:ea typeface="+mn-ea"/>
                          <a:cs typeface="+mn-cs"/>
                        </a:rPr>
                        <a:t> et al. (2018).</a:t>
                      </a:r>
                      <a:endParaRPr lang="en-IN" sz="16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lang="en-GB" sz="1800" kern="1200" dirty="0">
                          <a:solidFill>
                            <a:schemeClr val="dk1"/>
                          </a:solidFill>
                          <a:effectLst/>
                          <a:latin typeface="+mn-lt"/>
                          <a:ea typeface="+mn-ea"/>
                          <a:cs typeface="+mn-cs"/>
                        </a:rPr>
                        <a:t>The system enables consumers to book tickets at the touch of a button without having to wait in line or go to the counter</a:t>
                      </a:r>
                      <a:endParaRPr lang="en-IN" sz="16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r>
                        <a:rPr lang="en-GB" sz="1800" kern="1200" dirty="0">
                          <a:solidFill>
                            <a:schemeClr val="dk1"/>
                          </a:solidFill>
                          <a:effectLst/>
                          <a:latin typeface="+mn-lt"/>
                          <a:ea typeface="+mn-ea"/>
                          <a:cs typeface="+mn-cs"/>
                        </a:rPr>
                        <a:t>Well-designed payment platform.</a:t>
                      </a:r>
                      <a:endParaRPr lang="en-NG" sz="1800" kern="1200" dirty="0">
                        <a:solidFill>
                          <a:schemeClr val="dk1"/>
                        </a:solidFill>
                        <a:effectLst/>
                        <a:latin typeface="+mn-lt"/>
                        <a:ea typeface="+mn-ea"/>
                        <a:cs typeface="+mn-cs"/>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lang="en-GB" sz="1800" kern="1200" dirty="0">
                          <a:solidFill>
                            <a:schemeClr val="dk1"/>
                          </a:solidFill>
                          <a:effectLst/>
                          <a:latin typeface="+mn-lt"/>
                          <a:ea typeface="+mn-ea"/>
                          <a:cs typeface="+mn-cs"/>
                        </a:rPr>
                        <a:t>The system is limited to only Android-based users.</a:t>
                      </a:r>
                      <a:endParaRPr lang="en-IN" sz="1600" dirty="0"/>
                    </a:p>
                  </a:txBody>
                  <a:tcPr anchor="ct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538036161"/>
                  </a:ext>
                </a:extLst>
              </a:tr>
              <a:tr h="2668301">
                <a:tc>
                  <a:txBody>
                    <a:bodyPr/>
                    <a:lstStyle/>
                    <a:p>
                      <a:r>
                        <a:rPr lang="en-GB" sz="1800" kern="1200" dirty="0">
                          <a:solidFill>
                            <a:schemeClr val="dk1"/>
                          </a:solidFill>
                          <a:effectLst/>
                          <a:latin typeface="+mn-lt"/>
                          <a:ea typeface="+mn-ea"/>
                          <a:cs typeface="+mn-cs"/>
                        </a:rPr>
                        <a:t>ISAKAY: Android-based booking system for tri-bike operators and drivers associated with cloud-based data analytics.</a:t>
                      </a:r>
                      <a:endParaRPr lang="en-NG" sz="1800" kern="1200" dirty="0">
                        <a:solidFill>
                          <a:schemeClr val="dk1"/>
                        </a:solidFill>
                        <a:effectLst/>
                        <a:latin typeface="+mn-lt"/>
                        <a:ea typeface="+mn-ea"/>
                        <a:cs typeface="+mn-cs"/>
                      </a:endParaRPr>
                    </a:p>
                  </a:txBody>
                  <a:tcPr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lang="en-GB" sz="1800" kern="1200" dirty="0" err="1">
                          <a:solidFill>
                            <a:schemeClr val="dk1"/>
                          </a:solidFill>
                          <a:effectLst/>
                          <a:latin typeface="+mn-lt"/>
                          <a:ea typeface="+mn-ea"/>
                          <a:cs typeface="+mn-cs"/>
                        </a:rPr>
                        <a:t>Balba</a:t>
                      </a:r>
                      <a:r>
                        <a:rPr lang="en-GB" sz="1800" kern="1200" dirty="0">
                          <a:solidFill>
                            <a:schemeClr val="dk1"/>
                          </a:solidFill>
                          <a:effectLst/>
                          <a:latin typeface="+mn-lt"/>
                          <a:ea typeface="+mn-ea"/>
                          <a:cs typeface="+mn-cs"/>
                        </a:rPr>
                        <a:t> et al. (2019)</a:t>
                      </a:r>
                      <a:endParaRPr lang="en-IN" sz="16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lang="en-GB" sz="1800" kern="1200" dirty="0">
                          <a:solidFill>
                            <a:schemeClr val="dk1"/>
                          </a:solidFill>
                          <a:effectLst/>
                          <a:latin typeface="+mn-lt"/>
                          <a:ea typeface="+mn-ea"/>
                          <a:cs typeface="+mn-cs"/>
                        </a:rPr>
                        <a:t>The researchers devised the concept of building and developing an Android-based booking system that centralizes the transportation management of tricycles in rural locations around the Philippines.</a:t>
                      </a:r>
                      <a:endParaRPr lang="en-IN" sz="16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kern="1200" dirty="0">
                          <a:solidFill>
                            <a:schemeClr val="dk1"/>
                          </a:solidFill>
                          <a:effectLst/>
                          <a:latin typeface="+mn-lt"/>
                          <a:ea typeface="+mn-ea"/>
                          <a:cs typeface="+mn-cs"/>
                        </a:rPr>
                        <a:t>The booking system can mass-produce a dashboard by displaying data analytics for future tri-bike management system upgrades.</a:t>
                      </a:r>
                      <a:endParaRPr lang="en-NG" sz="1800" kern="1200" dirty="0">
                        <a:solidFill>
                          <a:schemeClr val="dk1"/>
                        </a:solidFill>
                        <a:effectLst/>
                        <a:latin typeface="+mn-lt"/>
                        <a:ea typeface="+mn-ea"/>
                        <a:cs typeface="+mn-cs"/>
                      </a:endParaRPr>
                    </a:p>
                    <a:p>
                      <a:pPr algn="ctr"/>
                      <a:endParaRPr lang="en-IN" sz="16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lang="en-GB" sz="1800" kern="1200" dirty="0">
                          <a:solidFill>
                            <a:schemeClr val="dk1"/>
                          </a:solidFill>
                          <a:effectLst/>
                          <a:latin typeface="+mn-lt"/>
                          <a:ea typeface="+mn-ea"/>
                          <a:cs typeface="+mn-cs"/>
                        </a:rPr>
                        <a:t>The system is limited to only Android-based users.</a:t>
                      </a:r>
                      <a:endParaRPr lang="en-IN" sz="1600" dirty="0"/>
                    </a:p>
                  </a:txBody>
                  <a:tcPr anchor="ct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205186774"/>
                  </a:ext>
                </a:extLst>
              </a:tr>
            </a:tbl>
          </a:graphicData>
        </a:graphic>
      </p:graphicFrame>
      <p:sp>
        <p:nvSpPr>
          <p:cNvPr id="4" name="Slide Number Placeholder 3"/>
          <p:cNvSpPr>
            <a:spLocks noGrp="1"/>
          </p:cNvSpPr>
          <p:nvPr>
            <p:ph type="sldNum" sz="quarter" idx="12"/>
          </p:nvPr>
        </p:nvSpPr>
        <p:spPr/>
        <p:txBody>
          <a:bodyPr/>
          <a:lstStyle/>
          <a:p>
            <a:r>
              <a:rPr lang="en-US" dirty="0"/>
              <a:t>7</a:t>
            </a:r>
          </a:p>
        </p:txBody>
      </p:sp>
    </p:spTree>
    <p:extLst>
      <p:ext uri="{BB962C8B-B14F-4D97-AF65-F5344CB8AC3E}">
        <p14:creationId xmlns:p14="http://schemas.microsoft.com/office/powerpoint/2010/main" val="6886561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07F152F-9907-931C-4771-A8E45FB54723}"/>
              </a:ext>
            </a:extLst>
          </p:cNvPr>
          <p:cNvSpPr/>
          <p:nvPr/>
        </p:nvSpPr>
        <p:spPr>
          <a:xfrm>
            <a:off x="234950" y="5898263"/>
            <a:ext cx="1845609" cy="9202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7" name="Title 1"/>
          <p:cNvSpPr>
            <a:spLocks noGrp="1"/>
          </p:cNvSpPr>
          <p:nvPr>
            <p:ph type="title"/>
          </p:nvPr>
        </p:nvSpPr>
        <p:spPr>
          <a:xfrm>
            <a:off x="507556" y="-197879"/>
            <a:ext cx="11150600" cy="920336"/>
          </a:xfrm>
        </p:spPr>
        <p:txBody>
          <a:bodyPr/>
          <a:lstStyle/>
          <a:p>
            <a:r>
              <a:rPr lang="en-US" dirty="0"/>
              <a:t>Summary of literature review</a:t>
            </a:r>
          </a:p>
        </p:txBody>
      </p:sp>
      <p:graphicFrame>
        <p:nvGraphicFramePr>
          <p:cNvPr id="6" name="Table 5">
            <a:extLst>
              <a:ext uri="{FF2B5EF4-FFF2-40B4-BE49-F238E27FC236}">
                <a16:creationId xmlns:a16="http://schemas.microsoft.com/office/drawing/2014/main" id="{BEE52E89-C526-4F73-86FB-0EB31587CD33}"/>
              </a:ext>
            </a:extLst>
          </p:cNvPr>
          <p:cNvGraphicFramePr>
            <a:graphicFrameLocks noGrp="1"/>
          </p:cNvGraphicFramePr>
          <p:nvPr>
            <p:extLst>
              <p:ext uri="{D42A27DB-BD31-4B8C-83A1-F6EECF244321}">
                <p14:modId xmlns:p14="http://schemas.microsoft.com/office/powerpoint/2010/main" val="1593139260"/>
              </p:ext>
            </p:extLst>
          </p:nvPr>
        </p:nvGraphicFramePr>
        <p:xfrm>
          <a:off x="368300" y="747857"/>
          <a:ext cx="11588750" cy="6048220"/>
        </p:xfrm>
        <a:graphic>
          <a:graphicData uri="http://schemas.openxmlformats.org/drawingml/2006/table">
            <a:tbl>
              <a:tblPr firstRow="1" bandRow="1">
                <a:tableStyleId>{5C22544A-7EE6-4342-B048-85BDC9FD1C3A}</a:tableStyleId>
              </a:tblPr>
              <a:tblGrid>
                <a:gridCol w="2317750">
                  <a:extLst>
                    <a:ext uri="{9D8B030D-6E8A-4147-A177-3AD203B41FA5}">
                      <a16:colId xmlns:a16="http://schemas.microsoft.com/office/drawing/2014/main" val="2785900615"/>
                    </a:ext>
                  </a:extLst>
                </a:gridCol>
                <a:gridCol w="2127997">
                  <a:extLst>
                    <a:ext uri="{9D8B030D-6E8A-4147-A177-3AD203B41FA5}">
                      <a16:colId xmlns:a16="http://schemas.microsoft.com/office/drawing/2014/main" val="2287965835"/>
                    </a:ext>
                  </a:extLst>
                </a:gridCol>
                <a:gridCol w="2507503">
                  <a:extLst>
                    <a:ext uri="{9D8B030D-6E8A-4147-A177-3AD203B41FA5}">
                      <a16:colId xmlns:a16="http://schemas.microsoft.com/office/drawing/2014/main" val="1756528531"/>
                    </a:ext>
                  </a:extLst>
                </a:gridCol>
                <a:gridCol w="2317750">
                  <a:extLst>
                    <a:ext uri="{9D8B030D-6E8A-4147-A177-3AD203B41FA5}">
                      <a16:colId xmlns:a16="http://schemas.microsoft.com/office/drawing/2014/main" val="3202057861"/>
                    </a:ext>
                  </a:extLst>
                </a:gridCol>
                <a:gridCol w="2317750">
                  <a:extLst>
                    <a:ext uri="{9D8B030D-6E8A-4147-A177-3AD203B41FA5}">
                      <a16:colId xmlns:a16="http://schemas.microsoft.com/office/drawing/2014/main" val="2509247184"/>
                    </a:ext>
                  </a:extLst>
                </a:gridCol>
              </a:tblGrid>
              <a:tr h="592300">
                <a:tc>
                  <a:txBody>
                    <a:bodyPr/>
                    <a:lstStyle/>
                    <a:p>
                      <a:pPr algn="ctr"/>
                      <a:r>
                        <a:rPr lang="en-GB" sz="1800" b="1" kern="1200" dirty="0">
                          <a:solidFill>
                            <a:schemeClr val="lt1"/>
                          </a:solidFill>
                          <a:effectLst/>
                          <a:latin typeface="+mn-lt"/>
                          <a:ea typeface="+mn-ea"/>
                          <a:cs typeface="+mn-cs"/>
                        </a:rPr>
                        <a:t>Title</a:t>
                      </a:r>
                      <a:endParaRPr lang="en-IN" dirty="0"/>
                    </a:p>
                  </a:txBody>
                  <a:tcPr anchor="ctr">
                    <a:lnR w="6350" cap="flat" cmpd="sng" algn="ctr">
                      <a:solidFill>
                        <a:schemeClr val="bg1">
                          <a:lumMod val="65000"/>
                        </a:schemeClr>
                      </a:solidFill>
                      <a:prstDash val="solid"/>
                      <a:round/>
                      <a:headEnd type="none" w="med" len="med"/>
                      <a:tailEnd type="none" w="med" len="med"/>
                    </a:lnR>
                    <a:lnB w="6350" cap="flat" cmpd="sng" algn="ctr">
                      <a:solidFill>
                        <a:schemeClr val="bg1">
                          <a:lumMod val="65000"/>
                        </a:schemeClr>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b="1" kern="1200" dirty="0">
                          <a:solidFill>
                            <a:schemeClr val="lt1"/>
                          </a:solidFill>
                          <a:effectLst/>
                          <a:latin typeface="+mn-lt"/>
                          <a:ea typeface="+mn-ea"/>
                          <a:cs typeface="+mn-cs"/>
                        </a:rPr>
                        <a:t>Author &amp; Year</a:t>
                      </a:r>
                      <a:endParaRPr lang="en-IN"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B w="6350" cap="flat" cmpd="sng" algn="ctr">
                      <a:solidFill>
                        <a:schemeClr val="bg1">
                          <a:lumMod val="65000"/>
                        </a:schemeClr>
                      </a:solidFill>
                      <a:prstDash val="solid"/>
                      <a:round/>
                      <a:headEnd type="none" w="med" len="med"/>
                      <a:tailEnd type="none" w="med" len="med"/>
                    </a:lnB>
                  </a:tcPr>
                </a:tc>
                <a:tc>
                  <a:txBody>
                    <a:bodyPr/>
                    <a:lstStyle/>
                    <a:p>
                      <a:pPr algn="ctr"/>
                      <a:r>
                        <a:rPr lang="en-GB" sz="1800" b="1" kern="1200" dirty="0">
                          <a:solidFill>
                            <a:schemeClr val="lt1"/>
                          </a:solidFill>
                          <a:effectLst/>
                          <a:latin typeface="+mn-lt"/>
                          <a:ea typeface="+mn-ea"/>
                          <a:cs typeface="+mn-cs"/>
                        </a:rPr>
                        <a:t> Description </a:t>
                      </a:r>
                      <a:endParaRPr lang="en-IN"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B w="6350" cap="flat" cmpd="sng" algn="ctr">
                      <a:solidFill>
                        <a:schemeClr val="bg1">
                          <a:lumMod val="65000"/>
                        </a:schemeClr>
                      </a:solidFill>
                      <a:prstDash val="solid"/>
                      <a:round/>
                      <a:headEnd type="none" w="med" len="med"/>
                      <a:tailEnd type="none" w="med" len="med"/>
                    </a:lnB>
                  </a:tcPr>
                </a:tc>
                <a:tc>
                  <a:txBody>
                    <a:bodyPr/>
                    <a:lstStyle/>
                    <a:p>
                      <a:pPr algn="ctr"/>
                      <a:r>
                        <a:rPr lang="en-GB" sz="1800" b="1" kern="1200" dirty="0">
                          <a:solidFill>
                            <a:schemeClr val="lt1"/>
                          </a:solidFill>
                          <a:effectLst/>
                          <a:latin typeface="+mn-lt"/>
                          <a:ea typeface="+mn-ea"/>
                          <a:cs typeface="+mn-cs"/>
                        </a:rPr>
                        <a:t>Merit</a:t>
                      </a:r>
                      <a:endParaRPr lang="en-IN"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B w="6350" cap="flat" cmpd="sng" algn="ctr">
                      <a:solidFill>
                        <a:schemeClr val="bg1">
                          <a:lumMod val="65000"/>
                        </a:schemeClr>
                      </a:solidFill>
                      <a:prstDash val="solid"/>
                      <a:round/>
                      <a:headEnd type="none" w="med" len="med"/>
                      <a:tailEnd type="none" w="med" len="med"/>
                    </a:lnB>
                  </a:tcPr>
                </a:tc>
                <a:tc>
                  <a:txBody>
                    <a:bodyPr/>
                    <a:lstStyle/>
                    <a:p>
                      <a:pPr algn="ctr"/>
                      <a:r>
                        <a:rPr lang="en-GB" sz="1800" b="1" kern="1200" dirty="0">
                          <a:solidFill>
                            <a:schemeClr val="lt1"/>
                          </a:solidFill>
                          <a:effectLst/>
                          <a:latin typeface="+mn-lt"/>
                          <a:ea typeface="+mn-ea"/>
                          <a:cs typeface="+mn-cs"/>
                        </a:rPr>
                        <a:t>Demerits</a:t>
                      </a:r>
                      <a:endParaRPr lang="en-IN" dirty="0"/>
                    </a:p>
                  </a:txBody>
                  <a:tcPr anchor="ctr">
                    <a:lnL w="6350" cap="flat" cmpd="sng" algn="ctr">
                      <a:solidFill>
                        <a:schemeClr val="bg1">
                          <a:lumMod val="65000"/>
                        </a:schemeClr>
                      </a:solidFill>
                      <a:prstDash val="solid"/>
                      <a:round/>
                      <a:headEnd type="none" w="med" len="med"/>
                      <a:tailEnd type="none" w="med" len="med"/>
                    </a:lnL>
                    <a:lnB w="635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7730668"/>
                  </a:ext>
                </a:extLst>
              </a:tr>
              <a:tr h="370840">
                <a:tc>
                  <a:txBody>
                    <a:bodyPr/>
                    <a:lstStyle/>
                    <a:p>
                      <a:r>
                        <a:rPr lang="en-GB" sz="1800" kern="1200" dirty="0">
                          <a:solidFill>
                            <a:schemeClr val="dk1"/>
                          </a:solidFill>
                          <a:effectLst/>
                          <a:latin typeface="+mn-lt"/>
                          <a:ea typeface="+mn-ea"/>
                          <a:cs typeface="+mn-cs"/>
                        </a:rPr>
                        <a:t>Online Booking Systems for Managing Queues at The Road Transport Department.</a:t>
                      </a:r>
                      <a:endParaRPr lang="en-NG" sz="1800" kern="1200" dirty="0">
                        <a:solidFill>
                          <a:schemeClr val="dk1"/>
                        </a:solidFill>
                        <a:effectLst/>
                        <a:latin typeface="+mn-lt"/>
                        <a:ea typeface="+mn-ea"/>
                        <a:cs typeface="+mn-cs"/>
                      </a:endParaRPr>
                    </a:p>
                  </a:txBody>
                  <a:tcPr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lang="en-GB" sz="1800" kern="1200" dirty="0">
                          <a:solidFill>
                            <a:schemeClr val="dk1"/>
                          </a:solidFill>
                          <a:effectLst/>
                          <a:latin typeface="+mn-lt"/>
                          <a:ea typeface="+mn-ea"/>
                          <a:cs typeface="+mn-cs"/>
                        </a:rPr>
                        <a:t>Mohamad et al. (2019).</a:t>
                      </a:r>
                      <a:endParaRPr lang="en-IN" sz="16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lang="en-GB" sz="1800" kern="1200" dirty="0">
                          <a:solidFill>
                            <a:schemeClr val="dk1"/>
                          </a:solidFill>
                          <a:effectLst/>
                          <a:latin typeface="+mn-lt"/>
                          <a:ea typeface="+mn-ea"/>
                          <a:cs typeface="+mn-cs"/>
                        </a:rPr>
                        <a:t>The purpose of this research is to suggest an online system for managing queues during service and, as a result, reducing waiting time.</a:t>
                      </a:r>
                      <a:endParaRPr lang="en-IN" sz="16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r>
                        <a:rPr lang="en-GB" sz="1800" kern="1200" dirty="0">
                          <a:solidFill>
                            <a:schemeClr val="dk1"/>
                          </a:solidFill>
                          <a:effectLst/>
                          <a:latin typeface="+mn-lt"/>
                          <a:ea typeface="+mn-ea"/>
                          <a:cs typeface="+mn-cs"/>
                        </a:rPr>
                        <a:t>This system informs clients of the length of their wait so that they can arrive at the counter in time for their allotted service.</a:t>
                      </a:r>
                      <a:endParaRPr lang="en-NG" sz="1800" kern="1200" dirty="0">
                        <a:solidFill>
                          <a:schemeClr val="dk1"/>
                        </a:solidFill>
                        <a:effectLst/>
                        <a:latin typeface="+mn-lt"/>
                        <a:ea typeface="+mn-ea"/>
                        <a:cs typeface="+mn-cs"/>
                      </a:endParaRPr>
                    </a:p>
                    <a:p>
                      <a:pPr algn="ctr"/>
                      <a:endParaRPr lang="en-IN" sz="16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lang="en-GB" sz="1800" kern="1200" dirty="0">
                          <a:solidFill>
                            <a:schemeClr val="dk1"/>
                          </a:solidFill>
                          <a:effectLst/>
                          <a:latin typeface="+mn-lt"/>
                          <a:ea typeface="+mn-ea"/>
                          <a:cs typeface="+mn-cs"/>
                        </a:rPr>
                        <a:t>The system requires internet connectivity</a:t>
                      </a:r>
                      <a:endParaRPr lang="en-IN" sz="1600" dirty="0"/>
                    </a:p>
                  </a:txBody>
                  <a:tcPr anchor="ct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205186774"/>
                  </a:ext>
                </a:extLst>
              </a:tr>
              <a:tr h="370840">
                <a:tc>
                  <a:txBody>
                    <a:bodyPr/>
                    <a:lstStyle/>
                    <a:p>
                      <a:r>
                        <a:rPr lang="en-GB" sz="1800" kern="1200" dirty="0">
                          <a:solidFill>
                            <a:schemeClr val="dk1"/>
                          </a:solidFill>
                          <a:effectLst/>
                          <a:latin typeface="+mn-lt"/>
                          <a:ea typeface="+mn-ea"/>
                          <a:cs typeface="+mn-cs"/>
                        </a:rPr>
                        <a:t>An Online Road Transport Booking System.</a:t>
                      </a:r>
                      <a:endParaRPr lang="en-NG" sz="1800" kern="1200" dirty="0">
                        <a:solidFill>
                          <a:schemeClr val="dk1"/>
                        </a:solidFill>
                        <a:effectLst/>
                        <a:latin typeface="+mn-lt"/>
                        <a:ea typeface="+mn-ea"/>
                        <a:cs typeface="+mn-cs"/>
                      </a:endParaRPr>
                    </a:p>
                  </a:txBody>
                  <a:tcPr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lang="en-GB" sz="1800" kern="1200" dirty="0" err="1">
                          <a:solidFill>
                            <a:schemeClr val="dk1"/>
                          </a:solidFill>
                          <a:effectLst/>
                          <a:latin typeface="+mn-lt"/>
                          <a:ea typeface="+mn-ea"/>
                          <a:cs typeface="+mn-cs"/>
                        </a:rPr>
                        <a:t>Adekola</a:t>
                      </a:r>
                      <a:r>
                        <a:rPr lang="en-GB" sz="1800" kern="1200" dirty="0">
                          <a:solidFill>
                            <a:schemeClr val="dk1"/>
                          </a:solidFill>
                          <a:effectLst/>
                          <a:latin typeface="+mn-lt"/>
                          <a:ea typeface="+mn-ea"/>
                          <a:cs typeface="+mn-cs"/>
                        </a:rPr>
                        <a:t> et al. (2021).</a:t>
                      </a:r>
                      <a:endParaRPr lang="en-IN" sz="16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lang="en-GB" sz="1800" kern="1200" dirty="0">
                          <a:solidFill>
                            <a:schemeClr val="dk1"/>
                          </a:solidFill>
                          <a:effectLst/>
                          <a:latin typeface="+mn-lt"/>
                          <a:ea typeface="+mn-ea"/>
                          <a:cs typeface="+mn-cs"/>
                        </a:rPr>
                        <a:t>This research focuses on automating the Road Transportation Booking System so that customers and employees can buy and sell tickets online.</a:t>
                      </a:r>
                      <a:endParaRPr lang="en-IN" sz="16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r>
                        <a:rPr lang="en-GB" sz="1800" kern="1200" dirty="0">
                          <a:solidFill>
                            <a:schemeClr val="dk1"/>
                          </a:solidFill>
                          <a:effectLst/>
                          <a:latin typeface="+mn-lt"/>
                          <a:ea typeface="+mn-ea"/>
                          <a:cs typeface="+mn-cs"/>
                        </a:rPr>
                        <a:t>customers and employees can buy and sell tickets online.</a:t>
                      </a:r>
                      <a:endParaRPr lang="en-NG" sz="1800" kern="1200" dirty="0">
                        <a:solidFill>
                          <a:schemeClr val="dk1"/>
                        </a:solidFill>
                        <a:effectLst/>
                        <a:latin typeface="+mn-lt"/>
                        <a:ea typeface="+mn-ea"/>
                        <a:cs typeface="+mn-cs"/>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lang="en-GB" sz="1800" kern="1200" dirty="0">
                          <a:solidFill>
                            <a:schemeClr val="dk1"/>
                          </a:solidFill>
                          <a:effectLst/>
                          <a:latin typeface="+mn-lt"/>
                          <a:ea typeface="+mn-ea"/>
                          <a:cs typeface="+mn-cs"/>
                        </a:rPr>
                        <a:t>The system lack scalability, high influx of user makes the site slow</a:t>
                      </a:r>
                      <a:endParaRPr lang="en-IN" sz="1600" dirty="0"/>
                    </a:p>
                  </a:txBody>
                  <a:tcPr anchor="ct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960814750"/>
                  </a:ext>
                </a:extLst>
              </a:tr>
              <a:tr h="370840">
                <a:tc>
                  <a:txBody>
                    <a:bodyPr/>
                    <a:lstStyle/>
                    <a:p>
                      <a:r>
                        <a:rPr lang="en-GB" sz="1800" kern="1200" dirty="0">
                          <a:solidFill>
                            <a:schemeClr val="dk1"/>
                          </a:solidFill>
                          <a:effectLst/>
                          <a:latin typeface="+mn-lt"/>
                          <a:ea typeface="+mn-ea"/>
                          <a:cs typeface="+mn-cs"/>
                        </a:rPr>
                        <a:t>Bus Ticket Booking Information System</a:t>
                      </a:r>
                      <a:endParaRPr lang="en-NG" sz="1800" kern="1200" dirty="0">
                        <a:solidFill>
                          <a:schemeClr val="dk1"/>
                        </a:solidFill>
                        <a:effectLst/>
                        <a:latin typeface="+mn-lt"/>
                        <a:ea typeface="+mn-ea"/>
                        <a:cs typeface="+mn-cs"/>
                      </a:endParaRPr>
                    </a:p>
                  </a:txBody>
                  <a:tcPr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lang="en-GB" sz="1800" kern="1200" dirty="0" err="1">
                          <a:solidFill>
                            <a:schemeClr val="dk1"/>
                          </a:solidFill>
                          <a:effectLst/>
                          <a:latin typeface="+mn-lt"/>
                          <a:ea typeface="+mn-ea"/>
                          <a:cs typeface="+mn-cs"/>
                        </a:rPr>
                        <a:t>Wibawa</a:t>
                      </a:r>
                      <a:r>
                        <a:rPr lang="en-GB" sz="1800" kern="1200" dirty="0">
                          <a:solidFill>
                            <a:schemeClr val="dk1"/>
                          </a:solidFill>
                          <a:effectLst/>
                          <a:latin typeface="+mn-lt"/>
                          <a:ea typeface="+mn-ea"/>
                          <a:cs typeface="+mn-cs"/>
                        </a:rPr>
                        <a:t> et al. (2021).</a:t>
                      </a:r>
                      <a:endParaRPr lang="en-IN" sz="16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lang="en-GB" sz="1800" kern="1200" dirty="0">
                          <a:solidFill>
                            <a:schemeClr val="dk1"/>
                          </a:solidFill>
                          <a:effectLst/>
                          <a:latin typeface="+mn-lt"/>
                          <a:ea typeface="+mn-ea"/>
                          <a:cs typeface="+mn-cs"/>
                        </a:rPr>
                        <a:t>Tickets can be purchased using this bus ticket booking website instead of going straight to the ticket sales shop.</a:t>
                      </a:r>
                      <a:endParaRPr lang="en-IN" sz="16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200" dirty="0">
                          <a:solidFill>
                            <a:schemeClr val="dk1"/>
                          </a:solidFill>
                          <a:effectLst/>
                          <a:latin typeface="+mn-lt"/>
                          <a:ea typeface="+mn-ea"/>
                          <a:cs typeface="+mn-cs"/>
                        </a:rPr>
                        <a:t>Buyers can purchase tickets using their smartphones or laptops.</a:t>
                      </a:r>
                      <a:endParaRPr lang="en-NG" sz="1800" kern="1200" dirty="0">
                        <a:solidFill>
                          <a:schemeClr val="dk1"/>
                        </a:solidFill>
                        <a:effectLst/>
                        <a:latin typeface="+mn-lt"/>
                        <a:ea typeface="+mn-ea"/>
                        <a:cs typeface="+mn-cs"/>
                      </a:endParaRPr>
                    </a:p>
                    <a:p>
                      <a:endParaRPr lang="en-NG" sz="1800" kern="1200" dirty="0">
                        <a:solidFill>
                          <a:schemeClr val="dk1"/>
                        </a:solidFill>
                        <a:effectLst/>
                        <a:latin typeface="+mn-lt"/>
                        <a:ea typeface="+mn-ea"/>
                        <a:cs typeface="+mn-cs"/>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lang="en-GB" sz="1800" kern="1200" dirty="0">
                          <a:solidFill>
                            <a:schemeClr val="dk1"/>
                          </a:solidFill>
                          <a:effectLst/>
                          <a:latin typeface="+mn-lt"/>
                          <a:ea typeface="+mn-ea"/>
                          <a:cs typeface="+mn-cs"/>
                        </a:rPr>
                        <a:t>No refund if a ticket is cancelled</a:t>
                      </a:r>
                      <a:endParaRPr lang="en-IN" sz="1600" dirty="0"/>
                    </a:p>
                  </a:txBody>
                  <a:tcPr anchor="ct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4229377614"/>
                  </a:ext>
                </a:extLst>
              </a:tr>
            </a:tbl>
          </a:graphicData>
        </a:graphic>
      </p:graphicFrame>
      <p:sp>
        <p:nvSpPr>
          <p:cNvPr id="4" name="Slide Number Placeholder 3"/>
          <p:cNvSpPr>
            <a:spLocks noGrp="1"/>
          </p:cNvSpPr>
          <p:nvPr>
            <p:ph type="sldNum" sz="quarter" idx="12"/>
          </p:nvPr>
        </p:nvSpPr>
        <p:spPr/>
        <p:txBody>
          <a:bodyPr/>
          <a:lstStyle/>
          <a:p>
            <a:r>
              <a:rPr lang="en-US" dirty="0"/>
              <a:t>8</a:t>
            </a:r>
          </a:p>
        </p:txBody>
      </p:sp>
    </p:spTree>
    <p:extLst>
      <p:ext uri="{BB962C8B-B14F-4D97-AF65-F5344CB8AC3E}">
        <p14:creationId xmlns:p14="http://schemas.microsoft.com/office/powerpoint/2010/main" val="305501106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44CFE35-66D3-A2A4-735B-F97300CD84B1}"/>
              </a:ext>
            </a:extLst>
          </p:cNvPr>
          <p:cNvSpPr/>
          <p:nvPr/>
        </p:nvSpPr>
        <p:spPr>
          <a:xfrm>
            <a:off x="273050" y="6172199"/>
            <a:ext cx="1845609" cy="6463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2" name="Title 1">
            <a:extLst>
              <a:ext uri="{FF2B5EF4-FFF2-40B4-BE49-F238E27FC236}">
                <a16:creationId xmlns:a16="http://schemas.microsoft.com/office/drawing/2014/main" id="{1C63C2D9-0850-4620-BE32-11F44A927662}"/>
              </a:ext>
            </a:extLst>
          </p:cNvPr>
          <p:cNvSpPr>
            <a:spLocks noGrp="1"/>
          </p:cNvSpPr>
          <p:nvPr>
            <p:ph type="title"/>
          </p:nvPr>
        </p:nvSpPr>
        <p:spPr/>
        <p:txBody>
          <a:bodyPr/>
          <a:lstStyle/>
          <a:p>
            <a:r>
              <a:rPr lang="en-US" dirty="0"/>
              <a:t>Research methodology</a:t>
            </a:r>
          </a:p>
        </p:txBody>
      </p:sp>
      <p:sp>
        <p:nvSpPr>
          <p:cNvPr id="5" name="Content Placeholder 4">
            <a:extLst>
              <a:ext uri="{FF2B5EF4-FFF2-40B4-BE49-F238E27FC236}">
                <a16:creationId xmlns:a16="http://schemas.microsoft.com/office/drawing/2014/main" id="{93A6F33C-3AFE-474E-AC15-C00F368C3C6A}"/>
              </a:ext>
            </a:extLst>
          </p:cNvPr>
          <p:cNvSpPr>
            <a:spLocks noGrp="1"/>
          </p:cNvSpPr>
          <p:nvPr>
            <p:ph idx="15"/>
          </p:nvPr>
        </p:nvSpPr>
        <p:spPr>
          <a:xfrm>
            <a:off x="515938" y="1903728"/>
            <a:ext cx="4238998" cy="495389"/>
          </a:xfrm>
        </p:spPr>
        <p:txBody>
          <a:bodyPr/>
          <a:lstStyle/>
          <a:p>
            <a:r>
              <a:rPr lang="en-US" dirty="0"/>
              <a:t>Choice of programming language</a:t>
            </a:r>
          </a:p>
        </p:txBody>
      </p:sp>
      <p:pic>
        <p:nvPicPr>
          <p:cNvPr id="29" name="Picture Placeholder 28" descr="Pencil">
            <a:extLst>
              <a:ext uri="{FF2B5EF4-FFF2-40B4-BE49-F238E27FC236}">
                <a16:creationId xmlns:a16="http://schemas.microsoft.com/office/drawing/2014/main" id="{F0E35123-11A3-CD40-A44F-8A81B9105639}"/>
              </a:ext>
            </a:extLst>
          </p:cNvPr>
          <p:cNvPicPr>
            <a:picLocks noGrp="1" noChangeAspect="1"/>
          </p:cNvPicPr>
          <p:nvPr>
            <p:ph type="pic" sz="quarter" idx="21"/>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a:fillRect/>
          </a:stretch>
        </p:blipFill>
        <p:spPr/>
      </p:pic>
      <p:sp>
        <p:nvSpPr>
          <p:cNvPr id="3" name="Content Placeholder 2">
            <a:extLst>
              <a:ext uri="{FF2B5EF4-FFF2-40B4-BE49-F238E27FC236}">
                <a16:creationId xmlns:a16="http://schemas.microsoft.com/office/drawing/2014/main" id="{65015163-D5FD-4849-978B-77883FAF7928}"/>
              </a:ext>
            </a:extLst>
          </p:cNvPr>
          <p:cNvSpPr>
            <a:spLocks noGrp="1"/>
          </p:cNvSpPr>
          <p:nvPr>
            <p:ph idx="1"/>
          </p:nvPr>
        </p:nvSpPr>
        <p:spPr>
          <a:xfrm>
            <a:off x="616720" y="2670050"/>
            <a:ext cx="4830866" cy="2846648"/>
          </a:xfrm>
        </p:spPr>
        <p:txBody>
          <a:bodyPr/>
          <a:lstStyle/>
          <a:p>
            <a:pPr algn="just">
              <a:lnSpc>
                <a:spcPct val="150000"/>
              </a:lnSpc>
              <a:spcAft>
                <a:spcPts val="1460"/>
              </a:spcAft>
            </a:pPr>
            <a:r>
              <a:rPr lang="en-GB" sz="2000" dirty="0">
                <a:effectLst/>
                <a:latin typeface="Times New Roman" panose="02020603050405020304" pitchFamily="18" charset="0"/>
                <a:ea typeface="Calibri" panose="020F0502020204030204" pitchFamily="34" charset="0"/>
                <a:cs typeface="Arial" panose="020B0604020202020204" pitchFamily="34" charset="0"/>
              </a:rPr>
              <a:t>The proposed design will be implemented using flutter for its user interface (frontend) while Django will be used for the backend programming, firebase will be used for its database due to its portability, and Django REST Framework will be employed for its REST-full APIs, the combination of the above modern technology forms the technology for this research work.</a:t>
            </a:r>
            <a:endParaRPr lang="en-NG" sz="20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9" name="Content Placeholder 8">
            <a:extLst>
              <a:ext uri="{FF2B5EF4-FFF2-40B4-BE49-F238E27FC236}">
                <a16:creationId xmlns:a16="http://schemas.microsoft.com/office/drawing/2014/main" id="{A1EE8A19-6968-4C81-B180-20FEF61ADEE1}"/>
              </a:ext>
            </a:extLst>
          </p:cNvPr>
          <p:cNvSpPr>
            <a:spLocks noGrp="1"/>
          </p:cNvSpPr>
          <p:nvPr>
            <p:ph idx="20"/>
          </p:nvPr>
        </p:nvSpPr>
        <p:spPr>
          <a:xfrm>
            <a:off x="6953801" y="1612900"/>
            <a:ext cx="3445566" cy="495389"/>
          </a:xfrm>
        </p:spPr>
        <p:txBody>
          <a:bodyPr/>
          <a:lstStyle/>
          <a:p>
            <a:r>
              <a:rPr lang="en-US" dirty="0"/>
              <a:t>Method of data collection</a:t>
            </a:r>
          </a:p>
        </p:txBody>
      </p:sp>
      <p:sp>
        <p:nvSpPr>
          <p:cNvPr id="4" name="Slide Number Placeholder 3">
            <a:extLst>
              <a:ext uri="{FF2B5EF4-FFF2-40B4-BE49-F238E27FC236}">
                <a16:creationId xmlns:a16="http://schemas.microsoft.com/office/drawing/2014/main" id="{CA1C0347-C2C9-46A2-B7A6-9653B525F7DD}"/>
              </a:ext>
            </a:extLst>
          </p:cNvPr>
          <p:cNvSpPr>
            <a:spLocks noGrp="1"/>
          </p:cNvSpPr>
          <p:nvPr>
            <p:ph type="sldNum" sz="quarter" idx="12"/>
          </p:nvPr>
        </p:nvSpPr>
        <p:spPr/>
        <p:txBody>
          <a:bodyPr/>
          <a:lstStyle/>
          <a:p>
            <a:fld id="{9EC71654-96A5-4280-94F3-931C61A9F92C}" type="slidenum">
              <a:rPr lang="en-US" smtClean="0"/>
              <a:pPr/>
              <a:t>9</a:t>
            </a:fld>
            <a:endParaRPr lang="en-US" dirty="0"/>
          </a:p>
        </p:txBody>
      </p:sp>
      <p:sp>
        <p:nvSpPr>
          <p:cNvPr id="11" name="Rectangle 10">
            <a:extLst>
              <a:ext uri="{FF2B5EF4-FFF2-40B4-BE49-F238E27FC236}">
                <a16:creationId xmlns:a16="http://schemas.microsoft.com/office/drawing/2014/main" id="{269BBB97-68E9-10CC-CD17-5D96E0B5AE3D}"/>
              </a:ext>
            </a:extLst>
          </p:cNvPr>
          <p:cNvSpPr/>
          <p:nvPr/>
        </p:nvSpPr>
        <p:spPr>
          <a:xfrm>
            <a:off x="5821611" y="4563467"/>
            <a:ext cx="6484689" cy="14213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8" name="Content Placeholder 7">
            <a:extLst>
              <a:ext uri="{FF2B5EF4-FFF2-40B4-BE49-F238E27FC236}">
                <a16:creationId xmlns:a16="http://schemas.microsoft.com/office/drawing/2014/main" id="{C8438480-8B6F-44E5-A602-6240C1B85FB3}"/>
              </a:ext>
            </a:extLst>
          </p:cNvPr>
          <p:cNvSpPr>
            <a:spLocks noGrp="1"/>
          </p:cNvSpPr>
          <p:nvPr>
            <p:ph idx="19"/>
          </p:nvPr>
        </p:nvSpPr>
        <p:spPr>
          <a:xfrm>
            <a:off x="7010400" y="1648186"/>
            <a:ext cx="4927600" cy="3596914"/>
          </a:xfrm>
        </p:spPr>
        <p:txBody>
          <a:bodyPr/>
          <a:lstStyle/>
          <a:p>
            <a:pPr algn="just">
              <a:lnSpc>
                <a:spcPct val="150000"/>
              </a:lnSpc>
              <a:spcAft>
                <a:spcPts val="800"/>
              </a:spcAft>
            </a:pPr>
            <a:r>
              <a:rPr lang="en-GB" sz="1800" dirty="0">
                <a:effectLst/>
                <a:latin typeface="Times New Roman" panose="02020603050405020304" pitchFamily="18" charset="0"/>
                <a:ea typeface="Calibri" panose="020F0502020204030204" pitchFamily="34" charset="0"/>
                <a:cs typeface="Arial" panose="020B0604020202020204" pitchFamily="34" charset="0"/>
              </a:rPr>
              <a:t>It is crucial to acquire data and facts about the current system before implementing any system since one has to understand what is happening. Two techniques were used to conduct this study.</a:t>
            </a:r>
            <a:endParaRPr lang="en-NG"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50000"/>
              </a:lnSpc>
              <a:spcAft>
                <a:spcPts val="800"/>
              </a:spcAft>
              <a:buFont typeface="+mj-lt"/>
              <a:buAutoNum type="romanLcPeriod"/>
            </a:pPr>
            <a:r>
              <a:rPr lang="en-GB" sz="1800" dirty="0">
                <a:effectLst/>
                <a:latin typeface="Times New Roman" panose="02020603050405020304" pitchFamily="18" charset="0"/>
                <a:ea typeface="Calibri" panose="020F0502020204030204" pitchFamily="34" charset="0"/>
                <a:cs typeface="Arial" panose="020B0604020202020204" pitchFamily="34" charset="0"/>
              </a:rPr>
              <a:t>Observation of the Work Environment</a:t>
            </a:r>
            <a:endParaRPr lang="en-NG"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50000"/>
              </a:lnSpc>
              <a:spcAft>
                <a:spcPts val="800"/>
              </a:spcAft>
              <a:buFont typeface="+mj-lt"/>
              <a:buAutoNum type="romanLcPeriod"/>
            </a:pPr>
            <a:r>
              <a:rPr lang="en-GB" sz="1800" dirty="0">
                <a:effectLst/>
                <a:latin typeface="Times New Roman" panose="02020603050405020304" pitchFamily="18" charset="0"/>
                <a:ea typeface="Calibri" panose="020F0502020204030204" pitchFamily="34" charset="0"/>
                <a:cs typeface="Arial" panose="020B0604020202020204" pitchFamily="34" charset="0"/>
              </a:rPr>
              <a:t>Interview</a:t>
            </a:r>
            <a:endParaRPr lang="en-NG"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6940364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theme/theme1.xml><?xml version="1.0" encoding="utf-8"?>
<a:theme xmlns:a="http://schemas.openxmlformats.org/drawingml/2006/main" name="Office Theme">
  <a:themeElements>
    <a:clrScheme name="Contoso v1">
      <a:dk1>
        <a:sysClr val="windowText" lastClr="000000"/>
      </a:dk1>
      <a:lt1>
        <a:sysClr val="window" lastClr="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Contoso v1">
      <a:majorFont>
        <a:latin typeface="Corbel"/>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4076243_Blue spheres presentation_RVA_v5" id="{E4C0B511-76E7-4C07-AFEA-8FEA0A5A8C84}" vid="{3A463146-28EF-4F73-B63C-03710F66E2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EA9B47F-3DD8-4645-81DC-B88780643C07}">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0C07E3D-60A7-4F4E-8208-D9CCD01982CB}">
  <ds:schemaRefs>
    <ds:schemaRef ds:uri="http://schemas.microsoft.com/sharepoint/v3/contenttype/forms"/>
  </ds:schemaRefs>
</ds:datastoreItem>
</file>

<file path=customXml/itemProps3.xml><?xml version="1.0" encoding="utf-8"?>
<ds:datastoreItem xmlns:ds="http://schemas.openxmlformats.org/officeDocument/2006/customXml" ds:itemID="{631071E6-22AE-499A-B09C-BF21CF5F74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Blue spheres presentation</Template>
  <TotalTime>139</TotalTime>
  <Words>1136</Words>
  <Application>Microsoft Office PowerPoint</Application>
  <PresentationFormat>Widescreen</PresentationFormat>
  <Paragraphs>148</Paragraphs>
  <Slides>20</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Corbel</vt:lpstr>
      <vt:lpstr>Times New Roman</vt:lpstr>
      <vt:lpstr>Wingdings</vt:lpstr>
      <vt:lpstr>Office Theme</vt:lpstr>
      <vt:lpstr>Tricycle booking application for students at Kaduna polytechnic main campus</vt:lpstr>
      <vt:lpstr>Table of content</vt:lpstr>
      <vt:lpstr>BACKGROUND OF STUDY</vt:lpstr>
      <vt:lpstr>Statement of the problem</vt:lpstr>
      <vt:lpstr>Aim and Objectives of the Study</vt:lpstr>
      <vt:lpstr>Significance of Study</vt:lpstr>
      <vt:lpstr>Summary of literature review</vt:lpstr>
      <vt:lpstr>Summary of literature review</vt:lpstr>
      <vt:lpstr>Research methodology</vt:lpstr>
      <vt:lpstr>SYSTEM MODELING (USE CASE DIAGRAM)</vt:lpstr>
      <vt:lpstr>SYSTEM MODELING (CLASS DIAGRAM)</vt:lpstr>
      <vt:lpstr>SYSTEM MODELING (ACTIVITY DIAGRAM)</vt:lpstr>
      <vt:lpstr>Proposed interface design</vt:lpstr>
      <vt:lpstr>System Testing and Evaluation</vt:lpstr>
      <vt:lpstr>SAMPLE OUTPUT (User and driver)</vt:lpstr>
      <vt:lpstr>SAMPLE OUTPUT of user screen</vt:lpstr>
      <vt:lpstr>SAMPLE OUTPUT of user screen</vt:lpstr>
      <vt:lpstr>SAMPLE OUTPUT of driver screen</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mobile-based tricycle (Keke) booking system for students at Kaduna polytechnic main campus</dc:title>
  <dc:creator>Richard Emmanuel</dc:creator>
  <cp:lastModifiedBy>Richard Emmanuel</cp:lastModifiedBy>
  <cp:revision>34</cp:revision>
  <dcterms:created xsi:type="dcterms:W3CDTF">2023-01-19T02:52:58Z</dcterms:created>
  <dcterms:modified xsi:type="dcterms:W3CDTF">2023-07-05T12:06:45Z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