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7" r:id="rId5"/>
    <p:sldId id="331" r:id="rId6"/>
    <p:sldId id="339" r:id="rId7"/>
    <p:sldId id="341" r:id="rId8"/>
    <p:sldId id="343" r:id="rId9"/>
    <p:sldId id="347" r:id="rId10"/>
    <p:sldId id="349" r:id="rId11"/>
    <p:sldId id="353" r:id="rId12"/>
    <p:sldId id="354" r:id="rId13"/>
    <p:sldId id="355" r:id="rId14"/>
    <p:sldId id="356" r:id="rId15"/>
    <p:sldId id="352" r:id="rId16"/>
    <p:sldId id="351" r:id="rId17"/>
    <p:sldId id="33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D480F2-E385-4838-BDC0-64C2D287288F}" v="12" dt="2021-09-28T06:09:37.3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chitra Kadolkar" userId="2b2df9aa-e7a9-40e8-836a-5b96660b4a3d" providerId="ADAL" clId="{91D480F2-E385-4838-BDC0-64C2D287288F}"/>
    <pc:docChg chg="undo custSel addSld delSld modSld">
      <pc:chgData name="Suchitra Kadolkar" userId="2b2df9aa-e7a9-40e8-836a-5b96660b4a3d" providerId="ADAL" clId="{91D480F2-E385-4838-BDC0-64C2D287288F}" dt="2021-09-28T06:15:59.672" v="1022" actId="2711"/>
      <pc:docMkLst>
        <pc:docMk/>
      </pc:docMkLst>
      <pc:sldChg chg="delSp modSp mod">
        <pc:chgData name="Suchitra Kadolkar" userId="2b2df9aa-e7a9-40e8-836a-5b96660b4a3d" providerId="ADAL" clId="{91D480F2-E385-4838-BDC0-64C2D287288F}" dt="2021-09-28T05:39:55.203" v="84" actId="6549"/>
        <pc:sldMkLst>
          <pc:docMk/>
          <pc:sldMk cId="1562156505" sldId="257"/>
        </pc:sldMkLst>
        <pc:spChg chg="mod">
          <ac:chgData name="Suchitra Kadolkar" userId="2b2df9aa-e7a9-40e8-836a-5b96660b4a3d" providerId="ADAL" clId="{91D480F2-E385-4838-BDC0-64C2D287288F}" dt="2021-09-28T05:39:55.203" v="84" actId="6549"/>
          <ac:spMkLst>
            <pc:docMk/>
            <pc:sldMk cId="1562156505" sldId="257"/>
            <ac:spMk id="2" creationId="{1949C312-385B-0E46-807A-BDFDC4C29678}"/>
          </ac:spMkLst>
        </pc:spChg>
        <pc:spChg chg="del mod">
          <ac:chgData name="Suchitra Kadolkar" userId="2b2df9aa-e7a9-40e8-836a-5b96660b4a3d" providerId="ADAL" clId="{91D480F2-E385-4838-BDC0-64C2D287288F}" dt="2021-09-28T05:39:47.853" v="83" actId="21"/>
          <ac:spMkLst>
            <pc:docMk/>
            <pc:sldMk cId="1562156505" sldId="257"/>
            <ac:spMk id="3" creationId="{7C978E0F-B597-F445-985A-FAF52A4DA120}"/>
          </ac:spMkLst>
        </pc:spChg>
      </pc:sldChg>
      <pc:sldChg chg="delSp modSp mod">
        <pc:chgData name="Suchitra Kadolkar" userId="2b2df9aa-e7a9-40e8-836a-5b96660b4a3d" providerId="ADAL" clId="{91D480F2-E385-4838-BDC0-64C2D287288F}" dt="2021-09-28T05:56:49.148" v="308" actId="1076"/>
        <pc:sldMkLst>
          <pc:docMk/>
          <pc:sldMk cId="553197544" sldId="331"/>
        </pc:sldMkLst>
        <pc:spChg chg="mod">
          <ac:chgData name="Suchitra Kadolkar" userId="2b2df9aa-e7a9-40e8-836a-5b96660b4a3d" providerId="ADAL" clId="{91D480F2-E385-4838-BDC0-64C2D287288F}" dt="2021-09-28T05:52:13.745" v="217" actId="255"/>
          <ac:spMkLst>
            <pc:docMk/>
            <pc:sldMk cId="553197544" sldId="331"/>
            <ac:spMk id="2" creationId="{7F86B2F9-2017-43EC-BE15-18F57FE06F37}"/>
          </ac:spMkLst>
        </pc:spChg>
        <pc:spChg chg="mod">
          <ac:chgData name="Suchitra Kadolkar" userId="2b2df9aa-e7a9-40e8-836a-5b96660b4a3d" providerId="ADAL" clId="{91D480F2-E385-4838-BDC0-64C2D287288F}" dt="2021-09-28T05:56:49.148" v="308" actId="1076"/>
          <ac:spMkLst>
            <pc:docMk/>
            <pc:sldMk cId="553197544" sldId="331"/>
            <ac:spMk id="6" creationId="{6BB832FE-7325-4620-B7D4-A20815F13D42}"/>
          </ac:spMkLst>
        </pc:spChg>
        <pc:graphicFrameChg chg="del mod">
          <ac:chgData name="Suchitra Kadolkar" userId="2b2df9aa-e7a9-40e8-836a-5b96660b4a3d" providerId="ADAL" clId="{91D480F2-E385-4838-BDC0-64C2D287288F}" dt="2021-09-28T05:40:35.196" v="88" actId="21"/>
          <ac:graphicFrameMkLst>
            <pc:docMk/>
            <pc:sldMk cId="553197544" sldId="331"/>
            <ac:graphicFrameMk id="5" creationId="{F009DF5D-EA33-44C4-9F98-B4349147A27E}"/>
          </ac:graphicFrameMkLst>
        </pc:graphicFrameChg>
      </pc:sldChg>
      <pc:sldChg chg="del">
        <pc:chgData name="Suchitra Kadolkar" userId="2b2df9aa-e7a9-40e8-836a-5b96660b4a3d" providerId="ADAL" clId="{91D480F2-E385-4838-BDC0-64C2D287288F}" dt="2021-09-28T05:40:08.933" v="85" actId="47"/>
        <pc:sldMkLst>
          <pc:docMk/>
          <pc:sldMk cId="4087059584" sldId="335"/>
        </pc:sldMkLst>
      </pc:sldChg>
      <pc:sldChg chg="delSp modSp mod">
        <pc:chgData name="Suchitra Kadolkar" userId="2b2df9aa-e7a9-40e8-836a-5b96660b4a3d" providerId="ADAL" clId="{91D480F2-E385-4838-BDC0-64C2D287288F}" dt="2021-09-28T06:15:32.834" v="1020" actId="20577"/>
        <pc:sldMkLst>
          <pc:docMk/>
          <pc:sldMk cId="255199760" sldId="339"/>
        </pc:sldMkLst>
        <pc:spChg chg="mod">
          <ac:chgData name="Suchitra Kadolkar" userId="2b2df9aa-e7a9-40e8-836a-5b96660b4a3d" providerId="ADAL" clId="{91D480F2-E385-4838-BDC0-64C2D287288F}" dt="2021-09-28T05:52:30.034" v="219" actId="255"/>
          <ac:spMkLst>
            <pc:docMk/>
            <pc:sldMk cId="255199760" sldId="339"/>
            <ac:spMk id="2" creationId="{7F86B2F9-2017-43EC-BE15-18F57FE06F37}"/>
          </ac:spMkLst>
        </pc:spChg>
        <pc:spChg chg="mod">
          <ac:chgData name="Suchitra Kadolkar" userId="2b2df9aa-e7a9-40e8-836a-5b96660b4a3d" providerId="ADAL" clId="{91D480F2-E385-4838-BDC0-64C2D287288F}" dt="2021-09-28T06:15:32.834" v="1020" actId="20577"/>
          <ac:spMkLst>
            <pc:docMk/>
            <pc:sldMk cId="255199760" sldId="339"/>
            <ac:spMk id="6" creationId="{6BB832FE-7325-4620-B7D4-A20815F13D42}"/>
          </ac:spMkLst>
        </pc:spChg>
        <pc:graphicFrameChg chg="del">
          <ac:chgData name="Suchitra Kadolkar" userId="2b2df9aa-e7a9-40e8-836a-5b96660b4a3d" providerId="ADAL" clId="{91D480F2-E385-4838-BDC0-64C2D287288F}" dt="2021-09-28T05:51:36.673" v="194" actId="21"/>
          <ac:graphicFrameMkLst>
            <pc:docMk/>
            <pc:sldMk cId="255199760" sldId="339"/>
            <ac:graphicFrameMk id="5" creationId="{F009DF5D-EA33-44C4-9F98-B4349147A27E}"/>
          </ac:graphicFrameMkLst>
        </pc:graphicFrameChg>
      </pc:sldChg>
      <pc:sldChg chg="del">
        <pc:chgData name="Suchitra Kadolkar" userId="2b2df9aa-e7a9-40e8-836a-5b96660b4a3d" providerId="ADAL" clId="{91D480F2-E385-4838-BDC0-64C2D287288F}" dt="2021-09-28T05:52:51.290" v="221" actId="2696"/>
        <pc:sldMkLst>
          <pc:docMk/>
          <pc:sldMk cId="2455686891" sldId="340"/>
        </pc:sldMkLst>
      </pc:sldChg>
      <pc:sldChg chg="modSp add mod">
        <pc:chgData name="Suchitra Kadolkar" userId="2b2df9aa-e7a9-40e8-836a-5b96660b4a3d" providerId="ADAL" clId="{91D480F2-E385-4838-BDC0-64C2D287288F}" dt="2021-09-28T06:15:46.064" v="1021" actId="2711"/>
        <pc:sldMkLst>
          <pc:docMk/>
          <pc:sldMk cId="2645818862" sldId="341"/>
        </pc:sldMkLst>
        <pc:spChg chg="mod">
          <ac:chgData name="Suchitra Kadolkar" userId="2b2df9aa-e7a9-40e8-836a-5b96660b4a3d" providerId="ADAL" clId="{91D480F2-E385-4838-BDC0-64C2D287288F}" dt="2021-09-28T05:55:17.935" v="234" actId="20577"/>
          <ac:spMkLst>
            <pc:docMk/>
            <pc:sldMk cId="2645818862" sldId="341"/>
            <ac:spMk id="2" creationId="{7F86B2F9-2017-43EC-BE15-18F57FE06F37}"/>
          </ac:spMkLst>
        </pc:spChg>
        <pc:spChg chg="mod">
          <ac:chgData name="Suchitra Kadolkar" userId="2b2df9aa-e7a9-40e8-836a-5b96660b4a3d" providerId="ADAL" clId="{91D480F2-E385-4838-BDC0-64C2D287288F}" dt="2021-09-28T06:15:46.064" v="1021" actId="2711"/>
          <ac:spMkLst>
            <pc:docMk/>
            <pc:sldMk cId="2645818862" sldId="341"/>
            <ac:spMk id="6" creationId="{6BB832FE-7325-4620-B7D4-A20815F13D42}"/>
          </ac:spMkLst>
        </pc:spChg>
      </pc:sldChg>
      <pc:sldChg chg="modSp add mod">
        <pc:chgData name="Suchitra Kadolkar" userId="2b2df9aa-e7a9-40e8-836a-5b96660b4a3d" providerId="ADAL" clId="{91D480F2-E385-4838-BDC0-64C2D287288F}" dt="2021-09-28T06:15:59.672" v="1022" actId="2711"/>
        <pc:sldMkLst>
          <pc:docMk/>
          <pc:sldMk cId="242489410" sldId="342"/>
        </pc:sldMkLst>
        <pc:spChg chg="mod">
          <ac:chgData name="Suchitra Kadolkar" userId="2b2df9aa-e7a9-40e8-836a-5b96660b4a3d" providerId="ADAL" clId="{91D480F2-E385-4838-BDC0-64C2D287288F}" dt="2021-09-28T06:03:32.495" v="627" actId="20577"/>
          <ac:spMkLst>
            <pc:docMk/>
            <pc:sldMk cId="242489410" sldId="342"/>
            <ac:spMk id="2" creationId="{7F86B2F9-2017-43EC-BE15-18F57FE06F37}"/>
          </ac:spMkLst>
        </pc:spChg>
        <pc:spChg chg="mod">
          <ac:chgData name="Suchitra Kadolkar" userId="2b2df9aa-e7a9-40e8-836a-5b96660b4a3d" providerId="ADAL" clId="{91D480F2-E385-4838-BDC0-64C2D287288F}" dt="2021-09-28T06:15:59.672" v="1022" actId="2711"/>
          <ac:spMkLst>
            <pc:docMk/>
            <pc:sldMk cId="242489410" sldId="342"/>
            <ac:spMk id="6" creationId="{6BB832FE-7325-4620-B7D4-A20815F13D42}"/>
          </ac:spMkLst>
        </pc:spChg>
      </pc:sldChg>
      <pc:sldChg chg="modSp add mod">
        <pc:chgData name="Suchitra Kadolkar" userId="2b2df9aa-e7a9-40e8-836a-5b96660b4a3d" providerId="ADAL" clId="{91D480F2-E385-4838-BDC0-64C2D287288F}" dt="2021-09-28T06:05:42.890" v="691" actId="2711"/>
        <pc:sldMkLst>
          <pc:docMk/>
          <pc:sldMk cId="2382849590" sldId="343"/>
        </pc:sldMkLst>
        <pc:spChg chg="mod">
          <ac:chgData name="Suchitra Kadolkar" userId="2b2df9aa-e7a9-40e8-836a-5b96660b4a3d" providerId="ADAL" clId="{91D480F2-E385-4838-BDC0-64C2D287288F}" dt="2021-09-28T06:04:29.352" v="662" actId="20577"/>
          <ac:spMkLst>
            <pc:docMk/>
            <pc:sldMk cId="2382849590" sldId="343"/>
            <ac:spMk id="2" creationId="{7F86B2F9-2017-43EC-BE15-18F57FE06F37}"/>
          </ac:spMkLst>
        </pc:spChg>
        <pc:spChg chg="mod">
          <ac:chgData name="Suchitra Kadolkar" userId="2b2df9aa-e7a9-40e8-836a-5b96660b4a3d" providerId="ADAL" clId="{91D480F2-E385-4838-BDC0-64C2D287288F}" dt="2021-09-28T06:05:42.890" v="691" actId="2711"/>
          <ac:spMkLst>
            <pc:docMk/>
            <pc:sldMk cId="2382849590" sldId="343"/>
            <ac:spMk id="6" creationId="{6BB832FE-7325-4620-B7D4-A20815F13D42}"/>
          </ac:spMkLst>
        </pc:spChg>
      </pc:sldChg>
      <pc:sldChg chg="modSp add mod">
        <pc:chgData name="Suchitra Kadolkar" userId="2b2df9aa-e7a9-40e8-836a-5b96660b4a3d" providerId="ADAL" clId="{91D480F2-E385-4838-BDC0-64C2D287288F}" dt="2021-09-28T06:07:14.111" v="716" actId="2711"/>
        <pc:sldMkLst>
          <pc:docMk/>
          <pc:sldMk cId="3398932761" sldId="344"/>
        </pc:sldMkLst>
        <pc:spChg chg="mod">
          <ac:chgData name="Suchitra Kadolkar" userId="2b2df9aa-e7a9-40e8-836a-5b96660b4a3d" providerId="ADAL" clId="{91D480F2-E385-4838-BDC0-64C2D287288F}" dt="2021-09-28T06:05:06.762" v="685" actId="6549"/>
          <ac:spMkLst>
            <pc:docMk/>
            <pc:sldMk cId="3398932761" sldId="344"/>
            <ac:spMk id="2" creationId="{7F86B2F9-2017-43EC-BE15-18F57FE06F37}"/>
          </ac:spMkLst>
        </pc:spChg>
        <pc:spChg chg="mod">
          <ac:chgData name="Suchitra Kadolkar" userId="2b2df9aa-e7a9-40e8-836a-5b96660b4a3d" providerId="ADAL" clId="{91D480F2-E385-4838-BDC0-64C2D287288F}" dt="2021-09-28T06:07:14.111" v="716" actId="2711"/>
          <ac:spMkLst>
            <pc:docMk/>
            <pc:sldMk cId="3398932761" sldId="344"/>
            <ac:spMk id="6" creationId="{6BB832FE-7325-4620-B7D4-A20815F13D42}"/>
          </ac:spMkLst>
        </pc:spChg>
      </pc:sldChg>
      <pc:sldChg chg="modSp add mod">
        <pc:chgData name="Suchitra Kadolkar" userId="2b2df9aa-e7a9-40e8-836a-5b96660b4a3d" providerId="ADAL" clId="{91D480F2-E385-4838-BDC0-64C2D287288F}" dt="2021-09-28T06:06:58.374" v="715" actId="2711"/>
        <pc:sldMkLst>
          <pc:docMk/>
          <pc:sldMk cId="4057864624" sldId="345"/>
        </pc:sldMkLst>
        <pc:spChg chg="mod">
          <ac:chgData name="Suchitra Kadolkar" userId="2b2df9aa-e7a9-40e8-836a-5b96660b4a3d" providerId="ADAL" clId="{91D480F2-E385-4838-BDC0-64C2D287288F}" dt="2021-09-28T06:06:22.296" v="710" actId="20577"/>
          <ac:spMkLst>
            <pc:docMk/>
            <pc:sldMk cId="4057864624" sldId="345"/>
            <ac:spMk id="2" creationId="{7F86B2F9-2017-43EC-BE15-18F57FE06F37}"/>
          </ac:spMkLst>
        </pc:spChg>
        <pc:spChg chg="mod">
          <ac:chgData name="Suchitra Kadolkar" userId="2b2df9aa-e7a9-40e8-836a-5b96660b4a3d" providerId="ADAL" clId="{91D480F2-E385-4838-BDC0-64C2D287288F}" dt="2021-09-28T06:06:58.374" v="715" actId="2711"/>
          <ac:spMkLst>
            <pc:docMk/>
            <pc:sldMk cId="4057864624" sldId="345"/>
            <ac:spMk id="6" creationId="{6BB832FE-7325-4620-B7D4-A20815F13D42}"/>
          </ac:spMkLst>
        </pc:spChg>
      </pc:sldChg>
      <pc:sldChg chg="modSp add mod">
        <pc:chgData name="Suchitra Kadolkar" userId="2b2df9aa-e7a9-40e8-836a-5b96660b4a3d" providerId="ADAL" clId="{91D480F2-E385-4838-BDC0-64C2D287288F}" dt="2021-09-28T06:11:30.580" v="845" actId="20577"/>
        <pc:sldMkLst>
          <pc:docMk/>
          <pc:sldMk cId="2642688536" sldId="346"/>
        </pc:sldMkLst>
        <pc:spChg chg="mod">
          <ac:chgData name="Suchitra Kadolkar" userId="2b2df9aa-e7a9-40e8-836a-5b96660b4a3d" providerId="ADAL" clId="{91D480F2-E385-4838-BDC0-64C2D287288F}" dt="2021-09-28T06:10:21.907" v="831" actId="6549"/>
          <ac:spMkLst>
            <pc:docMk/>
            <pc:sldMk cId="2642688536" sldId="346"/>
            <ac:spMk id="2" creationId="{7F86B2F9-2017-43EC-BE15-18F57FE06F37}"/>
          </ac:spMkLst>
        </pc:spChg>
        <pc:spChg chg="mod">
          <ac:chgData name="Suchitra Kadolkar" userId="2b2df9aa-e7a9-40e8-836a-5b96660b4a3d" providerId="ADAL" clId="{91D480F2-E385-4838-BDC0-64C2D287288F}" dt="2021-09-28T06:11:30.580" v="845" actId="20577"/>
          <ac:spMkLst>
            <pc:docMk/>
            <pc:sldMk cId="2642688536" sldId="346"/>
            <ac:spMk id="6" creationId="{6BB832FE-7325-4620-B7D4-A20815F13D42}"/>
          </ac:spMkLst>
        </pc:spChg>
      </pc:sldChg>
      <pc:sldChg chg="modSp add mod">
        <pc:chgData name="Suchitra Kadolkar" userId="2b2df9aa-e7a9-40e8-836a-5b96660b4a3d" providerId="ADAL" clId="{91D480F2-E385-4838-BDC0-64C2D287288F}" dt="2021-09-28T06:09:47.162" v="810" actId="15"/>
        <pc:sldMkLst>
          <pc:docMk/>
          <pc:sldMk cId="979254370" sldId="347"/>
        </pc:sldMkLst>
        <pc:spChg chg="mod">
          <ac:chgData name="Suchitra Kadolkar" userId="2b2df9aa-e7a9-40e8-836a-5b96660b4a3d" providerId="ADAL" clId="{91D480F2-E385-4838-BDC0-64C2D287288F}" dt="2021-09-28T06:08:55.264" v="793" actId="6549"/>
          <ac:spMkLst>
            <pc:docMk/>
            <pc:sldMk cId="979254370" sldId="347"/>
            <ac:spMk id="2" creationId="{7F86B2F9-2017-43EC-BE15-18F57FE06F37}"/>
          </ac:spMkLst>
        </pc:spChg>
        <pc:spChg chg="mod">
          <ac:chgData name="Suchitra Kadolkar" userId="2b2df9aa-e7a9-40e8-836a-5b96660b4a3d" providerId="ADAL" clId="{91D480F2-E385-4838-BDC0-64C2D287288F}" dt="2021-09-28T06:09:47.162" v="810" actId="15"/>
          <ac:spMkLst>
            <pc:docMk/>
            <pc:sldMk cId="979254370" sldId="347"/>
            <ac:spMk id="6" creationId="{6BB832FE-7325-4620-B7D4-A20815F13D42}"/>
          </ac:spMkLst>
        </pc:spChg>
      </pc:sldChg>
      <pc:sldChg chg="modSp add mod">
        <pc:chgData name="Suchitra Kadolkar" userId="2b2df9aa-e7a9-40e8-836a-5b96660b4a3d" providerId="ADAL" clId="{91D480F2-E385-4838-BDC0-64C2D287288F}" dt="2021-09-28T06:08:19.406" v="765" actId="255"/>
        <pc:sldMkLst>
          <pc:docMk/>
          <pc:sldMk cId="2854424229" sldId="348"/>
        </pc:sldMkLst>
        <pc:spChg chg="mod">
          <ac:chgData name="Suchitra Kadolkar" userId="2b2df9aa-e7a9-40e8-836a-5b96660b4a3d" providerId="ADAL" clId="{91D480F2-E385-4838-BDC0-64C2D287288F}" dt="2021-09-28T06:08:05.194" v="762" actId="6549"/>
          <ac:spMkLst>
            <pc:docMk/>
            <pc:sldMk cId="2854424229" sldId="348"/>
            <ac:spMk id="2" creationId="{7F86B2F9-2017-43EC-BE15-18F57FE06F37}"/>
          </ac:spMkLst>
        </pc:spChg>
        <pc:spChg chg="mod">
          <ac:chgData name="Suchitra Kadolkar" userId="2b2df9aa-e7a9-40e8-836a-5b96660b4a3d" providerId="ADAL" clId="{91D480F2-E385-4838-BDC0-64C2D287288F}" dt="2021-09-28T06:08:19.406" v="765" actId="255"/>
          <ac:spMkLst>
            <pc:docMk/>
            <pc:sldMk cId="2854424229" sldId="348"/>
            <ac:spMk id="6" creationId="{6BB832FE-7325-4620-B7D4-A20815F13D42}"/>
          </ac:spMkLst>
        </pc:spChg>
      </pc:sldChg>
      <pc:sldChg chg="modSp add mod">
        <pc:chgData name="Suchitra Kadolkar" userId="2b2df9aa-e7a9-40e8-836a-5b96660b4a3d" providerId="ADAL" clId="{91D480F2-E385-4838-BDC0-64C2D287288F}" dt="2021-09-28T06:13:34.723" v="920" actId="2711"/>
        <pc:sldMkLst>
          <pc:docMk/>
          <pc:sldMk cId="1909509420" sldId="349"/>
        </pc:sldMkLst>
        <pc:spChg chg="mod">
          <ac:chgData name="Suchitra Kadolkar" userId="2b2df9aa-e7a9-40e8-836a-5b96660b4a3d" providerId="ADAL" clId="{91D480F2-E385-4838-BDC0-64C2D287288F}" dt="2021-09-28T06:13:18.992" v="916" actId="20577"/>
          <ac:spMkLst>
            <pc:docMk/>
            <pc:sldMk cId="1909509420" sldId="349"/>
            <ac:spMk id="2" creationId="{7F86B2F9-2017-43EC-BE15-18F57FE06F37}"/>
          </ac:spMkLst>
        </pc:spChg>
        <pc:spChg chg="mod">
          <ac:chgData name="Suchitra Kadolkar" userId="2b2df9aa-e7a9-40e8-836a-5b96660b4a3d" providerId="ADAL" clId="{91D480F2-E385-4838-BDC0-64C2D287288F}" dt="2021-09-28T06:13:34.723" v="920" actId="2711"/>
          <ac:spMkLst>
            <pc:docMk/>
            <pc:sldMk cId="1909509420" sldId="349"/>
            <ac:spMk id="6" creationId="{6BB832FE-7325-4620-B7D4-A20815F13D42}"/>
          </ac:spMkLst>
        </pc:spChg>
      </pc:sldChg>
      <pc:sldChg chg="modSp add mod">
        <pc:chgData name="Suchitra Kadolkar" userId="2b2df9aa-e7a9-40e8-836a-5b96660b4a3d" providerId="ADAL" clId="{91D480F2-E385-4838-BDC0-64C2D287288F}" dt="2021-09-28T06:12:47.730" v="874" actId="20577"/>
        <pc:sldMkLst>
          <pc:docMk/>
          <pc:sldMk cId="617610205" sldId="350"/>
        </pc:sldMkLst>
        <pc:spChg chg="mod">
          <ac:chgData name="Suchitra Kadolkar" userId="2b2df9aa-e7a9-40e8-836a-5b96660b4a3d" providerId="ADAL" clId="{91D480F2-E385-4838-BDC0-64C2D287288F}" dt="2021-09-28T06:12:47.730" v="874" actId="20577"/>
          <ac:spMkLst>
            <pc:docMk/>
            <pc:sldMk cId="617610205" sldId="350"/>
            <ac:spMk id="2" creationId="{7F86B2F9-2017-43EC-BE15-18F57FE06F37}"/>
          </ac:spMkLst>
        </pc:spChg>
        <pc:spChg chg="mod">
          <ac:chgData name="Suchitra Kadolkar" userId="2b2df9aa-e7a9-40e8-836a-5b96660b4a3d" providerId="ADAL" clId="{91D480F2-E385-4838-BDC0-64C2D287288F}" dt="2021-09-28T06:12:33.951" v="856" actId="15"/>
          <ac:spMkLst>
            <pc:docMk/>
            <pc:sldMk cId="617610205" sldId="350"/>
            <ac:spMk id="6" creationId="{6BB832FE-7325-4620-B7D4-A20815F13D42}"/>
          </ac:spMkLst>
        </pc:spChg>
      </pc:sldChg>
      <pc:sldChg chg="modSp add mod">
        <pc:chgData name="Suchitra Kadolkar" userId="2b2df9aa-e7a9-40e8-836a-5b96660b4a3d" providerId="ADAL" clId="{91D480F2-E385-4838-BDC0-64C2D287288F}" dt="2021-09-28T06:14:59.231" v="1015" actId="5793"/>
        <pc:sldMkLst>
          <pc:docMk/>
          <pc:sldMk cId="3952020149" sldId="351"/>
        </pc:sldMkLst>
        <pc:spChg chg="mod">
          <ac:chgData name="Suchitra Kadolkar" userId="2b2df9aa-e7a9-40e8-836a-5b96660b4a3d" providerId="ADAL" clId="{91D480F2-E385-4838-BDC0-64C2D287288F}" dt="2021-09-28T06:14:32.061" v="1009" actId="20577"/>
          <ac:spMkLst>
            <pc:docMk/>
            <pc:sldMk cId="3952020149" sldId="351"/>
            <ac:spMk id="2" creationId="{7F86B2F9-2017-43EC-BE15-18F57FE06F37}"/>
          </ac:spMkLst>
        </pc:spChg>
        <pc:spChg chg="mod">
          <ac:chgData name="Suchitra Kadolkar" userId="2b2df9aa-e7a9-40e8-836a-5b96660b4a3d" providerId="ADAL" clId="{91D480F2-E385-4838-BDC0-64C2D287288F}" dt="2021-09-28T06:14:59.231" v="1015" actId="5793"/>
          <ac:spMkLst>
            <pc:docMk/>
            <pc:sldMk cId="3952020149" sldId="351"/>
            <ac:spMk id="6" creationId="{6BB832FE-7325-4620-B7D4-A20815F13D42}"/>
          </ac:spMkLst>
        </pc:spChg>
      </pc:sldChg>
      <pc:sldChg chg="modSp add mod">
        <pc:chgData name="Suchitra Kadolkar" userId="2b2df9aa-e7a9-40e8-836a-5b96660b4a3d" providerId="ADAL" clId="{91D480F2-E385-4838-BDC0-64C2D287288F}" dt="2021-09-28T06:14:16.619" v="968" actId="2711"/>
        <pc:sldMkLst>
          <pc:docMk/>
          <pc:sldMk cId="3645718586" sldId="352"/>
        </pc:sldMkLst>
        <pc:spChg chg="mod">
          <ac:chgData name="Suchitra Kadolkar" userId="2b2df9aa-e7a9-40e8-836a-5b96660b4a3d" providerId="ADAL" clId="{91D480F2-E385-4838-BDC0-64C2D287288F}" dt="2021-09-28T06:14:07.990" v="966" actId="6549"/>
          <ac:spMkLst>
            <pc:docMk/>
            <pc:sldMk cId="3645718586" sldId="352"/>
            <ac:spMk id="2" creationId="{7F86B2F9-2017-43EC-BE15-18F57FE06F37}"/>
          </ac:spMkLst>
        </pc:spChg>
        <pc:spChg chg="mod">
          <ac:chgData name="Suchitra Kadolkar" userId="2b2df9aa-e7a9-40e8-836a-5b96660b4a3d" providerId="ADAL" clId="{91D480F2-E385-4838-BDC0-64C2D287288F}" dt="2021-09-28T06:14:16.619" v="968" actId="2711"/>
          <ac:spMkLst>
            <pc:docMk/>
            <pc:sldMk cId="3645718586" sldId="352"/>
            <ac:spMk id="6" creationId="{6BB832FE-7325-4620-B7D4-A20815F13D42}"/>
          </ac:spMkLst>
        </pc:spChg>
      </pc:sldChg>
    </pc:docChg>
  </pc:docChgLst>
  <pc:docChgLst>
    <pc:chgData name="Rajshree Ahirrao" userId="b3473ede-1c7a-47c0-a653-a3e10751807d" providerId="ADAL" clId="{B2628567-062D-49D6-9ECB-32E987400A36}"/>
    <pc:docChg chg="undo custSel addSld delSld modSld">
      <pc:chgData name="Rajshree Ahirrao" userId="b3473ede-1c7a-47c0-a653-a3e10751807d" providerId="ADAL" clId="{B2628567-062D-49D6-9ECB-32E987400A36}" dt="2021-07-22T15:41:35.101" v="1791" actId="20577"/>
      <pc:docMkLst>
        <pc:docMk/>
      </pc:docMkLst>
      <pc:sldChg chg="modSp mod modNotesTx">
        <pc:chgData name="Rajshree Ahirrao" userId="b3473ede-1c7a-47c0-a653-a3e10751807d" providerId="ADAL" clId="{B2628567-062D-49D6-9ECB-32E987400A36}" dt="2021-07-22T15:38:00.608" v="1315" actId="20577"/>
        <pc:sldMkLst>
          <pc:docMk/>
          <pc:sldMk cId="1562156505" sldId="257"/>
        </pc:sldMkLst>
        <pc:spChg chg="mod">
          <ac:chgData name="Rajshree Ahirrao" userId="b3473ede-1c7a-47c0-a653-a3e10751807d" providerId="ADAL" clId="{B2628567-062D-49D6-9ECB-32E987400A36}" dt="2021-07-12T11:24:19.461" v="33" actId="20577"/>
          <ac:spMkLst>
            <pc:docMk/>
            <pc:sldMk cId="1562156505" sldId="257"/>
            <ac:spMk id="2" creationId="{1949C312-385B-0E46-807A-BDFDC4C29678}"/>
          </ac:spMkLst>
        </pc:spChg>
      </pc:sldChg>
      <pc:sldChg chg="del">
        <pc:chgData name="Rajshree Ahirrao" userId="b3473ede-1c7a-47c0-a653-a3e10751807d" providerId="ADAL" clId="{B2628567-062D-49D6-9ECB-32E987400A36}" dt="2021-07-12T11:32:49.980" v="239" actId="47"/>
        <pc:sldMkLst>
          <pc:docMk/>
          <pc:sldMk cId="458857014" sldId="326"/>
        </pc:sldMkLst>
      </pc:sldChg>
      <pc:sldChg chg="del">
        <pc:chgData name="Rajshree Ahirrao" userId="b3473ede-1c7a-47c0-a653-a3e10751807d" providerId="ADAL" clId="{B2628567-062D-49D6-9ECB-32E987400A36}" dt="2021-07-12T11:32:49.980" v="239" actId="47"/>
        <pc:sldMkLst>
          <pc:docMk/>
          <pc:sldMk cId="543401602" sldId="327"/>
        </pc:sldMkLst>
      </pc:sldChg>
      <pc:sldChg chg="del">
        <pc:chgData name="Rajshree Ahirrao" userId="b3473ede-1c7a-47c0-a653-a3e10751807d" providerId="ADAL" clId="{B2628567-062D-49D6-9ECB-32E987400A36}" dt="2021-07-12T11:32:49.980" v="239" actId="47"/>
        <pc:sldMkLst>
          <pc:docMk/>
          <pc:sldMk cId="1577532847" sldId="328"/>
        </pc:sldMkLst>
      </pc:sldChg>
      <pc:sldChg chg="modSp mod modNotesTx">
        <pc:chgData name="Rajshree Ahirrao" userId="b3473ede-1c7a-47c0-a653-a3e10751807d" providerId="ADAL" clId="{B2628567-062D-49D6-9ECB-32E987400A36}" dt="2021-07-22T15:39:40.988" v="1606" actId="20577"/>
        <pc:sldMkLst>
          <pc:docMk/>
          <pc:sldMk cId="553197544" sldId="331"/>
        </pc:sldMkLst>
        <pc:spChg chg="mod">
          <ac:chgData name="Rajshree Ahirrao" userId="b3473ede-1c7a-47c0-a653-a3e10751807d" providerId="ADAL" clId="{B2628567-062D-49D6-9ECB-32E987400A36}" dt="2021-07-12T11:30:24.035" v="101" actId="20577"/>
          <ac:spMkLst>
            <pc:docMk/>
            <pc:sldMk cId="553197544" sldId="331"/>
            <ac:spMk id="2" creationId="{7F86B2F9-2017-43EC-BE15-18F57FE06F37}"/>
          </ac:spMkLst>
        </pc:spChg>
        <pc:spChg chg="mod">
          <ac:chgData name="Rajshree Ahirrao" userId="b3473ede-1c7a-47c0-a653-a3e10751807d" providerId="ADAL" clId="{B2628567-062D-49D6-9ECB-32E987400A36}" dt="2021-07-19T09:48:43.577" v="418" actId="20577"/>
          <ac:spMkLst>
            <pc:docMk/>
            <pc:sldMk cId="553197544" sldId="331"/>
            <ac:spMk id="6" creationId="{6BB832FE-7325-4620-B7D4-A20815F13D42}"/>
          </ac:spMkLst>
        </pc:spChg>
        <pc:graphicFrameChg chg="mod modGraphic">
          <ac:chgData name="Rajshree Ahirrao" userId="b3473ede-1c7a-47c0-a653-a3e10751807d" providerId="ADAL" clId="{B2628567-062D-49D6-9ECB-32E987400A36}" dt="2021-07-12T11:31:49.035" v="198" actId="242"/>
          <ac:graphicFrameMkLst>
            <pc:docMk/>
            <pc:sldMk cId="553197544" sldId="331"/>
            <ac:graphicFrameMk id="5" creationId="{F009DF5D-EA33-44C4-9F98-B4349147A27E}"/>
          </ac:graphicFrameMkLst>
        </pc:graphicFrameChg>
      </pc:sldChg>
      <pc:sldChg chg="del">
        <pc:chgData name="Rajshree Ahirrao" userId="b3473ede-1c7a-47c0-a653-a3e10751807d" providerId="ADAL" clId="{B2628567-062D-49D6-9ECB-32E987400A36}" dt="2021-07-12T11:32:41.504" v="238" actId="47"/>
        <pc:sldMkLst>
          <pc:docMk/>
          <pc:sldMk cId="1160900077" sldId="332"/>
        </pc:sldMkLst>
      </pc:sldChg>
      <pc:sldChg chg="addSp delSp modSp mod delAnim modAnim modNotesTx">
        <pc:chgData name="Rajshree Ahirrao" userId="b3473ede-1c7a-47c0-a653-a3e10751807d" providerId="ADAL" clId="{B2628567-062D-49D6-9ECB-32E987400A36}" dt="2021-07-22T15:38:41.545" v="1406" actId="20577"/>
        <pc:sldMkLst>
          <pc:docMk/>
          <pc:sldMk cId="2405597395" sldId="333"/>
        </pc:sldMkLst>
        <pc:spChg chg="mod">
          <ac:chgData name="Rajshree Ahirrao" userId="b3473ede-1c7a-47c0-a653-a3e10751807d" providerId="ADAL" clId="{B2628567-062D-49D6-9ECB-32E987400A36}" dt="2021-07-12T11:26:54.359" v="81" actId="26606"/>
          <ac:spMkLst>
            <pc:docMk/>
            <pc:sldMk cId="2405597395" sldId="333"/>
            <ac:spMk id="2" creationId="{89A44743-816D-4D0F-9ABD-87AC55DA1D48}"/>
          </ac:spMkLst>
        </pc:spChg>
        <pc:spChg chg="mod ord">
          <ac:chgData name="Rajshree Ahirrao" userId="b3473ede-1c7a-47c0-a653-a3e10751807d" providerId="ADAL" clId="{B2628567-062D-49D6-9ECB-32E987400A36}" dt="2021-07-12T11:26:54.359" v="81" actId="26606"/>
          <ac:spMkLst>
            <pc:docMk/>
            <pc:sldMk cId="2405597395" sldId="333"/>
            <ac:spMk id="4" creationId="{49F53529-01EF-4FDB-8370-10E0EC48C740}"/>
          </ac:spMkLst>
        </pc:spChg>
        <pc:spChg chg="del">
          <ac:chgData name="Rajshree Ahirrao" userId="b3473ede-1c7a-47c0-a653-a3e10751807d" providerId="ADAL" clId="{B2628567-062D-49D6-9ECB-32E987400A36}" dt="2021-07-12T11:25:37.205" v="80" actId="26606"/>
          <ac:spMkLst>
            <pc:docMk/>
            <pc:sldMk cId="2405597395" sldId="333"/>
            <ac:spMk id="22" creationId="{A4AC5506-6312-4701-8D3C-40187889A947}"/>
          </ac:spMkLst>
        </pc:spChg>
        <pc:spChg chg="add del">
          <ac:chgData name="Rajshree Ahirrao" userId="b3473ede-1c7a-47c0-a653-a3e10751807d" providerId="ADAL" clId="{B2628567-062D-49D6-9ECB-32E987400A36}" dt="2021-07-12T11:26:54.359" v="81" actId="26606"/>
          <ac:spMkLst>
            <pc:docMk/>
            <pc:sldMk cId="2405597395" sldId="333"/>
            <ac:spMk id="27" creationId="{823AC064-BC96-4F32-8AE1-B2FD38754823}"/>
          </ac:spMkLst>
        </pc:spChg>
        <pc:spChg chg="add">
          <ac:chgData name="Rajshree Ahirrao" userId="b3473ede-1c7a-47c0-a653-a3e10751807d" providerId="ADAL" clId="{B2628567-062D-49D6-9ECB-32E987400A36}" dt="2021-07-12T11:26:54.359" v="81" actId="26606"/>
          <ac:spMkLst>
            <pc:docMk/>
            <pc:sldMk cId="2405597395" sldId="333"/>
            <ac:spMk id="34" creationId="{1707FC24-6981-43D9-B525-C7832BA22463}"/>
          </ac:spMkLst>
        </pc:spChg>
        <pc:picChg chg="add mod">
          <ac:chgData name="Rajshree Ahirrao" userId="b3473ede-1c7a-47c0-a653-a3e10751807d" providerId="ADAL" clId="{B2628567-062D-49D6-9ECB-32E987400A36}" dt="2021-07-12T11:26:54.359" v="81" actId="26606"/>
          <ac:picMkLst>
            <pc:docMk/>
            <pc:sldMk cId="2405597395" sldId="333"/>
            <ac:picMk id="3" creationId="{A3D69C4A-1B66-42C0-991E-B13ADA297018}"/>
          </ac:picMkLst>
        </pc:picChg>
        <pc:picChg chg="del">
          <ac:chgData name="Rajshree Ahirrao" userId="b3473ede-1c7a-47c0-a653-a3e10751807d" providerId="ADAL" clId="{B2628567-062D-49D6-9ECB-32E987400A36}" dt="2021-07-12T11:25:00.239" v="78" actId="478"/>
          <ac:picMkLst>
            <pc:docMk/>
            <pc:sldMk cId="2405597395" sldId="333"/>
            <ac:picMk id="6" creationId="{6C8108C0-8995-4C27-A85F-7C1BD5B281EE}"/>
          </ac:picMkLst>
        </pc:picChg>
        <pc:cxnChg chg="add del">
          <ac:chgData name="Rajshree Ahirrao" userId="b3473ede-1c7a-47c0-a653-a3e10751807d" providerId="ADAL" clId="{B2628567-062D-49D6-9ECB-32E987400A36}" dt="2021-07-12T11:26:54.359" v="81" actId="26606"/>
          <ac:cxnSpMkLst>
            <pc:docMk/>
            <pc:sldMk cId="2405597395" sldId="333"/>
            <ac:cxnSpMk id="29" creationId="{7E7C77BC-7138-40B1-A15B-20F57A494629}"/>
          </ac:cxnSpMkLst>
        </pc:cxnChg>
      </pc:sldChg>
      <pc:sldChg chg="del">
        <pc:chgData name="Rajshree Ahirrao" userId="b3473ede-1c7a-47c0-a653-a3e10751807d" providerId="ADAL" clId="{B2628567-062D-49D6-9ECB-32E987400A36}" dt="2021-07-12T11:32:49.980" v="239" actId="47"/>
        <pc:sldMkLst>
          <pc:docMk/>
          <pc:sldMk cId="438851335" sldId="334"/>
        </pc:sldMkLst>
      </pc:sldChg>
      <pc:sldChg chg="modNotesTx">
        <pc:chgData name="Rajshree Ahirrao" userId="b3473ede-1c7a-47c0-a653-a3e10751807d" providerId="ADAL" clId="{B2628567-062D-49D6-9ECB-32E987400A36}" dt="2021-07-19T09:47:51.368" v="396" actId="20577"/>
        <pc:sldMkLst>
          <pc:docMk/>
          <pc:sldMk cId="4087059584" sldId="335"/>
        </pc:sldMkLst>
      </pc:sldChg>
      <pc:sldChg chg="del">
        <pc:chgData name="Rajshree Ahirrao" userId="b3473ede-1c7a-47c0-a653-a3e10751807d" providerId="ADAL" clId="{B2628567-062D-49D6-9ECB-32E987400A36}" dt="2021-07-12T11:32:41.504" v="238" actId="47"/>
        <pc:sldMkLst>
          <pc:docMk/>
          <pc:sldMk cId="1769088531" sldId="336"/>
        </pc:sldMkLst>
      </pc:sldChg>
      <pc:sldChg chg="modNotesTx">
        <pc:chgData name="Rajshree Ahirrao" userId="b3473ede-1c7a-47c0-a653-a3e10751807d" providerId="ADAL" clId="{B2628567-062D-49D6-9ECB-32E987400A36}" dt="2021-07-12T12:49:46.475" v="272" actId="20577"/>
        <pc:sldMkLst>
          <pc:docMk/>
          <pc:sldMk cId="2997427501" sldId="338"/>
        </pc:sldMkLst>
      </pc:sldChg>
      <pc:sldChg chg="modSp add mod modNotesTx">
        <pc:chgData name="Rajshree Ahirrao" userId="b3473ede-1c7a-47c0-a653-a3e10751807d" providerId="ADAL" clId="{B2628567-062D-49D6-9ECB-32E987400A36}" dt="2021-07-22T15:39:54.090" v="1632" actId="20577"/>
        <pc:sldMkLst>
          <pc:docMk/>
          <pc:sldMk cId="255199760" sldId="339"/>
        </pc:sldMkLst>
        <pc:spChg chg="mod">
          <ac:chgData name="Rajshree Ahirrao" userId="b3473ede-1c7a-47c0-a653-a3e10751807d" providerId="ADAL" clId="{B2628567-062D-49D6-9ECB-32E987400A36}" dt="2021-07-12T11:32:07.183" v="205" actId="20577"/>
          <ac:spMkLst>
            <pc:docMk/>
            <pc:sldMk cId="255199760" sldId="339"/>
            <ac:spMk id="2" creationId="{7F86B2F9-2017-43EC-BE15-18F57FE06F37}"/>
          </ac:spMkLst>
        </pc:spChg>
        <pc:spChg chg="mod">
          <ac:chgData name="Rajshree Ahirrao" userId="b3473ede-1c7a-47c0-a653-a3e10751807d" providerId="ADAL" clId="{B2628567-062D-49D6-9ECB-32E987400A36}" dt="2021-07-19T09:51:41.145" v="424" actId="20577"/>
          <ac:spMkLst>
            <pc:docMk/>
            <pc:sldMk cId="255199760" sldId="339"/>
            <ac:spMk id="6" creationId="{6BB832FE-7325-4620-B7D4-A20815F13D42}"/>
          </ac:spMkLst>
        </pc:spChg>
      </pc:sldChg>
      <pc:sldChg chg="addSp delSp modSp new mod setBg modAnim modNotesTx">
        <pc:chgData name="Rajshree Ahirrao" userId="b3473ede-1c7a-47c0-a653-a3e10751807d" providerId="ADAL" clId="{B2628567-062D-49D6-9ECB-32E987400A36}" dt="2021-07-22T15:41:35.101" v="1791" actId="20577"/>
        <pc:sldMkLst>
          <pc:docMk/>
          <pc:sldMk cId="2455686891" sldId="340"/>
        </pc:sldMkLst>
        <pc:spChg chg="mod">
          <ac:chgData name="Rajshree Ahirrao" userId="b3473ede-1c7a-47c0-a653-a3e10751807d" providerId="ADAL" clId="{B2628567-062D-49D6-9ECB-32E987400A36}" dt="2021-07-22T15:33:18.535" v="459" actId="26606"/>
          <ac:spMkLst>
            <pc:docMk/>
            <pc:sldMk cId="2455686891" sldId="340"/>
            <ac:spMk id="2" creationId="{4CC1EBF8-3BB1-40AA-9484-E8B6010DA4AD}"/>
          </ac:spMkLst>
        </pc:spChg>
        <pc:spChg chg="del">
          <ac:chgData name="Rajshree Ahirrao" userId="b3473ede-1c7a-47c0-a653-a3e10751807d" providerId="ADAL" clId="{B2628567-062D-49D6-9ECB-32E987400A36}" dt="2021-07-22T15:32:55.336" v="457" actId="478"/>
          <ac:spMkLst>
            <pc:docMk/>
            <pc:sldMk cId="2455686891" sldId="340"/>
            <ac:spMk id="3" creationId="{2EACAE13-6145-4285-B5D9-85AA6BA47B0E}"/>
          </ac:spMkLst>
        </pc:spChg>
        <pc:spChg chg="mod ord">
          <ac:chgData name="Rajshree Ahirrao" userId="b3473ede-1c7a-47c0-a653-a3e10751807d" providerId="ADAL" clId="{B2628567-062D-49D6-9ECB-32E987400A36}" dt="2021-07-22T15:33:18.535" v="459" actId="26606"/>
          <ac:spMkLst>
            <pc:docMk/>
            <pc:sldMk cId="2455686891" sldId="340"/>
            <ac:spMk id="4" creationId="{C9B13C9A-93CF-4613-948D-502528971B9C}"/>
          </ac:spMkLst>
        </pc:spChg>
        <pc:spChg chg="add">
          <ac:chgData name="Rajshree Ahirrao" userId="b3473ede-1c7a-47c0-a653-a3e10751807d" providerId="ADAL" clId="{B2628567-062D-49D6-9ECB-32E987400A36}" dt="2021-07-22T15:33:18.535" v="459" actId="26606"/>
          <ac:spMkLst>
            <pc:docMk/>
            <pc:sldMk cId="2455686891" sldId="340"/>
            <ac:spMk id="10" creationId="{A4AC5506-6312-4701-8D3C-40187889A947}"/>
          </ac:spMkLst>
        </pc:spChg>
        <pc:picChg chg="add mod">
          <ac:chgData name="Rajshree Ahirrao" userId="b3473ede-1c7a-47c0-a653-a3e10751807d" providerId="ADAL" clId="{B2628567-062D-49D6-9ECB-32E987400A36}" dt="2021-07-22T15:40:23.924" v="1654" actId="1037"/>
          <ac:picMkLst>
            <pc:docMk/>
            <pc:sldMk cId="2455686891" sldId="340"/>
            <ac:picMk id="5" creationId="{E08648AC-5051-474F-B15A-02FE83A80F79}"/>
          </ac:picMkLst>
        </pc:picChg>
      </pc:sldChg>
    </pc:docChg>
  </pc:docChgLst>
  <pc:docChgLst>
    <pc:chgData name="Sai Chakka" userId="S::sai_chakka@persistent.com::fe3be624-2ac1-4dc6-9080-c8e36b8fc3da" providerId="AD" clId="Web-{C6A230AD-A708-4DCB-8AB7-D19E3D430798}"/>
    <pc:docChg chg="modSld">
      <pc:chgData name="Sai Chakka" userId="S::sai_chakka@persistent.com::fe3be624-2ac1-4dc6-9080-c8e36b8fc3da" providerId="AD" clId="Web-{C6A230AD-A708-4DCB-8AB7-D19E3D430798}" dt="2021-07-26T06:57:26.932" v="1"/>
      <pc:docMkLst>
        <pc:docMk/>
      </pc:docMkLst>
      <pc:sldChg chg="modSp">
        <pc:chgData name="Sai Chakka" userId="S::sai_chakka@persistent.com::fe3be624-2ac1-4dc6-9080-c8e36b8fc3da" providerId="AD" clId="Web-{C6A230AD-A708-4DCB-8AB7-D19E3D430798}" dt="2021-07-26T06:57:26.932" v="1"/>
        <pc:sldMkLst>
          <pc:docMk/>
          <pc:sldMk cId="255199760" sldId="339"/>
        </pc:sldMkLst>
        <pc:graphicFrameChg chg="mod modGraphic">
          <ac:chgData name="Sai Chakka" userId="S::sai_chakka@persistent.com::fe3be624-2ac1-4dc6-9080-c8e36b8fc3da" providerId="AD" clId="Web-{C6A230AD-A708-4DCB-8AB7-D19E3D430798}" dt="2021-07-26T06:57:26.932" v="1"/>
          <ac:graphicFrameMkLst>
            <pc:docMk/>
            <pc:sldMk cId="255199760" sldId="339"/>
            <ac:graphicFrameMk id="5" creationId="{F009DF5D-EA33-44C4-9F98-B4349147A27E}"/>
          </ac:graphicFrameMkLst>
        </pc:graphicFrameChg>
      </pc:sldChg>
    </pc:docChg>
  </pc:docChgLst>
  <pc:docChgLst>
    <pc:chgData name="Rajshree Ahirrao" userId="b3473ede-1c7a-47c0-a653-a3e10751807d" providerId="ADAL" clId="{82680E74-631D-40BF-8497-807188FA3DBA}"/>
    <pc:docChg chg="custSel delSld modSld">
      <pc:chgData name="Rajshree Ahirrao" userId="b3473ede-1c7a-47c0-a653-a3e10751807d" providerId="ADAL" clId="{82680E74-631D-40BF-8497-807188FA3DBA}" dt="2021-07-23T08:12:46.055" v="383" actId="20577"/>
      <pc:docMkLst>
        <pc:docMk/>
      </pc:docMkLst>
      <pc:sldChg chg="modNotesTx">
        <pc:chgData name="Rajshree Ahirrao" userId="b3473ede-1c7a-47c0-a653-a3e10751807d" providerId="ADAL" clId="{82680E74-631D-40BF-8497-807188FA3DBA}" dt="2021-07-22T15:42:58.201" v="0" actId="20577"/>
        <pc:sldMkLst>
          <pc:docMk/>
          <pc:sldMk cId="1562156505" sldId="257"/>
        </pc:sldMkLst>
      </pc:sldChg>
      <pc:sldChg chg="modNotesTx">
        <pc:chgData name="Rajshree Ahirrao" userId="b3473ede-1c7a-47c0-a653-a3e10751807d" providerId="ADAL" clId="{82680E74-631D-40BF-8497-807188FA3DBA}" dt="2021-07-22T15:44:08.189" v="128" actId="20577"/>
        <pc:sldMkLst>
          <pc:docMk/>
          <pc:sldMk cId="553197544" sldId="331"/>
        </pc:sldMkLst>
      </pc:sldChg>
      <pc:sldChg chg="del">
        <pc:chgData name="Rajshree Ahirrao" userId="b3473ede-1c7a-47c0-a653-a3e10751807d" providerId="ADAL" clId="{82680E74-631D-40BF-8497-807188FA3DBA}" dt="2021-07-22T15:43:00.238" v="1" actId="47"/>
        <pc:sldMkLst>
          <pc:docMk/>
          <pc:sldMk cId="2405597395" sldId="333"/>
        </pc:sldMkLst>
      </pc:sldChg>
      <pc:sldChg chg="del">
        <pc:chgData name="Rajshree Ahirrao" userId="b3473ede-1c7a-47c0-a653-a3e10751807d" providerId="ADAL" clId="{82680E74-631D-40BF-8497-807188FA3DBA}" dt="2021-07-22T15:44:11.984" v="129" actId="47"/>
        <pc:sldMkLst>
          <pc:docMk/>
          <pc:sldMk cId="2997427501" sldId="338"/>
        </pc:sldMkLst>
      </pc:sldChg>
      <pc:sldChg chg="modNotesTx">
        <pc:chgData name="Rajshree Ahirrao" userId="b3473ede-1c7a-47c0-a653-a3e10751807d" providerId="ADAL" clId="{82680E74-631D-40BF-8497-807188FA3DBA}" dt="2021-07-22T15:44:04.664" v="127" actId="20577"/>
        <pc:sldMkLst>
          <pc:docMk/>
          <pc:sldMk cId="255199760" sldId="339"/>
        </pc:sldMkLst>
      </pc:sldChg>
      <pc:sldChg chg="addSp modSp mod modNotesTx">
        <pc:chgData name="Rajshree Ahirrao" userId="b3473ede-1c7a-47c0-a653-a3e10751807d" providerId="ADAL" clId="{82680E74-631D-40BF-8497-807188FA3DBA}" dt="2021-07-23T08:12:46.055" v="383" actId="20577"/>
        <pc:sldMkLst>
          <pc:docMk/>
          <pc:sldMk cId="2455686891" sldId="340"/>
        </pc:sldMkLst>
        <pc:spChg chg="add mod">
          <ac:chgData name="Rajshree Ahirrao" userId="b3473ede-1c7a-47c0-a653-a3e10751807d" providerId="ADAL" clId="{82680E74-631D-40BF-8497-807188FA3DBA}" dt="2021-07-22T15:43:54.074" v="126" actId="20577"/>
          <ac:spMkLst>
            <pc:docMk/>
            <pc:sldMk cId="2455686891" sldId="340"/>
            <ac:spMk id="3" creationId="{1A062E4D-1E52-45F0-9012-F8A2F36DE833}"/>
          </ac:spMkLst>
        </pc:spChg>
        <pc:picChg chg="mod">
          <ac:chgData name="Rajshree Ahirrao" userId="b3473ede-1c7a-47c0-a653-a3e10751807d" providerId="ADAL" clId="{82680E74-631D-40BF-8497-807188FA3DBA}" dt="2021-07-22T15:43:11.348" v="3" actId="1076"/>
          <ac:picMkLst>
            <pc:docMk/>
            <pc:sldMk cId="2455686891" sldId="340"/>
            <ac:picMk id="5" creationId="{E08648AC-5051-474F-B15A-02FE83A80F79}"/>
          </ac:picMkLst>
        </pc:picChg>
      </pc:sldChg>
    </pc:docChg>
  </pc:docChgLst>
  <pc:docChgLst>
    <pc:chgData name="Uchchay Dugal" userId="70a4c27ede8f933b" providerId="LiveId" clId="{B737C9BA-5F54-4259-A628-F8ADB3DD05AE}"/>
    <pc:docChg chg="custSel addSld delSld modSld">
      <pc:chgData name="Uchchay Dugal" userId="70a4c27ede8f933b" providerId="LiveId" clId="{B737C9BA-5F54-4259-A628-F8ADB3DD05AE}" dt="2021-07-26T06:45:14.445" v="926" actId="20577"/>
      <pc:docMkLst>
        <pc:docMk/>
      </pc:docMkLst>
      <pc:sldChg chg="modSp mod">
        <pc:chgData name="Uchchay Dugal" userId="70a4c27ede8f933b" providerId="LiveId" clId="{B737C9BA-5F54-4259-A628-F8ADB3DD05AE}" dt="2021-07-26T06:45:14.445" v="926" actId="20577"/>
        <pc:sldMkLst>
          <pc:docMk/>
          <pc:sldMk cId="553197544" sldId="331"/>
        </pc:sldMkLst>
        <pc:graphicFrameChg chg="modGraphic">
          <ac:chgData name="Uchchay Dugal" userId="70a4c27ede8f933b" providerId="LiveId" clId="{B737C9BA-5F54-4259-A628-F8ADB3DD05AE}" dt="2021-07-26T06:45:14.445" v="926" actId="20577"/>
          <ac:graphicFrameMkLst>
            <pc:docMk/>
            <pc:sldMk cId="553197544" sldId="331"/>
            <ac:graphicFrameMk id="5" creationId="{F009DF5D-EA33-44C4-9F98-B4349147A27E}"/>
          </ac:graphicFrameMkLst>
        </pc:graphicFrameChg>
      </pc:sldChg>
      <pc:sldChg chg="modSp mod">
        <pc:chgData name="Uchchay Dugal" userId="70a4c27ede8f933b" providerId="LiveId" clId="{B737C9BA-5F54-4259-A628-F8ADB3DD05AE}" dt="2021-07-26T06:38:01.925" v="842" actId="20577"/>
        <pc:sldMkLst>
          <pc:docMk/>
          <pc:sldMk cId="255199760" sldId="339"/>
        </pc:sldMkLst>
        <pc:graphicFrameChg chg="modGraphic">
          <ac:chgData name="Uchchay Dugal" userId="70a4c27ede8f933b" providerId="LiveId" clId="{B737C9BA-5F54-4259-A628-F8ADB3DD05AE}" dt="2021-07-26T06:38:01.925" v="842" actId="20577"/>
          <ac:graphicFrameMkLst>
            <pc:docMk/>
            <pc:sldMk cId="255199760" sldId="339"/>
            <ac:graphicFrameMk id="5" creationId="{F009DF5D-EA33-44C4-9F98-B4349147A27E}"/>
          </ac:graphicFrameMkLst>
        </pc:graphicFrameChg>
      </pc:sldChg>
      <pc:sldChg chg="new del">
        <pc:chgData name="Uchchay Dugal" userId="70a4c27ede8f933b" providerId="LiveId" clId="{B737C9BA-5F54-4259-A628-F8ADB3DD05AE}" dt="2021-07-26T06:43:40.813" v="844" actId="47"/>
        <pc:sldMkLst>
          <pc:docMk/>
          <pc:sldMk cId="1822208006" sldId="341"/>
        </pc:sldMkLst>
      </pc:sldChg>
    </pc:docChg>
  </pc:docChgLst>
  <pc:docChgLst>
    <pc:chgData name="Rajshree Ahirrao" userId="b3473ede-1c7a-47c0-a653-a3e10751807d" providerId="ADAL" clId="{D41D1F73-C961-489D-841F-3D38B7980008}"/>
    <pc:docChg chg="undo custSel addSld modSld">
      <pc:chgData name="Rajshree Ahirrao" userId="b3473ede-1c7a-47c0-a653-a3e10751807d" providerId="ADAL" clId="{D41D1F73-C961-489D-841F-3D38B7980008}" dt="2021-07-01T13:14:21.521" v="840" actId="20577"/>
      <pc:docMkLst>
        <pc:docMk/>
      </pc:docMkLst>
      <pc:sldChg chg="addSp delSp modSp mod modAnim modNotesTx">
        <pc:chgData name="Rajshree Ahirrao" userId="b3473ede-1c7a-47c0-a653-a3e10751807d" providerId="ADAL" clId="{D41D1F73-C961-489D-841F-3D38B7980008}" dt="2021-07-01T13:13:22.842" v="785" actId="1076"/>
        <pc:sldMkLst>
          <pc:docMk/>
          <pc:sldMk cId="458857014" sldId="326"/>
        </pc:sldMkLst>
        <pc:spChg chg="mod">
          <ac:chgData name="Rajshree Ahirrao" userId="b3473ede-1c7a-47c0-a653-a3e10751807d" providerId="ADAL" clId="{D41D1F73-C961-489D-841F-3D38B7980008}" dt="2021-07-01T09:39:21.668" v="388" actId="122"/>
          <ac:spMkLst>
            <pc:docMk/>
            <pc:sldMk cId="458857014" sldId="326"/>
            <ac:spMk id="2" creationId="{F847B667-6ABA-4112-97C9-A206D7AAEC8D}"/>
          </ac:spMkLst>
        </pc:spChg>
        <pc:spChg chg="del mod">
          <ac:chgData name="Rajshree Ahirrao" userId="b3473ede-1c7a-47c0-a653-a3e10751807d" providerId="ADAL" clId="{D41D1F73-C961-489D-841F-3D38B7980008}" dt="2021-07-01T09:36:15.351" v="319" actId="478"/>
          <ac:spMkLst>
            <pc:docMk/>
            <pc:sldMk cId="458857014" sldId="326"/>
            <ac:spMk id="3" creationId="{ABDBC3CB-4B54-401E-99DF-7AB6C28A627F}"/>
          </ac:spMkLst>
        </pc:spChg>
        <pc:spChg chg="add del mod">
          <ac:chgData name="Rajshree Ahirrao" userId="b3473ede-1c7a-47c0-a653-a3e10751807d" providerId="ADAL" clId="{D41D1F73-C961-489D-841F-3D38B7980008}" dt="2021-07-01T09:33:20.923" v="221" actId="478"/>
          <ac:spMkLst>
            <pc:docMk/>
            <pc:sldMk cId="458857014" sldId="326"/>
            <ac:spMk id="5" creationId="{BB3E2EB9-860D-42A0-ACB4-0E2677352711}"/>
          </ac:spMkLst>
        </pc:spChg>
        <pc:spChg chg="mod">
          <ac:chgData name="Rajshree Ahirrao" userId="b3473ede-1c7a-47c0-a653-a3e10751807d" providerId="ADAL" clId="{D41D1F73-C961-489D-841F-3D38B7980008}" dt="2021-06-29T14:17:27.552" v="97"/>
          <ac:spMkLst>
            <pc:docMk/>
            <pc:sldMk cId="458857014" sldId="326"/>
            <ac:spMk id="7" creationId="{D69FABB0-D892-4C01-8201-8FD1D2533E8D}"/>
          </ac:spMkLst>
        </pc:spChg>
        <pc:spChg chg="mod">
          <ac:chgData name="Rajshree Ahirrao" userId="b3473ede-1c7a-47c0-a653-a3e10751807d" providerId="ADAL" clId="{D41D1F73-C961-489D-841F-3D38B7980008}" dt="2021-06-29T14:17:27.552" v="97"/>
          <ac:spMkLst>
            <pc:docMk/>
            <pc:sldMk cId="458857014" sldId="326"/>
            <ac:spMk id="8" creationId="{D003684C-1CA0-4CAE-A12F-619A4F5C2D6A}"/>
          </ac:spMkLst>
        </pc:spChg>
        <pc:spChg chg="mod">
          <ac:chgData name="Rajshree Ahirrao" userId="b3473ede-1c7a-47c0-a653-a3e10751807d" providerId="ADAL" clId="{D41D1F73-C961-489D-841F-3D38B7980008}" dt="2021-06-29T14:17:27.552" v="97"/>
          <ac:spMkLst>
            <pc:docMk/>
            <pc:sldMk cId="458857014" sldId="326"/>
            <ac:spMk id="9" creationId="{DC75F450-E147-4FCD-A978-ED685E7D60EC}"/>
          </ac:spMkLst>
        </pc:spChg>
        <pc:spChg chg="mod">
          <ac:chgData name="Rajshree Ahirrao" userId="b3473ede-1c7a-47c0-a653-a3e10751807d" providerId="ADAL" clId="{D41D1F73-C961-489D-841F-3D38B7980008}" dt="2021-06-29T14:17:27.552" v="97"/>
          <ac:spMkLst>
            <pc:docMk/>
            <pc:sldMk cId="458857014" sldId="326"/>
            <ac:spMk id="11" creationId="{B7ACB7E3-9334-4608-A26C-B4B3C5601412}"/>
          </ac:spMkLst>
        </pc:spChg>
        <pc:spChg chg="mod">
          <ac:chgData name="Rajshree Ahirrao" userId="b3473ede-1c7a-47c0-a653-a3e10751807d" providerId="ADAL" clId="{D41D1F73-C961-489D-841F-3D38B7980008}" dt="2021-06-29T14:17:27.552" v="97"/>
          <ac:spMkLst>
            <pc:docMk/>
            <pc:sldMk cId="458857014" sldId="326"/>
            <ac:spMk id="12" creationId="{0839ED60-747B-4EA5-AE10-2642308879B5}"/>
          </ac:spMkLst>
        </pc:spChg>
        <pc:spChg chg="mod">
          <ac:chgData name="Rajshree Ahirrao" userId="b3473ede-1c7a-47c0-a653-a3e10751807d" providerId="ADAL" clId="{D41D1F73-C961-489D-841F-3D38B7980008}" dt="2021-06-29T14:17:27.552" v="97"/>
          <ac:spMkLst>
            <pc:docMk/>
            <pc:sldMk cId="458857014" sldId="326"/>
            <ac:spMk id="13" creationId="{F8C59054-A840-4DA3-B6CF-055348536655}"/>
          </ac:spMkLst>
        </pc:spChg>
        <pc:spChg chg="mod">
          <ac:chgData name="Rajshree Ahirrao" userId="b3473ede-1c7a-47c0-a653-a3e10751807d" providerId="ADAL" clId="{D41D1F73-C961-489D-841F-3D38B7980008}" dt="2021-06-29T14:17:27.552" v="97"/>
          <ac:spMkLst>
            <pc:docMk/>
            <pc:sldMk cId="458857014" sldId="326"/>
            <ac:spMk id="15" creationId="{F70EA0A8-41CF-4E1E-959B-905BBB85DB99}"/>
          </ac:spMkLst>
        </pc:spChg>
        <pc:spChg chg="mod">
          <ac:chgData name="Rajshree Ahirrao" userId="b3473ede-1c7a-47c0-a653-a3e10751807d" providerId="ADAL" clId="{D41D1F73-C961-489D-841F-3D38B7980008}" dt="2021-06-29T14:17:27.552" v="97"/>
          <ac:spMkLst>
            <pc:docMk/>
            <pc:sldMk cId="458857014" sldId="326"/>
            <ac:spMk id="16" creationId="{FF5B25A7-78AC-4B5F-9D04-B78B9340D55E}"/>
          </ac:spMkLst>
        </pc:spChg>
        <pc:spChg chg="mod">
          <ac:chgData name="Rajshree Ahirrao" userId="b3473ede-1c7a-47c0-a653-a3e10751807d" providerId="ADAL" clId="{D41D1F73-C961-489D-841F-3D38B7980008}" dt="2021-06-29T14:17:27.552" v="97"/>
          <ac:spMkLst>
            <pc:docMk/>
            <pc:sldMk cId="458857014" sldId="326"/>
            <ac:spMk id="17" creationId="{375875B5-5CCD-43D6-8281-4B50D61B9DB3}"/>
          </ac:spMkLst>
        </pc:spChg>
        <pc:spChg chg="mod">
          <ac:chgData name="Rajshree Ahirrao" userId="b3473ede-1c7a-47c0-a653-a3e10751807d" providerId="ADAL" clId="{D41D1F73-C961-489D-841F-3D38B7980008}" dt="2021-06-29T14:17:27.552" v="97"/>
          <ac:spMkLst>
            <pc:docMk/>
            <pc:sldMk cId="458857014" sldId="326"/>
            <ac:spMk id="19" creationId="{61C11109-D902-4F50-8207-FF18F758973B}"/>
          </ac:spMkLst>
        </pc:spChg>
        <pc:spChg chg="mod">
          <ac:chgData name="Rajshree Ahirrao" userId="b3473ede-1c7a-47c0-a653-a3e10751807d" providerId="ADAL" clId="{D41D1F73-C961-489D-841F-3D38B7980008}" dt="2021-06-29T14:17:27.552" v="97"/>
          <ac:spMkLst>
            <pc:docMk/>
            <pc:sldMk cId="458857014" sldId="326"/>
            <ac:spMk id="20" creationId="{FA732054-984D-4CE1-B2E8-2783ABEEE765}"/>
          </ac:spMkLst>
        </pc:spChg>
        <pc:spChg chg="mod">
          <ac:chgData name="Rajshree Ahirrao" userId="b3473ede-1c7a-47c0-a653-a3e10751807d" providerId="ADAL" clId="{D41D1F73-C961-489D-841F-3D38B7980008}" dt="2021-06-29T14:17:27.552" v="97"/>
          <ac:spMkLst>
            <pc:docMk/>
            <pc:sldMk cId="458857014" sldId="326"/>
            <ac:spMk id="21" creationId="{95D492F0-0D3B-48ED-8FAA-959BF7141E36}"/>
          </ac:spMkLst>
        </pc:spChg>
        <pc:spChg chg="add del mod">
          <ac:chgData name="Rajshree Ahirrao" userId="b3473ede-1c7a-47c0-a653-a3e10751807d" providerId="ADAL" clId="{D41D1F73-C961-489D-841F-3D38B7980008}" dt="2021-06-29T14:17:31.557" v="98"/>
          <ac:spMkLst>
            <pc:docMk/>
            <pc:sldMk cId="458857014" sldId="326"/>
            <ac:spMk id="22" creationId="{EB870599-DFFF-4280-B9B8-7E37668FB3F4}"/>
          </ac:spMkLst>
        </pc:spChg>
        <pc:spChg chg="add del mod">
          <ac:chgData name="Rajshree Ahirrao" userId="b3473ede-1c7a-47c0-a653-a3e10751807d" providerId="ADAL" clId="{D41D1F73-C961-489D-841F-3D38B7980008}" dt="2021-06-29T14:17:31.557" v="98"/>
          <ac:spMkLst>
            <pc:docMk/>
            <pc:sldMk cId="458857014" sldId="326"/>
            <ac:spMk id="23" creationId="{8459A300-E601-45EC-A986-5879462442F8}"/>
          </ac:spMkLst>
        </pc:spChg>
        <pc:spChg chg="mod">
          <ac:chgData name="Rajshree Ahirrao" userId="b3473ede-1c7a-47c0-a653-a3e10751807d" providerId="ADAL" clId="{D41D1F73-C961-489D-841F-3D38B7980008}" dt="2021-06-29T14:17:45.017" v="100" actId="1076"/>
          <ac:spMkLst>
            <pc:docMk/>
            <pc:sldMk cId="458857014" sldId="326"/>
            <ac:spMk id="25" creationId="{3FF3B597-228F-40FE-AF66-29400455EC78}"/>
          </ac:spMkLst>
        </pc:spChg>
        <pc:spChg chg="mod">
          <ac:chgData name="Rajshree Ahirrao" userId="b3473ede-1c7a-47c0-a653-a3e10751807d" providerId="ADAL" clId="{D41D1F73-C961-489D-841F-3D38B7980008}" dt="2021-06-29T14:17:51.926" v="102" actId="20577"/>
          <ac:spMkLst>
            <pc:docMk/>
            <pc:sldMk cId="458857014" sldId="326"/>
            <ac:spMk id="26" creationId="{AF008FD9-E860-4454-84BB-B0E1D87BF877}"/>
          </ac:spMkLst>
        </pc:spChg>
        <pc:spChg chg="mod">
          <ac:chgData name="Rajshree Ahirrao" userId="b3473ede-1c7a-47c0-a653-a3e10751807d" providerId="ADAL" clId="{D41D1F73-C961-489D-841F-3D38B7980008}" dt="2021-06-29T14:17:45.017" v="100" actId="1076"/>
          <ac:spMkLst>
            <pc:docMk/>
            <pc:sldMk cId="458857014" sldId="326"/>
            <ac:spMk id="27" creationId="{93C00424-191E-4A7D-9E2F-D24EAD31D38A}"/>
          </ac:spMkLst>
        </pc:spChg>
        <pc:spChg chg="mod">
          <ac:chgData name="Rajshree Ahirrao" userId="b3473ede-1c7a-47c0-a653-a3e10751807d" providerId="ADAL" clId="{D41D1F73-C961-489D-841F-3D38B7980008}" dt="2021-06-29T14:17:45.017" v="100" actId="1076"/>
          <ac:spMkLst>
            <pc:docMk/>
            <pc:sldMk cId="458857014" sldId="326"/>
            <ac:spMk id="29" creationId="{540D2373-AD90-4D49-97D2-B113C1D55E37}"/>
          </ac:spMkLst>
        </pc:spChg>
        <pc:spChg chg="mod">
          <ac:chgData name="Rajshree Ahirrao" userId="b3473ede-1c7a-47c0-a653-a3e10751807d" providerId="ADAL" clId="{D41D1F73-C961-489D-841F-3D38B7980008}" dt="2021-06-29T14:17:55.308" v="103" actId="20577"/>
          <ac:spMkLst>
            <pc:docMk/>
            <pc:sldMk cId="458857014" sldId="326"/>
            <ac:spMk id="30" creationId="{14F3638F-3B45-4EC4-AB7B-1BF54B531590}"/>
          </ac:spMkLst>
        </pc:spChg>
        <pc:spChg chg="mod">
          <ac:chgData name="Rajshree Ahirrao" userId="b3473ede-1c7a-47c0-a653-a3e10751807d" providerId="ADAL" clId="{D41D1F73-C961-489D-841F-3D38B7980008}" dt="2021-06-29T14:17:45.017" v="100" actId="1076"/>
          <ac:spMkLst>
            <pc:docMk/>
            <pc:sldMk cId="458857014" sldId="326"/>
            <ac:spMk id="31" creationId="{A6EA6F75-9FA7-4AEC-AEAB-F87D81930545}"/>
          </ac:spMkLst>
        </pc:spChg>
        <pc:spChg chg="mod">
          <ac:chgData name="Rajshree Ahirrao" userId="b3473ede-1c7a-47c0-a653-a3e10751807d" providerId="ADAL" clId="{D41D1F73-C961-489D-841F-3D38B7980008}" dt="2021-06-29T14:17:49.275" v="101" actId="20577"/>
          <ac:spMkLst>
            <pc:docMk/>
            <pc:sldMk cId="458857014" sldId="326"/>
            <ac:spMk id="33" creationId="{E1D369FF-4006-41A1-ABC1-C1D9DD190B8C}"/>
          </ac:spMkLst>
        </pc:spChg>
        <pc:spChg chg="mod">
          <ac:chgData name="Rajshree Ahirrao" userId="b3473ede-1c7a-47c0-a653-a3e10751807d" providerId="ADAL" clId="{D41D1F73-C961-489D-841F-3D38B7980008}" dt="2021-06-29T14:17:45.017" v="100" actId="1076"/>
          <ac:spMkLst>
            <pc:docMk/>
            <pc:sldMk cId="458857014" sldId="326"/>
            <ac:spMk id="34" creationId="{14227E2B-7A51-4CA7-9500-E287314C7702}"/>
          </ac:spMkLst>
        </pc:spChg>
        <pc:spChg chg="mod">
          <ac:chgData name="Rajshree Ahirrao" userId="b3473ede-1c7a-47c0-a653-a3e10751807d" providerId="ADAL" clId="{D41D1F73-C961-489D-841F-3D38B7980008}" dt="2021-06-29T14:17:45.017" v="100" actId="1076"/>
          <ac:spMkLst>
            <pc:docMk/>
            <pc:sldMk cId="458857014" sldId="326"/>
            <ac:spMk id="35" creationId="{14BB36EF-7ECE-443C-9630-169ED24AFE8E}"/>
          </ac:spMkLst>
        </pc:spChg>
        <pc:spChg chg="mod">
          <ac:chgData name="Rajshree Ahirrao" userId="b3473ede-1c7a-47c0-a653-a3e10751807d" providerId="ADAL" clId="{D41D1F73-C961-489D-841F-3D38B7980008}" dt="2021-06-29T14:17:45.017" v="100" actId="1076"/>
          <ac:spMkLst>
            <pc:docMk/>
            <pc:sldMk cId="458857014" sldId="326"/>
            <ac:spMk id="37" creationId="{B21967DB-DEEA-4D15-8DBC-D3255CB03B98}"/>
          </ac:spMkLst>
        </pc:spChg>
        <pc:spChg chg="mod">
          <ac:chgData name="Rajshree Ahirrao" userId="b3473ede-1c7a-47c0-a653-a3e10751807d" providerId="ADAL" clId="{D41D1F73-C961-489D-841F-3D38B7980008}" dt="2021-06-29T14:17:58.350" v="104" actId="20577"/>
          <ac:spMkLst>
            <pc:docMk/>
            <pc:sldMk cId="458857014" sldId="326"/>
            <ac:spMk id="38" creationId="{8CE6FFEC-18B7-40A7-8F61-69DB0A6DCAE2}"/>
          </ac:spMkLst>
        </pc:spChg>
        <pc:spChg chg="mod">
          <ac:chgData name="Rajshree Ahirrao" userId="b3473ede-1c7a-47c0-a653-a3e10751807d" providerId="ADAL" clId="{D41D1F73-C961-489D-841F-3D38B7980008}" dt="2021-06-29T14:17:45.017" v="100" actId="1076"/>
          <ac:spMkLst>
            <pc:docMk/>
            <pc:sldMk cId="458857014" sldId="326"/>
            <ac:spMk id="39" creationId="{DE78C810-6A67-41B6-B5F0-927DA30B4E47}"/>
          </ac:spMkLst>
        </pc:spChg>
        <pc:spChg chg="add del mod">
          <ac:chgData name="Rajshree Ahirrao" userId="b3473ede-1c7a-47c0-a653-a3e10751807d" providerId="ADAL" clId="{D41D1F73-C961-489D-841F-3D38B7980008}" dt="2021-06-29T14:18:17.775" v="105" actId="21"/>
          <ac:spMkLst>
            <pc:docMk/>
            <pc:sldMk cId="458857014" sldId="326"/>
            <ac:spMk id="40" creationId="{F2A11622-1E3E-4E83-9BC0-CCACAC103A1B}"/>
          </ac:spMkLst>
        </pc:spChg>
        <pc:spChg chg="add del mod">
          <ac:chgData name="Rajshree Ahirrao" userId="b3473ede-1c7a-47c0-a653-a3e10751807d" providerId="ADAL" clId="{D41D1F73-C961-489D-841F-3D38B7980008}" dt="2021-06-29T14:18:17.775" v="105" actId="21"/>
          <ac:spMkLst>
            <pc:docMk/>
            <pc:sldMk cId="458857014" sldId="326"/>
            <ac:spMk id="41" creationId="{E41AC40F-D6E9-43DC-B4FD-20356A4A47CC}"/>
          </ac:spMkLst>
        </pc:spChg>
        <pc:spChg chg="add del mod">
          <ac:chgData name="Rajshree Ahirrao" userId="b3473ede-1c7a-47c0-a653-a3e10751807d" providerId="ADAL" clId="{D41D1F73-C961-489D-841F-3D38B7980008}" dt="2021-06-29T14:18:17.775" v="105" actId="21"/>
          <ac:spMkLst>
            <pc:docMk/>
            <pc:sldMk cId="458857014" sldId="326"/>
            <ac:spMk id="42" creationId="{82FC7068-0EE5-49C2-8BAF-FD92E985A378}"/>
          </ac:spMkLst>
        </pc:spChg>
        <pc:spChg chg="add del mod">
          <ac:chgData name="Rajshree Ahirrao" userId="b3473ede-1c7a-47c0-a653-a3e10751807d" providerId="ADAL" clId="{D41D1F73-C961-489D-841F-3D38B7980008}" dt="2021-06-29T14:18:17.775" v="105" actId="21"/>
          <ac:spMkLst>
            <pc:docMk/>
            <pc:sldMk cId="458857014" sldId="326"/>
            <ac:spMk id="43" creationId="{F0472D2A-AE65-4626-9144-2774C1921DD2}"/>
          </ac:spMkLst>
        </pc:spChg>
        <pc:spChg chg="add del mod">
          <ac:chgData name="Rajshree Ahirrao" userId="b3473ede-1c7a-47c0-a653-a3e10751807d" providerId="ADAL" clId="{D41D1F73-C961-489D-841F-3D38B7980008}" dt="2021-06-29T14:18:17.775" v="105" actId="21"/>
          <ac:spMkLst>
            <pc:docMk/>
            <pc:sldMk cId="458857014" sldId="326"/>
            <ac:spMk id="44" creationId="{D1140F89-75AA-4478-AABC-37D1A775C1D1}"/>
          </ac:spMkLst>
        </pc:spChg>
        <pc:spChg chg="add del mod">
          <ac:chgData name="Rajshree Ahirrao" userId="b3473ede-1c7a-47c0-a653-a3e10751807d" providerId="ADAL" clId="{D41D1F73-C961-489D-841F-3D38B7980008}" dt="2021-06-29T14:18:17.775" v="105" actId="21"/>
          <ac:spMkLst>
            <pc:docMk/>
            <pc:sldMk cId="458857014" sldId="326"/>
            <ac:spMk id="45" creationId="{23882D6A-4267-440D-AA4C-AF99646420F1}"/>
          </ac:spMkLst>
        </pc:spChg>
        <pc:grpChg chg="add del mod">
          <ac:chgData name="Rajshree Ahirrao" userId="b3473ede-1c7a-47c0-a653-a3e10751807d" providerId="ADAL" clId="{D41D1F73-C961-489D-841F-3D38B7980008}" dt="2021-06-29T14:17:31.557" v="98"/>
          <ac:grpSpMkLst>
            <pc:docMk/>
            <pc:sldMk cId="458857014" sldId="326"/>
            <ac:grpSpMk id="6" creationId="{1D17A3CC-FE35-42E1-AD9D-849B9FEC1F1D}"/>
          </ac:grpSpMkLst>
        </pc:grpChg>
        <pc:grpChg chg="add del mod">
          <ac:chgData name="Rajshree Ahirrao" userId="b3473ede-1c7a-47c0-a653-a3e10751807d" providerId="ADAL" clId="{D41D1F73-C961-489D-841F-3D38B7980008}" dt="2021-06-29T14:17:31.557" v="98"/>
          <ac:grpSpMkLst>
            <pc:docMk/>
            <pc:sldMk cId="458857014" sldId="326"/>
            <ac:grpSpMk id="10" creationId="{5A307A73-E85A-4949-AABC-73B2777CD57B}"/>
          </ac:grpSpMkLst>
        </pc:grpChg>
        <pc:grpChg chg="add del mod">
          <ac:chgData name="Rajshree Ahirrao" userId="b3473ede-1c7a-47c0-a653-a3e10751807d" providerId="ADAL" clId="{D41D1F73-C961-489D-841F-3D38B7980008}" dt="2021-06-29T14:17:31.557" v="98"/>
          <ac:grpSpMkLst>
            <pc:docMk/>
            <pc:sldMk cId="458857014" sldId="326"/>
            <ac:grpSpMk id="14" creationId="{272E9AC0-FC67-4A2C-AB58-91EE697AB4BE}"/>
          </ac:grpSpMkLst>
        </pc:grpChg>
        <pc:grpChg chg="add del mod">
          <ac:chgData name="Rajshree Ahirrao" userId="b3473ede-1c7a-47c0-a653-a3e10751807d" providerId="ADAL" clId="{D41D1F73-C961-489D-841F-3D38B7980008}" dt="2021-06-29T14:17:31.557" v="98"/>
          <ac:grpSpMkLst>
            <pc:docMk/>
            <pc:sldMk cId="458857014" sldId="326"/>
            <ac:grpSpMk id="18" creationId="{68F6EA5D-A071-4B89-A97E-C4519CD0DFA8}"/>
          </ac:grpSpMkLst>
        </pc:grpChg>
        <pc:grpChg chg="add del mod">
          <ac:chgData name="Rajshree Ahirrao" userId="b3473ede-1c7a-47c0-a653-a3e10751807d" providerId="ADAL" clId="{D41D1F73-C961-489D-841F-3D38B7980008}" dt="2021-06-29T14:18:17.775" v="105" actId="21"/>
          <ac:grpSpMkLst>
            <pc:docMk/>
            <pc:sldMk cId="458857014" sldId="326"/>
            <ac:grpSpMk id="24" creationId="{D5090730-946E-4F63-A3D8-167F2377196C}"/>
          </ac:grpSpMkLst>
        </pc:grpChg>
        <pc:grpChg chg="add del mod">
          <ac:chgData name="Rajshree Ahirrao" userId="b3473ede-1c7a-47c0-a653-a3e10751807d" providerId="ADAL" clId="{D41D1F73-C961-489D-841F-3D38B7980008}" dt="2021-06-29T14:18:17.775" v="105" actId="21"/>
          <ac:grpSpMkLst>
            <pc:docMk/>
            <pc:sldMk cId="458857014" sldId="326"/>
            <ac:grpSpMk id="28" creationId="{FE47F57F-1155-4756-A622-AE1EA4703B6A}"/>
          </ac:grpSpMkLst>
        </pc:grpChg>
        <pc:grpChg chg="add del mod">
          <ac:chgData name="Rajshree Ahirrao" userId="b3473ede-1c7a-47c0-a653-a3e10751807d" providerId="ADAL" clId="{D41D1F73-C961-489D-841F-3D38B7980008}" dt="2021-06-29T14:18:17.775" v="105" actId="21"/>
          <ac:grpSpMkLst>
            <pc:docMk/>
            <pc:sldMk cId="458857014" sldId="326"/>
            <ac:grpSpMk id="32" creationId="{3E07675A-7C7D-4F4A-8CDA-789261CF74D7}"/>
          </ac:grpSpMkLst>
        </pc:grpChg>
        <pc:grpChg chg="add del mod">
          <ac:chgData name="Rajshree Ahirrao" userId="b3473ede-1c7a-47c0-a653-a3e10751807d" providerId="ADAL" clId="{D41D1F73-C961-489D-841F-3D38B7980008}" dt="2021-06-29T14:18:17.775" v="105" actId="21"/>
          <ac:grpSpMkLst>
            <pc:docMk/>
            <pc:sldMk cId="458857014" sldId="326"/>
            <ac:grpSpMk id="36" creationId="{DC8AD071-A39A-4D18-B1AE-AB6E629E3CE4}"/>
          </ac:grpSpMkLst>
        </pc:grpChg>
        <pc:graphicFrameChg chg="add mod modGraphic">
          <ac:chgData name="Rajshree Ahirrao" userId="b3473ede-1c7a-47c0-a653-a3e10751807d" providerId="ADAL" clId="{D41D1F73-C961-489D-841F-3D38B7980008}" dt="2021-07-01T09:39:54.909" v="396" actId="20577"/>
          <ac:graphicFrameMkLst>
            <pc:docMk/>
            <pc:sldMk cId="458857014" sldId="326"/>
            <ac:graphicFrameMk id="6" creationId="{539F5272-53A8-4DDD-B4A1-E3ABD70C0F6B}"/>
          </ac:graphicFrameMkLst>
        </pc:graphicFrameChg>
        <pc:graphicFrameChg chg="add mod modGraphic">
          <ac:chgData name="Rajshree Ahirrao" userId="b3473ede-1c7a-47c0-a653-a3e10751807d" providerId="ADAL" clId="{D41D1F73-C961-489D-841F-3D38B7980008}" dt="2021-07-01T09:40:09.488" v="400" actId="1076"/>
          <ac:graphicFrameMkLst>
            <pc:docMk/>
            <pc:sldMk cId="458857014" sldId="326"/>
            <ac:graphicFrameMk id="8" creationId="{9EC54E01-E260-44A5-9A70-65B7E29D6158}"/>
          </ac:graphicFrameMkLst>
        </pc:graphicFrameChg>
        <pc:picChg chg="add del">
          <ac:chgData name="Rajshree Ahirrao" userId="b3473ede-1c7a-47c0-a653-a3e10751807d" providerId="ADAL" clId="{D41D1F73-C961-489D-841F-3D38B7980008}" dt="2021-06-29T14:17:24.733" v="96"/>
          <ac:picMkLst>
            <pc:docMk/>
            <pc:sldMk cId="458857014" sldId="326"/>
            <ac:picMk id="5" creationId="{9C6FD430-A89E-4FC6-BDA5-67999173A349}"/>
          </ac:picMkLst>
        </pc:picChg>
        <pc:picChg chg="add mod">
          <ac:chgData name="Rajshree Ahirrao" userId="b3473ede-1c7a-47c0-a653-a3e10751807d" providerId="ADAL" clId="{D41D1F73-C961-489D-841F-3D38B7980008}" dt="2021-07-01T13:13:22.842" v="785" actId="1076"/>
          <ac:picMkLst>
            <pc:docMk/>
            <pc:sldMk cId="458857014" sldId="326"/>
            <ac:picMk id="46" creationId="{2D3AA916-BA49-49D6-9690-2D0BD95B4981}"/>
          </ac:picMkLst>
        </pc:picChg>
      </pc:sldChg>
      <pc:sldChg chg="modSp mod">
        <pc:chgData name="Rajshree Ahirrao" userId="b3473ede-1c7a-47c0-a653-a3e10751807d" providerId="ADAL" clId="{D41D1F73-C961-489D-841F-3D38B7980008}" dt="2021-06-29T13:41:40.556" v="83" actId="20577"/>
        <pc:sldMkLst>
          <pc:docMk/>
          <pc:sldMk cId="543401602" sldId="327"/>
        </pc:sldMkLst>
        <pc:spChg chg="mod">
          <ac:chgData name="Rajshree Ahirrao" userId="b3473ede-1c7a-47c0-a653-a3e10751807d" providerId="ADAL" clId="{D41D1F73-C961-489D-841F-3D38B7980008}" dt="2021-06-29T13:41:40.556" v="83" actId="20577"/>
          <ac:spMkLst>
            <pc:docMk/>
            <pc:sldMk cId="543401602" sldId="327"/>
            <ac:spMk id="3" creationId="{F778E395-850E-4678-A42C-955785E20B73}"/>
          </ac:spMkLst>
        </pc:spChg>
      </pc:sldChg>
      <pc:sldChg chg="addSp delSp modSp new mod">
        <pc:chgData name="Rajshree Ahirrao" userId="b3473ede-1c7a-47c0-a653-a3e10751807d" providerId="ADAL" clId="{D41D1F73-C961-489D-841F-3D38B7980008}" dt="2021-07-01T13:14:21.521" v="840" actId="20577"/>
        <pc:sldMkLst>
          <pc:docMk/>
          <pc:sldMk cId="3440460353" sldId="329"/>
        </pc:sldMkLst>
        <pc:spChg chg="del">
          <ac:chgData name="Rajshree Ahirrao" userId="b3473ede-1c7a-47c0-a653-a3e10751807d" providerId="ADAL" clId="{D41D1F73-C961-489D-841F-3D38B7980008}" dt="2021-07-01T09:40:25.625" v="401" actId="478"/>
          <ac:spMkLst>
            <pc:docMk/>
            <pc:sldMk cId="3440460353" sldId="329"/>
            <ac:spMk id="2" creationId="{2138A493-6E1E-425E-AEA0-437BFC977402}"/>
          </ac:spMkLst>
        </pc:spChg>
        <pc:spChg chg="mod">
          <ac:chgData name="Rajshree Ahirrao" userId="b3473ede-1c7a-47c0-a653-a3e10751807d" providerId="ADAL" clId="{D41D1F73-C961-489D-841F-3D38B7980008}" dt="2021-07-01T13:14:21.521" v="840" actId="20577"/>
          <ac:spMkLst>
            <pc:docMk/>
            <pc:sldMk cId="3440460353" sldId="329"/>
            <ac:spMk id="3" creationId="{79602C81-96DF-4235-8B88-C9D25C23486F}"/>
          </ac:spMkLst>
        </pc:spChg>
        <pc:picChg chg="add mod">
          <ac:chgData name="Rajshree Ahirrao" userId="b3473ede-1c7a-47c0-a653-a3e10751807d" providerId="ADAL" clId="{D41D1F73-C961-489D-841F-3D38B7980008}" dt="2021-07-01T13:13:28.530" v="787" actId="1076"/>
          <ac:picMkLst>
            <pc:docMk/>
            <pc:sldMk cId="3440460353" sldId="329"/>
            <ac:picMk id="5" creationId="{B65797EA-8FF5-43BF-9972-D4C38876405F}"/>
          </ac:picMkLst>
        </pc:picChg>
      </pc:sldChg>
    </pc:docChg>
  </pc:docChgLst>
  <pc:docChgLst>
    <pc:chgData name="Rajshree Ahirrao" userId="b3473ede-1c7a-47c0-a653-a3e10751807d" providerId="ADAL" clId="{9ADC2842-CA57-4ABE-9B3B-72AC2B9A3970}"/>
    <pc:docChg chg="undo custSel addSld delSld modSld sldOrd">
      <pc:chgData name="Rajshree Ahirrao" userId="b3473ede-1c7a-47c0-a653-a3e10751807d" providerId="ADAL" clId="{9ADC2842-CA57-4ABE-9B3B-72AC2B9A3970}" dt="2021-07-12T06:30:19.694" v="1755" actId="20577"/>
      <pc:docMkLst>
        <pc:docMk/>
      </pc:docMkLst>
      <pc:sldChg chg="modSp mod modNotesTx">
        <pc:chgData name="Rajshree Ahirrao" userId="b3473ede-1c7a-47c0-a653-a3e10751807d" providerId="ADAL" clId="{9ADC2842-CA57-4ABE-9B3B-72AC2B9A3970}" dt="2021-07-08T11:45:33.813" v="921" actId="113"/>
        <pc:sldMkLst>
          <pc:docMk/>
          <pc:sldMk cId="1562156505" sldId="257"/>
        </pc:sldMkLst>
        <pc:spChg chg="mod">
          <ac:chgData name="Rajshree Ahirrao" userId="b3473ede-1c7a-47c0-a653-a3e10751807d" providerId="ADAL" clId="{9ADC2842-CA57-4ABE-9B3B-72AC2B9A3970}" dt="2021-07-06T12:41:01.025" v="302" actId="20577"/>
          <ac:spMkLst>
            <pc:docMk/>
            <pc:sldMk cId="1562156505" sldId="257"/>
            <ac:spMk id="2" creationId="{1949C312-385B-0E46-807A-BDFDC4C29678}"/>
          </ac:spMkLst>
        </pc:spChg>
      </pc:sldChg>
      <pc:sldChg chg="del">
        <pc:chgData name="Rajshree Ahirrao" userId="b3473ede-1c7a-47c0-a653-a3e10751807d" providerId="ADAL" clId="{9ADC2842-CA57-4ABE-9B3B-72AC2B9A3970}" dt="2021-07-06T12:41:15.610" v="303" actId="47"/>
        <pc:sldMkLst>
          <pc:docMk/>
          <pc:sldMk cId="666087827" sldId="325"/>
        </pc:sldMkLst>
      </pc:sldChg>
      <pc:sldChg chg="delSp add del mod modTransition">
        <pc:chgData name="Rajshree Ahirrao" userId="b3473ede-1c7a-47c0-a653-a3e10751807d" providerId="ADAL" clId="{9ADC2842-CA57-4ABE-9B3B-72AC2B9A3970}" dt="2021-07-06T12:43:03.370" v="373"/>
        <pc:sldMkLst>
          <pc:docMk/>
          <pc:sldMk cId="458857014" sldId="326"/>
        </pc:sldMkLst>
        <pc:picChg chg="del">
          <ac:chgData name="Rajshree Ahirrao" userId="b3473ede-1c7a-47c0-a653-a3e10751807d" providerId="ADAL" clId="{9ADC2842-CA57-4ABE-9B3B-72AC2B9A3970}" dt="2021-07-06T12:18:43.637" v="0" actId="478"/>
          <ac:picMkLst>
            <pc:docMk/>
            <pc:sldMk cId="458857014" sldId="326"/>
            <ac:picMk id="46" creationId="{2D3AA916-BA49-49D6-9690-2D0BD95B4981}"/>
          </ac:picMkLst>
        </pc:picChg>
      </pc:sldChg>
      <pc:sldChg chg="modSp mod modTransition">
        <pc:chgData name="Rajshree Ahirrao" userId="b3473ede-1c7a-47c0-a653-a3e10751807d" providerId="ADAL" clId="{9ADC2842-CA57-4ABE-9B3B-72AC2B9A3970}" dt="2021-07-06T12:43:06.586" v="374"/>
        <pc:sldMkLst>
          <pc:docMk/>
          <pc:sldMk cId="543401602" sldId="327"/>
        </pc:sldMkLst>
        <pc:spChg chg="mod">
          <ac:chgData name="Rajshree Ahirrao" userId="b3473ede-1c7a-47c0-a653-a3e10751807d" providerId="ADAL" clId="{9ADC2842-CA57-4ABE-9B3B-72AC2B9A3970}" dt="2021-07-06T12:19:19.812" v="28" actId="20577"/>
          <ac:spMkLst>
            <pc:docMk/>
            <pc:sldMk cId="543401602" sldId="327"/>
            <ac:spMk id="3" creationId="{F778E395-850E-4678-A42C-955785E20B73}"/>
          </ac:spMkLst>
        </pc:spChg>
      </pc:sldChg>
      <pc:sldChg chg="modTransition">
        <pc:chgData name="Rajshree Ahirrao" userId="b3473ede-1c7a-47c0-a653-a3e10751807d" providerId="ADAL" clId="{9ADC2842-CA57-4ABE-9B3B-72AC2B9A3970}" dt="2021-07-06T12:43:09.180" v="375"/>
        <pc:sldMkLst>
          <pc:docMk/>
          <pc:sldMk cId="1577532847" sldId="328"/>
        </pc:sldMkLst>
      </pc:sldChg>
      <pc:sldChg chg="add del">
        <pc:chgData name="Rajshree Ahirrao" userId="b3473ede-1c7a-47c0-a653-a3e10751807d" providerId="ADAL" clId="{9ADC2842-CA57-4ABE-9B3B-72AC2B9A3970}" dt="2021-07-06T12:40:48.290" v="276" actId="47"/>
        <pc:sldMkLst>
          <pc:docMk/>
          <pc:sldMk cId="3440460353" sldId="329"/>
        </pc:sldMkLst>
      </pc:sldChg>
      <pc:sldChg chg="addSp delSp modSp new del mod">
        <pc:chgData name="Rajshree Ahirrao" userId="b3473ede-1c7a-47c0-a653-a3e10751807d" providerId="ADAL" clId="{9ADC2842-CA57-4ABE-9B3B-72AC2B9A3970}" dt="2021-07-06T12:41:49.502" v="320" actId="47"/>
        <pc:sldMkLst>
          <pc:docMk/>
          <pc:sldMk cId="2367941910" sldId="330"/>
        </pc:sldMkLst>
        <pc:spChg chg="del">
          <ac:chgData name="Rajshree Ahirrao" userId="b3473ede-1c7a-47c0-a653-a3e10751807d" providerId="ADAL" clId="{9ADC2842-CA57-4ABE-9B3B-72AC2B9A3970}" dt="2021-07-06T12:22:00.417" v="30" actId="478"/>
          <ac:spMkLst>
            <pc:docMk/>
            <pc:sldMk cId="2367941910" sldId="330"/>
            <ac:spMk id="3" creationId="{3AEDCAF7-D7D5-4C2F-AE49-C32C942087F9}"/>
          </ac:spMkLst>
        </pc:spChg>
        <pc:graphicFrameChg chg="add mod modGraphic">
          <ac:chgData name="Rajshree Ahirrao" userId="b3473ede-1c7a-47c0-a653-a3e10751807d" providerId="ADAL" clId="{9ADC2842-CA57-4ABE-9B3B-72AC2B9A3970}" dt="2021-07-06T12:24:41.345" v="246" actId="20577"/>
          <ac:graphicFrameMkLst>
            <pc:docMk/>
            <pc:sldMk cId="2367941910" sldId="330"/>
            <ac:graphicFrameMk id="5" creationId="{F009DF5D-EA33-44C4-9F98-B4349147A27E}"/>
          </ac:graphicFrameMkLst>
        </pc:graphicFrameChg>
      </pc:sldChg>
      <pc:sldChg chg="modSp add mod ord modTransition">
        <pc:chgData name="Rajshree Ahirrao" userId="b3473ede-1c7a-47c0-a653-a3e10751807d" providerId="ADAL" clId="{9ADC2842-CA57-4ABE-9B3B-72AC2B9A3970}" dt="2021-07-06T12:43:37.421" v="378" actId="20578"/>
        <pc:sldMkLst>
          <pc:docMk/>
          <pc:sldMk cId="553197544" sldId="331"/>
        </pc:sldMkLst>
        <pc:graphicFrameChg chg="mod">
          <ac:chgData name="Rajshree Ahirrao" userId="b3473ede-1c7a-47c0-a653-a3e10751807d" providerId="ADAL" clId="{9ADC2842-CA57-4ABE-9B3B-72AC2B9A3970}" dt="2021-07-06T12:37:16.187" v="260" actId="1035"/>
          <ac:graphicFrameMkLst>
            <pc:docMk/>
            <pc:sldMk cId="553197544" sldId="331"/>
            <ac:graphicFrameMk id="5" creationId="{F009DF5D-EA33-44C4-9F98-B4349147A27E}"/>
          </ac:graphicFrameMkLst>
        </pc:graphicFrameChg>
      </pc:sldChg>
      <pc:sldChg chg="add modNotesTx">
        <pc:chgData name="Rajshree Ahirrao" userId="b3473ede-1c7a-47c0-a653-a3e10751807d" providerId="ADAL" clId="{9ADC2842-CA57-4ABE-9B3B-72AC2B9A3970}" dt="2021-07-08T11:48:41.069" v="1229" actId="6549"/>
        <pc:sldMkLst>
          <pc:docMk/>
          <pc:sldMk cId="1160900077" sldId="332"/>
        </pc:sldMkLst>
      </pc:sldChg>
      <pc:sldChg chg="addSp delSp modSp add mod ord setBg delAnim modAnim modNotesTx">
        <pc:chgData name="Rajshree Ahirrao" userId="b3473ede-1c7a-47c0-a653-a3e10751807d" providerId="ADAL" clId="{9ADC2842-CA57-4ABE-9B3B-72AC2B9A3970}" dt="2021-07-12T06:30:19.694" v="1755" actId="20577"/>
        <pc:sldMkLst>
          <pc:docMk/>
          <pc:sldMk cId="2405597395" sldId="333"/>
        </pc:sldMkLst>
        <pc:spChg chg="mod">
          <ac:chgData name="Rajshree Ahirrao" userId="b3473ede-1c7a-47c0-a653-a3e10751807d" providerId="ADAL" clId="{9ADC2842-CA57-4ABE-9B3B-72AC2B9A3970}" dt="2021-07-08T11:54:48.659" v="1561" actId="20577"/>
          <ac:spMkLst>
            <pc:docMk/>
            <pc:sldMk cId="2405597395" sldId="333"/>
            <ac:spMk id="2" creationId="{89A44743-816D-4D0F-9ABD-87AC55DA1D48}"/>
          </ac:spMkLst>
        </pc:spChg>
        <pc:spChg chg="del">
          <ac:chgData name="Rajshree Ahirrao" userId="b3473ede-1c7a-47c0-a653-a3e10751807d" providerId="ADAL" clId="{9ADC2842-CA57-4ABE-9B3B-72AC2B9A3970}" dt="2021-07-06T12:37:52.317" v="266" actId="478"/>
          <ac:spMkLst>
            <pc:docMk/>
            <pc:sldMk cId="2405597395" sldId="333"/>
            <ac:spMk id="3" creationId="{F778E395-850E-4678-A42C-955785E20B73}"/>
          </ac:spMkLst>
        </pc:spChg>
        <pc:spChg chg="mod ord">
          <ac:chgData name="Rajshree Ahirrao" userId="b3473ede-1c7a-47c0-a653-a3e10751807d" providerId="ADAL" clId="{9ADC2842-CA57-4ABE-9B3B-72AC2B9A3970}" dt="2021-07-08T11:54:36.173" v="1538" actId="26606"/>
          <ac:spMkLst>
            <pc:docMk/>
            <pc:sldMk cId="2405597395" sldId="333"/>
            <ac:spMk id="4" creationId="{49F53529-01EF-4FDB-8370-10E0EC48C740}"/>
          </ac:spMkLst>
        </pc:spChg>
        <pc:spChg chg="add del mod">
          <ac:chgData name="Rajshree Ahirrao" userId="b3473ede-1c7a-47c0-a653-a3e10751807d" providerId="ADAL" clId="{9ADC2842-CA57-4ABE-9B3B-72AC2B9A3970}" dt="2021-07-08T11:54:07.466" v="1536" actId="478"/>
          <ac:spMkLst>
            <pc:docMk/>
            <pc:sldMk cId="2405597395" sldId="333"/>
            <ac:spMk id="5" creationId="{D981589A-D4CC-4060-8A4F-327AF6A223C4}"/>
          </ac:spMkLst>
        </pc:spChg>
        <pc:spChg chg="add del mod">
          <ac:chgData name="Rajshree Ahirrao" userId="b3473ede-1c7a-47c0-a653-a3e10751807d" providerId="ADAL" clId="{9ADC2842-CA57-4ABE-9B3B-72AC2B9A3970}" dt="2021-07-06T12:38:33.338" v="267"/>
          <ac:spMkLst>
            <pc:docMk/>
            <pc:sldMk cId="2405597395" sldId="333"/>
            <ac:spMk id="6" creationId="{37BB5659-881D-419F-9339-C8DC1606BE21}"/>
          </ac:spMkLst>
        </pc:spChg>
        <pc:spChg chg="add del">
          <ac:chgData name="Rajshree Ahirrao" userId="b3473ede-1c7a-47c0-a653-a3e10751807d" providerId="ADAL" clId="{9ADC2842-CA57-4ABE-9B3B-72AC2B9A3970}" dt="2021-07-06T12:38:48.279" v="269" actId="26606"/>
          <ac:spMkLst>
            <pc:docMk/>
            <pc:sldMk cId="2405597395" sldId="333"/>
            <ac:spMk id="12" creationId="{A4AC5506-6312-4701-8D3C-40187889A947}"/>
          </ac:spMkLst>
        </pc:spChg>
        <pc:spChg chg="add del">
          <ac:chgData name="Rajshree Ahirrao" userId="b3473ede-1c7a-47c0-a653-a3e10751807d" providerId="ADAL" clId="{9ADC2842-CA57-4ABE-9B3B-72AC2B9A3970}" dt="2021-07-06T12:38:56.090" v="271" actId="26606"/>
          <ac:spMkLst>
            <pc:docMk/>
            <pc:sldMk cId="2405597395" sldId="333"/>
            <ac:spMk id="14" creationId="{047C8CCB-F95D-4249-92DD-651249D3535A}"/>
          </ac:spMkLst>
        </pc:spChg>
        <pc:spChg chg="add del">
          <ac:chgData name="Rajshree Ahirrao" userId="b3473ede-1c7a-47c0-a653-a3e10751807d" providerId="ADAL" clId="{9ADC2842-CA57-4ABE-9B3B-72AC2B9A3970}" dt="2021-07-06T12:38:56.090" v="271" actId="26606"/>
          <ac:spMkLst>
            <pc:docMk/>
            <pc:sldMk cId="2405597395" sldId="333"/>
            <ac:spMk id="15" creationId="{6753252F-4873-4F63-801D-CC719279A7D5}"/>
          </ac:spMkLst>
        </pc:spChg>
        <pc:spChg chg="add del">
          <ac:chgData name="Rajshree Ahirrao" userId="b3473ede-1c7a-47c0-a653-a3e10751807d" providerId="ADAL" clId="{9ADC2842-CA57-4ABE-9B3B-72AC2B9A3970}" dt="2021-07-08T11:54:36.173" v="1538" actId="26606"/>
          <ac:spMkLst>
            <pc:docMk/>
            <pc:sldMk cId="2405597395" sldId="333"/>
            <ac:spMk id="17" creationId="{A4AC5506-6312-4701-8D3C-40187889A947}"/>
          </ac:spMkLst>
        </pc:spChg>
        <pc:spChg chg="add">
          <ac:chgData name="Rajshree Ahirrao" userId="b3473ede-1c7a-47c0-a653-a3e10751807d" providerId="ADAL" clId="{9ADC2842-CA57-4ABE-9B3B-72AC2B9A3970}" dt="2021-07-08T11:54:36.173" v="1538" actId="26606"/>
          <ac:spMkLst>
            <pc:docMk/>
            <pc:sldMk cId="2405597395" sldId="333"/>
            <ac:spMk id="22" creationId="{A4AC5506-6312-4701-8D3C-40187889A947}"/>
          </ac:spMkLst>
        </pc:spChg>
        <pc:picChg chg="add mod">
          <ac:chgData name="Rajshree Ahirrao" userId="b3473ede-1c7a-47c0-a653-a3e10751807d" providerId="ADAL" clId="{9ADC2842-CA57-4ABE-9B3B-72AC2B9A3970}" dt="2021-07-08T11:54:36.173" v="1538" actId="26606"/>
          <ac:picMkLst>
            <pc:docMk/>
            <pc:sldMk cId="2405597395" sldId="333"/>
            <ac:picMk id="6" creationId="{6C8108C0-8995-4C27-A85F-7C1BD5B281EE}"/>
          </ac:picMkLst>
        </pc:picChg>
        <pc:picChg chg="add del mod">
          <ac:chgData name="Rajshree Ahirrao" userId="b3473ede-1c7a-47c0-a653-a3e10751807d" providerId="ADAL" clId="{9ADC2842-CA57-4ABE-9B3B-72AC2B9A3970}" dt="2021-07-08T11:54:04.990" v="1535" actId="478"/>
          <ac:picMkLst>
            <pc:docMk/>
            <pc:sldMk cId="2405597395" sldId="333"/>
            <ac:picMk id="7" creationId="{B3ACD0C2-BA17-44D2-9C4A-3E07AD05F061}"/>
          </ac:picMkLst>
        </pc:picChg>
      </pc:sldChg>
      <pc:sldChg chg="add modTransition">
        <pc:chgData name="Rajshree Ahirrao" userId="b3473ede-1c7a-47c0-a653-a3e10751807d" providerId="ADAL" clId="{9ADC2842-CA57-4ABE-9B3B-72AC2B9A3970}" dt="2021-07-06T12:43:01.018" v="372"/>
        <pc:sldMkLst>
          <pc:docMk/>
          <pc:sldMk cId="438851335" sldId="334"/>
        </pc:sldMkLst>
      </pc:sldChg>
      <pc:sldChg chg="modNotesTx">
        <pc:chgData name="Rajshree Ahirrao" userId="b3473ede-1c7a-47c0-a653-a3e10751807d" providerId="ADAL" clId="{9ADC2842-CA57-4ABE-9B3B-72AC2B9A3970}" dt="2021-07-08T11:52:26.382" v="1496" actId="20577"/>
        <pc:sldMkLst>
          <pc:docMk/>
          <pc:sldMk cId="4087059584" sldId="335"/>
        </pc:sldMkLst>
      </pc:sldChg>
      <pc:sldChg chg="addSp delSp modSp new mod ord setBg modAnim modNotesTx">
        <pc:chgData name="Rajshree Ahirrao" userId="b3473ede-1c7a-47c0-a653-a3e10751807d" providerId="ADAL" clId="{9ADC2842-CA57-4ABE-9B3B-72AC2B9A3970}" dt="2021-07-08T11:55:27.465" v="1640" actId="20577"/>
        <pc:sldMkLst>
          <pc:docMk/>
          <pc:sldMk cId="1769088531" sldId="336"/>
        </pc:sldMkLst>
        <pc:spChg chg="mod">
          <ac:chgData name="Rajshree Ahirrao" userId="b3473ede-1c7a-47c0-a653-a3e10751807d" providerId="ADAL" clId="{9ADC2842-CA57-4ABE-9B3B-72AC2B9A3970}" dt="2021-07-08T11:54:53.844" v="1562" actId="26606"/>
          <ac:spMkLst>
            <pc:docMk/>
            <pc:sldMk cId="1769088531" sldId="336"/>
            <ac:spMk id="2" creationId="{1870442D-7AC1-4700-9703-8C56EA1849FE}"/>
          </ac:spMkLst>
        </pc:spChg>
        <pc:spChg chg="del">
          <ac:chgData name="Rajshree Ahirrao" userId="b3473ede-1c7a-47c0-a653-a3e10751807d" providerId="ADAL" clId="{9ADC2842-CA57-4ABE-9B3B-72AC2B9A3970}" dt="2021-07-06T12:44:29.164" v="417" actId="478"/>
          <ac:spMkLst>
            <pc:docMk/>
            <pc:sldMk cId="1769088531" sldId="336"/>
            <ac:spMk id="3" creationId="{91F4FE31-FCEF-49D4-A059-5E76B0E43B8A}"/>
          </ac:spMkLst>
        </pc:spChg>
        <pc:spChg chg="mod ord">
          <ac:chgData name="Rajshree Ahirrao" userId="b3473ede-1c7a-47c0-a653-a3e10751807d" providerId="ADAL" clId="{9ADC2842-CA57-4ABE-9B3B-72AC2B9A3970}" dt="2021-07-08T11:54:53.844" v="1562" actId="26606"/>
          <ac:spMkLst>
            <pc:docMk/>
            <pc:sldMk cId="1769088531" sldId="336"/>
            <ac:spMk id="4" creationId="{2B70EFFB-849E-46F6-815F-5398D35A9E9A}"/>
          </ac:spMkLst>
        </pc:spChg>
        <pc:spChg chg="add">
          <ac:chgData name="Rajshree Ahirrao" userId="b3473ede-1c7a-47c0-a653-a3e10751807d" providerId="ADAL" clId="{9ADC2842-CA57-4ABE-9B3B-72AC2B9A3970}" dt="2021-07-08T11:54:53.844" v="1562" actId="26606"/>
          <ac:spMkLst>
            <pc:docMk/>
            <pc:sldMk cId="1769088531" sldId="336"/>
            <ac:spMk id="9" creationId="{A4AC5506-6312-4701-8D3C-40187889A947}"/>
          </ac:spMkLst>
        </pc:spChg>
        <pc:picChg chg="add mod">
          <ac:chgData name="Rajshree Ahirrao" userId="b3473ede-1c7a-47c0-a653-a3e10751807d" providerId="ADAL" clId="{9ADC2842-CA57-4ABE-9B3B-72AC2B9A3970}" dt="2021-07-08T11:54:53.844" v="1562" actId="26606"/>
          <ac:picMkLst>
            <pc:docMk/>
            <pc:sldMk cId="1769088531" sldId="336"/>
            <ac:picMk id="3" creationId="{D4428A8E-2EA3-4248-B5F1-9CCD17515EF2}"/>
          </ac:picMkLst>
        </pc:picChg>
      </pc:sldChg>
      <pc:sldChg chg="delSp modSp new del mod ord">
        <pc:chgData name="Rajshree Ahirrao" userId="b3473ede-1c7a-47c0-a653-a3e10751807d" providerId="ADAL" clId="{9ADC2842-CA57-4ABE-9B3B-72AC2B9A3970}" dt="2021-07-08T11:57:05.749" v="1641" actId="47"/>
        <pc:sldMkLst>
          <pc:docMk/>
          <pc:sldMk cId="1882692857" sldId="337"/>
        </pc:sldMkLst>
        <pc:spChg chg="mod">
          <ac:chgData name="Rajshree Ahirrao" userId="b3473ede-1c7a-47c0-a653-a3e10751807d" providerId="ADAL" clId="{9ADC2842-CA57-4ABE-9B3B-72AC2B9A3970}" dt="2021-07-06T12:44:19.856" v="416" actId="20577"/>
          <ac:spMkLst>
            <pc:docMk/>
            <pc:sldMk cId="1882692857" sldId="337"/>
            <ac:spMk id="2" creationId="{97A64D53-7CC7-49AF-A2FD-9C23964FEC6D}"/>
          </ac:spMkLst>
        </pc:spChg>
        <pc:spChg chg="del">
          <ac:chgData name="Rajshree Ahirrao" userId="b3473ede-1c7a-47c0-a653-a3e10751807d" providerId="ADAL" clId="{9ADC2842-CA57-4ABE-9B3B-72AC2B9A3970}" dt="2021-07-06T12:42:18.497" v="367" actId="478"/>
          <ac:spMkLst>
            <pc:docMk/>
            <pc:sldMk cId="1882692857" sldId="337"/>
            <ac:spMk id="3" creationId="{4E3E3C12-3D08-430E-93E9-8B2E79711E4F}"/>
          </ac:spMkLst>
        </pc:spChg>
      </pc:sldChg>
      <pc:sldChg chg="addSp delSp modSp new mod setBg">
        <pc:chgData name="Rajshree Ahirrao" userId="b3473ede-1c7a-47c0-a653-a3e10751807d" providerId="ADAL" clId="{9ADC2842-CA57-4ABE-9B3B-72AC2B9A3970}" dt="2021-07-08T11:57:41.550" v="1662" actId="26606"/>
        <pc:sldMkLst>
          <pc:docMk/>
          <pc:sldMk cId="2885985025" sldId="337"/>
        </pc:sldMkLst>
        <pc:spChg chg="mod">
          <ac:chgData name="Rajshree Ahirrao" userId="b3473ede-1c7a-47c0-a653-a3e10751807d" providerId="ADAL" clId="{9ADC2842-CA57-4ABE-9B3B-72AC2B9A3970}" dt="2021-07-08T11:57:41.550" v="1662" actId="26606"/>
          <ac:spMkLst>
            <pc:docMk/>
            <pc:sldMk cId="2885985025" sldId="337"/>
            <ac:spMk id="2" creationId="{F795D306-9898-4435-B28F-9291DE41701E}"/>
          </ac:spMkLst>
        </pc:spChg>
        <pc:spChg chg="del">
          <ac:chgData name="Rajshree Ahirrao" userId="b3473ede-1c7a-47c0-a653-a3e10751807d" providerId="ADAL" clId="{9ADC2842-CA57-4ABE-9B3B-72AC2B9A3970}" dt="2021-07-08T11:57:17.005" v="1643" actId="478"/>
          <ac:spMkLst>
            <pc:docMk/>
            <pc:sldMk cId="2885985025" sldId="337"/>
            <ac:spMk id="3" creationId="{DD5BCCB9-B505-4203-B162-0F911E115548}"/>
          </ac:spMkLst>
        </pc:spChg>
        <pc:spChg chg="del mod">
          <ac:chgData name="Rajshree Ahirrao" userId="b3473ede-1c7a-47c0-a653-a3e10751807d" providerId="ADAL" clId="{9ADC2842-CA57-4ABE-9B3B-72AC2B9A3970}" dt="2021-07-08T11:57:37.884" v="1661" actId="478"/>
          <ac:spMkLst>
            <pc:docMk/>
            <pc:sldMk cId="2885985025" sldId="337"/>
            <ac:spMk id="4" creationId="{DB8BEEEF-4E5A-4885-9620-A729B144C984}"/>
          </ac:spMkLst>
        </pc:spChg>
        <pc:spChg chg="add del">
          <ac:chgData name="Rajshree Ahirrao" userId="b3473ede-1c7a-47c0-a653-a3e10751807d" providerId="ADAL" clId="{9ADC2842-CA57-4ABE-9B3B-72AC2B9A3970}" dt="2021-07-08T11:57:33.748" v="1659" actId="26606"/>
          <ac:spMkLst>
            <pc:docMk/>
            <pc:sldMk cId="2885985025" sldId="337"/>
            <ac:spMk id="11" creationId="{7905BA41-EE6E-4F80-8636-447F22DD729A}"/>
          </ac:spMkLst>
        </pc:spChg>
        <pc:spChg chg="add del">
          <ac:chgData name="Rajshree Ahirrao" userId="b3473ede-1c7a-47c0-a653-a3e10751807d" providerId="ADAL" clId="{9ADC2842-CA57-4ABE-9B3B-72AC2B9A3970}" dt="2021-07-08T11:57:33.748" v="1659" actId="26606"/>
          <ac:spMkLst>
            <pc:docMk/>
            <pc:sldMk cId="2885985025" sldId="337"/>
            <ac:spMk id="13" creationId="{CD7549B2-EE05-4558-8C64-AC46755F2B25}"/>
          </ac:spMkLst>
        </pc:spChg>
        <pc:spChg chg="add del">
          <ac:chgData name="Rajshree Ahirrao" userId="b3473ede-1c7a-47c0-a653-a3e10751807d" providerId="ADAL" clId="{9ADC2842-CA57-4ABE-9B3B-72AC2B9A3970}" dt="2021-07-08T11:57:41.550" v="1662" actId="26606"/>
          <ac:spMkLst>
            <pc:docMk/>
            <pc:sldMk cId="2885985025" sldId="337"/>
            <ac:spMk id="15" creationId="{2643BE6C-86B7-4AB9-91E8-9B5DB45AC8EA}"/>
          </ac:spMkLst>
        </pc:spChg>
        <pc:spChg chg="add">
          <ac:chgData name="Rajshree Ahirrao" userId="b3473ede-1c7a-47c0-a653-a3e10751807d" providerId="ADAL" clId="{9ADC2842-CA57-4ABE-9B3B-72AC2B9A3970}" dt="2021-07-08T11:57:41.550" v="1662" actId="26606"/>
          <ac:spMkLst>
            <pc:docMk/>
            <pc:sldMk cId="2885985025" sldId="337"/>
            <ac:spMk id="21" creationId="{3E443FD7-A66B-4AA0-872D-B088B9BC5F17}"/>
          </ac:spMkLst>
        </pc:spChg>
        <pc:spChg chg="add">
          <ac:chgData name="Rajshree Ahirrao" userId="b3473ede-1c7a-47c0-a653-a3e10751807d" providerId="ADAL" clId="{9ADC2842-CA57-4ABE-9B3B-72AC2B9A3970}" dt="2021-07-08T11:57:41.550" v="1662" actId="26606"/>
          <ac:spMkLst>
            <pc:docMk/>
            <pc:sldMk cId="2885985025" sldId="337"/>
            <ac:spMk id="23" creationId="{C04BE0EF-3561-49B4-9A29-F283168A91C7}"/>
          </ac:spMkLst>
        </pc:spChg>
        <pc:picChg chg="add del">
          <ac:chgData name="Rajshree Ahirrao" userId="b3473ede-1c7a-47c0-a653-a3e10751807d" providerId="ADAL" clId="{9ADC2842-CA57-4ABE-9B3B-72AC2B9A3970}" dt="2021-07-08T11:57:33.748" v="1659" actId="26606"/>
          <ac:picMkLst>
            <pc:docMk/>
            <pc:sldMk cId="2885985025" sldId="337"/>
            <ac:picMk id="8" creationId="{B67DBC6B-257D-48B6-A46A-F9B6750B65AE}"/>
          </ac:picMkLst>
        </pc:picChg>
        <pc:picChg chg="add mod">
          <ac:chgData name="Rajshree Ahirrao" userId="b3473ede-1c7a-47c0-a653-a3e10751807d" providerId="ADAL" clId="{9ADC2842-CA57-4ABE-9B3B-72AC2B9A3970}" dt="2021-07-08T11:57:41.550" v="1662" actId="26606"/>
          <ac:picMkLst>
            <pc:docMk/>
            <pc:sldMk cId="2885985025" sldId="337"/>
            <ac:picMk id="16" creationId="{88AD8E30-1B06-4CD4-AAE9-5D48F194CA76}"/>
          </ac:picMkLst>
        </pc:picChg>
      </pc:sldChg>
      <pc:sldChg chg="addSp delSp modSp new mod setBg">
        <pc:chgData name="Rajshree Ahirrao" userId="b3473ede-1c7a-47c0-a653-a3e10751807d" providerId="ADAL" clId="{9ADC2842-CA57-4ABE-9B3B-72AC2B9A3970}" dt="2021-07-08T12:36:28.574" v="1731" actId="26606"/>
        <pc:sldMkLst>
          <pc:docMk/>
          <pc:sldMk cId="2997427501" sldId="338"/>
        </pc:sldMkLst>
        <pc:spChg chg="add del mod">
          <ac:chgData name="Rajshree Ahirrao" userId="b3473ede-1c7a-47c0-a653-a3e10751807d" providerId="ADAL" clId="{9ADC2842-CA57-4ABE-9B3B-72AC2B9A3970}" dt="2021-07-08T12:36:28.574" v="1731" actId="26606"/>
          <ac:spMkLst>
            <pc:docMk/>
            <pc:sldMk cId="2997427501" sldId="338"/>
            <ac:spMk id="2" creationId="{E3BE1BDF-B8ED-4660-BDB6-8FDBD3F92AF5}"/>
          </ac:spMkLst>
        </pc:spChg>
        <pc:spChg chg="add del">
          <ac:chgData name="Rajshree Ahirrao" userId="b3473ede-1c7a-47c0-a653-a3e10751807d" providerId="ADAL" clId="{9ADC2842-CA57-4ABE-9B3B-72AC2B9A3970}" dt="2021-07-08T12:36:06.735" v="1674" actId="478"/>
          <ac:spMkLst>
            <pc:docMk/>
            <pc:sldMk cId="2997427501" sldId="338"/>
            <ac:spMk id="3" creationId="{7C9D03F4-3182-4E95-8A09-25FB725B454A}"/>
          </ac:spMkLst>
        </pc:spChg>
        <pc:spChg chg="add del">
          <ac:chgData name="Rajshree Ahirrao" userId="b3473ede-1c7a-47c0-a653-a3e10751807d" providerId="ADAL" clId="{9ADC2842-CA57-4ABE-9B3B-72AC2B9A3970}" dt="2021-07-08T12:36:06.735" v="1674" actId="478"/>
          <ac:spMkLst>
            <pc:docMk/>
            <pc:sldMk cId="2997427501" sldId="338"/>
            <ac:spMk id="4" creationId="{8597BC31-9F8F-4777-A6AE-FD6BFA9BCE4F}"/>
          </ac:spMkLst>
        </pc:spChg>
        <pc:spChg chg="add">
          <ac:chgData name="Rajshree Ahirrao" userId="b3473ede-1c7a-47c0-a653-a3e10751807d" providerId="ADAL" clId="{9ADC2842-CA57-4ABE-9B3B-72AC2B9A3970}" dt="2021-07-08T12:36:28.574" v="1731" actId="26606"/>
          <ac:spMkLst>
            <pc:docMk/>
            <pc:sldMk cId="2997427501" sldId="338"/>
            <ac:spMk id="10" creationId="{854DEE1C-7FD6-4FA0-A96A-BDF952F199AB}"/>
          </ac:spMkLst>
        </pc:spChg>
        <pc:spChg chg="add del">
          <ac:chgData name="Rajshree Ahirrao" userId="b3473ede-1c7a-47c0-a653-a3e10751807d" providerId="ADAL" clId="{9ADC2842-CA57-4ABE-9B3B-72AC2B9A3970}" dt="2021-07-08T12:35:43.811" v="1667" actId="26606"/>
          <ac:spMkLst>
            <pc:docMk/>
            <pc:sldMk cId="2997427501" sldId="338"/>
            <ac:spMk id="71" creationId="{B9FF99BD-075F-4761-A995-6FC574BD25EA}"/>
          </ac:spMkLst>
        </pc:spChg>
        <pc:spChg chg="add del">
          <ac:chgData name="Rajshree Ahirrao" userId="b3473ede-1c7a-47c0-a653-a3e10751807d" providerId="ADAL" clId="{9ADC2842-CA57-4ABE-9B3B-72AC2B9A3970}" dt="2021-07-08T12:35:43.811" v="1667" actId="26606"/>
          <ac:spMkLst>
            <pc:docMk/>
            <pc:sldMk cId="2997427501" sldId="338"/>
            <ac:spMk id="73" creationId="{A7B21A54-9BA3-4EA9-B460-5A829ADD9051}"/>
          </ac:spMkLst>
        </pc:spChg>
        <pc:spChg chg="add del">
          <ac:chgData name="Rajshree Ahirrao" userId="b3473ede-1c7a-47c0-a653-a3e10751807d" providerId="ADAL" clId="{9ADC2842-CA57-4ABE-9B3B-72AC2B9A3970}" dt="2021-07-08T12:35:43.811" v="1667" actId="26606"/>
          <ac:spMkLst>
            <pc:docMk/>
            <pc:sldMk cId="2997427501" sldId="338"/>
            <ac:spMk id="75" creationId="{6FA8F714-B9D8-488A-8CCA-E9948FF913A9}"/>
          </ac:spMkLst>
        </pc:spChg>
        <pc:spChg chg="add del">
          <ac:chgData name="Rajshree Ahirrao" userId="b3473ede-1c7a-47c0-a653-a3e10751807d" providerId="ADAL" clId="{9ADC2842-CA57-4ABE-9B3B-72AC2B9A3970}" dt="2021-07-08T12:35:54.163" v="1669" actId="26606"/>
          <ac:spMkLst>
            <pc:docMk/>
            <pc:sldMk cId="2997427501" sldId="338"/>
            <ac:spMk id="1028" creationId="{01D0AF59-99C3-4251-AB9A-C966C6AD4400}"/>
          </ac:spMkLst>
        </pc:spChg>
        <pc:spChg chg="add del">
          <ac:chgData name="Rajshree Ahirrao" userId="b3473ede-1c7a-47c0-a653-a3e10751807d" providerId="ADAL" clId="{9ADC2842-CA57-4ABE-9B3B-72AC2B9A3970}" dt="2021-07-08T12:35:54.163" v="1669" actId="26606"/>
          <ac:spMkLst>
            <pc:docMk/>
            <pc:sldMk cId="2997427501" sldId="338"/>
            <ac:spMk id="1029" creationId="{1855405F-37A2-4869-9154-F8BE3BECE6C3}"/>
          </ac:spMkLst>
        </pc:spChg>
        <pc:spChg chg="add del">
          <ac:chgData name="Rajshree Ahirrao" userId="b3473ede-1c7a-47c0-a653-a3e10751807d" providerId="ADAL" clId="{9ADC2842-CA57-4ABE-9B3B-72AC2B9A3970}" dt="2021-07-08T12:35:56.290" v="1671" actId="26606"/>
          <ac:spMkLst>
            <pc:docMk/>
            <pc:sldMk cId="2997427501" sldId="338"/>
            <ac:spMk id="1031" creationId="{CA815F2C-4E80-4019-8E59-FAD3F7F8473D}"/>
          </ac:spMkLst>
        </pc:spChg>
        <pc:picChg chg="add mod">
          <ac:chgData name="Rajshree Ahirrao" userId="b3473ede-1c7a-47c0-a653-a3e10751807d" providerId="ADAL" clId="{9ADC2842-CA57-4ABE-9B3B-72AC2B9A3970}" dt="2021-07-08T12:36:28.574" v="1731" actId="26606"/>
          <ac:picMkLst>
            <pc:docMk/>
            <pc:sldMk cId="2997427501" sldId="338"/>
            <ac:picMk id="5" creationId="{9A8244B9-AB68-46D1-9ABB-0BB20700677C}"/>
          </ac:picMkLst>
        </pc:picChg>
        <pc:picChg chg="add del mod">
          <ac:chgData name="Rajshree Ahirrao" userId="b3473ede-1c7a-47c0-a653-a3e10751807d" providerId="ADAL" clId="{9ADC2842-CA57-4ABE-9B3B-72AC2B9A3970}" dt="2021-07-08T12:35:56.672" v="1672"/>
          <ac:picMkLst>
            <pc:docMk/>
            <pc:sldMk cId="2997427501" sldId="338"/>
            <ac:picMk id="1026" creationId="{C3826861-9F36-4605-8DD5-33237A6B79CF}"/>
          </ac:picMkLst>
        </pc:picChg>
      </pc:sldChg>
    </pc:docChg>
  </pc:docChgLst>
  <pc:docChgLst>
    <pc:chgData name="Sneha Paranjape" userId="S::sneha_paranjape@persistent.com::ac4b9af6-50c3-45d2-a679-b7ef5668a891" providerId="AD" clId="Web-{AE3D7E27-950D-919F-69CA-5CE2847F2F09}"/>
    <pc:docChg chg="modSld">
      <pc:chgData name="Sneha Paranjape" userId="S::sneha_paranjape@persistent.com::ac4b9af6-50c3-45d2-a679-b7ef5668a891" providerId="AD" clId="Web-{AE3D7E27-950D-919F-69CA-5CE2847F2F09}" dt="2021-07-12T03:32:49.231" v="0"/>
      <pc:docMkLst>
        <pc:docMk/>
      </pc:docMkLst>
      <pc:sldChg chg="modNotes">
        <pc:chgData name="Sneha Paranjape" userId="S::sneha_paranjape@persistent.com::ac4b9af6-50c3-45d2-a679-b7ef5668a891" providerId="AD" clId="Web-{AE3D7E27-950D-919F-69CA-5CE2847F2F09}" dt="2021-07-12T03:32:49.231" v="0"/>
        <pc:sldMkLst>
          <pc:docMk/>
          <pc:sldMk cId="2997427501" sldId="33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8A5716-6BAD-4AEE-9F73-28D12F3FB175}" type="datetimeFigureOut">
              <a:rPr lang="en-US" smtClean="0"/>
              <a:t>9/29/2021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1412D-91E7-4CAB-9506-2DD73F8CE898}" type="slidenum">
              <a:rPr lang="en-US" smtClean="0"/>
              <a:t>‹#›</a:t>
            </a:fld>
            <a:endParaRPr lang="en-US"/>
          </a:p>
        </p:txBody>
      </p:sp>
    </p:spTree>
    <p:extLst>
      <p:ext uri="{BB962C8B-B14F-4D97-AF65-F5344CB8AC3E}">
        <p14:creationId xmlns:p14="http://schemas.microsoft.com/office/powerpoint/2010/main" val="220271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3998E4-FADF-479B-8E97-B12D07DAF5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242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21412D-91E7-4CAB-9506-2DD73F8CE898}" type="slidenum">
              <a:rPr lang="en-US" smtClean="0"/>
              <a:t>2</a:t>
            </a:fld>
            <a:endParaRPr lang="en-US"/>
          </a:p>
        </p:txBody>
      </p:sp>
    </p:spTree>
    <p:extLst>
      <p:ext uri="{BB962C8B-B14F-4D97-AF65-F5344CB8AC3E}">
        <p14:creationId xmlns:p14="http://schemas.microsoft.com/office/powerpoint/2010/main" val="3414966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21412D-91E7-4CAB-9506-2DD73F8CE898}" type="slidenum">
              <a:rPr lang="en-US" smtClean="0"/>
              <a:t>3</a:t>
            </a:fld>
            <a:endParaRPr lang="en-US"/>
          </a:p>
        </p:txBody>
      </p:sp>
    </p:spTree>
    <p:extLst>
      <p:ext uri="{BB962C8B-B14F-4D97-AF65-F5344CB8AC3E}">
        <p14:creationId xmlns:p14="http://schemas.microsoft.com/office/powerpoint/2010/main" val="2673625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21412D-91E7-4CAB-9506-2DD73F8CE898}" type="slidenum">
              <a:rPr lang="en-US" smtClean="0"/>
              <a:t>4</a:t>
            </a:fld>
            <a:endParaRPr lang="en-US"/>
          </a:p>
        </p:txBody>
      </p:sp>
    </p:spTree>
    <p:extLst>
      <p:ext uri="{BB962C8B-B14F-4D97-AF65-F5344CB8AC3E}">
        <p14:creationId xmlns:p14="http://schemas.microsoft.com/office/powerpoint/2010/main" val="1799459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21412D-91E7-4CAB-9506-2DD73F8CE898}" type="slidenum">
              <a:rPr lang="en-US" smtClean="0"/>
              <a:t>5</a:t>
            </a:fld>
            <a:endParaRPr lang="en-US"/>
          </a:p>
        </p:txBody>
      </p:sp>
    </p:spTree>
    <p:extLst>
      <p:ext uri="{BB962C8B-B14F-4D97-AF65-F5344CB8AC3E}">
        <p14:creationId xmlns:p14="http://schemas.microsoft.com/office/powerpoint/2010/main" val="388721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21412D-91E7-4CAB-9506-2DD73F8CE898}" type="slidenum">
              <a:rPr lang="en-US" smtClean="0"/>
              <a:t>6</a:t>
            </a:fld>
            <a:endParaRPr lang="en-US"/>
          </a:p>
        </p:txBody>
      </p:sp>
    </p:spTree>
    <p:extLst>
      <p:ext uri="{BB962C8B-B14F-4D97-AF65-F5344CB8AC3E}">
        <p14:creationId xmlns:p14="http://schemas.microsoft.com/office/powerpoint/2010/main" val="2580250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21412D-91E7-4CAB-9506-2DD73F8CE898}" type="slidenum">
              <a:rPr lang="en-US" smtClean="0"/>
              <a:t>7</a:t>
            </a:fld>
            <a:endParaRPr lang="en-US"/>
          </a:p>
        </p:txBody>
      </p:sp>
    </p:spTree>
    <p:extLst>
      <p:ext uri="{BB962C8B-B14F-4D97-AF65-F5344CB8AC3E}">
        <p14:creationId xmlns:p14="http://schemas.microsoft.com/office/powerpoint/2010/main" val="1810444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21412D-91E7-4CAB-9506-2DD73F8CE898}" type="slidenum">
              <a:rPr lang="en-US" smtClean="0"/>
              <a:t>12</a:t>
            </a:fld>
            <a:endParaRPr lang="en-US"/>
          </a:p>
        </p:txBody>
      </p:sp>
    </p:spTree>
    <p:extLst>
      <p:ext uri="{BB962C8B-B14F-4D97-AF65-F5344CB8AC3E}">
        <p14:creationId xmlns:p14="http://schemas.microsoft.com/office/powerpoint/2010/main" val="2745017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21412D-91E7-4CAB-9506-2DD73F8CE898}" type="slidenum">
              <a:rPr lang="en-US" smtClean="0"/>
              <a:t>13</a:t>
            </a:fld>
            <a:endParaRPr lang="en-US"/>
          </a:p>
        </p:txBody>
      </p:sp>
    </p:spTree>
    <p:extLst>
      <p:ext uri="{BB962C8B-B14F-4D97-AF65-F5344CB8AC3E}">
        <p14:creationId xmlns:p14="http://schemas.microsoft.com/office/powerpoint/2010/main" val="11536487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eck Title">
    <p:bg>
      <p:bgRef idx="1001">
        <a:schemeClr val="bg1"/>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80000"/>
            <a:ext cx="6120000" cy="720000"/>
          </a:xfrm>
        </p:spPr>
        <p:txBody>
          <a:bodyPr>
            <a:normAutofit/>
          </a:bodyPr>
          <a:lstStyle>
            <a:lvl1pPr marL="0" indent="0" algn="l">
              <a:buNone/>
              <a:defRPr sz="20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Optional deck subtitle</a:t>
            </a:r>
          </a:p>
        </p:txBody>
      </p:sp>
      <p:pic>
        <p:nvPicPr>
          <p:cNvPr id="6" name="Picture 5">
            <a:extLst>
              <a:ext uri="{FF2B5EF4-FFF2-40B4-BE49-F238E27FC236}">
                <a16:creationId xmlns:a16="http://schemas.microsoft.com/office/drawing/2014/main" id="{59A76210-904A-B94F-AD88-9CCF2599AD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34136" y="719999"/>
            <a:ext cx="7937863" cy="6138001"/>
          </a:xfrm>
          <a:prstGeom prst="rect">
            <a:avLst/>
          </a:prstGeom>
        </p:spPr>
      </p:pic>
      <p:pic>
        <p:nvPicPr>
          <p:cNvPr id="5" name="Picture 4">
            <a:extLst>
              <a:ext uri="{FF2B5EF4-FFF2-40B4-BE49-F238E27FC236}">
                <a16:creationId xmlns:a16="http://schemas.microsoft.com/office/drawing/2014/main" id="{F1991477-4426-5446-B609-E5D0C97CDAEC}"/>
              </a:ext>
            </a:extLst>
          </p:cNvPr>
          <p:cNvPicPr>
            <a:picLocks noChangeAspect="1"/>
          </p:cNvPicPr>
          <p:nvPr userDrawn="1"/>
        </p:nvPicPr>
        <p:blipFill>
          <a:blip r:embed="rId3"/>
          <a:stretch>
            <a:fillRect/>
          </a:stretch>
        </p:blipFill>
        <p:spPr>
          <a:xfrm>
            <a:off x="720000" y="719998"/>
            <a:ext cx="1173913" cy="1080000"/>
          </a:xfrm>
          <a:prstGeom prst="rect">
            <a:avLst/>
          </a:prstGeom>
        </p:spPr>
      </p:pic>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a:t>Deck title (keep it short)</a:t>
            </a:r>
          </a:p>
        </p:txBody>
      </p:sp>
    </p:spTree>
    <p:extLst>
      <p:ext uri="{BB962C8B-B14F-4D97-AF65-F5344CB8AC3E}">
        <p14:creationId xmlns:p14="http://schemas.microsoft.com/office/powerpoint/2010/main" val="37157942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mp; 2 Pictur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3429000"/>
          </a:xfrm>
        </p:spPr>
        <p:txBody>
          <a:bodyPr/>
          <a:lstStyle/>
          <a:p>
            <a:endParaRPr lang="en-US"/>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5040000"/>
          </a:xfrm>
        </p:spPr>
        <p:txBody>
          <a:bodyPr/>
          <a:lstStyle>
            <a:lvl1pPr>
              <a:defRPr/>
            </a:lvl1pPr>
            <a:lvl2pPr>
              <a:defRPr/>
            </a:lvl2pPr>
          </a:lstStyle>
          <a:p>
            <a:pPr lvl="0"/>
            <a:r>
              <a:rPr lang="en-US"/>
              <a:t>Click to edit text</a:t>
            </a:r>
          </a:p>
          <a:p>
            <a:pPr lvl="1"/>
            <a:r>
              <a:rPr lang="en-US"/>
              <a:t>Second level</a:t>
            </a:r>
          </a:p>
        </p:txBody>
      </p:sp>
      <p:sp>
        <p:nvSpPr>
          <p:cNvPr id="5" name="Picture Placeholder 7">
            <a:extLst>
              <a:ext uri="{FF2B5EF4-FFF2-40B4-BE49-F238E27FC236}">
                <a16:creationId xmlns:a16="http://schemas.microsoft.com/office/drawing/2014/main" id="{4A40A1BD-DDB1-EA42-A68E-8CBAA9AA4EE4}"/>
              </a:ext>
            </a:extLst>
          </p:cNvPr>
          <p:cNvSpPr>
            <a:spLocks noGrp="1"/>
          </p:cNvSpPr>
          <p:nvPr>
            <p:ph type="pic" sz="quarter" idx="11"/>
          </p:nvPr>
        </p:nvSpPr>
        <p:spPr>
          <a:xfrm>
            <a:off x="6095999" y="3429000"/>
            <a:ext cx="6095999" cy="3429000"/>
          </a:xfrm>
        </p:spPr>
        <p:txBody>
          <a:bodyPr/>
          <a:lstStyle/>
          <a:p>
            <a:endParaRPr lang="en-US"/>
          </a:p>
        </p:txBody>
      </p:sp>
      <p:sp>
        <p:nvSpPr>
          <p:cNvPr id="4" name="Footer Placeholder 3">
            <a:extLst>
              <a:ext uri="{FF2B5EF4-FFF2-40B4-BE49-F238E27FC236}">
                <a16:creationId xmlns:a16="http://schemas.microsoft.com/office/drawing/2014/main" id="{23DC9065-5CA0-F442-A2A9-80F9DF6DB30A}"/>
              </a:ext>
            </a:extLst>
          </p:cNvPr>
          <p:cNvSpPr>
            <a:spLocks noGrp="1"/>
          </p:cNvSpPr>
          <p:nvPr>
            <p:ph type="ftr" sz="quarter" idx="12"/>
          </p:nvPr>
        </p:nvSpPr>
        <p:spPr>
          <a:blipFill>
            <a:blip r:embed="rId2"/>
            <a:stretch>
              <a:fillRect/>
            </a:stretch>
          </a:blipFill>
        </p:spPr>
        <p:txBody>
          <a:bodyPr/>
          <a:lstStyle/>
          <a:p>
            <a:endParaRPr lang="en-US"/>
          </a:p>
        </p:txBody>
      </p:sp>
      <p:sp>
        <p:nvSpPr>
          <p:cNvPr id="6" name="Slide Number Placeholder 5">
            <a:extLst>
              <a:ext uri="{FF2B5EF4-FFF2-40B4-BE49-F238E27FC236}">
                <a16:creationId xmlns:a16="http://schemas.microsoft.com/office/drawing/2014/main" id="{BCB8F397-1DE7-5646-ADFB-42572393AD1E}"/>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414020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6612002" y="3590926"/>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6612002" y="4130926"/>
            <a:ext cx="4320000" cy="14400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8052002" y="1800000"/>
            <a:ext cx="1440000" cy="1440000"/>
          </a:xfrm>
        </p:spPr>
        <p:txBody>
          <a:bodyPr/>
          <a:lstStyle/>
          <a:p>
            <a:endParaRPr lang="en-US"/>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1260000" y="3590926"/>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1260000" y="4130926"/>
            <a:ext cx="4320000" cy="14400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2705533" y="1800000"/>
            <a:ext cx="1440000" cy="1440000"/>
          </a:xfrm>
        </p:spPr>
        <p:txBody>
          <a:bodyPr/>
          <a:lstStyle/>
          <a:p>
            <a:endParaRPr lang="en-US"/>
          </a:p>
        </p:txBody>
      </p:sp>
      <p:sp>
        <p:nvSpPr>
          <p:cNvPr id="3" name="Slide Number Placeholder 2">
            <a:extLst>
              <a:ext uri="{FF2B5EF4-FFF2-40B4-BE49-F238E27FC236}">
                <a16:creationId xmlns:a16="http://schemas.microsoft.com/office/drawing/2014/main" id="{310F1024-A0B0-5A48-AD0F-C607E67B6CBC}"/>
              </a:ext>
            </a:extLst>
          </p:cNvPr>
          <p:cNvSpPr>
            <a:spLocks noGrp="1"/>
          </p:cNvSpPr>
          <p:nvPr>
            <p:ph type="sldNum" sz="quarter" idx="17"/>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203745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4296000" y="3590926"/>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4296000" y="4130926"/>
            <a:ext cx="3600000" cy="14400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5376000" y="1800000"/>
            <a:ext cx="1440000" cy="1440000"/>
          </a:xfrm>
        </p:spPr>
        <p:txBody>
          <a:bodyPr/>
          <a:lstStyle/>
          <a:p>
            <a:endParaRPr lang="en-US"/>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90926"/>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130926"/>
            <a:ext cx="3600000" cy="14400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1440000" y="1800000"/>
            <a:ext cx="1440000" cy="1440000"/>
          </a:xfrm>
        </p:spPr>
        <p:txBody>
          <a:bodyPr/>
          <a:lstStyle/>
          <a:p>
            <a:endParaRPr lang="en-US"/>
          </a:p>
        </p:txBody>
      </p:sp>
      <p:sp>
        <p:nvSpPr>
          <p:cNvPr id="14" name="Content Placeholder 2">
            <a:extLst>
              <a:ext uri="{FF2B5EF4-FFF2-40B4-BE49-F238E27FC236}">
                <a16:creationId xmlns:a16="http://schemas.microsoft.com/office/drawing/2014/main" id="{812F093D-0114-1B40-A555-E61229481539}"/>
              </a:ext>
            </a:extLst>
          </p:cNvPr>
          <p:cNvSpPr>
            <a:spLocks noGrp="1"/>
          </p:cNvSpPr>
          <p:nvPr>
            <p:ph sz="half" idx="17" hasCustomPrompt="1"/>
          </p:nvPr>
        </p:nvSpPr>
        <p:spPr>
          <a:xfrm>
            <a:off x="8213941" y="3590926"/>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5" name="Content Placeholder 2">
            <a:extLst>
              <a:ext uri="{FF2B5EF4-FFF2-40B4-BE49-F238E27FC236}">
                <a16:creationId xmlns:a16="http://schemas.microsoft.com/office/drawing/2014/main" id="{5B307D3E-F862-E445-A818-E6B8B1537F35}"/>
              </a:ext>
            </a:extLst>
          </p:cNvPr>
          <p:cNvSpPr>
            <a:spLocks noGrp="1"/>
          </p:cNvSpPr>
          <p:nvPr>
            <p:ph sz="half" idx="18" hasCustomPrompt="1"/>
          </p:nvPr>
        </p:nvSpPr>
        <p:spPr>
          <a:xfrm>
            <a:off x="8213941" y="4130926"/>
            <a:ext cx="3600000" cy="14400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6" name="Picture Placeholder 9">
            <a:extLst>
              <a:ext uri="{FF2B5EF4-FFF2-40B4-BE49-F238E27FC236}">
                <a16:creationId xmlns:a16="http://schemas.microsoft.com/office/drawing/2014/main" id="{A4C23BE8-B71F-6A47-B4AE-F1E494DBB71D}"/>
              </a:ext>
            </a:extLst>
          </p:cNvPr>
          <p:cNvSpPr>
            <a:spLocks noGrp="1"/>
          </p:cNvSpPr>
          <p:nvPr>
            <p:ph type="pic" sz="quarter" idx="19"/>
          </p:nvPr>
        </p:nvSpPr>
        <p:spPr>
          <a:xfrm>
            <a:off x="9293941" y="1800000"/>
            <a:ext cx="1440000" cy="1440000"/>
          </a:xfrm>
        </p:spPr>
        <p:txBody>
          <a:bodyPr/>
          <a:lstStyle/>
          <a:p>
            <a:endParaRPr lang="en-US"/>
          </a:p>
        </p:txBody>
      </p:sp>
      <p:sp>
        <p:nvSpPr>
          <p:cNvPr id="3" name="Slide Number Placeholder 2">
            <a:extLst>
              <a:ext uri="{FF2B5EF4-FFF2-40B4-BE49-F238E27FC236}">
                <a16:creationId xmlns:a16="http://schemas.microsoft.com/office/drawing/2014/main" id="{B13E2877-5923-2D4F-A10A-13BB8D8B31E3}"/>
              </a:ext>
            </a:extLst>
          </p:cNvPr>
          <p:cNvSpPr>
            <a:spLocks noGrp="1"/>
          </p:cNvSpPr>
          <p:nvPr>
            <p:ph type="sldNum" sz="quarter" idx="20"/>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96954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92346"/>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132346"/>
            <a:ext cx="2376000" cy="14400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828000" y="1800000"/>
            <a:ext cx="1440000" cy="1440000"/>
          </a:xfrm>
        </p:spPr>
        <p:txBody>
          <a:bodyPr/>
          <a:lstStyle/>
          <a:p>
            <a:endParaRPr lang="en-US"/>
          </a:p>
        </p:txBody>
      </p:sp>
      <p:sp>
        <p:nvSpPr>
          <p:cNvPr id="17" name="Content Placeholder 2">
            <a:extLst>
              <a:ext uri="{FF2B5EF4-FFF2-40B4-BE49-F238E27FC236}">
                <a16:creationId xmlns:a16="http://schemas.microsoft.com/office/drawing/2014/main" id="{69E00F8D-85C1-1840-8752-47A8B60D31E1}"/>
              </a:ext>
            </a:extLst>
          </p:cNvPr>
          <p:cNvSpPr>
            <a:spLocks noGrp="1"/>
          </p:cNvSpPr>
          <p:nvPr>
            <p:ph sz="half" idx="17" hasCustomPrompt="1"/>
          </p:nvPr>
        </p:nvSpPr>
        <p:spPr>
          <a:xfrm>
            <a:off x="9437940" y="3590926"/>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8" name="Content Placeholder 2">
            <a:extLst>
              <a:ext uri="{FF2B5EF4-FFF2-40B4-BE49-F238E27FC236}">
                <a16:creationId xmlns:a16="http://schemas.microsoft.com/office/drawing/2014/main" id="{FF5D9CBE-4AEA-C743-94CE-1E813C93730D}"/>
              </a:ext>
            </a:extLst>
          </p:cNvPr>
          <p:cNvSpPr>
            <a:spLocks noGrp="1"/>
          </p:cNvSpPr>
          <p:nvPr>
            <p:ph sz="half" idx="18" hasCustomPrompt="1"/>
          </p:nvPr>
        </p:nvSpPr>
        <p:spPr>
          <a:xfrm>
            <a:off x="9437940" y="4130926"/>
            <a:ext cx="2376000" cy="14400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9" name="Picture Placeholder 9">
            <a:extLst>
              <a:ext uri="{FF2B5EF4-FFF2-40B4-BE49-F238E27FC236}">
                <a16:creationId xmlns:a16="http://schemas.microsoft.com/office/drawing/2014/main" id="{9C47317C-25E2-074D-9F50-5CA73A67BB21}"/>
              </a:ext>
            </a:extLst>
          </p:cNvPr>
          <p:cNvSpPr>
            <a:spLocks noGrp="1"/>
          </p:cNvSpPr>
          <p:nvPr>
            <p:ph type="pic" sz="quarter" idx="19"/>
          </p:nvPr>
        </p:nvSpPr>
        <p:spPr>
          <a:xfrm>
            <a:off x="9905940" y="1800000"/>
            <a:ext cx="1440000" cy="1440000"/>
          </a:xfrm>
        </p:spPr>
        <p:txBody>
          <a:bodyPr/>
          <a:lstStyle/>
          <a:p>
            <a:endParaRPr lang="en-US"/>
          </a:p>
        </p:txBody>
      </p:sp>
      <p:sp>
        <p:nvSpPr>
          <p:cNvPr id="20" name="Content Placeholder 2">
            <a:extLst>
              <a:ext uri="{FF2B5EF4-FFF2-40B4-BE49-F238E27FC236}">
                <a16:creationId xmlns:a16="http://schemas.microsoft.com/office/drawing/2014/main" id="{8907E2C0-3E03-1745-AA6D-BEEBA9234F73}"/>
              </a:ext>
            </a:extLst>
          </p:cNvPr>
          <p:cNvSpPr>
            <a:spLocks noGrp="1"/>
          </p:cNvSpPr>
          <p:nvPr>
            <p:ph sz="half" idx="20" hasCustomPrompt="1"/>
          </p:nvPr>
        </p:nvSpPr>
        <p:spPr>
          <a:xfrm>
            <a:off x="3385980" y="3590926"/>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21" name="Content Placeholder 2">
            <a:extLst>
              <a:ext uri="{FF2B5EF4-FFF2-40B4-BE49-F238E27FC236}">
                <a16:creationId xmlns:a16="http://schemas.microsoft.com/office/drawing/2014/main" id="{3FBDE84B-AB5D-5F48-BC67-32C65E5D255C}"/>
              </a:ext>
            </a:extLst>
          </p:cNvPr>
          <p:cNvSpPr>
            <a:spLocks noGrp="1"/>
          </p:cNvSpPr>
          <p:nvPr>
            <p:ph sz="half" idx="21" hasCustomPrompt="1"/>
          </p:nvPr>
        </p:nvSpPr>
        <p:spPr>
          <a:xfrm>
            <a:off x="3385980" y="4130926"/>
            <a:ext cx="2376000" cy="14400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22" name="Picture Placeholder 9">
            <a:extLst>
              <a:ext uri="{FF2B5EF4-FFF2-40B4-BE49-F238E27FC236}">
                <a16:creationId xmlns:a16="http://schemas.microsoft.com/office/drawing/2014/main" id="{7FA7E87E-7496-5F4B-BF76-495359E53DC3}"/>
              </a:ext>
            </a:extLst>
          </p:cNvPr>
          <p:cNvSpPr>
            <a:spLocks noGrp="1"/>
          </p:cNvSpPr>
          <p:nvPr>
            <p:ph type="pic" sz="quarter" idx="22"/>
          </p:nvPr>
        </p:nvSpPr>
        <p:spPr>
          <a:xfrm>
            <a:off x="3853980" y="1800000"/>
            <a:ext cx="1440000" cy="1440000"/>
          </a:xfrm>
        </p:spPr>
        <p:txBody>
          <a:bodyPr/>
          <a:lstStyle/>
          <a:p>
            <a:endParaRPr lang="en-US"/>
          </a:p>
        </p:txBody>
      </p:sp>
      <p:sp>
        <p:nvSpPr>
          <p:cNvPr id="23" name="Content Placeholder 2">
            <a:extLst>
              <a:ext uri="{FF2B5EF4-FFF2-40B4-BE49-F238E27FC236}">
                <a16:creationId xmlns:a16="http://schemas.microsoft.com/office/drawing/2014/main" id="{6E36CE0B-10D8-3547-8BD2-7BC4914C7953}"/>
              </a:ext>
            </a:extLst>
          </p:cNvPr>
          <p:cNvSpPr>
            <a:spLocks noGrp="1"/>
          </p:cNvSpPr>
          <p:nvPr>
            <p:ph sz="half" idx="23" hasCustomPrompt="1"/>
          </p:nvPr>
        </p:nvSpPr>
        <p:spPr>
          <a:xfrm>
            <a:off x="6400000" y="3590926"/>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24" name="Content Placeholder 2">
            <a:extLst>
              <a:ext uri="{FF2B5EF4-FFF2-40B4-BE49-F238E27FC236}">
                <a16:creationId xmlns:a16="http://schemas.microsoft.com/office/drawing/2014/main" id="{8A029C00-EFA4-5D44-85AD-B54545185748}"/>
              </a:ext>
            </a:extLst>
          </p:cNvPr>
          <p:cNvSpPr>
            <a:spLocks noGrp="1"/>
          </p:cNvSpPr>
          <p:nvPr>
            <p:ph sz="half" idx="24" hasCustomPrompt="1"/>
          </p:nvPr>
        </p:nvSpPr>
        <p:spPr>
          <a:xfrm>
            <a:off x="6390463" y="4130926"/>
            <a:ext cx="2376000" cy="14400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25" name="Picture Placeholder 9">
            <a:extLst>
              <a:ext uri="{FF2B5EF4-FFF2-40B4-BE49-F238E27FC236}">
                <a16:creationId xmlns:a16="http://schemas.microsoft.com/office/drawing/2014/main" id="{A643B449-D2DF-5446-A824-A8AFD30AC749}"/>
              </a:ext>
            </a:extLst>
          </p:cNvPr>
          <p:cNvSpPr>
            <a:spLocks noGrp="1"/>
          </p:cNvSpPr>
          <p:nvPr>
            <p:ph type="pic" sz="quarter" idx="25"/>
          </p:nvPr>
        </p:nvSpPr>
        <p:spPr>
          <a:xfrm>
            <a:off x="6868000" y="1800000"/>
            <a:ext cx="1440000" cy="1440000"/>
          </a:xfrm>
        </p:spPr>
        <p:txBody>
          <a:bodyPr/>
          <a:lstStyle/>
          <a:p>
            <a:endParaRPr lang="en-US"/>
          </a:p>
        </p:txBody>
      </p:sp>
      <p:sp>
        <p:nvSpPr>
          <p:cNvPr id="3" name="Slide Number Placeholder 2">
            <a:extLst>
              <a:ext uri="{FF2B5EF4-FFF2-40B4-BE49-F238E27FC236}">
                <a16:creationId xmlns:a16="http://schemas.microsoft.com/office/drawing/2014/main" id="{B3597E6A-908B-5540-8DD7-E0C96D4AD803}"/>
              </a:ext>
            </a:extLst>
          </p:cNvPr>
          <p:cNvSpPr>
            <a:spLocks noGrp="1"/>
          </p:cNvSpPr>
          <p:nvPr>
            <p:ph type="sldNum" sz="quarter" idx="26"/>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47126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108597"/>
          </a:xfrm>
        </p:spPr>
        <p:txBody>
          <a:bodyPr/>
          <a:lstStyle/>
          <a:p>
            <a:endParaRPr lang="en-US"/>
          </a:p>
        </p:txBody>
      </p:sp>
      <p:sp>
        <p:nvSpPr>
          <p:cNvPr id="2" name="Footer Placeholder 1">
            <a:extLst>
              <a:ext uri="{FF2B5EF4-FFF2-40B4-BE49-F238E27FC236}">
                <a16:creationId xmlns:a16="http://schemas.microsoft.com/office/drawing/2014/main" id="{BAB78EF0-5AA1-DC41-A587-B1A95A85ABCC}"/>
              </a:ext>
            </a:extLst>
          </p:cNvPr>
          <p:cNvSpPr>
            <a:spLocks noGrp="1"/>
          </p:cNvSpPr>
          <p:nvPr>
            <p:ph type="ftr" sz="quarter" idx="11"/>
          </p:nvPr>
        </p:nvSpPr>
        <p:spPr/>
        <p:txBody>
          <a:bodyPr/>
          <a:lstStyle/>
          <a:p>
            <a:endParaRPr lang="en-US"/>
          </a:p>
        </p:txBody>
      </p:sp>
      <p:sp>
        <p:nvSpPr>
          <p:cNvPr id="6" name="Text Placeholder 5">
            <a:extLst>
              <a:ext uri="{FF2B5EF4-FFF2-40B4-BE49-F238E27FC236}">
                <a16:creationId xmlns:a16="http://schemas.microsoft.com/office/drawing/2014/main" id="{2DDCDE9E-E087-524C-8D2D-B8F820792D5B}"/>
              </a:ext>
            </a:extLst>
          </p:cNvPr>
          <p:cNvSpPr>
            <a:spLocks noGrp="1"/>
          </p:cNvSpPr>
          <p:nvPr>
            <p:ph type="body" sz="quarter" idx="12" hasCustomPrompt="1"/>
          </p:nvPr>
        </p:nvSpPr>
        <p:spPr>
          <a:xfrm>
            <a:off x="1056000" y="6138000"/>
            <a:ext cx="10080000" cy="536069"/>
          </a:xfrm>
        </p:spPr>
        <p:txBody>
          <a:bodyPr anchor="ctr">
            <a:noAutofit/>
          </a:bodyPr>
          <a:lstStyle>
            <a:lvl1pPr marL="0" indent="0" algn="ctr">
              <a:buNone/>
              <a:defRPr sz="14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a:t>Single line caption</a:t>
            </a:r>
          </a:p>
        </p:txBody>
      </p:sp>
      <p:sp>
        <p:nvSpPr>
          <p:cNvPr id="7" name="Title 6">
            <a:extLst>
              <a:ext uri="{FF2B5EF4-FFF2-40B4-BE49-F238E27FC236}">
                <a16:creationId xmlns:a16="http://schemas.microsoft.com/office/drawing/2014/main" id="{20957D06-4488-A04D-B470-7687930A7277}"/>
              </a:ext>
            </a:extLst>
          </p:cNvPr>
          <p:cNvSpPr>
            <a:spLocks noGrp="1"/>
          </p:cNvSpPr>
          <p:nvPr>
            <p:ph type="title" hasCustomPrompt="1"/>
          </p:nvPr>
        </p:nvSpPr>
        <p:spPr/>
        <p:txBody>
          <a:bodyPr/>
          <a:lstStyle>
            <a:lvl1pPr>
              <a:defRPr>
                <a:solidFill>
                  <a:schemeClr val="tx1"/>
                </a:solidFill>
              </a:defRPr>
            </a:lvl1pPr>
          </a:lstStyle>
          <a:p>
            <a:r>
              <a:rPr lang="en-US"/>
              <a:t>Slide title (keep it short)</a:t>
            </a:r>
          </a:p>
        </p:txBody>
      </p:sp>
      <p:sp>
        <p:nvSpPr>
          <p:cNvPr id="4" name="Slide Number Placeholder 3">
            <a:extLst>
              <a:ext uri="{FF2B5EF4-FFF2-40B4-BE49-F238E27FC236}">
                <a16:creationId xmlns:a16="http://schemas.microsoft.com/office/drawing/2014/main" id="{08D0126C-8D87-8A4C-BC63-C38474B2CE61}"/>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239371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lvl1pPr>
          </a:lstStyle>
          <a:p>
            <a:r>
              <a:rPr lang="en-US"/>
              <a:t>Slide title (keep it short)</a:t>
            </a:r>
          </a:p>
        </p:txBody>
      </p:sp>
      <p:sp>
        <p:nvSpPr>
          <p:cNvPr id="3" name="Footer Placeholder 2">
            <a:extLst>
              <a:ext uri="{FF2B5EF4-FFF2-40B4-BE49-F238E27FC236}">
                <a16:creationId xmlns:a16="http://schemas.microsoft.com/office/drawing/2014/main" id="{1DC7E48B-648A-0547-9AE1-CAB6532A31F1}"/>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264FE135-4D8C-A048-8366-10910D2505A0}"/>
              </a:ext>
            </a:extLst>
          </p:cNvPr>
          <p:cNvSpPr>
            <a:spLocks noGrp="1"/>
          </p:cNvSpPr>
          <p:nvPr>
            <p:ph type="sldNum" sz="quarter" idx="11"/>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44170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Picture with 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858000"/>
          </a:xfrm>
          <a:noFill/>
        </p:spPr>
        <p:txBody>
          <a:bodyPr/>
          <a:lstStyle/>
          <a:p>
            <a:endParaRPr lang="en-US"/>
          </a:p>
        </p:txBody>
      </p:sp>
      <p:sp>
        <p:nvSpPr>
          <p:cNvPr id="4" name="Footer Placeholder 3">
            <a:extLst>
              <a:ext uri="{FF2B5EF4-FFF2-40B4-BE49-F238E27FC236}">
                <a16:creationId xmlns:a16="http://schemas.microsoft.com/office/drawing/2014/main" id="{7CE48DD3-5BD0-A24D-8ECB-7AE827F49CA9}"/>
              </a:ext>
            </a:extLst>
          </p:cNvPr>
          <p:cNvSpPr>
            <a:spLocks noGrp="1"/>
          </p:cNvSpPr>
          <p:nvPr>
            <p:ph type="ftr" sz="quarter" idx="11"/>
          </p:nvPr>
        </p:nvSpPr>
        <p:spPr>
          <a:blipFill>
            <a:blip r:embed="rId2"/>
            <a:stretch>
              <a:fillRect/>
            </a:stretch>
          </a:blipFill>
        </p:spPr>
        <p:txBody>
          <a:bodyPr/>
          <a:lstStyle/>
          <a:p>
            <a:endParaRPr lang="en-US"/>
          </a:p>
        </p:txBody>
      </p:sp>
      <p:sp>
        <p:nvSpPr>
          <p:cNvPr id="5" name="Slide Number Placeholder 4">
            <a:extLst>
              <a:ext uri="{FF2B5EF4-FFF2-40B4-BE49-F238E27FC236}">
                <a16:creationId xmlns:a16="http://schemas.microsoft.com/office/drawing/2014/main" id="{7718684D-9B16-B94C-98FE-5482EA263C93}"/>
              </a:ext>
            </a:extLst>
          </p:cNvPr>
          <p:cNvSpPr>
            <a:spLocks noGrp="1"/>
          </p:cNvSpPr>
          <p:nvPr>
            <p:ph type="sldNum" sz="quarter" idx="12"/>
          </p:nvPr>
        </p:nvSpPr>
        <p:spPr/>
        <p:txBody>
          <a:bodyPr/>
          <a:lstStyle/>
          <a:p>
            <a:fld id="{05AD7B4A-18A6-AF4F-A22E-139A342BB38C}" type="slidenum">
              <a:rPr lang="en-US" smtClean="0"/>
              <a:pPr/>
              <a:t>‹#›</a:t>
            </a:fld>
            <a:endParaRPr lang="en-US"/>
          </a:p>
        </p:txBody>
      </p:sp>
      <p:sp>
        <p:nvSpPr>
          <p:cNvPr id="2" name="Title 1">
            <a:extLst>
              <a:ext uri="{FF2B5EF4-FFF2-40B4-BE49-F238E27FC236}">
                <a16:creationId xmlns:a16="http://schemas.microsoft.com/office/drawing/2014/main" id="{04DEFB10-A988-9D47-BF3F-F475E8042D88}"/>
              </a:ext>
            </a:extLst>
          </p:cNvPr>
          <p:cNvSpPr>
            <a:spLocks noGrp="1"/>
          </p:cNvSpPr>
          <p:nvPr>
            <p:ph type="title" hasCustomPrompt="1"/>
          </p:nvPr>
        </p:nvSpPr>
        <p:spPr/>
        <p:txBody>
          <a:bodyPr/>
          <a:lstStyle>
            <a:lvl1pPr>
              <a:defRPr>
                <a:solidFill>
                  <a:schemeClr val="bg1"/>
                </a:solidFill>
              </a:defRPr>
            </a:lvl1pPr>
          </a:lstStyle>
          <a:p>
            <a:r>
              <a:rPr lang="en-US"/>
              <a:t>Slide title (keep it short)</a:t>
            </a:r>
          </a:p>
        </p:txBody>
      </p:sp>
    </p:spTree>
    <p:extLst>
      <p:ext uri="{BB962C8B-B14F-4D97-AF65-F5344CB8AC3E}">
        <p14:creationId xmlns:p14="http://schemas.microsoft.com/office/powerpoint/2010/main" val="33629554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6858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6858000"/>
          </a:xfrm>
        </p:spPr>
        <p:txBody>
          <a:bodyPr/>
          <a:lstStyle/>
          <a:p>
            <a:endParaRPr lang="en-US"/>
          </a:p>
        </p:txBody>
      </p:sp>
      <p:sp>
        <p:nvSpPr>
          <p:cNvPr id="2" name="Footer Placeholder 1">
            <a:extLst>
              <a:ext uri="{FF2B5EF4-FFF2-40B4-BE49-F238E27FC236}">
                <a16:creationId xmlns:a16="http://schemas.microsoft.com/office/drawing/2014/main" id="{2694E20C-F444-5F4A-A959-C30CD3398EE6}"/>
              </a:ext>
            </a:extLst>
          </p:cNvPr>
          <p:cNvSpPr>
            <a:spLocks noGrp="1"/>
          </p:cNvSpPr>
          <p:nvPr>
            <p:ph type="ftr" sz="quarter" idx="12"/>
          </p:nvPr>
        </p:nvSpPr>
        <p:spPr>
          <a:blipFill>
            <a:blip r:embed="rId2"/>
            <a:stretch>
              <a:fillRect/>
            </a:stretch>
          </a:blipFill>
        </p:spPr>
        <p:txBody>
          <a:bodyPr/>
          <a:lstStyle/>
          <a:p>
            <a:endParaRPr lang="en-US"/>
          </a:p>
        </p:txBody>
      </p:sp>
      <p:sp>
        <p:nvSpPr>
          <p:cNvPr id="5" name="Slide Number Placeholder 4">
            <a:extLst>
              <a:ext uri="{FF2B5EF4-FFF2-40B4-BE49-F238E27FC236}">
                <a16:creationId xmlns:a16="http://schemas.microsoft.com/office/drawing/2014/main" id="{38FBD2E6-CC83-E545-A1EC-E9267816A423}"/>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68761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4064399" cy="6858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1" y="0"/>
            <a:ext cx="4064399" cy="6858000"/>
          </a:xfrm>
        </p:spPr>
        <p:txBody>
          <a:bodyPr/>
          <a:lstStyle/>
          <a:p>
            <a:endParaRPr lang="en-US"/>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1" y="0"/>
            <a:ext cx="4064399" cy="6858000"/>
          </a:xfrm>
        </p:spPr>
        <p:txBody>
          <a:bodyPr/>
          <a:lstStyle/>
          <a:p>
            <a:endParaRPr lang="en-US"/>
          </a:p>
        </p:txBody>
      </p:sp>
      <p:sp>
        <p:nvSpPr>
          <p:cNvPr id="2" name="Footer Placeholder 1">
            <a:extLst>
              <a:ext uri="{FF2B5EF4-FFF2-40B4-BE49-F238E27FC236}">
                <a16:creationId xmlns:a16="http://schemas.microsoft.com/office/drawing/2014/main" id="{091AC371-CBE2-B349-9ACA-BA921135DAD9}"/>
              </a:ext>
            </a:extLst>
          </p:cNvPr>
          <p:cNvSpPr>
            <a:spLocks noGrp="1"/>
          </p:cNvSpPr>
          <p:nvPr>
            <p:ph type="ftr" sz="quarter" idx="13"/>
          </p:nvPr>
        </p:nvSpPr>
        <p:spPr>
          <a:blipFill>
            <a:blip r:embed="rId2"/>
            <a:stretch>
              <a:fillRect/>
            </a:stretch>
          </a:blipFill>
        </p:spPr>
        <p:txBody>
          <a:bodyPr/>
          <a:lstStyle/>
          <a:p>
            <a:endParaRPr lang="en-US"/>
          </a:p>
        </p:txBody>
      </p:sp>
      <p:sp>
        <p:nvSpPr>
          <p:cNvPr id="6" name="Slide Number Placeholder 5">
            <a:extLst>
              <a:ext uri="{FF2B5EF4-FFF2-40B4-BE49-F238E27FC236}">
                <a16:creationId xmlns:a16="http://schemas.microsoft.com/office/drawing/2014/main" id="{B4166C4F-F451-114E-B071-7EB260DCB69B}"/>
              </a:ext>
            </a:extLst>
          </p:cNvPr>
          <p:cNvSpPr>
            <a:spLocks noGrp="1"/>
          </p:cNvSpPr>
          <p:nvPr>
            <p:ph type="sldNum" sz="quarter" idx="14"/>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45173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9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9000"/>
          </a:xfrm>
        </p:spPr>
        <p:txBody>
          <a:bodyPr/>
          <a:lstStyle/>
          <a:p>
            <a:endParaRPr lang="en-US"/>
          </a:p>
        </p:txBody>
      </p:sp>
      <p:sp>
        <p:nvSpPr>
          <p:cNvPr id="5" name="Picture Placeholder 2">
            <a:extLst>
              <a:ext uri="{FF2B5EF4-FFF2-40B4-BE49-F238E27FC236}">
                <a16:creationId xmlns:a16="http://schemas.microsoft.com/office/drawing/2014/main" id="{02FC332F-FB88-AF4A-870D-1CF6269E05ED}"/>
              </a:ext>
            </a:extLst>
          </p:cNvPr>
          <p:cNvSpPr>
            <a:spLocks noGrp="1"/>
          </p:cNvSpPr>
          <p:nvPr>
            <p:ph type="pic" sz="quarter" idx="12"/>
          </p:nvPr>
        </p:nvSpPr>
        <p:spPr>
          <a:xfrm>
            <a:off x="0" y="3429000"/>
            <a:ext cx="6096000" cy="3429000"/>
          </a:xfrm>
        </p:spPr>
        <p:txBody>
          <a:bodyPr/>
          <a:lstStyle/>
          <a:p>
            <a:endParaRPr lang="en-US"/>
          </a:p>
        </p:txBody>
      </p:sp>
      <p:sp>
        <p:nvSpPr>
          <p:cNvPr id="6" name="Picture Placeholder 2">
            <a:extLst>
              <a:ext uri="{FF2B5EF4-FFF2-40B4-BE49-F238E27FC236}">
                <a16:creationId xmlns:a16="http://schemas.microsoft.com/office/drawing/2014/main" id="{AECCF376-9F13-8247-A67F-E6F00182E78F}"/>
              </a:ext>
            </a:extLst>
          </p:cNvPr>
          <p:cNvSpPr>
            <a:spLocks noGrp="1"/>
          </p:cNvSpPr>
          <p:nvPr>
            <p:ph type="pic" sz="quarter" idx="13"/>
          </p:nvPr>
        </p:nvSpPr>
        <p:spPr>
          <a:xfrm>
            <a:off x="6096000" y="3429000"/>
            <a:ext cx="6096000" cy="3429000"/>
          </a:xfrm>
        </p:spPr>
        <p:txBody>
          <a:bodyPr/>
          <a:lstStyle/>
          <a:p>
            <a:endParaRPr lang="en-US"/>
          </a:p>
        </p:txBody>
      </p:sp>
      <p:sp>
        <p:nvSpPr>
          <p:cNvPr id="2" name="Footer Placeholder 1">
            <a:extLst>
              <a:ext uri="{FF2B5EF4-FFF2-40B4-BE49-F238E27FC236}">
                <a16:creationId xmlns:a16="http://schemas.microsoft.com/office/drawing/2014/main" id="{7E6D093D-60F8-4E4C-8F5B-D76816D8BD30}"/>
              </a:ext>
            </a:extLst>
          </p:cNvPr>
          <p:cNvSpPr>
            <a:spLocks noGrp="1"/>
          </p:cNvSpPr>
          <p:nvPr>
            <p:ph type="ftr" sz="quarter" idx="14"/>
          </p:nvPr>
        </p:nvSpPr>
        <p:spPr>
          <a:blipFill>
            <a:blip r:embed="rId2"/>
            <a:stretch>
              <a:fillRect/>
            </a:stretch>
          </a:blipFill>
        </p:spPr>
        <p:txBody>
          <a:bodyPr/>
          <a:lstStyle/>
          <a:p>
            <a:endParaRPr lang="en-US"/>
          </a:p>
        </p:txBody>
      </p:sp>
      <p:sp>
        <p:nvSpPr>
          <p:cNvPr id="7" name="Slide Number Placeholder 6">
            <a:extLst>
              <a:ext uri="{FF2B5EF4-FFF2-40B4-BE49-F238E27FC236}">
                <a16:creationId xmlns:a16="http://schemas.microsoft.com/office/drawing/2014/main" id="{15C5578A-23DB-FB43-8CF4-0A4AA54278A4}"/>
              </a:ext>
            </a:extLst>
          </p:cNvPr>
          <p:cNvSpPr>
            <a:spLocks noGrp="1"/>
          </p:cNvSpPr>
          <p:nvPr>
            <p:ph type="sldNum" sz="quarter" idx="15"/>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2986358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a:t>Section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79999"/>
            <a:ext cx="6120000" cy="720000"/>
          </a:xfrm>
        </p:spPr>
        <p:txBody>
          <a:bodyPr>
            <a:normAutofit/>
          </a:bodyPr>
          <a:lstStyle>
            <a:lvl1pPr marL="0" indent="0" algn="l">
              <a:buNone/>
              <a:defRPr sz="20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Optional section subtitle</a:t>
            </a:r>
          </a:p>
        </p:txBody>
      </p:sp>
      <p:grpSp>
        <p:nvGrpSpPr>
          <p:cNvPr id="13" name="Group 12">
            <a:extLst>
              <a:ext uri="{FF2B5EF4-FFF2-40B4-BE49-F238E27FC236}">
                <a16:creationId xmlns:a16="http://schemas.microsoft.com/office/drawing/2014/main" id="{DCD1F6F6-3C6B-6F4A-B043-F8D7924B0EE6}"/>
              </a:ext>
            </a:extLst>
          </p:cNvPr>
          <p:cNvGrpSpPr/>
          <p:nvPr userDrawn="1"/>
        </p:nvGrpSpPr>
        <p:grpSpPr>
          <a:xfrm>
            <a:off x="0" y="1800000"/>
            <a:ext cx="10978510" cy="5058000"/>
            <a:chOff x="0" y="1800000"/>
            <a:chExt cx="10978510" cy="5058000"/>
          </a:xfrm>
        </p:grpSpPr>
        <p:sp>
          <p:nvSpPr>
            <p:cNvPr id="8" name="Teardrop 7">
              <a:extLst>
                <a:ext uri="{FF2B5EF4-FFF2-40B4-BE49-F238E27FC236}">
                  <a16:creationId xmlns:a16="http://schemas.microsoft.com/office/drawing/2014/main" id="{53CB356F-94EC-E44D-9D61-41AEA97044F2}"/>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3A153EA-CD80-D14A-BBF4-0B504FB68F7C}"/>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A5332C-5D0C-9A4B-848D-6A8BBF80A288}"/>
                </a:ext>
              </a:extLst>
            </p:cNvPr>
            <p:cNvCxnSpPr>
              <a:stCxn id="8" idx="7"/>
            </p:cNvCxnSpPr>
            <p:nvPr userDrawn="1"/>
          </p:nvCxnSpPr>
          <p:spPr>
            <a:xfrm>
              <a:off x="7920000" y="4858510"/>
              <a:ext cx="0" cy="1999490"/>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22057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5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9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9000"/>
          </a:xfrm>
        </p:spPr>
        <p:txBody>
          <a:bodyPr/>
          <a:lstStyle/>
          <a:p>
            <a:endParaRPr lang="en-US"/>
          </a:p>
        </p:txBody>
      </p:sp>
      <p:sp>
        <p:nvSpPr>
          <p:cNvPr id="7" name="Picture Placeholder 2">
            <a:extLst>
              <a:ext uri="{FF2B5EF4-FFF2-40B4-BE49-F238E27FC236}">
                <a16:creationId xmlns:a16="http://schemas.microsoft.com/office/drawing/2014/main" id="{9E68EB46-53D5-4D42-AEEB-8A743AEF5714}"/>
              </a:ext>
            </a:extLst>
          </p:cNvPr>
          <p:cNvSpPr>
            <a:spLocks noGrp="1"/>
          </p:cNvSpPr>
          <p:nvPr>
            <p:ph type="pic" sz="quarter" idx="13"/>
          </p:nvPr>
        </p:nvSpPr>
        <p:spPr>
          <a:xfrm>
            <a:off x="0" y="3429000"/>
            <a:ext cx="4064399" cy="3429000"/>
          </a:xfrm>
        </p:spPr>
        <p:txBody>
          <a:bodyPr/>
          <a:lstStyle/>
          <a:p>
            <a:endParaRPr lang="en-US"/>
          </a:p>
        </p:txBody>
      </p:sp>
      <p:sp>
        <p:nvSpPr>
          <p:cNvPr id="8" name="Picture Placeholder 2">
            <a:extLst>
              <a:ext uri="{FF2B5EF4-FFF2-40B4-BE49-F238E27FC236}">
                <a16:creationId xmlns:a16="http://schemas.microsoft.com/office/drawing/2014/main" id="{3FF54003-1852-B642-857C-9ED4EC66D212}"/>
              </a:ext>
            </a:extLst>
          </p:cNvPr>
          <p:cNvSpPr>
            <a:spLocks noGrp="1"/>
          </p:cNvSpPr>
          <p:nvPr>
            <p:ph type="pic" sz="quarter" idx="14"/>
          </p:nvPr>
        </p:nvSpPr>
        <p:spPr>
          <a:xfrm>
            <a:off x="4063801" y="3429000"/>
            <a:ext cx="4064399" cy="3429000"/>
          </a:xfrm>
        </p:spPr>
        <p:txBody>
          <a:bodyPr/>
          <a:lstStyle/>
          <a:p>
            <a:endParaRPr lang="en-US"/>
          </a:p>
        </p:txBody>
      </p:sp>
      <p:sp>
        <p:nvSpPr>
          <p:cNvPr id="9" name="Picture Placeholder 2">
            <a:extLst>
              <a:ext uri="{FF2B5EF4-FFF2-40B4-BE49-F238E27FC236}">
                <a16:creationId xmlns:a16="http://schemas.microsoft.com/office/drawing/2014/main" id="{07E6DFB6-219E-534C-BD8C-ED24463D8830}"/>
              </a:ext>
            </a:extLst>
          </p:cNvPr>
          <p:cNvSpPr>
            <a:spLocks noGrp="1"/>
          </p:cNvSpPr>
          <p:nvPr>
            <p:ph type="pic" sz="quarter" idx="15"/>
          </p:nvPr>
        </p:nvSpPr>
        <p:spPr>
          <a:xfrm>
            <a:off x="8127601" y="3429000"/>
            <a:ext cx="4064399" cy="3429000"/>
          </a:xfrm>
        </p:spPr>
        <p:txBody>
          <a:bodyPr/>
          <a:lstStyle/>
          <a:p>
            <a:endParaRPr lang="en-US"/>
          </a:p>
        </p:txBody>
      </p:sp>
      <p:sp>
        <p:nvSpPr>
          <p:cNvPr id="2" name="Footer Placeholder 1">
            <a:extLst>
              <a:ext uri="{FF2B5EF4-FFF2-40B4-BE49-F238E27FC236}">
                <a16:creationId xmlns:a16="http://schemas.microsoft.com/office/drawing/2014/main" id="{40776E48-8351-C44C-8EB1-C6D75D4C479D}"/>
              </a:ext>
            </a:extLst>
          </p:cNvPr>
          <p:cNvSpPr>
            <a:spLocks noGrp="1"/>
          </p:cNvSpPr>
          <p:nvPr>
            <p:ph type="ftr" sz="quarter" idx="16"/>
          </p:nvPr>
        </p:nvSpPr>
        <p:spPr>
          <a:blipFill>
            <a:blip r:embed="rId2"/>
            <a:stretch>
              <a:fillRect/>
            </a:stretch>
          </a:blipFill>
        </p:spPr>
        <p:txBody>
          <a:bodyPr/>
          <a:lstStyle/>
          <a:p>
            <a:endParaRPr lang="en-US"/>
          </a:p>
        </p:txBody>
      </p:sp>
      <p:sp>
        <p:nvSpPr>
          <p:cNvPr id="5" name="Slide Number Placeholder 4">
            <a:extLst>
              <a:ext uri="{FF2B5EF4-FFF2-40B4-BE49-F238E27FC236}">
                <a16:creationId xmlns:a16="http://schemas.microsoft.com/office/drawing/2014/main" id="{79C7C984-1B8F-7546-9515-D0DA0E68C775}"/>
              </a:ext>
            </a:extLst>
          </p:cNvPr>
          <p:cNvSpPr>
            <a:spLocks noGrp="1"/>
          </p:cNvSpPr>
          <p:nvPr>
            <p:ph type="sldNum" sz="quarter" idx="17"/>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06027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6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4064399" cy="3429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1" y="0"/>
            <a:ext cx="4064399" cy="3429000"/>
          </a:xfrm>
        </p:spPr>
        <p:txBody>
          <a:bodyPr/>
          <a:lstStyle/>
          <a:p>
            <a:endParaRPr lang="en-US"/>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1" y="0"/>
            <a:ext cx="4064399" cy="3429000"/>
          </a:xfrm>
        </p:spPr>
        <p:txBody>
          <a:bodyPr/>
          <a:lstStyle/>
          <a:p>
            <a:endParaRPr lang="en-US"/>
          </a:p>
        </p:txBody>
      </p:sp>
      <p:sp>
        <p:nvSpPr>
          <p:cNvPr id="6" name="Picture Placeholder 2">
            <a:extLst>
              <a:ext uri="{FF2B5EF4-FFF2-40B4-BE49-F238E27FC236}">
                <a16:creationId xmlns:a16="http://schemas.microsoft.com/office/drawing/2014/main" id="{74A10641-B884-9145-9E92-1CE15E2063DE}"/>
              </a:ext>
            </a:extLst>
          </p:cNvPr>
          <p:cNvSpPr>
            <a:spLocks noGrp="1"/>
          </p:cNvSpPr>
          <p:nvPr>
            <p:ph type="pic" sz="quarter" idx="13"/>
          </p:nvPr>
        </p:nvSpPr>
        <p:spPr>
          <a:xfrm>
            <a:off x="0" y="3429000"/>
            <a:ext cx="4064399" cy="3429000"/>
          </a:xfrm>
        </p:spPr>
        <p:txBody>
          <a:bodyPr/>
          <a:lstStyle/>
          <a:p>
            <a:endParaRPr lang="en-US"/>
          </a:p>
        </p:txBody>
      </p:sp>
      <p:sp>
        <p:nvSpPr>
          <p:cNvPr id="7" name="Picture Placeholder 2">
            <a:extLst>
              <a:ext uri="{FF2B5EF4-FFF2-40B4-BE49-F238E27FC236}">
                <a16:creationId xmlns:a16="http://schemas.microsoft.com/office/drawing/2014/main" id="{347AAE22-99D7-2A4D-9FC1-B9B6DCD8B750}"/>
              </a:ext>
            </a:extLst>
          </p:cNvPr>
          <p:cNvSpPr>
            <a:spLocks noGrp="1"/>
          </p:cNvSpPr>
          <p:nvPr>
            <p:ph type="pic" sz="quarter" idx="14"/>
          </p:nvPr>
        </p:nvSpPr>
        <p:spPr>
          <a:xfrm>
            <a:off x="4063801" y="3429000"/>
            <a:ext cx="4064399" cy="3429000"/>
          </a:xfrm>
        </p:spPr>
        <p:txBody>
          <a:bodyPr/>
          <a:lstStyle/>
          <a:p>
            <a:endParaRPr lang="en-US"/>
          </a:p>
        </p:txBody>
      </p:sp>
      <p:sp>
        <p:nvSpPr>
          <p:cNvPr id="8" name="Picture Placeholder 2">
            <a:extLst>
              <a:ext uri="{FF2B5EF4-FFF2-40B4-BE49-F238E27FC236}">
                <a16:creationId xmlns:a16="http://schemas.microsoft.com/office/drawing/2014/main" id="{E286E63F-9034-2944-959C-68E2EC278FEA}"/>
              </a:ext>
            </a:extLst>
          </p:cNvPr>
          <p:cNvSpPr>
            <a:spLocks noGrp="1"/>
          </p:cNvSpPr>
          <p:nvPr>
            <p:ph type="pic" sz="quarter" idx="15"/>
          </p:nvPr>
        </p:nvSpPr>
        <p:spPr>
          <a:xfrm>
            <a:off x="8127601" y="3429000"/>
            <a:ext cx="4064399" cy="3429000"/>
          </a:xfrm>
        </p:spPr>
        <p:txBody>
          <a:bodyPr/>
          <a:lstStyle/>
          <a:p>
            <a:endParaRPr lang="en-US"/>
          </a:p>
        </p:txBody>
      </p:sp>
      <p:sp>
        <p:nvSpPr>
          <p:cNvPr id="2" name="Footer Placeholder 1">
            <a:extLst>
              <a:ext uri="{FF2B5EF4-FFF2-40B4-BE49-F238E27FC236}">
                <a16:creationId xmlns:a16="http://schemas.microsoft.com/office/drawing/2014/main" id="{47E800EF-CE97-DF4E-919D-7FBA2814F294}"/>
              </a:ext>
            </a:extLst>
          </p:cNvPr>
          <p:cNvSpPr>
            <a:spLocks noGrp="1"/>
          </p:cNvSpPr>
          <p:nvPr>
            <p:ph type="ftr" sz="quarter" idx="16"/>
          </p:nvPr>
        </p:nvSpPr>
        <p:spPr>
          <a:blipFill>
            <a:blip r:embed="rId2"/>
            <a:stretch>
              <a:fillRect/>
            </a:stretch>
          </a:blipFill>
        </p:spPr>
        <p:txBody>
          <a:bodyPr/>
          <a:lstStyle/>
          <a:p>
            <a:endParaRPr lang="en-US"/>
          </a:p>
        </p:txBody>
      </p:sp>
      <p:sp>
        <p:nvSpPr>
          <p:cNvPr id="9" name="Slide Number Placeholder 8">
            <a:extLst>
              <a:ext uri="{FF2B5EF4-FFF2-40B4-BE49-F238E27FC236}">
                <a16:creationId xmlns:a16="http://schemas.microsoft.com/office/drawing/2014/main" id="{A812B652-1E96-414D-B853-DEE1CF39238E}"/>
              </a:ext>
            </a:extLst>
          </p:cNvPr>
          <p:cNvSpPr>
            <a:spLocks noGrp="1"/>
          </p:cNvSpPr>
          <p:nvPr>
            <p:ph type="sldNum" sz="quarter" idx="17"/>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238436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p>
            <a:r>
              <a:rPr lang="en-US"/>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775422"/>
            <a:ext cx="5736000" cy="2082578"/>
          </a:xfrm>
          <a:solidFill>
            <a:srgbClr val="FFFFFF"/>
          </a:solidFill>
        </p:spPr>
        <p:txBody>
          <a:bodyPr wrap="square" lIns="180000" tIns="180000" rIns="180000" bIns="917999" anchor="b">
            <a:spAutoFit/>
          </a:bodyPr>
          <a:lstStyle>
            <a:lvl1pPr marL="342900" indent="-342900">
              <a:buFont typeface="+mj-lt"/>
              <a:buAutoNum type="arabicPeriod"/>
              <a:defRPr lang="en-US" sz="2400" b="1" kern="1200" baseline="0" dirty="0">
                <a:solidFill>
                  <a:schemeClr val="tx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a:t>Click to add agenda item</a:t>
            </a:r>
          </a:p>
          <a:p>
            <a:pPr marL="342900" lvl="0" indent="-342900" algn="l" defTabSz="914400" rtl="0" eaLnBrk="1" latinLnBrk="0" hangingPunct="1">
              <a:lnSpc>
                <a:spcPct val="120000"/>
              </a:lnSpc>
              <a:spcBef>
                <a:spcPts val="1000"/>
              </a:spcBef>
              <a:buClr>
                <a:schemeClr val="accent1"/>
              </a:buClr>
            </a:pPr>
            <a:r>
              <a:rPr lang="en-US"/>
              <a:t>The box resizes automatically</a:t>
            </a:r>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5929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p:txBody>
          <a:bodyPr/>
          <a:lstStyle/>
          <a:p>
            <a:pPr lvl="0"/>
            <a:r>
              <a:rPr lang="en-US"/>
              <a:t>Click to edit text</a:t>
            </a:r>
          </a:p>
          <a:p>
            <a:pPr lvl="1"/>
            <a:r>
              <a:rPr lang="en-US"/>
              <a:t>Second level</a:t>
            </a:r>
          </a:p>
        </p:txBody>
      </p:sp>
      <p:sp>
        <p:nvSpPr>
          <p:cNvPr id="5" name="Slide Number Placeholder 4">
            <a:extLst>
              <a:ext uri="{FF2B5EF4-FFF2-40B4-BE49-F238E27FC236}">
                <a16:creationId xmlns:a16="http://schemas.microsoft.com/office/drawing/2014/main" id="{FC2D210F-E3CD-0942-9C83-4DCC96371F55}"/>
              </a:ext>
            </a:extLst>
          </p:cNvPr>
          <p:cNvSpPr>
            <a:spLocks noGrp="1"/>
          </p:cNvSpPr>
          <p:nvPr>
            <p:ph type="sldNum" sz="quarter" idx="11"/>
          </p:nvPr>
        </p:nvSpPr>
        <p:spPr/>
        <p:txBody>
          <a:bodyPr/>
          <a:lstStyle/>
          <a:p>
            <a:fld id="{05AD7B4A-18A6-AF4F-A22E-139A342BB38C}" type="slidenum">
              <a:rPr lang="en-US" smtClean="0"/>
              <a:pPr/>
              <a:t>‹#›</a:t>
            </a:fld>
            <a:endParaRPr lang="en-US"/>
          </a:p>
        </p:txBody>
      </p:sp>
      <p:pic>
        <p:nvPicPr>
          <p:cNvPr id="4" name="Picture 3">
            <a:extLst>
              <a:ext uri="{FF2B5EF4-FFF2-40B4-BE49-F238E27FC236}">
                <a16:creationId xmlns:a16="http://schemas.microsoft.com/office/drawing/2014/main" id="{3FA6E034-708A-449D-9F56-9F75DCCA19BC}"/>
              </a:ext>
            </a:extLst>
          </p:cNvPr>
          <p:cNvPicPr>
            <a:picLocks noChangeAspect="1"/>
          </p:cNvPicPr>
          <p:nvPr userDrawn="1"/>
        </p:nvPicPr>
        <p:blipFill>
          <a:blip r:embed="rId2"/>
          <a:stretch>
            <a:fillRect/>
          </a:stretch>
        </p:blipFill>
        <p:spPr>
          <a:xfrm>
            <a:off x="11502787" y="6199270"/>
            <a:ext cx="658425" cy="597460"/>
          </a:xfrm>
          <a:prstGeom prst="rect">
            <a:avLst/>
          </a:prstGeom>
        </p:spPr>
      </p:pic>
    </p:spTree>
    <p:extLst>
      <p:ext uri="{BB962C8B-B14F-4D97-AF65-F5344CB8AC3E}">
        <p14:creationId xmlns:p14="http://schemas.microsoft.com/office/powerpoint/2010/main" val="1802274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504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504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a:p>
        </p:txBody>
      </p:sp>
      <p:sp>
        <p:nvSpPr>
          <p:cNvPr id="6" name="Slide Number Placeholder 5">
            <a:extLst>
              <a:ext uri="{FF2B5EF4-FFF2-40B4-BE49-F238E27FC236}">
                <a16:creationId xmlns:a16="http://schemas.microsoft.com/office/drawing/2014/main" id="{DBAEF4C5-664A-C042-B7CF-26B0ADDF5227}"/>
              </a:ext>
            </a:extLst>
          </p:cNvPr>
          <p:cNvSpPr>
            <a:spLocks noGrp="1"/>
          </p:cNvSpPr>
          <p:nvPr>
            <p:ph type="sldNum" sz="quarter" idx="11"/>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409590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504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504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504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6" name="Slide Number Placeholder 5">
            <a:extLst>
              <a:ext uri="{FF2B5EF4-FFF2-40B4-BE49-F238E27FC236}">
                <a16:creationId xmlns:a16="http://schemas.microsoft.com/office/drawing/2014/main" id="{C9FBC98A-FC60-0C4C-91AC-91F4B00AC542}"/>
              </a:ext>
            </a:extLst>
          </p:cNvPr>
          <p:cNvSpPr>
            <a:spLocks noGrp="1"/>
          </p:cNvSpPr>
          <p:nvPr>
            <p:ph type="sldNum" sz="quarter" idx="12"/>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396279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504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504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504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504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6" name="Slide Number Placeholder 5">
            <a:extLst>
              <a:ext uri="{FF2B5EF4-FFF2-40B4-BE49-F238E27FC236}">
                <a16:creationId xmlns:a16="http://schemas.microsoft.com/office/drawing/2014/main" id="{2D4EF96F-53EE-534E-9D14-15A87D35537C}"/>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410469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Columns 2 Color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73643D-3316-B64C-BC3C-A80CFD6316A8}"/>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5040000"/>
          </a:xfrm>
        </p:spPr>
        <p:txBody>
          <a:bodyPr/>
          <a:lstStyle>
            <a:lvl1pPr>
              <a:defRPr/>
            </a:lvl1pPr>
            <a:lvl2pPr>
              <a:defRPr/>
            </a:lvl2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p:nvPr>
        </p:nvSpPr>
        <p:spPr>
          <a:xfrm>
            <a:off x="6262741" y="1080000"/>
            <a:ext cx="55512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6" name="Footer Placeholder 5">
            <a:extLst>
              <a:ext uri="{FF2B5EF4-FFF2-40B4-BE49-F238E27FC236}">
                <a16:creationId xmlns:a16="http://schemas.microsoft.com/office/drawing/2014/main" id="{E98123EC-B3D8-6545-96B5-F457D2C17EF7}"/>
              </a:ext>
            </a:extLst>
          </p:cNvPr>
          <p:cNvSpPr>
            <a:spLocks noGrp="1"/>
          </p:cNvSpPr>
          <p:nvPr>
            <p:ph type="ftr" sz="quarter" idx="10"/>
          </p:nvPr>
        </p:nvSpPr>
        <p:spPr>
          <a:blipFill>
            <a:blip r:embed="rId2"/>
            <a:stretch>
              <a:fillRect/>
            </a:stretch>
          </a:blipFill>
        </p:spPr>
        <p:txBody>
          <a:bodyPr/>
          <a:lstStyle/>
          <a:p>
            <a:endParaRPr lang="en-US"/>
          </a:p>
        </p:txBody>
      </p:sp>
      <p:sp>
        <p:nvSpPr>
          <p:cNvPr id="8" name="Slide Number Placeholder 7">
            <a:extLst>
              <a:ext uri="{FF2B5EF4-FFF2-40B4-BE49-F238E27FC236}">
                <a16:creationId xmlns:a16="http://schemas.microsoft.com/office/drawing/2014/main" id="{37054D75-40FB-3E46-AE9E-FE48A2EA3A7A}"/>
              </a:ext>
            </a:extLst>
          </p:cNvPr>
          <p:cNvSpPr>
            <a:spLocks noGrp="1"/>
          </p:cNvSpPr>
          <p:nvPr>
            <p:ph type="sldNum" sz="quarter" idx="11"/>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2007208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6858000"/>
          </a:xfrm>
        </p:spPr>
        <p:txBody>
          <a:bodyPr/>
          <a:lstStyle/>
          <a:p>
            <a:endParaRPr lang="en-US"/>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5040000"/>
          </a:xfrm>
        </p:spPr>
        <p:txBody>
          <a:bodyPr/>
          <a:lstStyle>
            <a:lvl1pPr>
              <a:defRPr/>
            </a:lvl1pPr>
            <a:lvl2pPr>
              <a:defRPr/>
            </a:lvl2pPr>
          </a:lstStyle>
          <a:p>
            <a:pPr lvl="0"/>
            <a:r>
              <a:rPr lang="en-US"/>
              <a:t>Click to edit text</a:t>
            </a:r>
          </a:p>
          <a:p>
            <a:pPr lvl="1"/>
            <a:r>
              <a:rPr lang="en-US"/>
              <a:t>Second level</a:t>
            </a:r>
          </a:p>
        </p:txBody>
      </p:sp>
      <p:sp>
        <p:nvSpPr>
          <p:cNvPr id="4" name="Footer Placeholder 3">
            <a:extLst>
              <a:ext uri="{FF2B5EF4-FFF2-40B4-BE49-F238E27FC236}">
                <a16:creationId xmlns:a16="http://schemas.microsoft.com/office/drawing/2014/main" id="{769FADB0-BC0B-FA45-BCBD-98B1B22B453C}"/>
              </a:ext>
            </a:extLst>
          </p:cNvPr>
          <p:cNvSpPr>
            <a:spLocks noGrp="1"/>
          </p:cNvSpPr>
          <p:nvPr>
            <p:ph type="ftr" sz="quarter" idx="11"/>
          </p:nvPr>
        </p:nvSpPr>
        <p:spPr>
          <a:blipFill>
            <a:blip r:embed="rId2"/>
            <a:stretch>
              <a:fillRect/>
            </a:stretch>
          </a:blipFill>
        </p:spPr>
        <p:txBody>
          <a:bodyPr/>
          <a:lstStyle/>
          <a:p>
            <a:endParaRPr lang="en-US"/>
          </a:p>
        </p:txBody>
      </p:sp>
      <p:sp>
        <p:nvSpPr>
          <p:cNvPr id="5" name="Slide Number Placeholder 4">
            <a:extLst>
              <a:ext uri="{FF2B5EF4-FFF2-40B4-BE49-F238E27FC236}">
                <a16:creationId xmlns:a16="http://schemas.microsoft.com/office/drawing/2014/main" id="{83F23672-8414-2C42-BB99-EAB7186ABA33}"/>
              </a:ext>
            </a:extLst>
          </p:cNvPr>
          <p:cNvSpPr>
            <a:spLocks noGrp="1"/>
          </p:cNvSpPr>
          <p:nvPr>
            <p:ph type="sldNum" sz="quarter" idx="12"/>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10518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0" y="360000"/>
            <a:ext cx="11453940" cy="360000"/>
          </a:xfrm>
          <a:prstGeom prst="rect">
            <a:avLst/>
          </a:prstGeom>
        </p:spPr>
        <p:txBody>
          <a:bodyPr vert="horz" lIns="0" tIns="0" rIns="0" bIns="0" rtlCol="0" anchor="ctr">
            <a:noAutofit/>
          </a:bodyPr>
          <a:lstStyle/>
          <a:p>
            <a:r>
              <a:rPr lang="en-US"/>
              <a:t>Click to edit slide title</a:t>
            </a:r>
          </a:p>
        </p:txBody>
      </p:sp>
      <p:sp>
        <p:nvSpPr>
          <p:cNvPr id="3" name="Text Placeholder 2">
            <a:extLst>
              <a:ext uri="{FF2B5EF4-FFF2-40B4-BE49-F238E27FC236}">
                <a16:creationId xmlns:a16="http://schemas.microsoft.com/office/drawing/2014/main" id="{BC572CFA-87A2-E548-B799-EAD535221C25}"/>
              </a:ext>
            </a:extLst>
          </p:cNvPr>
          <p:cNvSpPr>
            <a:spLocks noGrp="1"/>
          </p:cNvSpPr>
          <p:nvPr>
            <p:ph type="body" idx="1"/>
          </p:nvPr>
        </p:nvSpPr>
        <p:spPr>
          <a:xfrm>
            <a:off x="360000" y="1079999"/>
            <a:ext cx="11453941" cy="5040000"/>
          </a:xfrm>
          <a:prstGeom prst="rect">
            <a:avLst/>
          </a:prstGeom>
        </p:spPr>
        <p:txBody>
          <a:bodyPr vert="horz" lIns="0" tIns="0" rIns="0" bIns="0" rtlCol="0">
            <a:noAutofit/>
          </a:bodyPr>
          <a:lstStyle/>
          <a:p>
            <a:pPr lvl="0"/>
            <a:r>
              <a:rPr lang="en-US"/>
              <a:t>Click to edit text</a:t>
            </a:r>
          </a:p>
          <a:p>
            <a:pPr lvl="1"/>
            <a:r>
              <a:rPr lang="en-US"/>
              <a:t>Second level</a:t>
            </a:r>
          </a:p>
        </p:txBody>
      </p:sp>
      <p:sp>
        <p:nvSpPr>
          <p:cNvPr id="8" name="Footer Placeholder 7">
            <a:extLst>
              <a:ext uri="{FF2B5EF4-FFF2-40B4-BE49-F238E27FC236}">
                <a16:creationId xmlns:a16="http://schemas.microsoft.com/office/drawing/2014/main" id="{A88EFD5A-ADCB-E146-BABF-BD92F0DD1F24}"/>
              </a:ext>
            </a:extLst>
          </p:cNvPr>
          <p:cNvSpPr>
            <a:spLocks noGrp="1"/>
          </p:cNvSpPr>
          <p:nvPr>
            <p:ph type="ftr" sz="quarter" idx="3"/>
          </p:nvPr>
        </p:nvSpPr>
        <p:spPr>
          <a:xfrm>
            <a:off x="11227140" y="6138000"/>
            <a:ext cx="586800" cy="540000"/>
          </a:xfrm>
          <a:prstGeom prst="rect">
            <a:avLst/>
          </a:prstGeom>
          <a:blipFill dpi="0" rotWithShape="1">
            <a:blip r:embed="rId23"/>
            <a:srcRect/>
            <a:stretch>
              <a:fillRect/>
            </a:stretch>
          </a:blipFill>
        </p:spPr>
        <p:txBody>
          <a:bodyPr vert="horz" lIns="91440" tIns="45720" rIns="91440" bIns="45720" rtlCol="0" anchor="ctr"/>
          <a:lstStyle>
            <a:lvl1pPr algn="ctr">
              <a:defRPr sz="1200">
                <a:solidFill>
                  <a:schemeClr val="tx1">
                    <a:tint val="75000"/>
                    <a:alpha val="0"/>
                  </a:schemeClr>
                </a:solidFill>
              </a:defRPr>
            </a:lvl1pPr>
          </a:lstStyle>
          <a:p>
            <a:endParaRPr lang="en-US"/>
          </a:p>
        </p:txBody>
      </p:sp>
      <p:sp>
        <p:nvSpPr>
          <p:cNvPr id="6" name="Slide Number Placeholder 5">
            <a:extLst>
              <a:ext uri="{FF2B5EF4-FFF2-40B4-BE49-F238E27FC236}">
                <a16:creationId xmlns:a16="http://schemas.microsoft.com/office/drawing/2014/main" id="{1FA6D56D-823B-9E4F-B995-3245C2362926}"/>
              </a:ext>
            </a:extLst>
          </p:cNvPr>
          <p:cNvSpPr>
            <a:spLocks noGrp="1"/>
          </p:cNvSpPr>
          <p:nvPr>
            <p:ph type="sldNum" sz="quarter" idx="4"/>
          </p:nvPr>
        </p:nvSpPr>
        <p:spPr>
          <a:xfrm>
            <a:off x="360000" y="6141930"/>
            <a:ext cx="539584" cy="536069"/>
          </a:xfrm>
          <a:prstGeom prst="rect">
            <a:avLst/>
          </a:prstGeom>
        </p:spPr>
        <p:txBody>
          <a:bodyPr vert="horz" lIns="0" tIns="0" rIns="0" bIns="0" rtlCol="0" anchor="ctr"/>
          <a:lstStyle>
            <a:lvl1pPr algn="l">
              <a:defRPr sz="1000">
                <a:solidFill>
                  <a:schemeClr val="accent6"/>
                </a:solidFill>
              </a:defRPr>
            </a:lvl1pPr>
          </a:lstStyle>
          <a:p>
            <a:fld id="{05AD7B4A-18A6-AF4F-A22E-139A342BB38C}" type="slidenum">
              <a:rPr lang="en-US" smtClean="0"/>
              <a:pPr/>
              <a:t>‹#›</a:t>
            </a:fld>
            <a:endParaRPr lang="en-US"/>
          </a:p>
        </p:txBody>
      </p:sp>
      <p:cxnSp>
        <p:nvCxnSpPr>
          <p:cNvPr id="5" name="Straight Connector 4">
            <a:extLst>
              <a:ext uri="{FF2B5EF4-FFF2-40B4-BE49-F238E27FC236}">
                <a16:creationId xmlns:a16="http://schemas.microsoft.com/office/drawing/2014/main" id="{3B3E4C0E-9510-D746-8340-84DBD7D6AD66}"/>
              </a:ext>
            </a:extLst>
          </p:cNvPr>
          <p:cNvCxnSpPr/>
          <p:nvPr userDrawn="1"/>
        </p:nvCxnSpPr>
        <p:spPr>
          <a:xfrm>
            <a:off x="360000" y="756000"/>
            <a:ext cx="360000" cy="0"/>
          </a:xfrm>
          <a:prstGeom prst="line">
            <a:avLst/>
          </a:prstGeom>
          <a:ln w="19050">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9022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1800" b="1" kern="1200">
          <a:solidFill>
            <a:schemeClr val="accent6"/>
          </a:solidFill>
          <a:latin typeface="+mj-lt"/>
          <a:ea typeface="+mj-ea"/>
          <a:cs typeface="+mj-cs"/>
        </a:defRPr>
      </a:lvl1pPr>
    </p:titleStyle>
    <p:bodyStyle>
      <a:lvl1pPr marL="228600" indent="-228600" algn="l" defTabSz="914400" rtl="0" eaLnBrk="1" latinLnBrk="0" hangingPunct="1">
        <a:lnSpc>
          <a:spcPct val="120000"/>
        </a:lnSpc>
        <a:spcBef>
          <a:spcPts val="1200"/>
        </a:spcBef>
        <a:buClr>
          <a:schemeClr val="accent1"/>
        </a:buClr>
        <a:buFont typeface="Arial" panose="020B0604020202020204" pitchFamily="34" charset="0"/>
        <a:buChar char="•"/>
        <a:defRPr sz="1600" kern="1200" baseline="0">
          <a:solidFill>
            <a:schemeClr val="tx1"/>
          </a:solidFill>
          <a:latin typeface="+mn-lt"/>
          <a:ea typeface="+mn-ea"/>
          <a:cs typeface="+mn-cs"/>
        </a:defRPr>
      </a:lvl1pPr>
      <a:lvl2pPr marL="685800" indent="-228600" algn="l" defTabSz="914400" rtl="0" eaLnBrk="1" latinLnBrk="0" hangingPunct="1">
        <a:lnSpc>
          <a:spcPct val="120000"/>
        </a:lnSpc>
        <a:spcBef>
          <a:spcPts val="1200"/>
        </a:spcBef>
        <a:buClr>
          <a:schemeClr val="accent1"/>
        </a:buClr>
        <a:buFont typeface="System Font Regular"/>
        <a:buChar char="-"/>
        <a:defRPr sz="1600" kern="1200" baseline="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7446">
          <p15:clr>
            <a:srgbClr val="F26B43"/>
          </p15:clr>
        </p15:guide>
        <p15:guide id="3" pos="220">
          <p15:clr>
            <a:srgbClr val="F26B43"/>
          </p15:clr>
        </p15:guide>
        <p15:guide id="4" orient="horz" pos="676">
          <p15:clr>
            <a:srgbClr val="F26B43"/>
          </p15:clr>
        </p15:guide>
        <p15:guide id="5" pos="38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C312-385B-0E46-807A-BDFDC4C29678}"/>
              </a:ext>
            </a:extLst>
          </p:cNvPr>
          <p:cNvSpPr>
            <a:spLocks noGrp="1"/>
          </p:cNvSpPr>
          <p:nvPr>
            <p:ph type="ctrTitle"/>
          </p:nvPr>
        </p:nvSpPr>
        <p:spPr>
          <a:xfrm>
            <a:off x="701145" y="1507768"/>
            <a:ext cx="8075209" cy="2592891"/>
          </a:xfrm>
        </p:spPr>
        <p:txBody>
          <a:bodyPr/>
          <a:lstStyle/>
          <a:p>
            <a:br>
              <a:rPr lang="en-US" dirty="0"/>
            </a:br>
            <a:r>
              <a:rPr lang="en-US" dirty="0"/>
              <a:t>Phase 2 Java Jun21 Grp 3</a:t>
            </a:r>
            <a:br>
              <a:rPr lang="en-US" dirty="0"/>
            </a:br>
            <a:r>
              <a:rPr lang="en-US" dirty="0"/>
              <a:t>Internship Portal</a:t>
            </a:r>
          </a:p>
        </p:txBody>
      </p:sp>
    </p:spTree>
    <p:custDataLst>
      <p:tags r:id="rId1"/>
    </p:custDataLst>
    <p:extLst>
      <p:ext uri="{BB962C8B-B14F-4D97-AF65-F5344CB8AC3E}">
        <p14:creationId xmlns:p14="http://schemas.microsoft.com/office/powerpoint/2010/main" val="156215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08EA-E167-404D-88FE-8BAC394C84F6}"/>
              </a:ext>
            </a:extLst>
          </p:cNvPr>
          <p:cNvSpPr>
            <a:spLocks noGrp="1"/>
          </p:cNvSpPr>
          <p:nvPr>
            <p:ph type="title"/>
          </p:nvPr>
        </p:nvSpPr>
        <p:spPr/>
        <p:txBody>
          <a:bodyPr/>
          <a:lstStyle/>
          <a:p>
            <a:r>
              <a:rPr lang="en-US" sz="2800" dirty="0"/>
              <a:t>Use Case Diagram</a:t>
            </a:r>
          </a:p>
        </p:txBody>
      </p:sp>
      <p:pic>
        <p:nvPicPr>
          <p:cNvPr id="6" name="Content Placeholder 5" descr="Diagram&#10;&#10;Description automatically generated">
            <a:extLst>
              <a:ext uri="{FF2B5EF4-FFF2-40B4-BE49-F238E27FC236}">
                <a16:creationId xmlns:a16="http://schemas.microsoft.com/office/drawing/2014/main" id="{4969620C-3788-49A8-BC5A-893FC430B3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8530" y="720000"/>
            <a:ext cx="7485321" cy="5957999"/>
          </a:xfrm>
        </p:spPr>
      </p:pic>
      <p:sp>
        <p:nvSpPr>
          <p:cNvPr id="4" name="Slide Number Placeholder 3">
            <a:extLst>
              <a:ext uri="{FF2B5EF4-FFF2-40B4-BE49-F238E27FC236}">
                <a16:creationId xmlns:a16="http://schemas.microsoft.com/office/drawing/2014/main" id="{5206522B-E87B-478D-A8BF-B2F5E9D94E71}"/>
              </a:ext>
            </a:extLst>
          </p:cNvPr>
          <p:cNvSpPr>
            <a:spLocks noGrp="1"/>
          </p:cNvSpPr>
          <p:nvPr>
            <p:ph type="sldNum" sz="quarter" idx="11"/>
          </p:nvPr>
        </p:nvSpPr>
        <p:spPr/>
        <p:txBody>
          <a:bodyPr/>
          <a:lstStyle/>
          <a:p>
            <a:fld id="{05AD7B4A-18A6-AF4F-A22E-139A342BB38C}" type="slidenum">
              <a:rPr lang="en-US" smtClean="0"/>
              <a:pPr/>
              <a:t>10</a:t>
            </a:fld>
            <a:endParaRPr lang="en-US"/>
          </a:p>
        </p:txBody>
      </p:sp>
    </p:spTree>
    <p:extLst>
      <p:ext uri="{BB962C8B-B14F-4D97-AF65-F5344CB8AC3E}">
        <p14:creationId xmlns:p14="http://schemas.microsoft.com/office/powerpoint/2010/main" val="78008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08EA-E167-404D-88FE-8BAC394C84F6}"/>
              </a:ext>
            </a:extLst>
          </p:cNvPr>
          <p:cNvSpPr>
            <a:spLocks noGrp="1"/>
          </p:cNvSpPr>
          <p:nvPr>
            <p:ph type="title"/>
          </p:nvPr>
        </p:nvSpPr>
        <p:spPr/>
        <p:txBody>
          <a:bodyPr/>
          <a:lstStyle/>
          <a:p>
            <a:r>
              <a:rPr lang="en-US" sz="2800" dirty="0"/>
              <a:t>Code Coverage</a:t>
            </a:r>
          </a:p>
        </p:txBody>
      </p:sp>
      <p:sp>
        <p:nvSpPr>
          <p:cNvPr id="4" name="Slide Number Placeholder 3">
            <a:extLst>
              <a:ext uri="{FF2B5EF4-FFF2-40B4-BE49-F238E27FC236}">
                <a16:creationId xmlns:a16="http://schemas.microsoft.com/office/drawing/2014/main" id="{5206522B-E87B-478D-A8BF-B2F5E9D94E71}"/>
              </a:ext>
            </a:extLst>
          </p:cNvPr>
          <p:cNvSpPr>
            <a:spLocks noGrp="1"/>
          </p:cNvSpPr>
          <p:nvPr>
            <p:ph type="sldNum" sz="quarter" idx="11"/>
          </p:nvPr>
        </p:nvSpPr>
        <p:spPr/>
        <p:txBody>
          <a:bodyPr/>
          <a:lstStyle/>
          <a:p>
            <a:fld id="{05AD7B4A-18A6-AF4F-A22E-139A342BB38C}" type="slidenum">
              <a:rPr lang="en-US" smtClean="0"/>
              <a:pPr/>
              <a:t>11</a:t>
            </a:fld>
            <a:endParaRPr lang="en-US"/>
          </a:p>
        </p:txBody>
      </p:sp>
      <p:pic>
        <p:nvPicPr>
          <p:cNvPr id="8" name="Picture 7">
            <a:extLst>
              <a:ext uri="{FF2B5EF4-FFF2-40B4-BE49-F238E27FC236}">
                <a16:creationId xmlns:a16="http://schemas.microsoft.com/office/drawing/2014/main" id="{B4B307AE-09D7-4EDF-89BE-A2FEB8422E49}"/>
              </a:ext>
            </a:extLst>
          </p:cNvPr>
          <p:cNvPicPr>
            <a:picLocks noChangeAspect="1"/>
          </p:cNvPicPr>
          <p:nvPr/>
        </p:nvPicPr>
        <p:blipFill rotWithShape="1">
          <a:blip r:embed="rId2"/>
          <a:srcRect t="9220" r="26197" b="58440"/>
          <a:stretch/>
        </p:blipFill>
        <p:spPr>
          <a:xfrm>
            <a:off x="360000" y="1213058"/>
            <a:ext cx="11496157" cy="2833647"/>
          </a:xfrm>
          <a:prstGeom prst="rect">
            <a:avLst/>
          </a:prstGeom>
        </p:spPr>
      </p:pic>
    </p:spTree>
    <p:extLst>
      <p:ext uri="{BB962C8B-B14F-4D97-AF65-F5344CB8AC3E}">
        <p14:creationId xmlns:p14="http://schemas.microsoft.com/office/powerpoint/2010/main" val="407476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B2F9-2017-43EC-BE15-18F57FE06F37}"/>
              </a:ext>
            </a:extLst>
          </p:cNvPr>
          <p:cNvSpPr>
            <a:spLocks noGrp="1"/>
          </p:cNvSpPr>
          <p:nvPr>
            <p:ph type="title"/>
          </p:nvPr>
        </p:nvSpPr>
        <p:spPr>
          <a:xfrm>
            <a:off x="369030" y="503838"/>
            <a:ext cx="11453940" cy="360000"/>
          </a:xfrm>
        </p:spPr>
        <p:txBody>
          <a:bodyPr/>
          <a:lstStyle/>
          <a:p>
            <a:r>
              <a:rPr lang="en-US" sz="2800" dirty="0"/>
              <a:t>Conclusion</a:t>
            </a:r>
          </a:p>
        </p:txBody>
      </p:sp>
      <p:sp>
        <p:nvSpPr>
          <p:cNvPr id="4" name="Slide Number Placeholder 3">
            <a:extLst>
              <a:ext uri="{FF2B5EF4-FFF2-40B4-BE49-F238E27FC236}">
                <a16:creationId xmlns:a16="http://schemas.microsoft.com/office/drawing/2014/main" id="{49AFEACA-E2AE-4E2E-B929-664B2CB60667}"/>
              </a:ext>
            </a:extLst>
          </p:cNvPr>
          <p:cNvSpPr>
            <a:spLocks noGrp="1"/>
          </p:cNvSpPr>
          <p:nvPr>
            <p:ph type="sldNum" sz="quarter" idx="11"/>
          </p:nvPr>
        </p:nvSpPr>
        <p:spPr/>
        <p:txBody>
          <a:bodyPr/>
          <a:lstStyle/>
          <a:p>
            <a:fld id="{05AD7B4A-18A6-AF4F-A22E-139A342BB38C}" type="slidenum">
              <a:rPr lang="en-US" smtClean="0"/>
              <a:pPr/>
              <a:t>12</a:t>
            </a:fld>
            <a:endParaRPr lang="en-US"/>
          </a:p>
        </p:txBody>
      </p:sp>
      <p:sp>
        <p:nvSpPr>
          <p:cNvPr id="6" name="TextBox 5">
            <a:extLst>
              <a:ext uri="{FF2B5EF4-FFF2-40B4-BE49-F238E27FC236}">
                <a16:creationId xmlns:a16="http://schemas.microsoft.com/office/drawing/2014/main" id="{6BB832FE-7325-4620-B7D4-A20815F13D42}"/>
              </a:ext>
            </a:extLst>
          </p:cNvPr>
          <p:cNvSpPr txBox="1"/>
          <p:nvPr/>
        </p:nvSpPr>
        <p:spPr>
          <a:xfrm>
            <a:off x="483290" y="1651543"/>
            <a:ext cx="10958513" cy="707886"/>
          </a:xfrm>
          <a:prstGeom prst="rect">
            <a:avLst/>
          </a:prstGeom>
          <a:noFill/>
        </p:spPr>
        <p:txBody>
          <a:bodyPr wrap="square" rtlCol="0">
            <a:spAutoFit/>
          </a:bodyPr>
          <a:lstStyle/>
          <a:p>
            <a:pPr marL="342900" indent="-342900" algn="l" rtl="0" fontAlgn="base">
              <a:buFont typeface="Arial" panose="020B0604020202020204" pitchFamily="34" charset="0"/>
              <a:buChar char="•"/>
            </a:pPr>
            <a:r>
              <a:rPr lang="en-IN" sz="2000" b="0" i="0" dirty="0">
                <a:solidFill>
                  <a:srgbClr val="000000"/>
                </a:solidFill>
                <a:effectLst/>
              </a:rPr>
              <a:t>Therefore, the proposed system will enhance the recruit process for both companies and applicants.</a:t>
            </a:r>
            <a:endParaRPr lang="en-US" sz="2000" dirty="0"/>
          </a:p>
        </p:txBody>
      </p:sp>
    </p:spTree>
    <p:extLst>
      <p:ext uri="{BB962C8B-B14F-4D97-AF65-F5344CB8AC3E}">
        <p14:creationId xmlns:p14="http://schemas.microsoft.com/office/powerpoint/2010/main" val="364571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B2F9-2017-43EC-BE15-18F57FE06F37}"/>
              </a:ext>
            </a:extLst>
          </p:cNvPr>
          <p:cNvSpPr>
            <a:spLocks noGrp="1"/>
          </p:cNvSpPr>
          <p:nvPr>
            <p:ph type="title"/>
          </p:nvPr>
        </p:nvSpPr>
        <p:spPr>
          <a:xfrm>
            <a:off x="369030" y="503838"/>
            <a:ext cx="11453940" cy="360000"/>
          </a:xfrm>
        </p:spPr>
        <p:txBody>
          <a:bodyPr/>
          <a:lstStyle/>
          <a:p>
            <a:r>
              <a:rPr lang="en-US" sz="2800" dirty="0"/>
              <a:t>Future Enhancements</a:t>
            </a:r>
          </a:p>
        </p:txBody>
      </p:sp>
      <p:sp>
        <p:nvSpPr>
          <p:cNvPr id="4" name="Slide Number Placeholder 3">
            <a:extLst>
              <a:ext uri="{FF2B5EF4-FFF2-40B4-BE49-F238E27FC236}">
                <a16:creationId xmlns:a16="http://schemas.microsoft.com/office/drawing/2014/main" id="{49AFEACA-E2AE-4E2E-B929-664B2CB60667}"/>
              </a:ext>
            </a:extLst>
          </p:cNvPr>
          <p:cNvSpPr>
            <a:spLocks noGrp="1"/>
          </p:cNvSpPr>
          <p:nvPr>
            <p:ph type="sldNum" sz="quarter" idx="11"/>
          </p:nvPr>
        </p:nvSpPr>
        <p:spPr/>
        <p:txBody>
          <a:bodyPr/>
          <a:lstStyle/>
          <a:p>
            <a:fld id="{05AD7B4A-18A6-AF4F-A22E-139A342BB38C}" type="slidenum">
              <a:rPr lang="en-US" smtClean="0"/>
              <a:pPr/>
              <a:t>13</a:t>
            </a:fld>
            <a:endParaRPr lang="en-US"/>
          </a:p>
        </p:txBody>
      </p:sp>
      <p:sp>
        <p:nvSpPr>
          <p:cNvPr id="6" name="TextBox 5">
            <a:extLst>
              <a:ext uri="{FF2B5EF4-FFF2-40B4-BE49-F238E27FC236}">
                <a16:creationId xmlns:a16="http://schemas.microsoft.com/office/drawing/2014/main" id="{6BB832FE-7325-4620-B7D4-A20815F13D42}"/>
              </a:ext>
            </a:extLst>
          </p:cNvPr>
          <p:cNvSpPr txBox="1"/>
          <p:nvPr/>
        </p:nvSpPr>
        <p:spPr>
          <a:xfrm>
            <a:off x="483290" y="1651543"/>
            <a:ext cx="10958513" cy="1323439"/>
          </a:xfrm>
          <a:prstGeom prst="rect">
            <a:avLst/>
          </a:prstGeom>
          <a:noFill/>
        </p:spPr>
        <p:txBody>
          <a:bodyPr wrap="square" rtlCol="0">
            <a:spAutoFit/>
          </a:bodyPr>
          <a:lstStyle/>
          <a:p>
            <a:pPr marL="285750" indent="-285750" algn="l" rtl="0" fontAlgn="base">
              <a:buFont typeface="Arial" panose="020B0604020202020204" pitchFamily="34" charset="0"/>
              <a:buChar char="•"/>
            </a:pPr>
            <a:r>
              <a:rPr lang="en-US" sz="2000" b="0" i="0" dirty="0">
                <a:solidFill>
                  <a:srgbClr val="000000"/>
                </a:solidFill>
                <a:effectLst/>
              </a:rPr>
              <a:t>A recommender system for the user based on his past experiences and education. </a:t>
            </a:r>
          </a:p>
          <a:p>
            <a:pPr marL="285750" indent="-285750" algn="l" rtl="0" fontAlgn="base">
              <a:buFont typeface="Arial" panose="020B0604020202020204" pitchFamily="34" charset="0"/>
              <a:buChar char="•"/>
            </a:pPr>
            <a:r>
              <a:rPr lang="en-US" sz="2000" b="0" i="0" dirty="0">
                <a:solidFill>
                  <a:srgbClr val="000000"/>
                </a:solidFill>
                <a:effectLst/>
              </a:rPr>
              <a:t>AI System for companies to sort find interns suitable for their jobs. </a:t>
            </a:r>
          </a:p>
          <a:p>
            <a:pPr marL="285750" indent="-285750" algn="l" rtl="0" fontAlgn="base">
              <a:buFont typeface="Arial" panose="020B0604020202020204" pitchFamily="34" charset="0"/>
              <a:buChar char="•"/>
            </a:pPr>
            <a:r>
              <a:rPr lang="en-US" sz="2000" b="0" i="0" dirty="0">
                <a:solidFill>
                  <a:srgbClr val="000000"/>
                </a:solidFill>
                <a:effectLst/>
              </a:rPr>
              <a:t>More Complex and Interactive User Interface. </a:t>
            </a:r>
          </a:p>
          <a:p>
            <a:pPr algn="l" rtl="0" fontAlgn="base"/>
            <a:endParaRPr lang="en-US" sz="2000" b="0" i="0" dirty="0">
              <a:solidFill>
                <a:srgbClr val="000000"/>
              </a:solidFill>
              <a:effectLst/>
            </a:endParaRPr>
          </a:p>
        </p:txBody>
      </p:sp>
    </p:spTree>
    <p:extLst>
      <p:ext uri="{BB962C8B-B14F-4D97-AF65-F5344CB8AC3E}">
        <p14:creationId xmlns:p14="http://schemas.microsoft.com/office/powerpoint/2010/main" val="395202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5D306-9898-4435-B28F-9291DE41701E}"/>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Thank You!</a:t>
            </a:r>
          </a:p>
        </p:txBody>
      </p:sp>
      <p:sp>
        <p:nvSpPr>
          <p:cNvPr id="23" name="Freeform: Shape 22">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7" descr="Handshake">
            <a:extLst>
              <a:ext uri="{FF2B5EF4-FFF2-40B4-BE49-F238E27FC236}">
                <a16:creationId xmlns:a16="http://schemas.microsoft.com/office/drawing/2014/main" id="{88AD8E30-1B06-4CD4-AAE9-5D48F194CA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88598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B2F9-2017-43EC-BE15-18F57FE06F37}"/>
              </a:ext>
            </a:extLst>
          </p:cNvPr>
          <p:cNvSpPr>
            <a:spLocks noGrp="1"/>
          </p:cNvSpPr>
          <p:nvPr>
            <p:ph type="title"/>
          </p:nvPr>
        </p:nvSpPr>
        <p:spPr/>
        <p:txBody>
          <a:bodyPr/>
          <a:lstStyle/>
          <a:p>
            <a:r>
              <a:rPr lang="en-US" sz="2800" dirty="0"/>
              <a:t>Team Members:</a:t>
            </a:r>
          </a:p>
        </p:txBody>
      </p:sp>
      <p:sp>
        <p:nvSpPr>
          <p:cNvPr id="4" name="Slide Number Placeholder 3">
            <a:extLst>
              <a:ext uri="{FF2B5EF4-FFF2-40B4-BE49-F238E27FC236}">
                <a16:creationId xmlns:a16="http://schemas.microsoft.com/office/drawing/2014/main" id="{49AFEACA-E2AE-4E2E-B929-664B2CB60667}"/>
              </a:ext>
            </a:extLst>
          </p:cNvPr>
          <p:cNvSpPr>
            <a:spLocks noGrp="1"/>
          </p:cNvSpPr>
          <p:nvPr>
            <p:ph type="sldNum" sz="quarter" idx="11"/>
          </p:nvPr>
        </p:nvSpPr>
        <p:spPr/>
        <p:txBody>
          <a:bodyPr/>
          <a:lstStyle/>
          <a:p>
            <a:fld id="{05AD7B4A-18A6-AF4F-A22E-139A342BB38C}" type="slidenum">
              <a:rPr lang="en-US" smtClean="0"/>
              <a:pPr/>
              <a:t>2</a:t>
            </a:fld>
            <a:endParaRPr lang="en-US"/>
          </a:p>
        </p:txBody>
      </p:sp>
      <p:sp>
        <p:nvSpPr>
          <p:cNvPr id="6" name="TextBox 5">
            <a:extLst>
              <a:ext uri="{FF2B5EF4-FFF2-40B4-BE49-F238E27FC236}">
                <a16:creationId xmlns:a16="http://schemas.microsoft.com/office/drawing/2014/main" id="{6BB832FE-7325-4620-B7D4-A20815F13D42}"/>
              </a:ext>
            </a:extLst>
          </p:cNvPr>
          <p:cNvSpPr txBox="1"/>
          <p:nvPr/>
        </p:nvSpPr>
        <p:spPr>
          <a:xfrm>
            <a:off x="360000" y="1824697"/>
            <a:ext cx="10958513" cy="2523768"/>
          </a:xfrm>
          <a:prstGeom prst="rect">
            <a:avLst/>
          </a:prstGeom>
          <a:noFill/>
        </p:spPr>
        <p:txBody>
          <a:bodyPr wrap="square" rtlCol="0" anchor="ctr">
            <a:spAutoFit/>
          </a:bodyPr>
          <a:lstStyle/>
          <a:p>
            <a:pPr algn="l">
              <a:buFont typeface="Arial" panose="020B0604020202020204" pitchFamily="34" charset="0"/>
              <a:buChar char="•"/>
            </a:pPr>
            <a:r>
              <a:rPr lang="en-US" sz="2000" b="0" i="0" dirty="0">
                <a:solidFill>
                  <a:srgbClr val="24292F"/>
                </a:solidFill>
                <a:effectLst/>
              </a:rPr>
              <a:t>Suchitra Kadolkar</a:t>
            </a:r>
          </a:p>
          <a:p>
            <a:pPr algn="l">
              <a:buFont typeface="Arial" panose="020B0604020202020204" pitchFamily="34" charset="0"/>
              <a:buChar char="•"/>
            </a:pPr>
            <a:r>
              <a:rPr lang="en-US" sz="2000" b="0" i="0" dirty="0">
                <a:solidFill>
                  <a:srgbClr val="24292F"/>
                </a:solidFill>
                <a:effectLst/>
              </a:rPr>
              <a:t>Rushikesh </a:t>
            </a:r>
            <a:r>
              <a:rPr lang="en-US" sz="2000" b="0" i="0" dirty="0">
                <a:solidFill>
                  <a:srgbClr val="24292F"/>
                </a:solidFill>
                <a:effectLst/>
                <a:cs typeface="Arial" panose="020B0604020202020204" pitchFamily="34" charset="0"/>
              </a:rPr>
              <a:t>Tapdiya</a:t>
            </a:r>
          </a:p>
          <a:p>
            <a:pPr algn="l">
              <a:buFont typeface="Arial" panose="020B0604020202020204" pitchFamily="34" charset="0"/>
              <a:buChar char="•"/>
            </a:pPr>
            <a:r>
              <a:rPr lang="en-US" sz="2000" b="0" i="0" dirty="0">
                <a:solidFill>
                  <a:srgbClr val="24292F"/>
                </a:solidFill>
                <a:effectLst/>
              </a:rPr>
              <a:t>Rohan Kulkarni</a:t>
            </a:r>
          </a:p>
          <a:p>
            <a:pPr algn="l">
              <a:buFont typeface="Arial" panose="020B0604020202020204" pitchFamily="34" charset="0"/>
              <a:buChar char="•"/>
            </a:pPr>
            <a:r>
              <a:rPr lang="en-US" sz="2000" b="0" i="0" dirty="0">
                <a:solidFill>
                  <a:srgbClr val="24292F"/>
                </a:solidFill>
                <a:effectLst/>
              </a:rPr>
              <a:t>Sachin Kulkarni</a:t>
            </a:r>
          </a:p>
          <a:p>
            <a:pPr algn="l">
              <a:buFont typeface="Arial" panose="020B0604020202020204" pitchFamily="34" charset="0"/>
              <a:buChar char="•"/>
            </a:pPr>
            <a:r>
              <a:rPr lang="en-US" sz="2000" b="0" i="0" dirty="0">
                <a:solidFill>
                  <a:srgbClr val="24292F"/>
                </a:solidFill>
                <a:effectLst/>
              </a:rPr>
              <a:t>Dimuthi Tharaka</a:t>
            </a:r>
          </a:p>
          <a:p>
            <a:pPr algn="l">
              <a:buFont typeface="Arial" panose="020B0604020202020204" pitchFamily="34" charset="0"/>
              <a:buChar char="•"/>
            </a:pPr>
            <a:r>
              <a:rPr lang="en-US" sz="2000" b="0" i="0" dirty="0">
                <a:solidFill>
                  <a:srgbClr val="24292F"/>
                </a:solidFill>
                <a:effectLst/>
              </a:rPr>
              <a:t>Rishitha Vejalla</a:t>
            </a:r>
          </a:p>
          <a:p>
            <a:pPr algn="l">
              <a:buFont typeface="Arial" panose="020B0604020202020204" pitchFamily="34" charset="0"/>
              <a:buChar char="•"/>
            </a:pPr>
            <a:r>
              <a:rPr lang="en-US" sz="2000" b="0" i="0" dirty="0">
                <a:solidFill>
                  <a:srgbClr val="24292F"/>
                </a:solidFill>
                <a:effectLst/>
              </a:rPr>
              <a:t>Roshini Uppati</a:t>
            </a:r>
          </a:p>
          <a:p>
            <a:endParaRPr lang="en-US" dirty="0"/>
          </a:p>
        </p:txBody>
      </p:sp>
    </p:spTree>
    <p:extLst>
      <p:ext uri="{BB962C8B-B14F-4D97-AF65-F5344CB8AC3E}">
        <p14:creationId xmlns:p14="http://schemas.microsoft.com/office/powerpoint/2010/main" val="55319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B2F9-2017-43EC-BE15-18F57FE06F37}"/>
              </a:ext>
            </a:extLst>
          </p:cNvPr>
          <p:cNvSpPr>
            <a:spLocks noGrp="1"/>
          </p:cNvSpPr>
          <p:nvPr>
            <p:ph type="title"/>
          </p:nvPr>
        </p:nvSpPr>
        <p:spPr>
          <a:xfrm>
            <a:off x="369030" y="503838"/>
            <a:ext cx="11453940" cy="360000"/>
          </a:xfrm>
        </p:spPr>
        <p:txBody>
          <a:bodyPr/>
          <a:lstStyle/>
          <a:p>
            <a:r>
              <a:rPr lang="en-US" sz="2800" dirty="0"/>
              <a:t>Index</a:t>
            </a:r>
          </a:p>
        </p:txBody>
      </p:sp>
      <p:sp>
        <p:nvSpPr>
          <p:cNvPr id="4" name="Slide Number Placeholder 3">
            <a:extLst>
              <a:ext uri="{FF2B5EF4-FFF2-40B4-BE49-F238E27FC236}">
                <a16:creationId xmlns:a16="http://schemas.microsoft.com/office/drawing/2014/main" id="{49AFEACA-E2AE-4E2E-B929-664B2CB60667}"/>
              </a:ext>
            </a:extLst>
          </p:cNvPr>
          <p:cNvSpPr>
            <a:spLocks noGrp="1"/>
          </p:cNvSpPr>
          <p:nvPr>
            <p:ph type="sldNum" sz="quarter" idx="11"/>
          </p:nvPr>
        </p:nvSpPr>
        <p:spPr/>
        <p:txBody>
          <a:bodyPr/>
          <a:lstStyle/>
          <a:p>
            <a:fld id="{05AD7B4A-18A6-AF4F-A22E-139A342BB38C}" type="slidenum">
              <a:rPr lang="en-US" smtClean="0"/>
              <a:pPr/>
              <a:t>3</a:t>
            </a:fld>
            <a:endParaRPr lang="en-US"/>
          </a:p>
        </p:txBody>
      </p:sp>
      <p:sp>
        <p:nvSpPr>
          <p:cNvPr id="6" name="TextBox 5">
            <a:extLst>
              <a:ext uri="{FF2B5EF4-FFF2-40B4-BE49-F238E27FC236}">
                <a16:creationId xmlns:a16="http://schemas.microsoft.com/office/drawing/2014/main" id="{6BB832FE-7325-4620-B7D4-A20815F13D42}"/>
              </a:ext>
            </a:extLst>
          </p:cNvPr>
          <p:cNvSpPr txBox="1"/>
          <p:nvPr/>
        </p:nvSpPr>
        <p:spPr>
          <a:xfrm>
            <a:off x="360000" y="1117287"/>
            <a:ext cx="10958513" cy="2831544"/>
          </a:xfrm>
          <a:prstGeom prst="rect">
            <a:avLst/>
          </a:prstGeom>
          <a:noFill/>
        </p:spPr>
        <p:txBody>
          <a:bodyPr wrap="square" rtlCol="0">
            <a:spAutoFit/>
          </a:bodyPr>
          <a:lstStyle/>
          <a:p>
            <a:pPr marL="285750" indent="-285750">
              <a:buFont typeface="Arial" panose="020B0604020202020204" pitchFamily="34" charset="0"/>
              <a:buChar char="•"/>
            </a:pPr>
            <a:r>
              <a:rPr lang="en-US" sz="2000" dirty="0"/>
              <a:t>Introduction</a:t>
            </a:r>
          </a:p>
          <a:p>
            <a:pPr marL="285750" indent="-285750">
              <a:buFont typeface="Arial" panose="020B0604020202020204" pitchFamily="34" charset="0"/>
              <a:buChar char="•"/>
            </a:pPr>
            <a:r>
              <a:rPr lang="en-US" sz="2000" dirty="0"/>
              <a:t>Problem Statement</a:t>
            </a:r>
          </a:p>
          <a:p>
            <a:pPr marL="285750" indent="-285750">
              <a:buFont typeface="Arial" panose="020B0604020202020204" pitchFamily="34" charset="0"/>
              <a:buChar char="•"/>
            </a:pPr>
            <a:r>
              <a:rPr lang="en-US" sz="2000" dirty="0"/>
              <a:t>Proposed System and Features</a:t>
            </a:r>
          </a:p>
          <a:p>
            <a:pPr marL="285750" indent="-285750">
              <a:buFont typeface="Arial" panose="020B0604020202020204" pitchFamily="34" charset="0"/>
              <a:buChar char="•"/>
            </a:pPr>
            <a:r>
              <a:rPr lang="en-US" sz="2000" dirty="0"/>
              <a:t>Hardware and Software Requirements</a:t>
            </a:r>
          </a:p>
          <a:p>
            <a:pPr marL="285750" indent="-285750">
              <a:buFont typeface="Arial" panose="020B0604020202020204" pitchFamily="34" charset="0"/>
              <a:buChar char="•"/>
            </a:pPr>
            <a:r>
              <a:rPr lang="en-US" sz="2000" dirty="0"/>
              <a:t>Diagrams</a:t>
            </a:r>
          </a:p>
          <a:p>
            <a:pPr marL="285750" indent="-285750">
              <a:buFont typeface="Arial" panose="020B0604020202020204" pitchFamily="34" charset="0"/>
              <a:buChar char="•"/>
            </a:pPr>
            <a:r>
              <a:rPr lang="en-US" sz="2000" dirty="0"/>
              <a:t>Code Coverage</a:t>
            </a:r>
          </a:p>
          <a:p>
            <a:pPr marL="285750" indent="-285750">
              <a:buFont typeface="Arial" panose="020B0604020202020204" pitchFamily="34" charset="0"/>
              <a:buChar char="•"/>
            </a:pPr>
            <a:r>
              <a:rPr lang="en-US" sz="2000" dirty="0"/>
              <a:t>Conclusion</a:t>
            </a:r>
          </a:p>
          <a:p>
            <a:pPr marL="285750" indent="-285750">
              <a:buFont typeface="Arial" panose="020B0604020202020204" pitchFamily="34" charset="0"/>
              <a:buChar char="•"/>
            </a:pPr>
            <a:r>
              <a:rPr lang="en-US" sz="2000" dirty="0"/>
              <a:t>Future Enhancement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519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B2F9-2017-43EC-BE15-18F57FE06F37}"/>
              </a:ext>
            </a:extLst>
          </p:cNvPr>
          <p:cNvSpPr>
            <a:spLocks noGrp="1"/>
          </p:cNvSpPr>
          <p:nvPr>
            <p:ph type="title"/>
          </p:nvPr>
        </p:nvSpPr>
        <p:spPr>
          <a:xfrm>
            <a:off x="369030" y="503838"/>
            <a:ext cx="11453940" cy="360000"/>
          </a:xfrm>
        </p:spPr>
        <p:txBody>
          <a:bodyPr/>
          <a:lstStyle/>
          <a:p>
            <a:r>
              <a:rPr lang="en-US" sz="2800" dirty="0"/>
              <a:t>Introduction</a:t>
            </a:r>
          </a:p>
        </p:txBody>
      </p:sp>
      <p:sp>
        <p:nvSpPr>
          <p:cNvPr id="4" name="Slide Number Placeholder 3">
            <a:extLst>
              <a:ext uri="{FF2B5EF4-FFF2-40B4-BE49-F238E27FC236}">
                <a16:creationId xmlns:a16="http://schemas.microsoft.com/office/drawing/2014/main" id="{49AFEACA-E2AE-4E2E-B929-664B2CB60667}"/>
              </a:ext>
            </a:extLst>
          </p:cNvPr>
          <p:cNvSpPr>
            <a:spLocks noGrp="1"/>
          </p:cNvSpPr>
          <p:nvPr>
            <p:ph type="sldNum" sz="quarter" idx="11"/>
          </p:nvPr>
        </p:nvSpPr>
        <p:spPr/>
        <p:txBody>
          <a:bodyPr/>
          <a:lstStyle/>
          <a:p>
            <a:fld id="{05AD7B4A-18A6-AF4F-A22E-139A342BB38C}" type="slidenum">
              <a:rPr lang="en-US" smtClean="0"/>
              <a:pPr/>
              <a:t>4</a:t>
            </a:fld>
            <a:endParaRPr lang="en-US"/>
          </a:p>
        </p:txBody>
      </p:sp>
      <p:sp>
        <p:nvSpPr>
          <p:cNvPr id="6" name="TextBox 5">
            <a:extLst>
              <a:ext uri="{FF2B5EF4-FFF2-40B4-BE49-F238E27FC236}">
                <a16:creationId xmlns:a16="http://schemas.microsoft.com/office/drawing/2014/main" id="{6BB832FE-7325-4620-B7D4-A20815F13D42}"/>
              </a:ext>
            </a:extLst>
          </p:cNvPr>
          <p:cNvSpPr txBox="1"/>
          <p:nvPr/>
        </p:nvSpPr>
        <p:spPr>
          <a:xfrm>
            <a:off x="483290" y="1651543"/>
            <a:ext cx="10958513" cy="1015663"/>
          </a:xfrm>
          <a:prstGeom prst="rect">
            <a:avLst/>
          </a:prstGeom>
          <a:noFill/>
        </p:spPr>
        <p:txBody>
          <a:bodyPr wrap="square" rtlCol="0">
            <a:spAutoFit/>
          </a:bodyPr>
          <a:lstStyle/>
          <a:p>
            <a:r>
              <a:rPr lang="en-US" sz="1800" b="0" i="0" dirty="0">
                <a:solidFill>
                  <a:srgbClr val="000000"/>
                </a:solidFill>
                <a:effectLst/>
                <a:latin typeface="Calibri" panose="020F0502020204030204" pitchFamily="34" charset="0"/>
              </a:rPr>
              <a:t> 	</a:t>
            </a:r>
            <a:r>
              <a:rPr lang="en-US" sz="2000" b="0" i="0" dirty="0">
                <a:solidFill>
                  <a:srgbClr val="000000"/>
                </a:solidFill>
                <a:effectLst/>
              </a:rPr>
              <a:t>The system is designed to help students find internship for their profiles easily. Students can see various job profiles on one page itself and can apply for the roles. Companies can register and post their jobs profile here itself. </a:t>
            </a:r>
            <a:endParaRPr lang="en-US" sz="2000" dirty="0"/>
          </a:p>
        </p:txBody>
      </p:sp>
    </p:spTree>
    <p:extLst>
      <p:ext uri="{BB962C8B-B14F-4D97-AF65-F5344CB8AC3E}">
        <p14:creationId xmlns:p14="http://schemas.microsoft.com/office/powerpoint/2010/main" val="264581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B2F9-2017-43EC-BE15-18F57FE06F37}"/>
              </a:ext>
            </a:extLst>
          </p:cNvPr>
          <p:cNvSpPr>
            <a:spLocks noGrp="1"/>
          </p:cNvSpPr>
          <p:nvPr>
            <p:ph type="title"/>
          </p:nvPr>
        </p:nvSpPr>
        <p:spPr>
          <a:xfrm>
            <a:off x="369030" y="503838"/>
            <a:ext cx="11453940" cy="360000"/>
          </a:xfrm>
        </p:spPr>
        <p:txBody>
          <a:bodyPr/>
          <a:lstStyle/>
          <a:p>
            <a:r>
              <a:rPr lang="en-US" sz="2800" dirty="0"/>
              <a:t>Problem Statement</a:t>
            </a:r>
          </a:p>
        </p:txBody>
      </p:sp>
      <p:sp>
        <p:nvSpPr>
          <p:cNvPr id="4" name="Slide Number Placeholder 3">
            <a:extLst>
              <a:ext uri="{FF2B5EF4-FFF2-40B4-BE49-F238E27FC236}">
                <a16:creationId xmlns:a16="http://schemas.microsoft.com/office/drawing/2014/main" id="{49AFEACA-E2AE-4E2E-B929-664B2CB60667}"/>
              </a:ext>
            </a:extLst>
          </p:cNvPr>
          <p:cNvSpPr>
            <a:spLocks noGrp="1"/>
          </p:cNvSpPr>
          <p:nvPr>
            <p:ph type="sldNum" sz="quarter" idx="11"/>
          </p:nvPr>
        </p:nvSpPr>
        <p:spPr/>
        <p:txBody>
          <a:bodyPr/>
          <a:lstStyle/>
          <a:p>
            <a:fld id="{05AD7B4A-18A6-AF4F-A22E-139A342BB38C}" type="slidenum">
              <a:rPr lang="en-US" smtClean="0"/>
              <a:pPr/>
              <a:t>5</a:t>
            </a:fld>
            <a:endParaRPr lang="en-US"/>
          </a:p>
        </p:txBody>
      </p:sp>
      <p:sp>
        <p:nvSpPr>
          <p:cNvPr id="6" name="TextBox 5">
            <a:extLst>
              <a:ext uri="{FF2B5EF4-FFF2-40B4-BE49-F238E27FC236}">
                <a16:creationId xmlns:a16="http://schemas.microsoft.com/office/drawing/2014/main" id="{6BB832FE-7325-4620-B7D4-A20815F13D42}"/>
              </a:ext>
            </a:extLst>
          </p:cNvPr>
          <p:cNvSpPr txBox="1"/>
          <p:nvPr/>
        </p:nvSpPr>
        <p:spPr>
          <a:xfrm>
            <a:off x="483290" y="1651543"/>
            <a:ext cx="10958513" cy="707886"/>
          </a:xfrm>
          <a:prstGeom prst="rect">
            <a:avLst/>
          </a:prstGeom>
          <a:noFill/>
        </p:spPr>
        <p:txBody>
          <a:bodyPr wrap="square" rtlCol="0">
            <a:spAutoFit/>
          </a:bodyPr>
          <a:lstStyle/>
          <a:p>
            <a:r>
              <a:rPr lang="en-US" sz="1800" b="0" i="0" dirty="0">
                <a:solidFill>
                  <a:srgbClr val="000000"/>
                </a:solidFill>
                <a:effectLst/>
                <a:latin typeface="Calibri" panose="020F0502020204030204" pitchFamily="34" charset="0"/>
              </a:rPr>
              <a:t> 	</a:t>
            </a:r>
            <a:r>
              <a:rPr lang="en-IN" sz="2000" b="0" i="0" dirty="0">
                <a:solidFill>
                  <a:srgbClr val="000000"/>
                </a:solidFill>
                <a:effectLst/>
              </a:rPr>
              <a:t>Design a system to help students where they can search and apply for jobs, and companies can also find suitable interns for their job profiles.</a:t>
            </a:r>
            <a:endParaRPr lang="en-US" sz="2000" dirty="0"/>
          </a:p>
        </p:txBody>
      </p:sp>
    </p:spTree>
    <p:extLst>
      <p:ext uri="{BB962C8B-B14F-4D97-AF65-F5344CB8AC3E}">
        <p14:creationId xmlns:p14="http://schemas.microsoft.com/office/powerpoint/2010/main" val="2382849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B2F9-2017-43EC-BE15-18F57FE06F37}"/>
              </a:ext>
            </a:extLst>
          </p:cNvPr>
          <p:cNvSpPr>
            <a:spLocks noGrp="1"/>
          </p:cNvSpPr>
          <p:nvPr>
            <p:ph type="title"/>
          </p:nvPr>
        </p:nvSpPr>
        <p:spPr>
          <a:xfrm>
            <a:off x="369030" y="503838"/>
            <a:ext cx="11453940" cy="360000"/>
          </a:xfrm>
        </p:spPr>
        <p:txBody>
          <a:bodyPr/>
          <a:lstStyle/>
          <a:p>
            <a:r>
              <a:rPr lang="en-US" sz="2800" dirty="0"/>
              <a:t>Proposed System</a:t>
            </a:r>
          </a:p>
        </p:txBody>
      </p:sp>
      <p:sp>
        <p:nvSpPr>
          <p:cNvPr id="4" name="Slide Number Placeholder 3">
            <a:extLst>
              <a:ext uri="{FF2B5EF4-FFF2-40B4-BE49-F238E27FC236}">
                <a16:creationId xmlns:a16="http://schemas.microsoft.com/office/drawing/2014/main" id="{49AFEACA-E2AE-4E2E-B929-664B2CB60667}"/>
              </a:ext>
            </a:extLst>
          </p:cNvPr>
          <p:cNvSpPr>
            <a:spLocks noGrp="1"/>
          </p:cNvSpPr>
          <p:nvPr>
            <p:ph type="sldNum" sz="quarter" idx="11"/>
          </p:nvPr>
        </p:nvSpPr>
        <p:spPr/>
        <p:txBody>
          <a:bodyPr/>
          <a:lstStyle/>
          <a:p>
            <a:fld id="{05AD7B4A-18A6-AF4F-A22E-139A342BB38C}" type="slidenum">
              <a:rPr lang="en-US" smtClean="0"/>
              <a:pPr/>
              <a:t>6</a:t>
            </a:fld>
            <a:endParaRPr lang="en-US"/>
          </a:p>
        </p:txBody>
      </p:sp>
      <p:sp>
        <p:nvSpPr>
          <p:cNvPr id="6" name="TextBox 5">
            <a:extLst>
              <a:ext uri="{FF2B5EF4-FFF2-40B4-BE49-F238E27FC236}">
                <a16:creationId xmlns:a16="http://schemas.microsoft.com/office/drawing/2014/main" id="{6BB832FE-7325-4620-B7D4-A20815F13D42}"/>
              </a:ext>
            </a:extLst>
          </p:cNvPr>
          <p:cNvSpPr txBox="1"/>
          <p:nvPr/>
        </p:nvSpPr>
        <p:spPr>
          <a:xfrm>
            <a:off x="483290" y="1651543"/>
            <a:ext cx="10958513" cy="3785652"/>
          </a:xfrm>
          <a:prstGeom prst="rect">
            <a:avLst/>
          </a:prstGeom>
          <a:noFill/>
        </p:spPr>
        <p:txBody>
          <a:bodyPr wrap="square" rtlCol="0">
            <a:spAutoFit/>
          </a:bodyPr>
          <a:lstStyle/>
          <a:p>
            <a:pPr algn="l" rtl="0" fontAlgn="base"/>
            <a:r>
              <a:rPr lang="en-US" sz="2000" b="0" i="0" dirty="0">
                <a:solidFill>
                  <a:srgbClr val="000000"/>
                </a:solidFill>
                <a:effectLst/>
              </a:rPr>
              <a:t>Admin- </a:t>
            </a:r>
          </a:p>
          <a:p>
            <a:pPr algn="l" rtl="0" fontAlgn="base"/>
            <a:r>
              <a:rPr lang="en-US" sz="2000" b="0" i="0" dirty="0">
                <a:solidFill>
                  <a:srgbClr val="000000"/>
                </a:solidFill>
                <a:effectLst/>
              </a:rPr>
              <a:t> 	Entire control over the system. </a:t>
            </a:r>
          </a:p>
          <a:p>
            <a:pPr algn="l" rtl="0" fontAlgn="base"/>
            <a:r>
              <a:rPr lang="en-US" sz="2000" b="0" i="0" dirty="0">
                <a:solidFill>
                  <a:srgbClr val="000000"/>
                </a:solidFill>
                <a:effectLst/>
              </a:rPr>
              <a:t>Company Admin-(many profiles 1-many relationship) </a:t>
            </a:r>
          </a:p>
          <a:p>
            <a:pPr marL="1257300" lvl="2" indent="-342900" fontAlgn="base">
              <a:buFont typeface="Arial" panose="020B0604020202020204" pitchFamily="34" charset="0"/>
              <a:buChar char="•"/>
            </a:pPr>
            <a:r>
              <a:rPr lang="en-US" sz="2000" b="0" i="0" dirty="0">
                <a:solidFill>
                  <a:srgbClr val="000000"/>
                </a:solidFill>
                <a:effectLst/>
              </a:rPr>
              <a:t>Add Company Job Profile. </a:t>
            </a:r>
          </a:p>
          <a:p>
            <a:pPr marL="1257300" lvl="2" indent="-342900" fontAlgn="base">
              <a:buFont typeface="Arial" panose="020B0604020202020204" pitchFamily="34" charset="0"/>
              <a:buChar char="•"/>
            </a:pPr>
            <a:r>
              <a:rPr lang="en-US" sz="2000" b="0" i="0" dirty="0">
                <a:solidFill>
                  <a:srgbClr val="000000"/>
                </a:solidFill>
                <a:effectLst/>
              </a:rPr>
              <a:t>Update the profile </a:t>
            </a:r>
          </a:p>
          <a:p>
            <a:pPr marL="1257300" lvl="2" indent="-342900" fontAlgn="base">
              <a:buFont typeface="Arial" panose="020B0604020202020204" pitchFamily="34" charset="0"/>
              <a:buChar char="•"/>
            </a:pPr>
            <a:r>
              <a:rPr lang="en-US" sz="2000" b="0" i="0" dirty="0">
                <a:solidFill>
                  <a:srgbClr val="000000"/>
                </a:solidFill>
                <a:effectLst/>
              </a:rPr>
              <a:t>Delete the Profile </a:t>
            </a:r>
          </a:p>
          <a:p>
            <a:pPr marL="1257300" lvl="2" indent="-342900" fontAlgn="base">
              <a:buFont typeface="Arial" panose="020B0604020202020204" pitchFamily="34" charset="0"/>
              <a:buChar char="•"/>
            </a:pPr>
            <a:r>
              <a:rPr lang="en-US" sz="2000" b="0" i="0" dirty="0">
                <a:solidFill>
                  <a:srgbClr val="000000"/>
                </a:solidFill>
                <a:effectLst/>
              </a:rPr>
              <a:t>See the users listed for their profile. </a:t>
            </a:r>
          </a:p>
          <a:p>
            <a:pPr algn="l" rtl="0" fontAlgn="base"/>
            <a:r>
              <a:rPr lang="en-US" sz="2000" b="0" i="0" dirty="0">
                <a:solidFill>
                  <a:srgbClr val="000000"/>
                </a:solidFill>
                <a:effectLst/>
              </a:rPr>
              <a:t>Intern- </a:t>
            </a:r>
          </a:p>
          <a:p>
            <a:pPr marL="1257300" lvl="2" indent="-342900" fontAlgn="base">
              <a:buFont typeface="Arial" panose="020B0604020202020204" pitchFamily="34" charset="0"/>
              <a:buChar char="•"/>
            </a:pPr>
            <a:r>
              <a:rPr lang="en-US" sz="2000" b="0" i="0" dirty="0">
                <a:solidFill>
                  <a:srgbClr val="000000"/>
                </a:solidFill>
                <a:effectLst/>
              </a:rPr>
              <a:t>Add his/her information </a:t>
            </a:r>
          </a:p>
          <a:p>
            <a:pPr marL="1257300" lvl="2" indent="-342900" fontAlgn="base">
              <a:buFont typeface="Arial" panose="020B0604020202020204" pitchFamily="34" charset="0"/>
              <a:buChar char="•"/>
            </a:pPr>
            <a:r>
              <a:rPr lang="en-US" sz="2000" b="0" i="0" dirty="0">
                <a:solidFill>
                  <a:srgbClr val="000000"/>
                </a:solidFill>
                <a:effectLst/>
              </a:rPr>
              <a:t>Retrieve the available profiles. </a:t>
            </a:r>
          </a:p>
          <a:p>
            <a:pPr marL="1257300" lvl="2" indent="-342900" fontAlgn="base">
              <a:buFont typeface="Arial" panose="020B0604020202020204" pitchFamily="34" charset="0"/>
              <a:buChar char="•"/>
            </a:pPr>
            <a:r>
              <a:rPr lang="en-US" sz="2000" b="0" i="0" dirty="0">
                <a:solidFill>
                  <a:srgbClr val="000000"/>
                </a:solidFill>
                <a:effectLst/>
              </a:rPr>
              <a:t>Apply for any profile. </a:t>
            </a:r>
          </a:p>
          <a:p>
            <a:pPr algn="l" rtl="0" fontAlgn="base"/>
            <a:r>
              <a:rPr lang="en-US" sz="2000" b="0" i="0" dirty="0">
                <a:solidFill>
                  <a:srgbClr val="000000"/>
                </a:solidFill>
                <a:effectLst/>
              </a:rPr>
              <a:t> </a:t>
            </a:r>
          </a:p>
        </p:txBody>
      </p:sp>
    </p:spTree>
    <p:extLst>
      <p:ext uri="{BB962C8B-B14F-4D97-AF65-F5344CB8AC3E}">
        <p14:creationId xmlns:p14="http://schemas.microsoft.com/office/powerpoint/2010/main" val="97925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B2F9-2017-43EC-BE15-18F57FE06F37}"/>
              </a:ext>
            </a:extLst>
          </p:cNvPr>
          <p:cNvSpPr>
            <a:spLocks noGrp="1"/>
          </p:cNvSpPr>
          <p:nvPr>
            <p:ph type="title"/>
          </p:nvPr>
        </p:nvSpPr>
        <p:spPr>
          <a:xfrm>
            <a:off x="369030" y="503838"/>
            <a:ext cx="11453940" cy="360000"/>
          </a:xfrm>
        </p:spPr>
        <p:txBody>
          <a:bodyPr/>
          <a:lstStyle/>
          <a:p>
            <a:r>
              <a:rPr lang="en-US" sz="2800" dirty="0"/>
              <a:t>Hardware and Software Requirements</a:t>
            </a:r>
          </a:p>
        </p:txBody>
      </p:sp>
      <p:sp>
        <p:nvSpPr>
          <p:cNvPr id="4" name="Slide Number Placeholder 3">
            <a:extLst>
              <a:ext uri="{FF2B5EF4-FFF2-40B4-BE49-F238E27FC236}">
                <a16:creationId xmlns:a16="http://schemas.microsoft.com/office/drawing/2014/main" id="{49AFEACA-E2AE-4E2E-B929-664B2CB60667}"/>
              </a:ext>
            </a:extLst>
          </p:cNvPr>
          <p:cNvSpPr>
            <a:spLocks noGrp="1"/>
          </p:cNvSpPr>
          <p:nvPr>
            <p:ph type="sldNum" sz="quarter" idx="11"/>
          </p:nvPr>
        </p:nvSpPr>
        <p:spPr/>
        <p:txBody>
          <a:bodyPr/>
          <a:lstStyle/>
          <a:p>
            <a:fld id="{05AD7B4A-18A6-AF4F-A22E-139A342BB38C}" type="slidenum">
              <a:rPr lang="en-US" smtClean="0"/>
              <a:pPr/>
              <a:t>7</a:t>
            </a:fld>
            <a:endParaRPr lang="en-US"/>
          </a:p>
        </p:txBody>
      </p:sp>
      <p:sp>
        <p:nvSpPr>
          <p:cNvPr id="6" name="TextBox 5">
            <a:extLst>
              <a:ext uri="{FF2B5EF4-FFF2-40B4-BE49-F238E27FC236}">
                <a16:creationId xmlns:a16="http://schemas.microsoft.com/office/drawing/2014/main" id="{6BB832FE-7325-4620-B7D4-A20815F13D42}"/>
              </a:ext>
            </a:extLst>
          </p:cNvPr>
          <p:cNvSpPr txBox="1"/>
          <p:nvPr/>
        </p:nvSpPr>
        <p:spPr>
          <a:xfrm>
            <a:off x="483290" y="1651543"/>
            <a:ext cx="10958513" cy="400110"/>
          </a:xfrm>
          <a:prstGeom prst="rect">
            <a:avLst/>
          </a:prstGeom>
          <a:noFill/>
        </p:spPr>
        <p:txBody>
          <a:bodyPr wrap="square" rtlCol="0">
            <a:spAutoFit/>
          </a:bodyPr>
          <a:lstStyle/>
          <a:p>
            <a:pPr marL="342900" indent="-342900" algn="l" rtl="0" fontAlgn="base">
              <a:buFont typeface="Arial" panose="020B0604020202020204" pitchFamily="34" charset="0"/>
              <a:buChar char="•"/>
            </a:pPr>
            <a:r>
              <a:rPr lang="en-IN" sz="2000" b="0" i="0" dirty="0">
                <a:solidFill>
                  <a:srgbClr val="000000"/>
                </a:solidFill>
                <a:effectLst/>
              </a:rPr>
              <a:t>Spring Boot, Spring, MySQL, Maven, HTML5, CSS 3,Thymeleaf,Github, Core JAVA. </a:t>
            </a:r>
            <a:endParaRPr lang="en-US" sz="2000" dirty="0"/>
          </a:p>
        </p:txBody>
      </p:sp>
    </p:spTree>
    <p:extLst>
      <p:ext uri="{BB962C8B-B14F-4D97-AF65-F5344CB8AC3E}">
        <p14:creationId xmlns:p14="http://schemas.microsoft.com/office/powerpoint/2010/main" val="190950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CCFE-D9A7-4D47-A069-DFDDF43E233A}"/>
              </a:ext>
            </a:extLst>
          </p:cNvPr>
          <p:cNvSpPr>
            <a:spLocks noGrp="1"/>
          </p:cNvSpPr>
          <p:nvPr>
            <p:ph type="title"/>
          </p:nvPr>
        </p:nvSpPr>
        <p:spPr/>
        <p:txBody>
          <a:bodyPr/>
          <a:lstStyle/>
          <a:p>
            <a:r>
              <a:rPr lang="en-US" sz="2800" dirty="0"/>
              <a:t>ER Diagram</a:t>
            </a:r>
          </a:p>
        </p:txBody>
      </p:sp>
      <p:pic>
        <p:nvPicPr>
          <p:cNvPr id="6" name="Content Placeholder 5" descr="Diagram&#10;&#10;Description automatically generated">
            <a:extLst>
              <a:ext uri="{FF2B5EF4-FFF2-40B4-BE49-F238E27FC236}">
                <a16:creationId xmlns:a16="http://schemas.microsoft.com/office/drawing/2014/main" id="{CFDCC368-000A-4791-80A7-83A3440CC5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752" y="850606"/>
            <a:ext cx="10755034" cy="5827394"/>
          </a:xfrm>
        </p:spPr>
      </p:pic>
      <p:sp>
        <p:nvSpPr>
          <p:cNvPr id="4" name="Slide Number Placeholder 3">
            <a:extLst>
              <a:ext uri="{FF2B5EF4-FFF2-40B4-BE49-F238E27FC236}">
                <a16:creationId xmlns:a16="http://schemas.microsoft.com/office/drawing/2014/main" id="{54E3FF9F-D7F4-4791-A3F2-4A7E8205745C}"/>
              </a:ext>
            </a:extLst>
          </p:cNvPr>
          <p:cNvSpPr>
            <a:spLocks noGrp="1"/>
          </p:cNvSpPr>
          <p:nvPr>
            <p:ph type="sldNum" sz="quarter" idx="11"/>
          </p:nvPr>
        </p:nvSpPr>
        <p:spPr/>
        <p:txBody>
          <a:bodyPr/>
          <a:lstStyle/>
          <a:p>
            <a:fld id="{05AD7B4A-18A6-AF4F-A22E-139A342BB38C}" type="slidenum">
              <a:rPr lang="en-US" smtClean="0"/>
              <a:pPr/>
              <a:t>8</a:t>
            </a:fld>
            <a:endParaRPr lang="en-US"/>
          </a:p>
        </p:txBody>
      </p:sp>
    </p:spTree>
    <p:extLst>
      <p:ext uri="{BB962C8B-B14F-4D97-AF65-F5344CB8AC3E}">
        <p14:creationId xmlns:p14="http://schemas.microsoft.com/office/powerpoint/2010/main" val="70550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22A-E708-4FA7-9C9C-FB770C9EA0F4}"/>
              </a:ext>
            </a:extLst>
          </p:cNvPr>
          <p:cNvSpPr>
            <a:spLocks noGrp="1"/>
          </p:cNvSpPr>
          <p:nvPr>
            <p:ph type="title"/>
          </p:nvPr>
        </p:nvSpPr>
        <p:spPr/>
        <p:txBody>
          <a:bodyPr/>
          <a:lstStyle/>
          <a:p>
            <a:r>
              <a:rPr lang="en-US" sz="2800" dirty="0"/>
              <a:t>Class Diagram</a:t>
            </a:r>
          </a:p>
        </p:txBody>
      </p:sp>
      <p:pic>
        <p:nvPicPr>
          <p:cNvPr id="6" name="Content Placeholder 5" descr="Diagram, schematic&#10;&#10;Description automatically generated">
            <a:extLst>
              <a:ext uri="{FF2B5EF4-FFF2-40B4-BE49-F238E27FC236}">
                <a16:creationId xmlns:a16="http://schemas.microsoft.com/office/drawing/2014/main" id="{A84A099E-A8B4-44FF-A86A-689C16D74A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00" y="797442"/>
            <a:ext cx="11537833" cy="5794744"/>
          </a:xfrm>
        </p:spPr>
      </p:pic>
      <p:sp>
        <p:nvSpPr>
          <p:cNvPr id="4" name="Slide Number Placeholder 3">
            <a:extLst>
              <a:ext uri="{FF2B5EF4-FFF2-40B4-BE49-F238E27FC236}">
                <a16:creationId xmlns:a16="http://schemas.microsoft.com/office/drawing/2014/main" id="{2DF38117-FCC0-4693-8685-DCFD8E403A94}"/>
              </a:ext>
            </a:extLst>
          </p:cNvPr>
          <p:cNvSpPr>
            <a:spLocks noGrp="1"/>
          </p:cNvSpPr>
          <p:nvPr>
            <p:ph type="sldNum" sz="quarter" idx="11"/>
          </p:nvPr>
        </p:nvSpPr>
        <p:spPr/>
        <p:txBody>
          <a:bodyPr/>
          <a:lstStyle/>
          <a:p>
            <a:fld id="{05AD7B4A-18A6-AF4F-A22E-139A342BB38C}" type="slidenum">
              <a:rPr lang="en-US" smtClean="0"/>
              <a:pPr/>
              <a:t>9</a:t>
            </a:fld>
            <a:endParaRPr lang="en-US"/>
          </a:p>
        </p:txBody>
      </p:sp>
    </p:spTree>
    <p:extLst>
      <p:ext uri="{BB962C8B-B14F-4D97-AF65-F5344CB8AC3E}">
        <p14:creationId xmlns:p14="http://schemas.microsoft.com/office/powerpoint/2010/main" val="341856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aster">
  <a:themeElements>
    <a:clrScheme name="Custom 1">
      <a:dk1>
        <a:srgbClr val="201D28"/>
      </a:dk1>
      <a:lt1>
        <a:srgbClr val="EEEFEE"/>
      </a:lt1>
      <a:dk2>
        <a:srgbClr val="4C4D4C"/>
      </a:dk2>
      <a:lt2>
        <a:srgbClr val="D3D1D4"/>
      </a:lt2>
      <a:accent1>
        <a:srgbClr val="FD5F08"/>
      </a:accent1>
      <a:accent2>
        <a:srgbClr val="FC7E39"/>
      </a:accent2>
      <a:accent3>
        <a:srgbClr val="FDBE9C"/>
      </a:accent3>
      <a:accent4>
        <a:srgbClr val="211D28"/>
      </a:accent4>
      <a:accent5>
        <a:srgbClr val="4E4A53"/>
      </a:accent5>
      <a:accent6>
        <a:srgbClr val="7A777E"/>
      </a:accent6>
      <a:hlink>
        <a:srgbClr val="FD5F08"/>
      </a:hlink>
      <a:folHlink>
        <a:srgbClr val="96380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79031524BD0A489864D0790F8F232E" ma:contentTypeVersion="4" ma:contentTypeDescription="Create a new document." ma:contentTypeScope="" ma:versionID="6a5622f1350967841fa8a3a4079ae3bb">
  <xsd:schema xmlns:xsd="http://www.w3.org/2001/XMLSchema" xmlns:xs="http://www.w3.org/2001/XMLSchema" xmlns:p="http://schemas.microsoft.com/office/2006/metadata/properties" xmlns:ns2="94c59a43-8224-48f6-b059-615a8d0ba7bc" targetNamespace="http://schemas.microsoft.com/office/2006/metadata/properties" ma:root="true" ma:fieldsID="2114dbea3f7d76d977c225cc1844b80f" ns2:_="">
    <xsd:import namespace="94c59a43-8224-48f6-b059-615a8d0ba7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c59a43-8224-48f6-b059-615a8d0ba7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609D31-772D-450F-AEFF-825E5574A1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c59a43-8224-48f6-b059-615a8d0ba7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465239-7937-479D-93BC-B47B60F7FBC6}">
  <ds:schemaRefs>
    <ds:schemaRef ds:uri="http://schemas.microsoft.com/sharepoint/v3/contenttype/forms"/>
  </ds:schemaRefs>
</ds:datastoreItem>
</file>

<file path=customXml/itemProps3.xml><?xml version="1.0" encoding="utf-8"?>
<ds:datastoreItem xmlns:ds="http://schemas.openxmlformats.org/officeDocument/2006/customXml" ds:itemID="{968A6EA2-BFD5-4580-B4BE-00D8E2553E01}">
  <ds:schemaRefs>
    <ds:schemaRef ds:uri="http://www.w3.org/XML/1998/namespace"/>
    <ds:schemaRef ds:uri="http://schemas.microsoft.com/office/2006/documentManagement/types"/>
    <ds:schemaRef ds:uri="http://schemas.microsoft.com/office/infopath/2007/PartnerControls"/>
    <ds:schemaRef ds:uri="9e7cc52e-6fbb-4d89-909c-ea5ed13c3a9d"/>
    <ds:schemaRef ds:uri="http://purl.org/dc/terms/"/>
    <ds:schemaRef ds:uri="http://purl.org/dc/elements/1.1/"/>
    <ds:schemaRef ds:uri="http://purl.org/dc/dcmityp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22</TotalTime>
  <Words>287</Words>
  <Application>Microsoft Office PowerPoint</Application>
  <PresentationFormat>Widescreen</PresentationFormat>
  <Paragraphs>69</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System Font Regular</vt:lpstr>
      <vt:lpstr>Master</vt:lpstr>
      <vt:lpstr> Phase 2 Java Jun21 Grp 3 Internship Portal</vt:lpstr>
      <vt:lpstr>Team Members:</vt:lpstr>
      <vt:lpstr>Index</vt:lpstr>
      <vt:lpstr>Introduction</vt:lpstr>
      <vt:lpstr>Problem Statement</vt:lpstr>
      <vt:lpstr>Proposed System</vt:lpstr>
      <vt:lpstr>Hardware and Software Requirements</vt:lpstr>
      <vt:lpstr>ER Diagram</vt:lpstr>
      <vt:lpstr>Class Diagram</vt:lpstr>
      <vt:lpstr>Use Case Diagram</vt:lpstr>
      <vt:lpstr>Code Coverage</vt:lpstr>
      <vt:lpstr>Conclusion</vt:lpstr>
      <vt:lpstr>Future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Champions at Work</dc:title>
  <dc:creator>Rajshree Ahirrao</dc:creator>
  <cp:lastModifiedBy>Rohan Kulkarni</cp:lastModifiedBy>
  <cp:revision>9</cp:revision>
  <dcterms:created xsi:type="dcterms:W3CDTF">2021-06-28T03:34:02Z</dcterms:created>
  <dcterms:modified xsi:type="dcterms:W3CDTF">2021-09-29T17:00:22Z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0x010100F479031524BD0A489864D0790F8F232E</vt:lpwstr>
  </property>
</Properties>
</file>