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4659-3868-4385-84B3-3AC2C29E4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Build Systems &amp; Task Runners</a:t>
            </a:r>
          </a:p>
        </p:txBody>
      </p:sp>
    </p:spTree>
    <p:extLst>
      <p:ext uri="{BB962C8B-B14F-4D97-AF65-F5344CB8AC3E}">
        <p14:creationId xmlns:p14="http://schemas.microsoft.com/office/powerpoint/2010/main" val="118266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13E3-E07A-4E7E-B48B-367286B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a Build System / Task Runner?</a:t>
            </a:r>
          </a:p>
        </p:txBody>
      </p:sp>
    </p:spTree>
    <p:extLst>
      <p:ext uri="{BB962C8B-B14F-4D97-AF65-F5344CB8AC3E}">
        <p14:creationId xmlns:p14="http://schemas.microsoft.com/office/powerpoint/2010/main" val="292944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74B356-8FAF-493B-B511-8F847E7F89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070" r="8070"/>
          <a:stretch>
            <a:fillRect/>
          </a:stretch>
        </p:blipFill>
        <p:spPr>
          <a:xfrm>
            <a:off x="283464" y="0"/>
            <a:ext cx="7355586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C1820D-C290-46C5-8771-A4B9B3E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Systems Automate routine Tasks.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CA072-5DE0-4142-90E1-8AA99631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Compiling JS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Compiling CSS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Concatenating/minifying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Linting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Optimizing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Providing a Dev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Anything you do as a Routine Task, Pretty Much,  </a:t>
            </a:r>
          </a:p>
        </p:txBody>
      </p:sp>
    </p:spTree>
    <p:extLst>
      <p:ext uri="{BB962C8B-B14F-4D97-AF65-F5344CB8AC3E}">
        <p14:creationId xmlns:p14="http://schemas.microsoft.com/office/powerpoint/2010/main" val="936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1CDE-FA7D-48FD-8423-C721ABF2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485" y="1946342"/>
            <a:ext cx="8187071" cy="3598781"/>
          </a:xfrm>
        </p:spPr>
        <p:txBody>
          <a:bodyPr/>
          <a:lstStyle/>
          <a:p>
            <a:r>
              <a:rPr lang="en-US" dirty="0"/>
              <a:t>Which one is Best for you?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C53D-4B1D-46E5-975C-CF611BC0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6015"/>
          </a:xfrm>
        </p:spPr>
        <p:txBody>
          <a:bodyPr>
            <a:normAutofit/>
          </a:bodyPr>
          <a:lstStyle/>
          <a:p>
            <a:r>
              <a:rPr lang="en-US" sz="4400" dirty="0"/>
              <a:t>There are many from which to Choose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7A42-DE39-41D5-B985-E2F3F3E9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8" y="1471749"/>
            <a:ext cx="2066109" cy="2066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94458-9373-4122-A229-7BBD7904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06" y="4367015"/>
            <a:ext cx="1835196" cy="1800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D0253-18BA-4C4B-B464-53757F65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41" y="1471749"/>
            <a:ext cx="2072640" cy="2072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19EE9-B4FA-4BD1-9156-3DDCC7310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48" y="4100945"/>
            <a:ext cx="2066109" cy="2066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274A5A-C143-42CD-876F-825174A1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651" y="3979614"/>
            <a:ext cx="2187440" cy="2187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AD73BE-35DE-49E7-AD52-F681B26D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228" y="4454497"/>
            <a:ext cx="1787253" cy="1237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5782C3-EE41-4E0D-91DE-08E495D33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9311" y="1973292"/>
            <a:ext cx="2101197" cy="1074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E68F4-F0D1-4D86-98CC-3E64B0C68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0794" y="1617718"/>
            <a:ext cx="2033908" cy="203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C2F479-C7BF-47DF-A1E0-1D69FEB755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149" r="1314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A7934B-5531-4B2D-A96C-EC571B78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Depends on What you want to do.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5C1A3-6889-4E71-B713-E0D5946F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our case we want to…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Write Code using ES6 Module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</a:t>
            </a:r>
            <a:r>
              <a:rPr lang="en-US" dirty="0" err="1"/>
              <a:t>Transpile</a:t>
            </a:r>
            <a:r>
              <a:rPr lang="en-US" dirty="0"/>
              <a:t> JavaScript Files to Run in any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Compile Sass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Implement a Dev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Create our Build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Be Simple</a:t>
            </a:r>
          </a:p>
        </p:txBody>
      </p:sp>
    </p:spTree>
    <p:extLst>
      <p:ext uri="{BB962C8B-B14F-4D97-AF65-F5344CB8AC3E}">
        <p14:creationId xmlns:p14="http://schemas.microsoft.com/office/powerpoint/2010/main" val="21125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5A19-1BE8-4641-A500-598BBF87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We’ll Combine Two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B7AA6B-A954-4CA2-BDAC-056ED6E3C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1650" y="2133600"/>
            <a:ext cx="3771900" cy="37719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58D1E2-D308-4F94-8D54-EDE0D6A565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8513" y="2133600"/>
            <a:ext cx="3771900" cy="3771900"/>
          </a:xfrm>
        </p:spPr>
      </p:pic>
    </p:spTree>
    <p:extLst>
      <p:ext uri="{BB962C8B-B14F-4D97-AF65-F5344CB8AC3E}">
        <p14:creationId xmlns:p14="http://schemas.microsoft.com/office/powerpoint/2010/main" val="9073339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</TotalTime>
  <Words>122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JS Build Systems &amp; Task Runners</vt:lpstr>
      <vt:lpstr>Why Use a Build System / Task Runner?</vt:lpstr>
      <vt:lpstr>Build Systems Automate routine Tasks.</vt:lpstr>
      <vt:lpstr>Which one is Best for you? </vt:lpstr>
      <vt:lpstr>There are many from which to Choose</vt:lpstr>
      <vt:lpstr>It All Depends on What you want to do.</vt:lpstr>
      <vt:lpstr>We’ll Combine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Build Systems &amp; Task Runners</dc:title>
  <dc:creator>Sean Olson</dc:creator>
  <cp:lastModifiedBy>Sean Olson</cp:lastModifiedBy>
  <cp:revision>10</cp:revision>
  <dcterms:created xsi:type="dcterms:W3CDTF">2018-03-20T22:04:03Z</dcterms:created>
  <dcterms:modified xsi:type="dcterms:W3CDTF">2018-03-20T22:49:37Z</dcterms:modified>
</cp:coreProperties>
</file>