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The JavaScript Workshop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0B59427-F794-42F3-B3FB-DB78F94166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83965" y="215900"/>
            <a:ext cx="866775" cy="688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29CC4D-79CE-42F8-B4D5-E9F1C9DD43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6945" y="215900"/>
            <a:ext cx="5893724" cy="6985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5pPr marL="0" indent="0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Neutra Text" panose="02000000000000000000" pitchFamily="50" charset="0"/>
              </a:defRPr>
            </a:lvl5pPr>
          </a:lstStyle>
          <a:p>
            <a:pPr lvl="4"/>
            <a:r>
              <a:rPr lang="en-US" dirty="0"/>
              <a:t>The JavaScript Workshop</a:t>
            </a:r>
          </a:p>
        </p:txBody>
      </p:sp>
    </p:spTree>
    <p:extLst>
      <p:ext uri="{BB962C8B-B14F-4D97-AF65-F5344CB8AC3E}">
        <p14:creationId xmlns:p14="http://schemas.microsoft.com/office/powerpoint/2010/main" val="306572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The JavaScript Workshop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047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73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114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dirty="0"/>
              <a:t>The JavaScript Workshop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FC2886-5B6E-4410-AFBA-328853EF3C2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eutra Text" panose="02000000000000000000" pitchFamily="50" charset="0"/>
              </a:defRPr>
            </a:lvl1pPr>
          </a:lstStyle>
          <a:p>
            <a:r>
              <a:rPr lang="en-US" dirty="0"/>
              <a:t>The JavaScript Workshop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589C52-C057-4C31-9A59-071AABD7B7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9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FA42-8548-46C6-BE5E-24F635AC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F8961-9E55-4BA9-878F-42360A66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00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_JavaScript_Workshop_Template.potx" id="{565E209E-D950-43D8-89C1-5145A3031E8A}" vid="{E8775F54-6C94-4405-9B4D-201FA4279A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The_JavaScript_Workshop_Template</Template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Impact</vt:lpstr>
      <vt:lpstr>Neutra Text</vt:lpstr>
      <vt:lpstr>Badge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Olson</dc:creator>
  <cp:lastModifiedBy>Sean Olson</cp:lastModifiedBy>
  <cp:revision>1</cp:revision>
  <dcterms:created xsi:type="dcterms:W3CDTF">2018-03-18T22:05:29Z</dcterms:created>
  <dcterms:modified xsi:type="dcterms:W3CDTF">2018-03-18T22:31:30Z</dcterms:modified>
</cp:coreProperties>
</file>