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2693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9C12-C83D-4800-AA0B-C9FF0E12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7964D-242B-47A0-A942-4AA128B41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60A7-C79B-4F5E-8AA0-86D16595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A81C-20D2-43AC-B66D-1739A2AE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C4FF-8C0D-458C-9AC4-E657F36D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2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EBD1-8D9D-41A3-8833-BC34276A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A56CD-C6AF-40AB-A747-24D4210B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76F3-782A-4BD7-B358-3B7F040B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75544-15EF-4692-B810-33637AF9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80E9-F91B-477C-B21C-C7BC5B3B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6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DE635-5876-4899-BE93-76CDAF2BA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E4290-0300-4339-876E-DF115CE64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03AA-4CC8-48A7-A246-5E42F6E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DFD2-6A43-4A3E-B649-F493AA05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AE9CD-713B-4F7F-8463-E33414EA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5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02B4-9AA2-4F17-93B2-50FDEE05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10F7-7C6A-4A58-BE11-E61407E1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E89F2-EEC7-48A5-8A18-4504D032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BAA0-1161-406C-9DEF-7834D2C1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15E6-BDE0-45BB-B4C7-025C904B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F3DF-6514-46A8-85E1-B9BBCDB1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580B0-AF0D-42E0-9D5D-3C0FE40A1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F00A-3C8F-48D9-9E1D-AE37DEC8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12FE-80B6-4E35-9306-7ACC5293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E8C9-A3C1-45FD-9AA5-A836A6FF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7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A20E-275F-47EE-B139-AB94474F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7A4B-6254-443A-9D5C-E118CFF87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F8BCE-EEDE-4B8B-84CE-84922F37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635CE-FEA1-4880-B9CA-75508015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89B1F-BA67-4572-97D6-159BEFB4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2BCC8-2A9F-47D3-B9D6-C9F60E2C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6C6E-F8D8-48A0-9170-D273220F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812BE-57B2-49EA-8232-B14AD44F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EBE49-363E-4327-A22B-891CB1688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1521A-8252-40D4-A03C-B63450F9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B9B81-B7E0-4634-9152-9718D3CA9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B2B9A-AB03-4DA7-8106-6025C5B9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E8682-827B-410F-8A4A-338AEFE2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0714E-832B-48FF-AFEF-7269DD8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9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272C-FAAA-4A7F-8ACA-6006579E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FCC4C-5EB1-476D-A505-A9E52D2F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56265-71C2-4483-B263-5FD2580E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AE46B-E6B7-4BA4-B8C6-F780ECAB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15010-0B14-437C-8BE6-9AB6701F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76619-4C9B-44FA-9E48-33E8927B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6CA75-83AE-4D55-84A1-8A1E4B32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7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BC59-37D5-482C-87FF-9FBE4593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7954-1572-4901-9823-5EED036D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6CA5-9D4C-4A6E-ABF9-5295B31B5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67503-AF29-4694-908C-4938022D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0774A-DB76-4BDE-9BDE-C489DC76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F2BE0-CDCE-47C4-BFA8-7E2E5739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0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9110-2FDF-4DA3-B663-077C442A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8AFE0-B7A4-485A-B6D4-F986E1B0F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890FA-951A-4DB2-8E3E-2F001E3C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945D-3B9D-43A5-9565-067936F6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DD0B-12DD-4989-9713-759ED8D6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73249-B417-4E25-86DE-1D83F5E7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1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E5633-5412-4483-96B0-599C61D5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0A199-D7A8-43F5-904A-815691AA0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2EC2-D4D4-477D-964C-388061BBF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E3A2-7F4D-40CA-BED2-67BF2C415920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54619-5592-4919-AEF2-775DB79E3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9F480-DC6B-4E2B-9F20-6E437EFD0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C875-176E-4ECF-8AB5-99D3048AA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2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40224B-19AD-49DF-8F8D-4169E752CA72}"/>
              </a:ext>
            </a:extLst>
          </p:cNvPr>
          <p:cNvSpPr/>
          <p:nvPr/>
        </p:nvSpPr>
        <p:spPr>
          <a:xfrm>
            <a:off x="0" y="1124125"/>
            <a:ext cx="12192000" cy="144000"/>
          </a:xfrm>
          <a:prstGeom prst="rect">
            <a:avLst/>
          </a:prstGeom>
          <a:gradFill>
            <a:gsLst>
              <a:gs pos="68000">
                <a:schemeClr val="accent1">
                  <a:lumMod val="5000"/>
                  <a:lumOff val="95000"/>
                </a:schemeClr>
              </a:gs>
              <a:gs pos="1000">
                <a:schemeClr val="bg2">
                  <a:lumMod val="25000"/>
                </a:schemeClr>
              </a:gs>
              <a:gs pos="36000">
                <a:srgbClr val="BCBDBF"/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057B8A-3300-4A22-86E2-8434CA209E4B}"/>
              </a:ext>
            </a:extLst>
          </p:cNvPr>
          <p:cNvGrpSpPr/>
          <p:nvPr/>
        </p:nvGrpSpPr>
        <p:grpSpPr>
          <a:xfrm>
            <a:off x="-8160571" y="935009"/>
            <a:ext cx="1533927" cy="4311157"/>
            <a:chOff x="-8160571" y="935009"/>
            <a:chExt cx="1533927" cy="4311157"/>
          </a:xfrm>
          <a:effectLst>
            <a:reflection blurRad="101600" stA="88000" endPos="10000" dist="63500" dir="5400000" sy="-100000" algn="bl" rotWithShape="0"/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E6250F-AA30-407B-9552-7DC6358F585D}"/>
                </a:ext>
              </a:extLst>
            </p:cNvPr>
            <p:cNvSpPr/>
            <p:nvPr/>
          </p:nvSpPr>
          <p:spPr>
            <a:xfrm>
              <a:off x="-7883741" y="935009"/>
              <a:ext cx="666232" cy="666232"/>
            </a:xfrm>
            <a:custGeom>
              <a:avLst/>
              <a:gdLst>
                <a:gd name="connsiteX0" fmla="*/ 333116 w 666232"/>
                <a:gd name="connsiteY0" fmla="*/ 0 h 666232"/>
                <a:gd name="connsiteX1" fmla="*/ 666232 w 666232"/>
                <a:gd name="connsiteY1" fmla="*/ 333116 h 666232"/>
                <a:gd name="connsiteX2" fmla="*/ 333116 w 666232"/>
                <a:gd name="connsiteY2" fmla="*/ 666232 h 666232"/>
                <a:gd name="connsiteX3" fmla="*/ 0 w 666232"/>
                <a:gd name="connsiteY3" fmla="*/ 333116 h 666232"/>
                <a:gd name="connsiteX4" fmla="*/ 0 w 666232"/>
                <a:gd name="connsiteY4" fmla="*/ 333115 h 666232"/>
                <a:gd name="connsiteX5" fmla="*/ 166558 w 666232"/>
                <a:gd name="connsiteY5" fmla="*/ 333115 h 666232"/>
                <a:gd name="connsiteX6" fmla="*/ 166558 w 666232"/>
                <a:gd name="connsiteY6" fmla="*/ 333116 h 666232"/>
                <a:gd name="connsiteX7" fmla="*/ 333116 w 666232"/>
                <a:gd name="connsiteY7" fmla="*/ 499674 h 666232"/>
                <a:gd name="connsiteX8" fmla="*/ 499674 w 666232"/>
                <a:gd name="connsiteY8" fmla="*/ 333116 h 666232"/>
                <a:gd name="connsiteX9" fmla="*/ 333116 w 666232"/>
                <a:gd name="connsiteY9" fmla="*/ 166558 h 666232"/>
                <a:gd name="connsiteX10" fmla="*/ 268284 w 666232"/>
                <a:gd name="connsiteY10" fmla="*/ 179647 h 666232"/>
                <a:gd name="connsiteX11" fmla="*/ 254242 w 666232"/>
                <a:gd name="connsiteY11" fmla="*/ 189115 h 666232"/>
                <a:gd name="connsiteX12" fmla="*/ 33960 w 666232"/>
                <a:gd name="connsiteY12" fmla="*/ 189115 h 666232"/>
                <a:gd name="connsiteX13" fmla="*/ 56891 w 666232"/>
                <a:gd name="connsiteY13" fmla="*/ 146868 h 666232"/>
                <a:gd name="connsiteX14" fmla="*/ 333116 w 666232"/>
                <a:gd name="connsiteY14" fmla="*/ 0 h 66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232" h="666232">
                  <a:moveTo>
                    <a:pt x="333116" y="0"/>
                  </a:moveTo>
                  <a:cubicBezTo>
                    <a:pt x="517091" y="0"/>
                    <a:pt x="666232" y="149141"/>
                    <a:pt x="666232" y="333116"/>
                  </a:cubicBezTo>
                  <a:cubicBezTo>
                    <a:pt x="666232" y="517091"/>
                    <a:pt x="517091" y="666232"/>
                    <a:pt x="333116" y="666232"/>
                  </a:cubicBezTo>
                  <a:cubicBezTo>
                    <a:pt x="149141" y="666232"/>
                    <a:pt x="0" y="517091"/>
                    <a:pt x="0" y="333116"/>
                  </a:cubicBezTo>
                  <a:lnTo>
                    <a:pt x="0" y="333115"/>
                  </a:lnTo>
                  <a:lnTo>
                    <a:pt x="166558" y="333115"/>
                  </a:lnTo>
                  <a:lnTo>
                    <a:pt x="166558" y="333116"/>
                  </a:lnTo>
                  <a:cubicBezTo>
                    <a:pt x="166558" y="425103"/>
                    <a:pt x="241129" y="499674"/>
                    <a:pt x="333116" y="499674"/>
                  </a:cubicBezTo>
                  <a:cubicBezTo>
                    <a:pt x="425103" y="499674"/>
                    <a:pt x="499674" y="425103"/>
                    <a:pt x="499674" y="333116"/>
                  </a:cubicBezTo>
                  <a:cubicBezTo>
                    <a:pt x="499674" y="241129"/>
                    <a:pt x="425103" y="166558"/>
                    <a:pt x="333116" y="166558"/>
                  </a:cubicBezTo>
                  <a:cubicBezTo>
                    <a:pt x="310119" y="166558"/>
                    <a:pt x="288211" y="171219"/>
                    <a:pt x="268284" y="179647"/>
                  </a:cubicBezTo>
                  <a:lnTo>
                    <a:pt x="254242" y="189115"/>
                  </a:lnTo>
                  <a:lnTo>
                    <a:pt x="33960" y="189115"/>
                  </a:lnTo>
                  <a:lnTo>
                    <a:pt x="56891" y="146868"/>
                  </a:lnTo>
                  <a:cubicBezTo>
                    <a:pt x="116754" y="58258"/>
                    <a:pt x="218132" y="0"/>
                    <a:pt x="33311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DB50A1-1820-43F8-B3CB-B1121749F461}"/>
                </a:ext>
              </a:extLst>
            </p:cNvPr>
            <p:cNvSpPr/>
            <p:nvPr/>
          </p:nvSpPr>
          <p:spPr>
            <a:xfrm>
              <a:off x="-7622625" y="165266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6AE882-5C11-49FD-93CA-7EEE967D3C26}"/>
                </a:ext>
              </a:extLst>
            </p:cNvPr>
            <p:cNvSpPr/>
            <p:nvPr/>
          </p:nvSpPr>
          <p:spPr>
            <a:xfrm>
              <a:off x="-7622625" y="181209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DFC0AD0-42B8-4F67-9EA0-6C3389B09A74}"/>
                </a:ext>
              </a:extLst>
            </p:cNvPr>
            <p:cNvSpPr/>
            <p:nvPr/>
          </p:nvSpPr>
          <p:spPr>
            <a:xfrm>
              <a:off x="-7622625" y="200881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43C9AD-2E55-4120-BDBD-D4E5555973D5}"/>
                </a:ext>
              </a:extLst>
            </p:cNvPr>
            <p:cNvSpPr/>
            <p:nvPr/>
          </p:nvSpPr>
          <p:spPr>
            <a:xfrm>
              <a:off x="-7622625" y="218548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0B9F70-75B1-4A2C-AA95-D4CD90CE1C98}"/>
                </a:ext>
              </a:extLst>
            </p:cNvPr>
            <p:cNvSpPr/>
            <p:nvPr/>
          </p:nvSpPr>
          <p:spPr>
            <a:xfrm>
              <a:off x="-7622625" y="239667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E0AC67-BC8F-4EED-8DB4-3A151705D89C}"/>
                </a:ext>
              </a:extLst>
            </p:cNvPr>
            <p:cNvSpPr/>
            <p:nvPr/>
          </p:nvSpPr>
          <p:spPr>
            <a:xfrm>
              <a:off x="-7622625" y="255609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7C82F5-EF55-4301-9B0C-281F8B228A01}"/>
                </a:ext>
              </a:extLst>
            </p:cNvPr>
            <p:cNvSpPr/>
            <p:nvPr/>
          </p:nvSpPr>
          <p:spPr>
            <a:xfrm>
              <a:off x="-7622625" y="2752815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891015-7316-4B3D-8450-414BEBD091ED}"/>
                </a:ext>
              </a:extLst>
            </p:cNvPr>
            <p:cNvSpPr/>
            <p:nvPr/>
          </p:nvSpPr>
          <p:spPr>
            <a:xfrm>
              <a:off x="-7622625" y="292949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B3B6BC-E498-489F-9A6A-389D858A7CD2}"/>
                </a:ext>
              </a:extLst>
            </p:cNvPr>
            <p:cNvGrpSpPr/>
            <p:nvPr/>
          </p:nvGrpSpPr>
          <p:grpSpPr>
            <a:xfrm rot="20714270">
              <a:off x="-8160571" y="3252052"/>
              <a:ext cx="1533927" cy="1994114"/>
              <a:chOff x="1752298" y="3218933"/>
              <a:chExt cx="1533927" cy="199411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9AE94A1-5A12-4745-A908-D5798167956F}"/>
                  </a:ext>
                </a:extLst>
              </p:cNvPr>
              <p:cNvSpPr/>
              <p:nvPr/>
            </p:nvSpPr>
            <p:spPr>
              <a:xfrm rot="2427515">
                <a:off x="1752298" y="3218933"/>
                <a:ext cx="1533927" cy="1994114"/>
              </a:xfrm>
              <a:custGeom>
                <a:avLst/>
                <a:gdLst>
                  <a:gd name="connsiteX0" fmla="*/ 160818 w 1533927"/>
                  <a:gd name="connsiteY0" fmla="*/ 163623 h 1994114"/>
                  <a:gd name="connsiteX1" fmla="*/ 150740 w 1533927"/>
                  <a:gd name="connsiteY1" fmla="*/ 290503 h 1994114"/>
                  <a:gd name="connsiteX2" fmla="*/ 277620 w 1533927"/>
                  <a:gd name="connsiteY2" fmla="*/ 300581 h 1994114"/>
                  <a:gd name="connsiteX3" fmla="*/ 287697 w 1533927"/>
                  <a:gd name="connsiteY3" fmla="*/ 173701 h 1994114"/>
                  <a:gd name="connsiteX4" fmla="*/ 160818 w 1533927"/>
                  <a:gd name="connsiteY4" fmla="*/ 163623 h 1994114"/>
                  <a:gd name="connsiteX5" fmla="*/ 74881 w 1533927"/>
                  <a:gd name="connsiteY5" fmla="*/ 74881 h 1994114"/>
                  <a:gd name="connsiteX6" fmla="*/ 255660 w 1533927"/>
                  <a:gd name="connsiteY6" fmla="*/ 0 h 1994114"/>
                  <a:gd name="connsiteX7" fmla="*/ 1278267 w 1533927"/>
                  <a:gd name="connsiteY7" fmla="*/ 0 h 1994114"/>
                  <a:gd name="connsiteX8" fmla="*/ 1533927 w 1533927"/>
                  <a:gd name="connsiteY8" fmla="*/ 255660 h 1994114"/>
                  <a:gd name="connsiteX9" fmla="*/ 1533927 w 1533927"/>
                  <a:gd name="connsiteY9" fmla="*/ 1738454 h 1994114"/>
                  <a:gd name="connsiteX10" fmla="*/ 1278267 w 1533927"/>
                  <a:gd name="connsiteY10" fmla="*/ 1994114 h 1994114"/>
                  <a:gd name="connsiteX11" fmla="*/ 255660 w 1533927"/>
                  <a:gd name="connsiteY11" fmla="*/ 1994114 h 1994114"/>
                  <a:gd name="connsiteX12" fmla="*/ 0 w 1533927"/>
                  <a:gd name="connsiteY12" fmla="*/ 1738454 h 1994114"/>
                  <a:gd name="connsiteX13" fmla="*/ 0 w 1533927"/>
                  <a:gd name="connsiteY13" fmla="*/ 255660 h 1994114"/>
                  <a:gd name="connsiteX14" fmla="*/ 74881 w 1533927"/>
                  <a:gd name="connsiteY14" fmla="*/ 74881 h 199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3927" h="1994114">
                    <a:moveTo>
                      <a:pt x="160818" y="163623"/>
                    </a:moveTo>
                    <a:cubicBezTo>
                      <a:pt x="122998" y="195877"/>
                      <a:pt x="118486" y="252683"/>
                      <a:pt x="150740" y="290503"/>
                    </a:cubicBezTo>
                    <a:cubicBezTo>
                      <a:pt x="182994" y="328323"/>
                      <a:pt x="239799" y="332835"/>
                      <a:pt x="277620" y="300581"/>
                    </a:cubicBezTo>
                    <a:cubicBezTo>
                      <a:pt x="315440" y="268327"/>
                      <a:pt x="319952" y="211521"/>
                      <a:pt x="287697" y="173701"/>
                    </a:cubicBezTo>
                    <a:cubicBezTo>
                      <a:pt x="255443" y="135881"/>
                      <a:pt x="198638" y="131369"/>
                      <a:pt x="160818" y="163623"/>
                    </a:cubicBezTo>
                    <a:close/>
                    <a:moveTo>
                      <a:pt x="74881" y="74881"/>
                    </a:moveTo>
                    <a:cubicBezTo>
                      <a:pt x="121147" y="28616"/>
                      <a:pt x="185061" y="0"/>
                      <a:pt x="255660" y="0"/>
                    </a:cubicBezTo>
                    <a:lnTo>
                      <a:pt x="1278267" y="0"/>
                    </a:lnTo>
                    <a:cubicBezTo>
                      <a:pt x="1419464" y="0"/>
                      <a:pt x="1533927" y="114463"/>
                      <a:pt x="1533927" y="255660"/>
                    </a:cubicBezTo>
                    <a:lnTo>
                      <a:pt x="1533927" y="1738454"/>
                    </a:lnTo>
                    <a:cubicBezTo>
                      <a:pt x="1533927" y="1879651"/>
                      <a:pt x="1419464" y="1994114"/>
                      <a:pt x="1278267" y="1994114"/>
                    </a:cubicBezTo>
                    <a:lnTo>
                      <a:pt x="255660" y="1994114"/>
                    </a:lnTo>
                    <a:cubicBezTo>
                      <a:pt x="114463" y="1994114"/>
                      <a:pt x="0" y="1879651"/>
                      <a:pt x="0" y="1738454"/>
                    </a:cubicBezTo>
                    <a:lnTo>
                      <a:pt x="0" y="255660"/>
                    </a:lnTo>
                    <a:cubicBezTo>
                      <a:pt x="0" y="185061"/>
                      <a:pt x="28616" y="121146"/>
                      <a:pt x="74881" y="7488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262C78-04BB-418E-97F1-399DD18E843B}"/>
                  </a:ext>
                </a:extLst>
              </p:cNvPr>
              <p:cNvSpPr txBox="1"/>
              <p:nvPr/>
            </p:nvSpPr>
            <p:spPr>
              <a:xfrm rot="18697690">
                <a:off x="1755639" y="3918054"/>
                <a:ext cx="15272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</a:rPr>
                  <a:t>This is a sample text.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EE304F-5875-45E8-A75A-155B6CF82740}"/>
              </a:ext>
            </a:extLst>
          </p:cNvPr>
          <p:cNvGrpSpPr/>
          <p:nvPr/>
        </p:nvGrpSpPr>
        <p:grpSpPr>
          <a:xfrm>
            <a:off x="-1966882" y="935009"/>
            <a:ext cx="1533927" cy="4278038"/>
            <a:chOff x="9147432" y="935009"/>
            <a:chExt cx="1533927" cy="4278038"/>
          </a:xfrm>
          <a:solidFill>
            <a:srgbClr val="7030A0"/>
          </a:solidFill>
          <a:effectLst>
            <a:reflection blurRad="101600" stA="88000" endPos="10000" dist="63500" dir="5400000" sy="-100000" algn="bl" rotWithShape="0"/>
          </a:effectLst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A2F2DFA-C375-41D2-BF35-4BC8277FC242}"/>
                </a:ext>
              </a:extLst>
            </p:cNvPr>
            <p:cNvSpPr/>
            <p:nvPr/>
          </p:nvSpPr>
          <p:spPr>
            <a:xfrm>
              <a:off x="9663009" y="935009"/>
              <a:ext cx="666232" cy="666232"/>
            </a:xfrm>
            <a:custGeom>
              <a:avLst/>
              <a:gdLst>
                <a:gd name="connsiteX0" fmla="*/ 333116 w 666232"/>
                <a:gd name="connsiteY0" fmla="*/ 0 h 666232"/>
                <a:gd name="connsiteX1" fmla="*/ 666232 w 666232"/>
                <a:gd name="connsiteY1" fmla="*/ 333116 h 666232"/>
                <a:gd name="connsiteX2" fmla="*/ 333116 w 666232"/>
                <a:gd name="connsiteY2" fmla="*/ 666232 h 666232"/>
                <a:gd name="connsiteX3" fmla="*/ 0 w 666232"/>
                <a:gd name="connsiteY3" fmla="*/ 333116 h 666232"/>
                <a:gd name="connsiteX4" fmla="*/ 0 w 666232"/>
                <a:gd name="connsiteY4" fmla="*/ 333115 h 666232"/>
                <a:gd name="connsiteX5" fmla="*/ 166558 w 666232"/>
                <a:gd name="connsiteY5" fmla="*/ 333115 h 666232"/>
                <a:gd name="connsiteX6" fmla="*/ 166558 w 666232"/>
                <a:gd name="connsiteY6" fmla="*/ 333116 h 666232"/>
                <a:gd name="connsiteX7" fmla="*/ 333116 w 666232"/>
                <a:gd name="connsiteY7" fmla="*/ 499674 h 666232"/>
                <a:gd name="connsiteX8" fmla="*/ 499674 w 666232"/>
                <a:gd name="connsiteY8" fmla="*/ 333116 h 666232"/>
                <a:gd name="connsiteX9" fmla="*/ 333116 w 666232"/>
                <a:gd name="connsiteY9" fmla="*/ 166558 h 666232"/>
                <a:gd name="connsiteX10" fmla="*/ 268284 w 666232"/>
                <a:gd name="connsiteY10" fmla="*/ 179647 h 666232"/>
                <a:gd name="connsiteX11" fmla="*/ 254242 w 666232"/>
                <a:gd name="connsiteY11" fmla="*/ 189115 h 666232"/>
                <a:gd name="connsiteX12" fmla="*/ 33960 w 666232"/>
                <a:gd name="connsiteY12" fmla="*/ 189115 h 666232"/>
                <a:gd name="connsiteX13" fmla="*/ 56891 w 666232"/>
                <a:gd name="connsiteY13" fmla="*/ 146868 h 666232"/>
                <a:gd name="connsiteX14" fmla="*/ 333116 w 666232"/>
                <a:gd name="connsiteY14" fmla="*/ 0 h 66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232" h="666232">
                  <a:moveTo>
                    <a:pt x="333116" y="0"/>
                  </a:moveTo>
                  <a:cubicBezTo>
                    <a:pt x="517091" y="0"/>
                    <a:pt x="666232" y="149141"/>
                    <a:pt x="666232" y="333116"/>
                  </a:cubicBezTo>
                  <a:cubicBezTo>
                    <a:pt x="666232" y="517091"/>
                    <a:pt x="517091" y="666232"/>
                    <a:pt x="333116" y="666232"/>
                  </a:cubicBezTo>
                  <a:cubicBezTo>
                    <a:pt x="149141" y="666232"/>
                    <a:pt x="0" y="517091"/>
                    <a:pt x="0" y="333116"/>
                  </a:cubicBezTo>
                  <a:lnTo>
                    <a:pt x="0" y="333115"/>
                  </a:lnTo>
                  <a:lnTo>
                    <a:pt x="166558" y="333115"/>
                  </a:lnTo>
                  <a:lnTo>
                    <a:pt x="166558" y="333116"/>
                  </a:lnTo>
                  <a:cubicBezTo>
                    <a:pt x="166558" y="425103"/>
                    <a:pt x="241129" y="499674"/>
                    <a:pt x="333116" y="499674"/>
                  </a:cubicBezTo>
                  <a:cubicBezTo>
                    <a:pt x="425103" y="499674"/>
                    <a:pt x="499674" y="425103"/>
                    <a:pt x="499674" y="333116"/>
                  </a:cubicBezTo>
                  <a:cubicBezTo>
                    <a:pt x="499674" y="241129"/>
                    <a:pt x="425103" y="166558"/>
                    <a:pt x="333116" y="166558"/>
                  </a:cubicBezTo>
                  <a:cubicBezTo>
                    <a:pt x="310119" y="166558"/>
                    <a:pt x="288211" y="171219"/>
                    <a:pt x="268284" y="179647"/>
                  </a:cubicBezTo>
                  <a:lnTo>
                    <a:pt x="254242" y="189115"/>
                  </a:lnTo>
                  <a:lnTo>
                    <a:pt x="33960" y="189115"/>
                  </a:lnTo>
                  <a:lnTo>
                    <a:pt x="56891" y="146868"/>
                  </a:lnTo>
                  <a:cubicBezTo>
                    <a:pt x="116754" y="58258"/>
                    <a:pt x="218132" y="0"/>
                    <a:pt x="3331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6F04C4D-0E2E-4D26-8AD0-D892F8789AEB}"/>
                </a:ext>
              </a:extLst>
            </p:cNvPr>
            <p:cNvSpPr/>
            <p:nvPr/>
          </p:nvSpPr>
          <p:spPr>
            <a:xfrm>
              <a:off x="9924125" y="165266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D1BCAE9-937C-4E00-A6A9-49B9A67935E8}"/>
                </a:ext>
              </a:extLst>
            </p:cNvPr>
            <p:cNvSpPr/>
            <p:nvPr/>
          </p:nvSpPr>
          <p:spPr>
            <a:xfrm>
              <a:off x="9924125" y="18120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AC638D0-4C99-42AA-BABE-77290D14C40E}"/>
                </a:ext>
              </a:extLst>
            </p:cNvPr>
            <p:cNvSpPr/>
            <p:nvPr/>
          </p:nvSpPr>
          <p:spPr>
            <a:xfrm>
              <a:off x="9924125" y="200881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46B0392-025C-473E-85A3-A26586D786E6}"/>
                </a:ext>
              </a:extLst>
            </p:cNvPr>
            <p:cNvSpPr/>
            <p:nvPr/>
          </p:nvSpPr>
          <p:spPr>
            <a:xfrm>
              <a:off x="9924125" y="218548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CE27C33-6309-4CAB-8101-7B4BD556063C}"/>
                </a:ext>
              </a:extLst>
            </p:cNvPr>
            <p:cNvSpPr/>
            <p:nvPr/>
          </p:nvSpPr>
          <p:spPr>
            <a:xfrm>
              <a:off x="9924125" y="239667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03D299-B395-42DE-B5AB-46F7EF21BA6C}"/>
                </a:ext>
              </a:extLst>
            </p:cNvPr>
            <p:cNvSpPr/>
            <p:nvPr/>
          </p:nvSpPr>
          <p:spPr>
            <a:xfrm>
              <a:off x="9924125" y="255609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BC6F4C-107B-41D2-84F3-F57E7BA36463}"/>
                </a:ext>
              </a:extLst>
            </p:cNvPr>
            <p:cNvSpPr/>
            <p:nvPr/>
          </p:nvSpPr>
          <p:spPr>
            <a:xfrm>
              <a:off x="9924125" y="275281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FF7BCF8-4B41-48B2-A799-D4B39B2B6D08}"/>
                </a:ext>
              </a:extLst>
            </p:cNvPr>
            <p:cNvSpPr/>
            <p:nvPr/>
          </p:nvSpPr>
          <p:spPr>
            <a:xfrm>
              <a:off x="9924125" y="29294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ED3ECDE-52AE-4B00-A74D-892EF20CE42C}"/>
                </a:ext>
              </a:extLst>
            </p:cNvPr>
            <p:cNvGrpSpPr/>
            <p:nvPr/>
          </p:nvGrpSpPr>
          <p:grpSpPr>
            <a:xfrm>
              <a:off x="9147432" y="3218933"/>
              <a:ext cx="1533927" cy="1994114"/>
              <a:chOff x="1752298" y="3218933"/>
              <a:chExt cx="1533927" cy="1994114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87A3B79-3C2F-44B5-8EE8-D479EC4EC523}"/>
                  </a:ext>
                </a:extLst>
              </p:cNvPr>
              <p:cNvSpPr/>
              <p:nvPr/>
            </p:nvSpPr>
            <p:spPr>
              <a:xfrm rot="2427515">
                <a:off x="1752298" y="3218933"/>
                <a:ext cx="1533927" cy="1994114"/>
              </a:xfrm>
              <a:custGeom>
                <a:avLst/>
                <a:gdLst>
                  <a:gd name="connsiteX0" fmla="*/ 160818 w 1533927"/>
                  <a:gd name="connsiteY0" fmla="*/ 163623 h 1994114"/>
                  <a:gd name="connsiteX1" fmla="*/ 150740 w 1533927"/>
                  <a:gd name="connsiteY1" fmla="*/ 290503 h 1994114"/>
                  <a:gd name="connsiteX2" fmla="*/ 277620 w 1533927"/>
                  <a:gd name="connsiteY2" fmla="*/ 300581 h 1994114"/>
                  <a:gd name="connsiteX3" fmla="*/ 287697 w 1533927"/>
                  <a:gd name="connsiteY3" fmla="*/ 173701 h 1994114"/>
                  <a:gd name="connsiteX4" fmla="*/ 160818 w 1533927"/>
                  <a:gd name="connsiteY4" fmla="*/ 163623 h 1994114"/>
                  <a:gd name="connsiteX5" fmla="*/ 74881 w 1533927"/>
                  <a:gd name="connsiteY5" fmla="*/ 74881 h 1994114"/>
                  <a:gd name="connsiteX6" fmla="*/ 255660 w 1533927"/>
                  <a:gd name="connsiteY6" fmla="*/ 0 h 1994114"/>
                  <a:gd name="connsiteX7" fmla="*/ 1278267 w 1533927"/>
                  <a:gd name="connsiteY7" fmla="*/ 0 h 1994114"/>
                  <a:gd name="connsiteX8" fmla="*/ 1533927 w 1533927"/>
                  <a:gd name="connsiteY8" fmla="*/ 255660 h 1994114"/>
                  <a:gd name="connsiteX9" fmla="*/ 1533927 w 1533927"/>
                  <a:gd name="connsiteY9" fmla="*/ 1738454 h 1994114"/>
                  <a:gd name="connsiteX10" fmla="*/ 1278267 w 1533927"/>
                  <a:gd name="connsiteY10" fmla="*/ 1994114 h 1994114"/>
                  <a:gd name="connsiteX11" fmla="*/ 255660 w 1533927"/>
                  <a:gd name="connsiteY11" fmla="*/ 1994114 h 1994114"/>
                  <a:gd name="connsiteX12" fmla="*/ 0 w 1533927"/>
                  <a:gd name="connsiteY12" fmla="*/ 1738454 h 1994114"/>
                  <a:gd name="connsiteX13" fmla="*/ 0 w 1533927"/>
                  <a:gd name="connsiteY13" fmla="*/ 255660 h 1994114"/>
                  <a:gd name="connsiteX14" fmla="*/ 74881 w 1533927"/>
                  <a:gd name="connsiteY14" fmla="*/ 74881 h 199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3927" h="1994114">
                    <a:moveTo>
                      <a:pt x="160818" y="163623"/>
                    </a:moveTo>
                    <a:cubicBezTo>
                      <a:pt x="122998" y="195877"/>
                      <a:pt x="118486" y="252683"/>
                      <a:pt x="150740" y="290503"/>
                    </a:cubicBezTo>
                    <a:cubicBezTo>
                      <a:pt x="182994" y="328323"/>
                      <a:pt x="239799" y="332835"/>
                      <a:pt x="277620" y="300581"/>
                    </a:cubicBezTo>
                    <a:cubicBezTo>
                      <a:pt x="315440" y="268327"/>
                      <a:pt x="319952" y="211521"/>
                      <a:pt x="287697" y="173701"/>
                    </a:cubicBezTo>
                    <a:cubicBezTo>
                      <a:pt x="255443" y="135881"/>
                      <a:pt x="198638" y="131369"/>
                      <a:pt x="160818" y="163623"/>
                    </a:cubicBezTo>
                    <a:close/>
                    <a:moveTo>
                      <a:pt x="74881" y="74881"/>
                    </a:moveTo>
                    <a:cubicBezTo>
                      <a:pt x="121147" y="28616"/>
                      <a:pt x="185061" y="0"/>
                      <a:pt x="255660" y="0"/>
                    </a:cubicBezTo>
                    <a:lnTo>
                      <a:pt x="1278267" y="0"/>
                    </a:lnTo>
                    <a:cubicBezTo>
                      <a:pt x="1419464" y="0"/>
                      <a:pt x="1533927" y="114463"/>
                      <a:pt x="1533927" y="255660"/>
                    </a:cubicBezTo>
                    <a:lnTo>
                      <a:pt x="1533927" y="1738454"/>
                    </a:lnTo>
                    <a:cubicBezTo>
                      <a:pt x="1533927" y="1879651"/>
                      <a:pt x="1419464" y="1994114"/>
                      <a:pt x="1278267" y="1994114"/>
                    </a:cubicBezTo>
                    <a:lnTo>
                      <a:pt x="255660" y="1994114"/>
                    </a:lnTo>
                    <a:cubicBezTo>
                      <a:pt x="114463" y="1994114"/>
                      <a:pt x="0" y="1879651"/>
                      <a:pt x="0" y="1738454"/>
                    </a:cubicBezTo>
                    <a:lnTo>
                      <a:pt x="0" y="255660"/>
                    </a:lnTo>
                    <a:cubicBezTo>
                      <a:pt x="0" y="185061"/>
                      <a:pt x="28616" y="121146"/>
                      <a:pt x="74881" y="74881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E7C245A-7B55-4206-BB61-97FE6A14DCB5}"/>
                  </a:ext>
                </a:extLst>
              </p:cNvPr>
              <p:cNvSpPr txBox="1"/>
              <p:nvPr/>
            </p:nvSpPr>
            <p:spPr>
              <a:xfrm rot="18697690">
                <a:off x="1755639" y="3918054"/>
                <a:ext cx="1527242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</a:rPr>
                  <a:t>This is a sample text.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</a:endParaRP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32CFBF4-EAE0-4096-9472-D3D832C31136}"/>
              </a:ext>
            </a:extLst>
          </p:cNvPr>
          <p:cNvGrpSpPr/>
          <p:nvPr/>
        </p:nvGrpSpPr>
        <p:grpSpPr>
          <a:xfrm>
            <a:off x="-6303574" y="935009"/>
            <a:ext cx="1533927" cy="4836705"/>
            <a:chOff x="4810740" y="935009"/>
            <a:chExt cx="1533927" cy="4836705"/>
          </a:xfrm>
          <a:solidFill>
            <a:srgbClr val="FFFF00"/>
          </a:solidFill>
          <a:effectLst>
            <a:reflection blurRad="101600" stA="88000" endPos="10000" dist="63500" dir="5400000" sy="-100000" algn="bl" rotWithShape="0"/>
          </a:effectLst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E17F05B-E804-4485-ABD0-2A516949CF03}"/>
                </a:ext>
              </a:extLst>
            </p:cNvPr>
            <p:cNvSpPr/>
            <p:nvPr/>
          </p:nvSpPr>
          <p:spPr>
            <a:xfrm>
              <a:off x="5316588" y="935009"/>
              <a:ext cx="666232" cy="666232"/>
            </a:xfrm>
            <a:custGeom>
              <a:avLst/>
              <a:gdLst>
                <a:gd name="connsiteX0" fmla="*/ 333116 w 666232"/>
                <a:gd name="connsiteY0" fmla="*/ 0 h 666232"/>
                <a:gd name="connsiteX1" fmla="*/ 666232 w 666232"/>
                <a:gd name="connsiteY1" fmla="*/ 333116 h 666232"/>
                <a:gd name="connsiteX2" fmla="*/ 333116 w 666232"/>
                <a:gd name="connsiteY2" fmla="*/ 666232 h 666232"/>
                <a:gd name="connsiteX3" fmla="*/ 0 w 666232"/>
                <a:gd name="connsiteY3" fmla="*/ 333116 h 666232"/>
                <a:gd name="connsiteX4" fmla="*/ 0 w 666232"/>
                <a:gd name="connsiteY4" fmla="*/ 333115 h 666232"/>
                <a:gd name="connsiteX5" fmla="*/ 166558 w 666232"/>
                <a:gd name="connsiteY5" fmla="*/ 333115 h 666232"/>
                <a:gd name="connsiteX6" fmla="*/ 166558 w 666232"/>
                <a:gd name="connsiteY6" fmla="*/ 333116 h 666232"/>
                <a:gd name="connsiteX7" fmla="*/ 333116 w 666232"/>
                <a:gd name="connsiteY7" fmla="*/ 499674 h 666232"/>
                <a:gd name="connsiteX8" fmla="*/ 499674 w 666232"/>
                <a:gd name="connsiteY8" fmla="*/ 333116 h 666232"/>
                <a:gd name="connsiteX9" fmla="*/ 333116 w 666232"/>
                <a:gd name="connsiteY9" fmla="*/ 166558 h 666232"/>
                <a:gd name="connsiteX10" fmla="*/ 268284 w 666232"/>
                <a:gd name="connsiteY10" fmla="*/ 179647 h 666232"/>
                <a:gd name="connsiteX11" fmla="*/ 254242 w 666232"/>
                <a:gd name="connsiteY11" fmla="*/ 189115 h 666232"/>
                <a:gd name="connsiteX12" fmla="*/ 33960 w 666232"/>
                <a:gd name="connsiteY12" fmla="*/ 189115 h 666232"/>
                <a:gd name="connsiteX13" fmla="*/ 56891 w 666232"/>
                <a:gd name="connsiteY13" fmla="*/ 146868 h 666232"/>
                <a:gd name="connsiteX14" fmla="*/ 333116 w 666232"/>
                <a:gd name="connsiteY14" fmla="*/ 0 h 66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232" h="666232">
                  <a:moveTo>
                    <a:pt x="333116" y="0"/>
                  </a:moveTo>
                  <a:cubicBezTo>
                    <a:pt x="517091" y="0"/>
                    <a:pt x="666232" y="149141"/>
                    <a:pt x="666232" y="333116"/>
                  </a:cubicBezTo>
                  <a:cubicBezTo>
                    <a:pt x="666232" y="517091"/>
                    <a:pt x="517091" y="666232"/>
                    <a:pt x="333116" y="666232"/>
                  </a:cubicBezTo>
                  <a:cubicBezTo>
                    <a:pt x="149141" y="666232"/>
                    <a:pt x="0" y="517091"/>
                    <a:pt x="0" y="333116"/>
                  </a:cubicBezTo>
                  <a:lnTo>
                    <a:pt x="0" y="333115"/>
                  </a:lnTo>
                  <a:lnTo>
                    <a:pt x="166558" y="333115"/>
                  </a:lnTo>
                  <a:lnTo>
                    <a:pt x="166558" y="333116"/>
                  </a:lnTo>
                  <a:cubicBezTo>
                    <a:pt x="166558" y="425103"/>
                    <a:pt x="241129" y="499674"/>
                    <a:pt x="333116" y="499674"/>
                  </a:cubicBezTo>
                  <a:cubicBezTo>
                    <a:pt x="425103" y="499674"/>
                    <a:pt x="499674" y="425103"/>
                    <a:pt x="499674" y="333116"/>
                  </a:cubicBezTo>
                  <a:cubicBezTo>
                    <a:pt x="499674" y="241129"/>
                    <a:pt x="425103" y="166558"/>
                    <a:pt x="333116" y="166558"/>
                  </a:cubicBezTo>
                  <a:cubicBezTo>
                    <a:pt x="310119" y="166558"/>
                    <a:pt x="288211" y="171219"/>
                    <a:pt x="268284" y="179647"/>
                  </a:cubicBezTo>
                  <a:lnTo>
                    <a:pt x="254242" y="189115"/>
                  </a:lnTo>
                  <a:lnTo>
                    <a:pt x="33960" y="189115"/>
                  </a:lnTo>
                  <a:lnTo>
                    <a:pt x="56891" y="146868"/>
                  </a:lnTo>
                  <a:cubicBezTo>
                    <a:pt x="116754" y="58258"/>
                    <a:pt x="218132" y="0"/>
                    <a:pt x="3331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00CAB23-984F-4F06-AE7A-87DA564AE8B1}"/>
                </a:ext>
              </a:extLst>
            </p:cNvPr>
            <p:cNvSpPr/>
            <p:nvPr/>
          </p:nvSpPr>
          <p:spPr>
            <a:xfrm>
              <a:off x="5577704" y="165266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EFF75-1384-4ED3-B3DE-F873A1EB2326}"/>
                </a:ext>
              </a:extLst>
            </p:cNvPr>
            <p:cNvSpPr/>
            <p:nvPr/>
          </p:nvSpPr>
          <p:spPr>
            <a:xfrm>
              <a:off x="5577704" y="18120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5CC887-D6B0-4196-9575-D5A49AE02F69}"/>
                </a:ext>
              </a:extLst>
            </p:cNvPr>
            <p:cNvSpPr/>
            <p:nvPr/>
          </p:nvSpPr>
          <p:spPr>
            <a:xfrm>
              <a:off x="5577704" y="200881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AF5311-6F57-43E4-95AC-2454EE0614C8}"/>
                </a:ext>
              </a:extLst>
            </p:cNvPr>
            <p:cNvSpPr/>
            <p:nvPr/>
          </p:nvSpPr>
          <p:spPr>
            <a:xfrm>
              <a:off x="5577704" y="218548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1C2A5FE-8A8C-470C-8B76-267884468CBC}"/>
                </a:ext>
              </a:extLst>
            </p:cNvPr>
            <p:cNvSpPr/>
            <p:nvPr/>
          </p:nvSpPr>
          <p:spPr>
            <a:xfrm>
              <a:off x="5577704" y="239667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B215B64-129E-463D-BDF2-38D73F092FD1}"/>
                </a:ext>
              </a:extLst>
            </p:cNvPr>
            <p:cNvSpPr/>
            <p:nvPr/>
          </p:nvSpPr>
          <p:spPr>
            <a:xfrm>
              <a:off x="5577704" y="255609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BA98F8F-B3B0-46B0-89F2-239683DB0923}"/>
                </a:ext>
              </a:extLst>
            </p:cNvPr>
            <p:cNvSpPr/>
            <p:nvPr/>
          </p:nvSpPr>
          <p:spPr>
            <a:xfrm>
              <a:off x="5577704" y="275281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EA3343-3C4A-4ABF-8D22-AB606FF7BFDF}"/>
                </a:ext>
              </a:extLst>
            </p:cNvPr>
            <p:cNvSpPr/>
            <p:nvPr/>
          </p:nvSpPr>
          <p:spPr>
            <a:xfrm>
              <a:off x="5577704" y="29294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E029676-CAFC-4411-863E-8A2100255C21}"/>
                </a:ext>
              </a:extLst>
            </p:cNvPr>
            <p:cNvGrpSpPr/>
            <p:nvPr/>
          </p:nvGrpSpPr>
          <p:grpSpPr>
            <a:xfrm>
              <a:off x="4810740" y="3777600"/>
              <a:ext cx="1533927" cy="1994114"/>
              <a:chOff x="1752298" y="3666406"/>
              <a:chExt cx="1533927" cy="1994114"/>
            </a:xfrm>
            <a:grp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BC84354-29AE-4B97-9B09-818AD205D0C8}"/>
                  </a:ext>
                </a:extLst>
              </p:cNvPr>
              <p:cNvSpPr/>
              <p:nvPr/>
            </p:nvSpPr>
            <p:spPr>
              <a:xfrm rot="2427515">
                <a:off x="1752298" y="3666406"/>
                <a:ext cx="1533927" cy="1994114"/>
              </a:xfrm>
              <a:custGeom>
                <a:avLst/>
                <a:gdLst>
                  <a:gd name="connsiteX0" fmla="*/ 160818 w 1533927"/>
                  <a:gd name="connsiteY0" fmla="*/ 163623 h 1994114"/>
                  <a:gd name="connsiteX1" fmla="*/ 150740 w 1533927"/>
                  <a:gd name="connsiteY1" fmla="*/ 290503 h 1994114"/>
                  <a:gd name="connsiteX2" fmla="*/ 277620 w 1533927"/>
                  <a:gd name="connsiteY2" fmla="*/ 300581 h 1994114"/>
                  <a:gd name="connsiteX3" fmla="*/ 287697 w 1533927"/>
                  <a:gd name="connsiteY3" fmla="*/ 173701 h 1994114"/>
                  <a:gd name="connsiteX4" fmla="*/ 160818 w 1533927"/>
                  <a:gd name="connsiteY4" fmla="*/ 163623 h 1994114"/>
                  <a:gd name="connsiteX5" fmla="*/ 74881 w 1533927"/>
                  <a:gd name="connsiteY5" fmla="*/ 74881 h 1994114"/>
                  <a:gd name="connsiteX6" fmla="*/ 255660 w 1533927"/>
                  <a:gd name="connsiteY6" fmla="*/ 0 h 1994114"/>
                  <a:gd name="connsiteX7" fmla="*/ 1278267 w 1533927"/>
                  <a:gd name="connsiteY7" fmla="*/ 0 h 1994114"/>
                  <a:gd name="connsiteX8" fmla="*/ 1533927 w 1533927"/>
                  <a:gd name="connsiteY8" fmla="*/ 255660 h 1994114"/>
                  <a:gd name="connsiteX9" fmla="*/ 1533927 w 1533927"/>
                  <a:gd name="connsiteY9" fmla="*/ 1738454 h 1994114"/>
                  <a:gd name="connsiteX10" fmla="*/ 1278267 w 1533927"/>
                  <a:gd name="connsiteY10" fmla="*/ 1994114 h 1994114"/>
                  <a:gd name="connsiteX11" fmla="*/ 255660 w 1533927"/>
                  <a:gd name="connsiteY11" fmla="*/ 1994114 h 1994114"/>
                  <a:gd name="connsiteX12" fmla="*/ 0 w 1533927"/>
                  <a:gd name="connsiteY12" fmla="*/ 1738454 h 1994114"/>
                  <a:gd name="connsiteX13" fmla="*/ 0 w 1533927"/>
                  <a:gd name="connsiteY13" fmla="*/ 255660 h 1994114"/>
                  <a:gd name="connsiteX14" fmla="*/ 74881 w 1533927"/>
                  <a:gd name="connsiteY14" fmla="*/ 74881 h 199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3927" h="1994114">
                    <a:moveTo>
                      <a:pt x="160818" y="163623"/>
                    </a:moveTo>
                    <a:cubicBezTo>
                      <a:pt x="122998" y="195877"/>
                      <a:pt x="118486" y="252683"/>
                      <a:pt x="150740" y="290503"/>
                    </a:cubicBezTo>
                    <a:cubicBezTo>
                      <a:pt x="182994" y="328323"/>
                      <a:pt x="239799" y="332835"/>
                      <a:pt x="277620" y="300581"/>
                    </a:cubicBezTo>
                    <a:cubicBezTo>
                      <a:pt x="315440" y="268327"/>
                      <a:pt x="319952" y="211521"/>
                      <a:pt x="287697" y="173701"/>
                    </a:cubicBezTo>
                    <a:cubicBezTo>
                      <a:pt x="255443" y="135881"/>
                      <a:pt x="198638" y="131369"/>
                      <a:pt x="160818" y="163623"/>
                    </a:cubicBezTo>
                    <a:close/>
                    <a:moveTo>
                      <a:pt x="74881" y="74881"/>
                    </a:moveTo>
                    <a:cubicBezTo>
                      <a:pt x="121147" y="28616"/>
                      <a:pt x="185061" y="0"/>
                      <a:pt x="255660" y="0"/>
                    </a:cubicBezTo>
                    <a:lnTo>
                      <a:pt x="1278267" y="0"/>
                    </a:lnTo>
                    <a:cubicBezTo>
                      <a:pt x="1419464" y="0"/>
                      <a:pt x="1533927" y="114463"/>
                      <a:pt x="1533927" y="255660"/>
                    </a:cubicBezTo>
                    <a:lnTo>
                      <a:pt x="1533927" y="1738454"/>
                    </a:lnTo>
                    <a:cubicBezTo>
                      <a:pt x="1533927" y="1879651"/>
                      <a:pt x="1419464" y="1994114"/>
                      <a:pt x="1278267" y="1994114"/>
                    </a:cubicBezTo>
                    <a:lnTo>
                      <a:pt x="255660" y="1994114"/>
                    </a:lnTo>
                    <a:cubicBezTo>
                      <a:pt x="114463" y="1994114"/>
                      <a:pt x="0" y="1879651"/>
                      <a:pt x="0" y="1738454"/>
                    </a:cubicBezTo>
                    <a:lnTo>
                      <a:pt x="0" y="255660"/>
                    </a:lnTo>
                    <a:cubicBezTo>
                      <a:pt x="0" y="185061"/>
                      <a:pt x="28616" y="121146"/>
                      <a:pt x="74881" y="74881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591F56-0951-4A0D-9EBD-363A9BE7754A}"/>
                  </a:ext>
                </a:extLst>
              </p:cNvPr>
              <p:cNvSpPr txBox="1"/>
              <p:nvPr/>
            </p:nvSpPr>
            <p:spPr>
              <a:xfrm rot="18697690">
                <a:off x="1765370" y="4307747"/>
                <a:ext cx="1527242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</a:rPr>
                  <a:t>This is a sample text.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</a:endParaRPr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3422866-2479-4BC0-A8A6-60FE3FD409BD}"/>
                </a:ext>
              </a:extLst>
            </p:cNvPr>
            <p:cNvSpPr/>
            <p:nvPr/>
          </p:nvSpPr>
          <p:spPr>
            <a:xfrm>
              <a:off x="5595938" y="309961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DDB36BE-8BF5-4F29-A0BE-3715C3E2BE6C}"/>
                </a:ext>
              </a:extLst>
            </p:cNvPr>
            <p:cNvSpPr/>
            <p:nvPr/>
          </p:nvSpPr>
          <p:spPr>
            <a:xfrm>
              <a:off x="5595938" y="329633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4CDB5E0-204D-4E79-80B1-509B6A30ABCE}"/>
                </a:ext>
              </a:extLst>
            </p:cNvPr>
            <p:cNvSpPr/>
            <p:nvPr/>
          </p:nvSpPr>
          <p:spPr>
            <a:xfrm>
              <a:off x="5595938" y="347300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F1D6DD7-27E4-4111-919D-9EB5FF12AF9A}"/>
              </a:ext>
            </a:extLst>
          </p:cNvPr>
          <p:cNvGrpSpPr/>
          <p:nvPr/>
        </p:nvGrpSpPr>
        <p:grpSpPr>
          <a:xfrm>
            <a:off x="-10110950" y="935009"/>
            <a:ext cx="1533927" cy="4303267"/>
            <a:chOff x="6993008" y="935009"/>
            <a:chExt cx="1533927" cy="4303267"/>
          </a:xfrm>
          <a:solidFill>
            <a:srgbClr val="00B050"/>
          </a:solidFill>
          <a:effectLst>
            <a:reflection blurRad="101600" stA="88000" endPos="10000" dist="63500" dir="5400000" sy="-100000" algn="bl" rotWithShape="0"/>
          </a:effectLst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FE747A4-0489-4C21-B752-4B3A2F24C165}"/>
                </a:ext>
              </a:extLst>
            </p:cNvPr>
            <p:cNvSpPr/>
            <p:nvPr/>
          </p:nvSpPr>
          <p:spPr>
            <a:xfrm>
              <a:off x="7342901" y="935009"/>
              <a:ext cx="666232" cy="666232"/>
            </a:xfrm>
            <a:custGeom>
              <a:avLst/>
              <a:gdLst>
                <a:gd name="connsiteX0" fmla="*/ 333116 w 666232"/>
                <a:gd name="connsiteY0" fmla="*/ 0 h 666232"/>
                <a:gd name="connsiteX1" fmla="*/ 666232 w 666232"/>
                <a:gd name="connsiteY1" fmla="*/ 333116 h 666232"/>
                <a:gd name="connsiteX2" fmla="*/ 333116 w 666232"/>
                <a:gd name="connsiteY2" fmla="*/ 666232 h 666232"/>
                <a:gd name="connsiteX3" fmla="*/ 0 w 666232"/>
                <a:gd name="connsiteY3" fmla="*/ 333116 h 666232"/>
                <a:gd name="connsiteX4" fmla="*/ 0 w 666232"/>
                <a:gd name="connsiteY4" fmla="*/ 333115 h 666232"/>
                <a:gd name="connsiteX5" fmla="*/ 166558 w 666232"/>
                <a:gd name="connsiteY5" fmla="*/ 333115 h 666232"/>
                <a:gd name="connsiteX6" fmla="*/ 166558 w 666232"/>
                <a:gd name="connsiteY6" fmla="*/ 333116 h 666232"/>
                <a:gd name="connsiteX7" fmla="*/ 333116 w 666232"/>
                <a:gd name="connsiteY7" fmla="*/ 499674 h 666232"/>
                <a:gd name="connsiteX8" fmla="*/ 499674 w 666232"/>
                <a:gd name="connsiteY8" fmla="*/ 333116 h 666232"/>
                <a:gd name="connsiteX9" fmla="*/ 333116 w 666232"/>
                <a:gd name="connsiteY9" fmla="*/ 166558 h 666232"/>
                <a:gd name="connsiteX10" fmla="*/ 268284 w 666232"/>
                <a:gd name="connsiteY10" fmla="*/ 179647 h 666232"/>
                <a:gd name="connsiteX11" fmla="*/ 254242 w 666232"/>
                <a:gd name="connsiteY11" fmla="*/ 189115 h 666232"/>
                <a:gd name="connsiteX12" fmla="*/ 33960 w 666232"/>
                <a:gd name="connsiteY12" fmla="*/ 189115 h 666232"/>
                <a:gd name="connsiteX13" fmla="*/ 56891 w 666232"/>
                <a:gd name="connsiteY13" fmla="*/ 146868 h 666232"/>
                <a:gd name="connsiteX14" fmla="*/ 333116 w 666232"/>
                <a:gd name="connsiteY14" fmla="*/ 0 h 66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232" h="666232">
                  <a:moveTo>
                    <a:pt x="333116" y="0"/>
                  </a:moveTo>
                  <a:cubicBezTo>
                    <a:pt x="517091" y="0"/>
                    <a:pt x="666232" y="149141"/>
                    <a:pt x="666232" y="333116"/>
                  </a:cubicBezTo>
                  <a:cubicBezTo>
                    <a:pt x="666232" y="517091"/>
                    <a:pt x="517091" y="666232"/>
                    <a:pt x="333116" y="666232"/>
                  </a:cubicBezTo>
                  <a:cubicBezTo>
                    <a:pt x="149141" y="666232"/>
                    <a:pt x="0" y="517091"/>
                    <a:pt x="0" y="333116"/>
                  </a:cubicBezTo>
                  <a:lnTo>
                    <a:pt x="0" y="333115"/>
                  </a:lnTo>
                  <a:lnTo>
                    <a:pt x="166558" y="333115"/>
                  </a:lnTo>
                  <a:lnTo>
                    <a:pt x="166558" y="333116"/>
                  </a:lnTo>
                  <a:cubicBezTo>
                    <a:pt x="166558" y="425103"/>
                    <a:pt x="241129" y="499674"/>
                    <a:pt x="333116" y="499674"/>
                  </a:cubicBezTo>
                  <a:cubicBezTo>
                    <a:pt x="425103" y="499674"/>
                    <a:pt x="499674" y="425103"/>
                    <a:pt x="499674" y="333116"/>
                  </a:cubicBezTo>
                  <a:cubicBezTo>
                    <a:pt x="499674" y="241129"/>
                    <a:pt x="425103" y="166558"/>
                    <a:pt x="333116" y="166558"/>
                  </a:cubicBezTo>
                  <a:cubicBezTo>
                    <a:pt x="310119" y="166558"/>
                    <a:pt x="288211" y="171219"/>
                    <a:pt x="268284" y="179647"/>
                  </a:cubicBezTo>
                  <a:lnTo>
                    <a:pt x="254242" y="189115"/>
                  </a:lnTo>
                  <a:lnTo>
                    <a:pt x="33960" y="189115"/>
                  </a:lnTo>
                  <a:lnTo>
                    <a:pt x="56891" y="146868"/>
                  </a:lnTo>
                  <a:cubicBezTo>
                    <a:pt x="116754" y="58258"/>
                    <a:pt x="218132" y="0"/>
                    <a:pt x="3331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ED3538E-F38A-4861-A92F-63C54A41E3EC}"/>
                </a:ext>
              </a:extLst>
            </p:cNvPr>
            <p:cNvSpPr/>
            <p:nvPr/>
          </p:nvSpPr>
          <p:spPr>
            <a:xfrm>
              <a:off x="7604017" y="165266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FA12717-7077-48E0-AF36-7F3479E8D244}"/>
                </a:ext>
              </a:extLst>
            </p:cNvPr>
            <p:cNvSpPr/>
            <p:nvPr/>
          </p:nvSpPr>
          <p:spPr>
            <a:xfrm>
              <a:off x="7604017" y="18120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96CF17D-C785-456D-AA37-A59B58371798}"/>
                </a:ext>
              </a:extLst>
            </p:cNvPr>
            <p:cNvSpPr/>
            <p:nvPr/>
          </p:nvSpPr>
          <p:spPr>
            <a:xfrm>
              <a:off x="7604017" y="200881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B6174AA-CA65-4BD2-A7D2-A7FBA5521807}"/>
                </a:ext>
              </a:extLst>
            </p:cNvPr>
            <p:cNvSpPr/>
            <p:nvPr/>
          </p:nvSpPr>
          <p:spPr>
            <a:xfrm>
              <a:off x="7604017" y="218548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70E3E75-A079-42BB-A68F-D3FB58191D44}"/>
                </a:ext>
              </a:extLst>
            </p:cNvPr>
            <p:cNvSpPr/>
            <p:nvPr/>
          </p:nvSpPr>
          <p:spPr>
            <a:xfrm>
              <a:off x="7604017" y="239667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2FA79DD-95A8-4ADF-B0FC-9444F7B572FC}"/>
                </a:ext>
              </a:extLst>
            </p:cNvPr>
            <p:cNvSpPr/>
            <p:nvPr/>
          </p:nvSpPr>
          <p:spPr>
            <a:xfrm>
              <a:off x="7604017" y="255609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E873C4-DA53-452F-BF55-57E8AE0CE4F2}"/>
                </a:ext>
              </a:extLst>
            </p:cNvPr>
            <p:cNvSpPr/>
            <p:nvPr/>
          </p:nvSpPr>
          <p:spPr>
            <a:xfrm>
              <a:off x="7604017" y="275281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5700C83-FEDA-4482-8E50-3CEB13C90E01}"/>
                </a:ext>
              </a:extLst>
            </p:cNvPr>
            <p:cNvSpPr/>
            <p:nvPr/>
          </p:nvSpPr>
          <p:spPr>
            <a:xfrm>
              <a:off x="7604017" y="29294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74B268E-A75A-4C92-8F0B-D6F00266DAC1}"/>
                </a:ext>
              </a:extLst>
            </p:cNvPr>
            <p:cNvGrpSpPr/>
            <p:nvPr/>
          </p:nvGrpSpPr>
          <p:grpSpPr>
            <a:xfrm flipH="1">
              <a:off x="6993008" y="3244162"/>
              <a:ext cx="1533927" cy="1994114"/>
              <a:chOff x="1752298" y="3218933"/>
              <a:chExt cx="1533927" cy="1994114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8837491-5906-4F54-AF3C-E6BFF3033FC0}"/>
                  </a:ext>
                </a:extLst>
              </p:cNvPr>
              <p:cNvSpPr/>
              <p:nvPr/>
            </p:nvSpPr>
            <p:spPr>
              <a:xfrm rot="2427515">
                <a:off x="1752298" y="3218933"/>
                <a:ext cx="1533927" cy="1994114"/>
              </a:xfrm>
              <a:custGeom>
                <a:avLst/>
                <a:gdLst>
                  <a:gd name="connsiteX0" fmla="*/ 160818 w 1533927"/>
                  <a:gd name="connsiteY0" fmla="*/ 163623 h 1994114"/>
                  <a:gd name="connsiteX1" fmla="*/ 150740 w 1533927"/>
                  <a:gd name="connsiteY1" fmla="*/ 290503 h 1994114"/>
                  <a:gd name="connsiteX2" fmla="*/ 277620 w 1533927"/>
                  <a:gd name="connsiteY2" fmla="*/ 300581 h 1994114"/>
                  <a:gd name="connsiteX3" fmla="*/ 287697 w 1533927"/>
                  <a:gd name="connsiteY3" fmla="*/ 173701 h 1994114"/>
                  <a:gd name="connsiteX4" fmla="*/ 160818 w 1533927"/>
                  <a:gd name="connsiteY4" fmla="*/ 163623 h 1994114"/>
                  <a:gd name="connsiteX5" fmla="*/ 74881 w 1533927"/>
                  <a:gd name="connsiteY5" fmla="*/ 74881 h 1994114"/>
                  <a:gd name="connsiteX6" fmla="*/ 255660 w 1533927"/>
                  <a:gd name="connsiteY6" fmla="*/ 0 h 1994114"/>
                  <a:gd name="connsiteX7" fmla="*/ 1278267 w 1533927"/>
                  <a:gd name="connsiteY7" fmla="*/ 0 h 1994114"/>
                  <a:gd name="connsiteX8" fmla="*/ 1533927 w 1533927"/>
                  <a:gd name="connsiteY8" fmla="*/ 255660 h 1994114"/>
                  <a:gd name="connsiteX9" fmla="*/ 1533927 w 1533927"/>
                  <a:gd name="connsiteY9" fmla="*/ 1738454 h 1994114"/>
                  <a:gd name="connsiteX10" fmla="*/ 1278267 w 1533927"/>
                  <a:gd name="connsiteY10" fmla="*/ 1994114 h 1994114"/>
                  <a:gd name="connsiteX11" fmla="*/ 255660 w 1533927"/>
                  <a:gd name="connsiteY11" fmla="*/ 1994114 h 1994114"/>
                  <a:gd name="connsiteX12" fmla="*/ 0 w 1533927"/>
                  <a:gd name="connsiteY12" fmla="*/ 1738454 h 1994114"/>
                  <a:gd name="connsiteX13" fmla="*/ 0 w 1533927"/>
                  <a:gd name="connsiteY13" fmla="*/ 255660 h 1994114"/>
                  <a:gd name="connsiteX14" fmla="*/ 74881 w 1533927"/>
                  <a:gd name="connsiteY14" fmla="*/ 74881 h 199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3927" h="1994114">
                    <a:moveTo>
                      <a:pt x="160818" y="163623"/>
                    </a:moveTo>
                    <a:cubicBezTo>
                      <a:pt x="122998" y="195877"/>
                      <a:pt x="118486" y="252683"/>
                      <a:pt x="150740" y="290503"/>
                    </a:cubicBezTo>
                    <a:cubicBezTo>
                      <a:pt x="182994" y="328323"/>
                      <a:pt x="239799" y="332835"/>
                      <a:pt x="277620" y="300581"/>
                    </a:cubicBezTo>
                    <a:cubicBezTo>
                      <a:pt x="315440" y="268327"/>
                      <a:pt x="319952" y="211521"/>
                      <a:pt x="287697" y="173701"/>
                    </a:cubicBezTo>
                    <a:cubicBezTo>
                      <a:pt x="255443" y="135881"/>
                      <a:pt x="198638" y="131369"/>
                      <a:pt x="160818" y="163623"/>
                    </a:cubicBezTo>
                    <a:close/>
                    <a:moveTo>
                      <a:pt x="74881" y="74881"/>
                    </a:moveTo>
                    <a:cubicBezTo>
                      <a:pt x="121147" y="28616"/>
                      <a:pt x="185061" y="0"/>
                      <a:pt x="255660" y="0"/>
                    </a:cubicBezTo>
                    <a:lnTo>
                      <a:pt x="1278267" y="0"/>
                    </a:lnTo>
                    <a:cubicBezTo>
                      <a:pt x="1419464" y="0"/>
                      <a:pt x="1533927" y="114463"/>
                      <a:pt x="1533927" y="255660"/>
                    </a:cubicBezTo>
                    <a:lnTo>
                      <a:pt x="1533927" y="1738454"/>
                    </a:lnTo>
                    <a:cubicBezTo>
                      <a:pt x="1533927" y="1879651"/>
                      <a:pt x="1419464" y="1994114"/>
                      <a:pt x="1278267" y="1994114"/>
                    </a:cubicBezTo>
                    <a:lnTo>
                      <a:pt x="255660" y="1994114"/>
                    </a:lnTo>
                    <a:cubicBezTo>
                      <a:pt x="114463" y="1994114"/>
                      <a:pt x="0" y="1879651"/>
                      <a:pt x="0" y="1738454"/>
                    </a:cubicBezTo>
                    <a:lnTo>
                      <a:pt x="0" y="255660"/>
                    </a:lnTo>
                    <a:cubicBezTo>
                      <a:pt x="0" y="185061"/>
                      <a:pt x="28616" y="121146"/>
                      <a:pt x="74881" y="74881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2F88691-6EB5-4081-87CB-33AE8A1C6C28}"/>
                  </a:ext>
                </a:extLst>
              </p:cNvPr>
              <p:cNvSpPr txBox="1"/>
              <p:nvPr/>
            </p:nvSpPr>
            <p:spPr>
              <a:xfrm rot="18697690">
                <a:off x="1755639" y="3918054"/>
                <a:ext cx="1527242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</a:rPr>
                  <a:t>This is a sample text.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</a:endParaRP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7E9144A-99F3-4EF3-85DE-69287304E80F}"/>
              </a:ext>
            </a:extLst>
          </p:cNvPr>
          <p:cNvGrpSpPr/>
          <p:nvPr/>
        </p:nvGrpSpPr>
        <p:grpSpPr>
          <a:xfrm>
            <a:off x="-4121306" y="935009"/>
            <a:ext cx="1533927" cy="4303267"/>
            <a:chOff x="6993008" y="935009"/>
            <a:chExt cx="1533927" cy="4303267"/>
          </a:xfrm>
          <a:solidFill>
            <a:srgbClr val="00B0F0"/>
          </a:solidFill>
          <a:effectLst>
            <a:reflection blurRad="101600" stA="90000" endPos="12000" dist="63500" dir="5400000" sy="-100000" algn="bl" rotWithShape="0"/>
          </a:effectLst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628E31E-E11D-4C02-B051-354CA7DA8176}"/>
                </a:ext>
              </a:extLst>
            </p:cNvPr>
            <p:cNvSpPr/>
            <p:nvPr/>
          </p:nvSpPr>
          <p:spPr>
            <a:xfrm>
              <a:off x="7342901" y="935009"/>
              <a:ext cx="666232" cy="666232"/>
            </a:xfrm>
            <a:custGeom>
              <a:avLst/>
              <a:gdLst>
                <a:gd name="connsiteX0" fmla="*/ 333116 w 666232"/>
                <a:gd name="connsiteY0" fmla="*/ 0 h 666232"/>
                <a:gd name="connsiteX1" fmla="*/ 666232 w 666232"/>
                <a:gd name="connsiteY1" fmla="*/ 333116 h 666232"/>
                <a:gd name="connsiteX2" fmla="*/ 333116 w 666232"/>
                <a:gd name="connsiteY2" fmla="*/ 666232 h 666232"/>
                <a:gd name="connsiteX3" fmla="*/ 0 w 666232"/>
                <a:gd name="connsiteY3" fmla="*/ 333116 h 666232"/>
                <a:gd name="connsiteX4" fmla="*/ 0 w 666232"/>
                <a:gd name="connsiteY4" fmla="*/ 333115 h 666232"/>
                <a:gd name="connsiteX5" fmla="*/ 166558 w 666232"/>
                <a:gd name="connsiteY5" fmla="*/ 333115 h 666232"/>
                <a:gd name="connsiteX6" fmla="*/ 166558 w 666232"/>
                <a:gd name="connsiteY6" fmla="*/ 333116 h 666232"/>
                <a:gd name="connsiteX7" fmla="*/ 333116 w 666232"/>
                <a:gd name="connsiteY7" fmla="*/ 499674 h 666232"/>
                <a:gd name="connsiteX8" fmla="*/ 499674 w 666232"/>
                <a:gd name="connsiteY8" fmla="*/ 333116 h 666232"/>
                <a:gd name="connsiteX9" fmla="*/ 333116 w 666232"/>
                <a:gd name="connsiteY9" fmla="*/ 166558 h 666232"/>
                <a:gd name="connsiteX10" fmla="*/ 268284 w 666232"/>
                <a:gd name="connsiteY10" fmla="*/ 179647 h 666232"/>
                <a:gd name="connsiteX11" fmla="*/ 254242 w 666232"/>
                <a:gd name="connsiteY11" fmla="*/ 189115 h 666232"/>
                <a:gd name="connsiteX12" fmla="*/ 33960 w 666232"/>
                <a:gd name="connsiteY12" fmla="*/ 189115 h 666232"/>
                <a:gd name="connsiteX13" fmla="*/ 56891 w 666232"/>
                <a:gd name="connsiteY13" fmla="*/ 146868 h 666232"/>
                <a:gd name="connsiteX14" fmla="*/ 333116 w 666232"/>
                <a:gd name="connsiteY14" fmla="*/ 0 h 66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232" h="666232">
                  <a:moveTo>
                    <a:pt x="333116" y="0"/>
                  </a:moveTo>
                  <a:cubicBezTo>
                    <a:pt x="517091" y="0"/>
                    <a:pt x="666232" y="149141"/>
                    <a:pt x="666232" y="333116"/>
                  </a:cubicBezTo>
                  <a:cubicBezTo>
                    <a:pt x="666232" y="517091"/>
                    <a:pt x="517091" y="666232"/>
                    <a:pt x="333116" y="666232"/>
                  </a:cubicBezTo>
                  <a:cubicBezTo>
                    <a:pt x="149141" y="666232"/>
                    <a:pt x="0" y="517091"/>
                    <a:pt x="0" y="333116"/>
                  </a:cubicBezTo>
                  <a:lnTo>
                    <a:pt x="0" y="333115"/>
                  </a:lnTo>
                  <a:lnTo>
                    <a:pt x="166558" y="333115"/>
                  </a:lnTo>
                  <a:lnTo>
                    <a:pt x="166558" y="333116"/>
                  </a:lnTo>
                  <a:cubicBezTo>
                    <a:pt x="166558" y="425103"/>
                    <a:pt x="241129" y="499674"/>
                    <a:pt x="333116" y="499674"/>
                  </a:cubicBezTo>
                  <a:cubicBezTo>
                    <a:pt x="425103" y="499674"/>
                    <a:pt x="499674" y="425103"/>
                    <a:pt x="499674" y="333116"/>
                  </a:cubicBezTo>
                  <a:cubicBezTo>
                    <a:pt x="499674" y="241129"/>
                    <a:pt x="425103" y="166558"/>
                    <a:pt x="333116" y="166558"/>
                  </a:cubicBezTo>
                  <a:cubicBezTo>
                    <a:pt x="310119" y="166558"/>
                    <a:pt x="288211" y="171219"/>
                    <a:pt x="268284" y="179647"/>
                  </a:cubicBezTo>
                  <a:lnTo>
                    <a:pt x="254242" y="189115"/>
                  </a:lnTo>
                  <a:lnTo>
                    <a:pt x="33960" y="189115"/>
                  </a:lnTo>
                  <a:lnTo>
                    <a:pt x="56891" y="146868"/>
                  </a:lnTo>
                  <a:cubicBezTo>
                    <a:pt x="116754" y="58258"/>
                    <a:pt x="218132" y="0"/>
                    <a:pt x="3331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E875CBA-2809-4867-893F-B613F74B9DAC}"/>
                </a:ext>
              </a:extLst>
            </p:cNvPr>
            <p:cNvSpPr/>
            <p:nvPr/>
          </p:nvSpPr>
          <p:spPr>
            <a:xfrm>
              <a:off x="7604017" y="165266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FA8DD0A-608E-4854-BCD7-20C0E7CECA92}"/>
                </a:ext>
              </a:extLst>
            </p:cNvPr>
            <p:cNvSpPr/>
            <p:nvPr/>
          </p:nvSpPr>
          <p:spPr>
            <a:xfrm>
              <a:off x="7604017" y="18120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8F6D8A2-D430-4F17-8353-9BA00BD5F4B1}"/>
                </a:ext>
              </a:extLst>
            </p:cNvPr>
            <p:cNvSpPr/>
            <p:nvPr/>
          </p:nvSpPr>
          <p:spPr>
            <a:xfrm>
              <a:off x="7604017" y="200881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484DC52-E8E3-4A1B-A74B-871F86675287}"/>
                </a:ext>
              </a:extLst>
            </p:cNvPr>
            <p:cNvSpPr/>
            <p:nvPr/>
          </p:nvSpPr>
          <p:spPr>
            <a:xfrm>
              <a:off x="7604017" y="2185489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361FB54-E9A1-425F-A37C-CA8FEEFD132E}"/>
                </a:ext>
              </a:extLst>
            </p:cNvPr>
            <p:cNvSpPr/>
            <p:nvPr/>
          </p:nvSpPr>
          <p:spPr>
            <a:xfrm>
              <a:off x="7604017" y="239667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465D069-FE84-42A8-B397-D54A3E58A9AC}"/>
                </a:ext>
              </a:extLst>
            </p:cNvPr>
            <p:cNvSpPr/>
            <p:nvPr/>
          </p:nvSpPr>
          <p:spPr>
            <a:xfrm>
              <a:off x="7604017" y="2556097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2F90C66-58E8-480D-BC1C-457EAA849F75}"/>
                </a:ext>
              </a:extLst>
            </p:cNvPr>
            <p:cNvSpPr/>
            <p:nvPr/>
          </p:nvSpPr>
          <p:spPr>
            <a:xfrm>
              <a:off x="7604017" y="275281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CF1C200-446C-4896-B2AF-6E741B5425BD}"/>
                </a:ext>
              </a:extLst>
            </p:cNvPr>
            <p:cNvSpPr/>
            <p:nvPr/>
          </p:nvSpPr>
          <p:spPr>
            <a:xfrm>
              <a:off x="7604017" y="2929493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A8F574D-6028-4883-A6A3-E6E621B34E3E}"/>
                </a:ext>
              </a:extLst>
            </p:cNvPr>
            <p:cNvGrpSpPr/>
            <p:nvPr/>
          </p:nvGrpSpPr>
          <p:grpSpPr>
            <a:xfrm flipH="1">
              <a:off x="6993008" y="3244162"/>
              <a:ext cx="1533927" cy="1994114"/>
              <a:chOff x="1752298" y="3218933"/>
              <a:chExt cx="1533927" cy="1994114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B4DEF8E-16E4-4352-8828-852A4D0D3B35}"/>
                  </a:ext>
                </a:extLst>
              </p:cNvPr>
              <p:cNvSpPr/>
              <p:nvPr/>
            </p:nvSpPr>
            <p:spPr>
              <a:xfrm rot="2427515">
                <a:off x="1752298" y="3218933"/>
                <a:ext cx="1533927" cy="1994114"/>
              </a:xfrm>
              <a:custGeom>
                <a:avLst/>
                <a:gdLst>
                  <a:gd name="connsiteX0" fmla="*/ 160818 w 1533927"/>
                  <a:gd name="connsiteY0" fmla="*/ 163623 h 1994114"/>
                  <a:gd name="connsiteX1" fmla="*/ 150740 w 1533927"/>
                  <a:gd name="connsiteY1" fmla="*/ 290503 h 1994114"/>
                  <a:gd name="connsiteX2" fmla="*/ 277620 w 1533927"/>
                  <a:gd name="connsiteY2" fmla="*/ 300581 h 1994114"/>
                  <a:gd name="connsiteX3" fmla="*/ 287697 w 1533927"/>
                  <a:gd name="connsiteY3" fmla="*/ 173701 h 1994114"/>
                  <a:gd name="connsiteX4" fmla="*/ 160818 w 1533927"/>
                  <a:gd name="connsiteY4" fmla="*/ 163623 h 1994114"/>
                  <a:gd name="connsiteX5" fmla="*/ 74881 w 1533927"/>
                  <a:gd name="connsiteY5" fmla="*/ 74881 h 1994114"/>
                  <a:gd name="connsiteX6" fmla="*/ 255660 w 1533927"/>
                  <a:gd name="connsiteY6" fmla="*/ 0 h 1994114"/>
                  <a:gd name="connsiteX7" fmla="*/ 1278267 w 1533927"/>
                  <a:gd name="connsiteY7" fmla="*/ 0 h 1994114"/>
                  <a:gd name="connsiteX8" fmla="*/ 1533927 w 1533927"/>
                  <a:gd name="connsiteY8" fmla="*/ 255660 h 1994114"/>
                  <a:gd name="connsiteX9" fmla="*/ 1533927 w 1533927"/>
                  <a:gd name="connsiteY9" fmla="*/ 1738454 h 1994114"/>
                  <a:gd name="connsiteX10" fmla="*/ 1278267 w 1533927"/>
                  <a:gd name="connsiteY10" fmla="*/ 1994114 h 1994114"/>
                  <a:gd name="connsiteX11" fmla="*/ 255660 w 1533927"/>
                  <a:gd name="connsiteY11" fmla="*/ 1994114 h 1994114"/>
                  <a:gd name="connsiteX12" fmla="*/ 0 w 1533927"/>
                  <a:gd name="connsiteY12" fmla="*/ 1738454 h 1994114"/>
                  <a:gd name="connsiteX13" fmla="*/ 0 w 1533927"/>
                  <a:gd name="connsiteY13" fmla="*/ 255660 h 1994114"/>
                  <a:gd name="connsiteX14" fmla="*/ 74881 w 1533927"/>
                  <a:gd name="connsiteY14" fmla="*/ 74881 h 199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3927" h="1994114">
                    <a:moveTo>
                      <a:pt x="160818" y="163623"/>
                    </a:moveTo>
                    <a:cubicBezTo>
                      <a:pt x="122998" y="195877"/>
                      <a:pt x="118486" y="252683"/>
                      <a:pt x="150740" y="290503"/>
                    </a:cubicBezTo>
                    <a:cubicBezTo>
                      <a:pt x="182994" y="328323"/>
                      <a:pt x="239799" y="332835"/>
                      <a:pt x="277620" y="300581"/>
                    </a:cubicBezTo>
                    <a:cubicBezTo>
                      <a:pt x="315440" y="268327"/>
                      <a:pt x="319952" y="211521"/>
                      <a:pt x="287697" y="173701"/>
                    </a:cubicBezTo>
                    <a:cubicBezTo>
                      <a:pt x="255443" y="135881"/>
                      <a:pt x="198638" y="131369"/>
                      <a:pt x="160818" y="163623"/>
                    </a:cubicBezTo>
                    <a:close/>
                    <a:moveTo>
                      <a:pt x="74881" y="74881"/>
                    </a:moveTo>
                    <a:cubicBezTo>
                      <a:pt x="121147" y="28616"/>
                      <a:pt x="185061" y="0"/>
                      <a:pt x="255660" y="0"/>
                    </a:cubicBezTo>
                    <a:lnTo>
                      <a:pt x="1278267" y="0"/>
                    </a:lnTo>
                    <a:cubicBezTo>
                      <a:pt x="1419464" y="0"/>
                      <a:pt x="1533927" y="114463"/>
                      <a:pt x="1533927" y="255660"/>
                    </a:cubicBezTo>
                    <a:lnTo>
                      <a:pt x="1533927" y="1738454"/>
                    </a:lnTo>
                    <a:cubicBezTo>
                      <a:pt x="1533927" y="1879651"/>
                      <a:pt x="1419464" y="1994114"/>
                      <a:pt x="1278267" y="1994114"/>
                    </a:cubicBezTo>
                    <a:lnTo>
                      <a:pt x="255660" y="1994114"/>
                    </a:lnTo>
                    <a:cubicBezTo>
                      <a:pt x="114463" y="1994114"/>
                      <a:pt x="0" y="1879651"/>
                      <a:pt x="0" y="1738454"/>
                    </a:cubicBezTo>
                    <a:lnTo>
                      <a:pt x="0" y="255660"/>
                    </a:lnTo>
                    <a:cubicBezTo>
                      <a:pt x="0" y="185061"/>
                      <a:pt x="28616" y="121146"/>
                      <a:pt x="74881" y="74881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AF87850-76E5-4389-91FA-40C821A579E4}"/>
                  </a:ext>
                </a:extLst>
              </p:cNvPr>
              <p:cNvSpPr txBox="1"/>
              <p:nvPr/>
            </p:nvSpPr>
            <p:spPr>
              <a:xfrm rot="18697690">
                <a:off x="1755639" y="3918054"/>
                <a:ext cx="1527242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</a:rPr>
                  <a:t>This is a sample text.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1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93594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93594 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93594 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93594 1.85185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93594 1.85185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思源黑体 Medium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shanchun</dc:creator>
  <cp:lastModifiedBy>zhang shanchun</cp:lastModifiedBy>
  <cp:revision>3</cp:revision>
  <dcterms:created xsi:type="dcterms:W3CDTF">2020-08-25T13:52:30Z</dcterms:created>
  <dcterms:modified xsi:type="dcterms:W3CDTF">2020-08-25T14:15:53Z</dcterms:modified>
</cp:coreProperties>
</file>