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248D-559A-44BE-A440-C54408DB1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E0E37-F601-42DA-A868-E2AA96AC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3EE0-E0E7-42D8-AE32-66D28A11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F3B9-A93F-4779-9A3E-96953547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0AC4-4442-4932-91B9-CAC0775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3D2D-F68C-4E75-9818-A8F2DA6E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C7D2C-DC75-4611-B2EE-840E2A871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6BAD-024B-4E6B-8125-39D4F034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18A5-396A-4C2E-9FF1-DDF9195C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2EF1-C7B3-4BDA-9EB2-818ECCEB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C0279-6E1F-4303-B620-9F42B709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93760-2B78-4B80-8C83-4A248A7D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ED63-A62F-4D9B-9BFE-EED6009B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38D3-4B7B-4402-8E82-0102FEFA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373B-28F0-45F4-B8A6-05347F79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4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B1A-6694-4DD9-959F-E7047F2D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B894-FCB5-4B86-8C7D-F147BB6F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5BC1-3273-4080-BFF0-1F839EEE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D66C-961F-4D63-BC69-028AF19D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247E-BDA0-460D-9F47-7B7A990A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DED9-D590-4E29-8B09-6E0B1FDA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7FCA-3FC8-44CD-9DF2-52568567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34BB-C9D2-40C7-8F87-36002271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30EB-10B8-4D81-8F36-AF3EA07F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7F7A-8001-4289-BE61-DF7E6CBE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9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5E1D-CC91-46BA-81F8-78E95C8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877D-3D69-482B-A0B0-094C24EC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713A-4803-487E-ACED-A99DC06D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28-423B-44BA-982B-419FBE01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3E06-32BF-4D17-86F5-737139F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0034E-9700-4A90-94A1-9F52480B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DD57-04E2-4139-98A4-31FCF6FA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758CE-1AA3-48D6-A840-1AF1BDE7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6E85-E77E-437C-A5A9-7890CFD7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D14EE-EBB9-4BC3-B6BC-D8E5F82EE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0FE89-2D4D-47AC-BA53-BE24B58F1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C388E-B25E-4A2F-A477-450012C6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5D1EC-9A43-44C2-849F-7BF8C742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16DAF-CEE5-4873-8F0C-53024988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9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D188-8C97-41D8-9CF9-19A3E5D5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B3C95-AFC9-4F26-B399-800E6866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C8CA3-E013-47DB-ABA0-D8A1633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0EAF3-260D-45E1-B7F4-E573DE64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5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9EFE9-FDD6-4E34-9C7F-8FC87C3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3FCEA-56D8-4032-B754-D10F3831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3D3E1-CC44-40FB-B0F0-D78E95E0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19F-937C-47E4-9E30-B2A0D701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7E5A-D22B-4817-9D52-730103FC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7B7B6-5D20-4EE8-AF13-0FEBAC0F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7EA-150A-4489-BFA7-55377898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0F79-E64A-4A90-8319-3D2B611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442F-EE51-4302-B047-D422AF57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1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00DC-61A0-46C9-B683-77C68931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7DF0D-792D-4428-86CD-DC19E0430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CC085-B6DE-4884-966F-63A52064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B390-8AF5-4A9D-B10B-E6CE9C3E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704D2-C916-49A8-AACB-A155C7FB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97D2B-7235-4867-BACD-1CA7B821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1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E1D52-7D3D-44A6-A952-152CCE12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E1511-BD27-4F53-A2AC-D9513A79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3A36-F31D-4AD1-9830-03CD3D609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8B43-55F9-4F37-88A3-EDEAE32787AB}" type="datetimeFigureOut">
              <a:rPr lang="zh-CN" altLang="en-US" smtClean="0"/>
              <a:t>2020/8/25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7F16-F61B-4896-BE3B-BC39EACDB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6EF8-248E-4C14-A848-CCD81DFAA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D61C-6CA0-4847-B4A2-DD9CD5B1F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D5886C6-7687-40B5-8094-99F731B797D2}"/>
              </a:ext>
            </a:extLst>
          </p:cNvPr>
          <p:cNvSpPr/>
          <p:nvPr/>
        </p:nvSpPr>
        <p:spPr>
          <a:xfrm>
            <a:off x="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0"/>
                </a:moveTo>
                <a:lnTo>
                  <a:pt x="763200" y="0"/>
                </a:lnTo>
                <a:lnTo>
                  <a:pt x="763200" y="2462270"/>
                </a:lnTo>
                <a:lnTo>
                  <a:pt x="270150" y="2462270"/>
                </a:lnTo>
                <a:lnTo>
                  <a:pt x="270150" y="4269090"/>
                </a:lnTo>
                <a:lnTo>
                  <a:pt x="727402" y="4269090"/>
                </a:lnTo>
                <a:lnTo>
                  <a:pt x="727402" y="2891174"/>
                </a:lnTo>
                <a:lnTo>
                  <a:pt x="763200" y="3031444"/>
                </a:lnTo>
                <a:lnTo>
                  <a:pt x="76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93C92B2-C460-4D69-A7CE-A51758CCB446}"/>
              </a:ext>
            </a:extLst>
          </p:cNvPr>
          <p:cNvSpPr/>
          <p:nvPr/>
        </p:nvSpPr>
        <p:spPr>
          <a:xfrm>
            <a:off x="7632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3031444"/>
                </a:moveTo>
                <a:lnTo>
                  <a:pt x="315864" y="4269090"/>
                </a:lnTo>
                <a:lnTo>
                  <a:pt x="729747" y="4269090"/>
                </a:lnTo>
                <a:lnTo>
                  <a:pt x="763200" y="4138254"/>
                </a:lnTo>
                <a:lnTo>
                  <a:pt x="7632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2627704"/>
                </a:lnTo>
                <a:lnTo>
                  <a:pt x="524365" y="3561645"/>
                </a:lnTo>
                <a:lnTo>
                  <a:pt x="241202" y="2462270"/>
                </a:lnTo>
                <a:lnTo>
                  <a:pt x="0" y="2462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FB69CCD-11A0-4AE2-B26D-6885AC6220A5}"/>
              </a:ext>
            </a:extLst>
          </p:cNvPr>
          <p:cNvSpPr/>
          <p:nvPr/>
        </p:nvSpPr>
        <p:spPr>
          <a:xfrm>
            <a:off x="15264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318864" y="2891174"/>
                </a:moveTo>
                <a:lnTo>
                  <a:pt x="318864" y="4269090"/>
                </a:lnTo>
                <a:lnTo>
                  <a:pt x="763200" y="4269090"/>
                </a:lnTo>
                <a:lnTo>
                  <a:pt x="763200" y="6858000"/>
                </a:lnTo>
                <a:lnTo>
                  <a:pt x="0" y="6858000"/>
                </a:lnTo>
                <a:lnTo>
                  <a:pt x="0" y="4138254"/>
                </a:ln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2462270"/>
                </a:lnTo>
                <a:lnTo>
                  <a:pt x="42306" y="2462270"/>
                </a:lnTo>
                <a:lnTo>
                  <a:pt x="0" y="2627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46FC5D5-5720-4053-91F3-E0B048994557}"/>
              </a:ext>
            </a:extLst>
          </p:cNvPr>
          <p:cNvSpPr/>
          <p:nvPr/>
        </p:nvSpPr>
        <p:spPr>
          <a:xfrm>
            <a:off x="22896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0"/>
                </a:moveTo>
                <a:lnTo>
                  <a:pt x="763200" y="0"/>
                </a:lnTo>
                <a:lnTo>
                  <a:pt x="763200" y="2591820"/>
                </a:lnTo>
                <a:lnTo>
                  <a:pt x="723155" y="2620182"/>
                </a:lnTo>
                <a:cubicBezTo>
                  <a:pt x="700598" y="2638156"/>
                  <a:pt x="679049" y="2657413"/>
                  <a:pt x="658508" y="2677955"/>
                </a:cubicBezTo>
                <a:cubicBezTo>
                  <a:pt x="494177" y="2842286"/>
                  <a:pt x="412012" y="3071938"/>
                  <a:pt x="412012" y="3366913"/>
                </a:cubicBezTo>
                <a:cubicBezTo>
                  <a:pt x="412012" y="3578078"/>
                  <a:pt x="453505" y="3753912"/>
                  <a:pt x="536492" y="3894415"/>
                </a:cubicBezTo>
                <a:cubicBezTo>
                  <a:pt x="577986" y="3964667"/>
                  <a:pt x="625796" y="4025469"/>
                  <a:pt x="679922" y="4076823"/>
                </a:cubicBezTo>
                <a:lnTo>
                  <a:pt x="763200" y="4144610"/>
                </a:lnTo>
                <a:lnTo>
                  <a:pt x="763200" y="6858000"/>
                </a:lnTo>
                <a:lnTo>
                  <a:pt x="0" y="6858000"/>
                </a:lnTo>
                <a:lnTo>
                  <a:pt x="0" y="4269090"/>
                </a:lnTo>
                <a:lnTo>
                  <a:pt x="12915" y="4269090"/>
                </a:lnTo>
                <a:lnTo>
                  <a:pt x="12915" y="2462270"/>
                </a:lnTo>
                <a:lnTo>
                  <a:pt x="0" y="2462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3DBDDD-CAEA-482E-A674-9C3B550631D0}"/>
              </a:ext>
            </a:extLst>
          </p:cNvPr>
          <p:cNvSpPr/>
          <p:nvPr/>
        </p:nvSpPr>
        <p:spPr>
          <a:xfrm>
            <a:off x="30528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4144610"/>
                </a:moveTo>
                <a:lnTo>
                  <a:pt x="2649" y="4146766"/>
                </a:lnTo>
                <a:cubicBezTo>
                  <a:pt x="32871" y="4167718"/>
                  <a:pt x="64672" y="4186308"/>
                  <a:pt x="98052" y="4202536"/>
                </a:cubicBezTo>
                <a:cubicBezTo>
                  <a:pt x="231571" y="4267447"/>
                  <a:pt x="400215" y="4299902"/>
                  <a:pt x="603986" y="4299902"/>
                </a:cubicBezTo>
                <a:cubicBezTo>
                  <a:pt x="654107" y="4299902"/>
                  <a:pt x="702161" y="4297553"/>
                  <a:pt x="748148" y="4292854"/>
                </a:cubicBezTo>
                <a:lnTo>
                  <a:pt x="763200" y="4290438"/>
                </a:lnTo>
                <a:lnTo>
                  <a:pt x="763200" y="6858000"/>
                </a:lnTo>
                <a:lnTo>
                  <a:pt x="0" y="6858000"/>
                </a:lnTo>
                <a:close/>
                <a:moveTo>
                  <a:pt x="580568" y="2854200"/>
                </a:moveTo>
                <a:cubicBezTo>
                  <a:pt x="639317" y="2854200"/>
                  <a:pt x="691954" y="2864008"/>
                  <a:pt x="738480" y="2883625"/>
                </a:cubicBezTo>
                <a:lnTo>
                  <a:pt x="763200" y="2897570"/>
                </a:lnTo>
                <a:lnTo>
                  <a:pt x="763200" y="3842562"/>
                </a:lnTo>
                <a:lnTo>
                  <a:pt x="745105" y="3852819"/>
                </a:lnTo>
                <a:cubicBezTo>
                  <a:pt x="698681" y="3872334"/>
                  <a:pt x="645479" y="3882091"/>
                  <a:pt x="585499" y="3882091"/>
                </a:cubicBezTo>
                <a:cubicBezTo>
                  <a:pt x="468823" y="3882091"/>
                  <a:pt x="376593" y="3842240"/>
                  <a:pt x="308806" y="3762540"/>
                </a:cubicBezTo>
                <a:cubicBezTo>
                  <a:pt x="241020" y="3682839"/>
                  <a:pt x="207126" y="3551785"/>
                  <a:pt x="207126" y="3369378"/>
                </a:cubicBezTo>
                <a:cubicBezTo>
                  <a:pt x="207126" y="3185327"/>
                  <a:pt x="241225" y="3053451"/>
                  <a:pt x="309422" y="2973751"/>
                </a:cubicBezTo>
                <a:cubicBezTo>
                  <a:pt x="377619" y="2894050"/>
                  <a:pt x="468002" y="2854200"/>
                  <a:pt x="580568" y="2854200"/>
                </a:cubicBez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2443158"/>
                </a:lnTo>
                <a:lnTo>
                  <a:pt x="691338" y="2435242"/>
                </a:lnTo>
                <a:cubicBezTo>
                  <a:pt x="655904" y="2432720"/>
                  <a:pt x="619392" y="2431458"/>
                  <a:pt x="581801" y="2431458"/>
                </a:cubicBezTo>
                <a:cubicBezTo>
                  <a:pt x="361803" y="2431458"/>
                  <a:pt x="178086" y="2477676"/>
                  <a:pt x="30650" y="2570112"/>
                </a:cubicBezTo>
                <a:lnTo>
                  <a:pt x="0" y="2591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4A3048-5F77-4AB6-AEED-3A5CBE737882}"/>
              </a:ext>
            </a:extLst>
          </p:cNvPr>
          <p:cNvSpPr/>
          <p:nvPr/>
        </p:nvSpPr>
        <p:spPr>
          <a:xfrm>
            <a:off x="38160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2897570"/>
                </a:moveTo>
                <a:lnTo>
                  <a:pt x="40487" y="2920407"/>
                </a:lnTo>
                <a:cubicBezTo>
                  <a:pt x="60694" y="2935120"/>
                  <a:pt x="79374" y="2952285"/>
                  <a:pt x="96526" y="2971902"/>
                </a:cubicBezTo>
                <a:cubicBezTo>
                  <a:pt x="165134" y="3050370"/>
                  <a:pt x="199438" y="3174645"/>
                  <a:pt x="199438" y="3344728"/>
                </a:cubicBezTo>
                <a:cubicBezTo>
                  <a:pt x="199438" y="3546855"/>
                  <a:pt x="166572" y="3686947"/>
                  <a:pt x="100840" y="3765005"/>
                </a:cubicBezTo>
                <a:cubicBezTo>
                  <a:pt x="84407" y="3784519"/>
                  <a:pt x="66279" y="3801594"/>
                  <a:pt x="46456" y="3816230"/>
                </a:cubicBezTo>
                <a:lnTo>
                  <a:pt x="0" y="3842562"/>
                </a:ln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6858000"/>
                </a:lnTo>
                <a:lnTo>
                  <a:pt x="0" y="6858000"/>
                </a:lnTo>
                <a:lnTo>
                  <a:pt x="0" y="4290438"/>
                </a:lnTo>
                <a:lnTo>
                  <a:pt x="116708" y="4271709"/>
                </a:lnTo>
                <a:cubicBezTo>
                  <a:pt x="200414" y="4252914"/>
                  <a:pt x="275852" y="4224721"/>
                  <a:pt x="343023" y="4187130"/>
                </a:cubicBezTo>
                <a:cubicBezTo>
                  <a:pt x="477363" y="4111949"/>
                  <a:pt x="580070" y="4006777"/>
                  <a:pt x="651143" y="3871614"/>
                </a:cubicBezTo>
                <a:cubicBezTo>
                  <a:pt x="722216" y="3736452"/>
                  <a:pt x="757753" y="3563288"/>
                  <a:pt x="757753" y="3352123"/>
                </a:cubicBezTo>
                <a:cubicBezTo>
                  <a:pt x="757753" y="3061257"/>
                  <a:pt x="676409" y="2835096"/>
                  <a:pt x="513721" y="2673641"/>
                </a:cubicBezTo>
                <a:cubicBezTo>
                  <a:pt x="391706" y="2552550"/>
                  <a:pt x="230866" y="2476867"/>
                  <a:pt x="31204" y="2446595"/>
                </a:cubicBezTo>
                <a:lnTo>
                  <a:pt x="0" y="2443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9FE1311-127A-45A1-AB2C-89DDE7369537}"/>
              </a:ext>
            </a:extLst>
          </p:cNvPr>
          <p:cNvSpPr/>
          <p:nvPr/>
        </p:nvSpPr>
        <p:spPr>
          <a:xfrm>
            <a:off x="45792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0"/>
                </a:moveTo>
                <a:lnTo>
                  <a:pt x="763200" y="0"/>
                </a:lnTo>
                <a:lnTo>
                  <a:pt x="763200" y="2462270"/>
                </a:lnTo>
                <a:lnTo>
                  <a:pt x="218367" y="2462270"/>
                </a:lnTo>
                <a:lnTo>
                  <a:pt x="218367" y="2908429"/>
                </a:lnTo>
                <a:lnTo>
                  <a:pt x="763200" y="2908429"/>
                </a:lnTo>
                <a:lnTo>
                  <a:pt x="76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30E82D9-6D88-4B24-83E5-5EE5704A2F27}"/>
              </a:ext>
            </a:extLst>
          </p:cNvPr>
          <p:cNvSpPr/>
          <p:nvPr/>
        </p:nvSpPr>
        <p:spPr>
          <a:xfrm>
            <a:off x="53424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2908429"/>
                </a:moveTo>
                <a:lnTo>
                  <a:pt x="24574" y="2908429"/>
                </a:lnTo>
                <a:lnTo>
                  <a:pt x="24574" y="4269090"/>
                </a:lnTo>
                <a:lnTo>
                  <a:pt x="582889" y="4269090"/>
                </a:lnTo>
                <a:lnTo>
                  <a:pt x="582889" y="2908429"/>
                </a:lnTo>
                <a:lnTo>
                  <a:pt x="763200" y="2908429"/>
                </a:lnTo>
                <a:lnTo>
                  <a:pt x="7632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2462270"/>
                </a:lnTo>
                <a:lnTo>
                  <a:pt x="0" y="2462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EB48B76-936B-4893-98A1-8A2FDE6B3363}"/>
              </a:ext>
            </a:extLst>
          </p:cNvPr>
          <p:cNvSpPr/>
          <p:nvPr/>
        </p:nvSpPr>
        <p:spPr>
          <a:xfrm>
            <a:off x="61056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0"/>
                </a:moveTo>
                <a:lnTo>
                  <a:pt x="763200" y="0"/>
                </a:lnTo>
                <a:lnTo>
                  <a:pt x="763200" y="6858000"/>
                </a:lnTo>
                <a:lnTo>
                  <a:pt x="0" y="6858000"/>
                </a:lnTo>
                <a:lnTo>
                  <a:pt x="0" y="2908429"/>
                </a:lnTo>
                <a:lnTo>
                  <a:pt x="389096" y="2908429"/>
                </a:lnTo>
                <a:lnTo>
                  <a:pt x="389096" y="2462270"/>
                </a:lnTo>
                <a:lnTo>
                  <a:pt x="0" y="2462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2A8880C-87B2-43EF-967C-2DF10B94A7CE}"/>
              </a:ext>
            </a:extLst>
          </p:cNvPr>
          <p:cNvSpPr/>
          <p:nvPr/>
        </p:nvSpPr>
        <p:spPr>
          <a:xfrm>
            <a:off x="68688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11472" y="2462270"/>
                </a:moveTo>
                <a:lnTo>
                  <a:pt x="11472" y="4269090"/>
                </a:lnTo>
                <a:lnTo>
                  <a:pt x="571019" y="4269090"/>
                </a:lnTo>
                <a:lnTo>
                  <a:pt x="571019" y="2462270"/>
                </a:ln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AED6D1F-02E3-4B3D-B80A-0E0E112459E6}"/>
              </a:ext>
            </a:extLst>
          </p:cNvPr>
          <p:cNvSpPr/>
          <p:nvPr/>
        </p:nvSpPr>
        <p:spPr>
          <a:xfrm>
            <a:off x="76320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0"/>
                </a:moveTo>
                <a:lnTo>
                  <a:pt x="763200" y="0"/>
                </a:lnTo>
                <a:lnTo>
                  <a:pt x="763200" y="2509371"/>
                </a:lnTo>
                <a:lnTo>
                  <a:pt x="719316" y="2527746"/>
                </a:lnTo>
                <a:cubicBezTo>
                  <a:pt x="639551" y="2566261"/>
                  <a:pt x="568857" y="2616331"/>
                  <a:pt x="507233" y="2677955"/>
                </a:cubicBezTo>
                <a:cubicBezTo>
                  <a:pt x="342901" y="2842286"/>
                  <a:pt x="260736" y="3071938"/>
                  <a:pt x="260736" y="3366913"/>
                </a:cubicBezTo>
                <a:cubicBezTo>
                  <a:pt x="260736" y="3578078"/>
                  <a:pt x="302229" y="3753912"/>
                  <a:pt x="385217" y="3894415"/>
                </a:cubicBezTo>
                <a:cubicBezTo>
                  <a:pt x="468203" y="4034918"/>
                  <a:pt x="576457" y="4137625"/>
                  <a:pt x="709976" y="4202536"/>
                </a:cubicBezTo>
                <a:lnTo>
                  <a:pt x="763200" y="4223780"/>
                </a:lnTo>
                <a:lnTo>
                  <a:pt x="76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7DE1345-E27D-4207-99D7-58566EBBD4E8}"/>
              </a:ext>
            </a:extLst>
          </p:cNvPr>
          <p:cNvSpPr/>
          <p:nvPr/>
        </p:nvSpPr>
        <p:spPr>
          <a:xfrm>
            <a:off x="83952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4223780"/>
                </a:moveTo>
                <a:lnTo>
                  <a:pt x="53501" y="4245134"/>
                </a:lnTo>
                <a:cubicBezTo>
                  <a:pt x="166812" y="4281646"/>
                  <a:pt x="299882" y="4299902"/>
                  <a:pt x="452710" y="4299902"/>
                </a:cubicBezTo>
                <a:cubicBezTo>
                  <a:pt x="552952" y="4299902"/>
                  <a:pt x="644926" y="4290504"/>
                  <a:pt x="728632" y="4271709"/>
                </a:cubicBezTo>
                <a:lnTo>
                  <a:pt x="763200" y="4261503"/>
                </a:lnTo>
                <a:lnTo>
                  <a:pt x="763200" y="6858000"/>
                </a:lnTo>
                <a:lnTo>
                  <a:pt x="0" y="6858000"/>
                </a:lnTo>
                <a:close/>
                <a:moveTo>
                  <a:pt x="429293" y="2854200"/>
                </a:moveTo>
                <a:cubicBezTo>
                  <a:pt x="546789" y="2854200"/>
                  <a:pt x="639842" y="2893434"/>
                  <a:pt x="708450" y="2971902"/>
                </a:cubicBezTo>
                <a:cubicBezTo>
                  <a:pt x="725602" y="2991519"/>
                  <a:pt x="740610" y="3013999"/>
                  <a:pt x="753474" y="3039342"/>
                </a:cubicBezTo>
                <a:lnTo>
                  <a:pt x="763200" y="3064933"/>
                </a:lnTo>
                <a:lnTo>
                  <a:pt x="763200" y="3672695"/>
                </a:lnTo>
                <a:lnTo>
                  <a:pt x="755901" y="3694830"/>
                </a:lnTo>
                <a:cubicBezTo>
                  <a:pt x="743576" y="3722099"/>
                  <a:pt x="729197" y="3745490"/>
                  <a:pt x="712764" y="3765005"/>
                </a:cubicBezTo>
                <a:cubicBezTo>
                  <a:pt x="647031" y="3843062"/>
                  <a:pt x="554184" y="3882091"/>
                  <a:pt x="434223" y="3882091"/>
                </a:cubicBezTo>
                <a:cubicBezTo>
                  <a:pt x="317547" y="3882091"/>
                  <a:pt x="225317" y="3842240"/>
                  <a:pt x="157530" y="3762540"/>
                </a:cubicBezTo>
                <a:cubicBezTo>
                  <a:pt x="89744" y="3682839"/>
                  <a:pt x="55850" y="3551785"/>
                  <a:pt x="55850" y="3369378"/>
                </a:cubicBezTo>
                <a:cubicBezTo>
                  <a:pt x="55850" y="3185327"/>
                  <a:pt x="89949" y="3053451"/>
                  <a:pt x="158147" y="2973751"/>
                </a:cubicBezTo>
                <a:cubicBezTo>
                  <a:pt x="226344" y="2894050"/>
                  <a:pt x="316726" y="2854200"/>
                  <a:pt x="429293" y="2854200"/>
                </a:cubicBez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2472415"/>
                </a:lnTo>
                <a:lnTo>
                  <a:pt x="739724" y="2465515"/>
                </a:lnTo>
                <a:cubicBezTo>
                  <a:pt x="646364" y="2442811"/>
                  <a:pt x="543297" y="2431458"/>
                  <a:pt x="430525" y="2431458"/>
                </a:cubicBezTo>
                <a:cubicBezTo>
                  <a:pt x="283859" y="2431458"/>
                  <a:pt x="153319" y="2452000"/>
                  <a:pt x="38904" y="2493082"/>
                </a:cubicBezTo>
                <a:lnTo>
                  <a:pt x="0" y="2509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426F611-5A4F-460E-AC12-BEB6CA43CEC2}"/>
              </a:ext>
            </a:extLst>
          </p:cNvPr>
          <p:cNvSpPr/>
          <p:nvPr/>
        </p:nvSpPr>
        <p:spPr>
          <a:xfrm>
            <a:off x="91584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3064933"/>
                </a:moveTo>
                <a:lnTo>
                  <a:pt x="22434" y="3123960"/>
                </a:lnTo>
                <a:cubicBezTo>
                  <a:pt x="39586" y="3186097"/>
                  <a:pt x="48162" y="3259687"/>
                  <a:pt x="48162" y="3344728"/>
                </a:cubicBezTo>
                <a:cubicBezTo>
                  <a:pt x="48162" y="3445792"/>
                  <a:pt x="39946" y="3531346"/>
                  <a:pt x="23513" y="3601392"/>
                </a:cubicBezTo>
                <a:lnTo>
                  <a:pt x="0" y="3672695"/>
                </a:ln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6858000"/>
                </a:lnTo>
                <a:lnTo>
                  <a:pt x="0" y="6858000"/>
                </a:lnTo>
                <a:lnTo>
                  <a:pt x="0" y="4261503"/>
                </a:lnTo>
                <a:lnTo>
                  <a:pt x="84791" y="4236468"/>
                </a:lnTo>
                <a:cubicBezTo>
                  <a:pt x="122510" y="4222371"/>
                  <a:pt x="158162" y="4205926"/>
                  <a:pt x="191747" y="4187130"/>
                </a:cubicBezTo>
                <a:cubicBezTo>
                  <a:pt x="326087" y="4111949"/>
                  <a:pt x="428794" y="4006777"/>
                  <a:pt x="499867" y="3871614"/>
                </a:cubicBezTo>
                <a:cubicBezTo>
                  <a:pt x="570940" y="3736452"/>
                  <a:pt x="606477" y="3563288"/>
                  <a:pt x="606477" y="3352123"/>
                </a:cubicBezTo>
                <a:cubicBezTo>
                  <a:pt x="606477" y="3061257"/>
                  <a:pt x="525133" y="2835096"/>
                  <a:pt x="362446" y="2673641"/>
                </a:cubicBezTo>
                <a:cubicBezTo>
                  <a:pt x="281102" y="2592913"/>
                  <a:pt x="182503" y="2532368"/>
                  <a:pt x="66650" y="2492004"/>
                </a:cubicBezTo>
                <a:lnTo>
                  <a:pt x="0" y="2472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B679717-398D-466A-870B-870DA1141620}"/>
              </a:ext>
            </a:extLst>
          </p:cNvPr>
          <p:cNvSpPr/>
          <p:nvPr/>
        </p:nvSpPr>
        <p:spPr>
          <a:xfrm>
            <a:off x="99216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0"/>
                </a:moveTo>
                <a:lnTo>
                  <a:pt x="763200" y="0"/>
                </a:lnTo>
                <a:lnTo>
                  <a:pt x="763200" y="2462270"/>
                </a:lnTo>
                <a:lnTo>
                  <a:pt x="264410" y="2462270"/>
                </a:lnTo>
                <a:lnTo>
                  <a:pt x="264410" y="4269090"/>
                </a:lnTo>
                <a:lnTo>
                  <a:pt x="763200" y="4269090"/>
                </a:lnTo>
                <a:lnTo>
                  <a:pt x="763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BC0AB3E-FA83-4CC8-AFEC-BD02C1579C84}"/>
              </a:ext>
            </a:extLst>
          </p:cNvPr>
          <p:cNvSpPr/>
          <p:nvPr/>
        </p:nvSpPr>
        <p:spPr>
          <a:xfrm>
            <a:off x="10688458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22589" y="3277019"/>
                </a:moveTo>
                <a:lnTo>
                  <a:pt x="699222" y="4269090"/>
                </a:lnTo>
                <a:lnTo>
                  <a:pt x="763200" y="4269090"/>
                </a:lnTo>
                <a:lnTo>
                  <a:pt x="763200" y="6858000"/>
                </a:lnTo>
                <a:lnTo>
                  <a:pt x="0" y="6858000"/>
                </a:lnTo>
                <a:lnTo>
                  <a:pt x="0" y="4269090"/>
                </a:lnTo>
                <a:lnTo>
                  <a:pt x="22589" y="4269090"/>
                </a:lnTo>
                <a:close/>
                <a:moveTo>
                  <a:pt x="0" y="0"/>
                </a:moveTo>
                <a:lnTo>
                  <a:pt x="763200" y="0"/>
                </a:lnTo>
                <a:lnTo>
                  <a:pt x="763200" y="2462270"/>
                </a:lnTo>
                <a:lnTo>
                  <a:pt x="699222" y="2462270"/>
                </a:lnTo>
                <a:lnTo>
                  <a:pt x="699222" y="3461891"/>
                </a:lnTo>
                <a:lnTo>
                  <a:pt x="18892" y="2462270"/>
                </a:lnTo>
                <a:lnTo>
                  <a:pt x="0" y="2462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37E6382-F486-4433-8B42-4BFC0ACB74DE}"/>
              </a:ext>
            </a:extLst>
          </p:cNvPr>
          <p:cNvSpPr/>
          <p:nvPr/>
        </p:nvSpPr>
        <p:spPr>
          <a:xfrm>
            <a:off x="11428800" y="0"/>
            <a:ext cx="763200" cy="6858000"/>
          </a:xfrm>
          <a:custGeom>
            <a:avLst/>
            <a:gdLst/>
            <a:ahLst/>
            <a:cxnLst/>
            <a:rect l="l" t="t" r="r" b="b"/>
            <a:pathLst>
              <a:path w="763200" h="6858000">
                <a:moveTo>
                  <a:pt x="0" y="0"/>
                </a:moveTo>
                <a:lnTo>
                  <a:pt x="763200" y="0"/>
                </a:lnTo>
                <a:lnTo>
                  <a:pt x="763200" y="6858000"/>
                </a:lnTo>
                <a:lnTo>
                  <a:pt x="0" y="6858000"/>
                </a:lnTo>
                <a:lnTo>
                  <a:pt x="0" y="4269090"/>
                </a:lnTo>
                <a:lnTo>
                  <a:pt x="485151" y="4269090"/>
                </a:lnTo>
                <a:lnTo>
                  <a:pt x="485151" y="2462270"/>
                </a:lnTo>
                <a:lnTo>
                  <a:pt x="0" y="2462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"/>
                            </p:stCondLst>
                            <p:childTnLst>
                              <p:par>
                                <p:cTn id="70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7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7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7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7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4" grpId="0" animBg="1"/>
      <p:bldP spid="54" grpId="1" animBg="1"/>
      <p:bldP spid="56" grpId="0" animBg="1"/>
      <p:bldP spid="56" grpId="1" animBg="1"/>
      <p:bldP spid="58" grpId="0" animBg="1"/>
      <p:bldP spid="58" grpId="1" animBg="1"/>
      <p:bldP spid="60" grpId="0" animBg="1"/>
      <p:bldP spid="60" grpId="1" animBg="1"/>
      <p:bldP spid="62" grpId="0" animBg="1"/>
      <p:bldP spid="62" grpId="1" animBg="1"/>
      <p:bldP spid="64" grpId="0" animBg="1"/>
      <p:bldP spid="64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A82771C-7A0D-4932-9EA2-8D8BD963B8D0}"/>
              </a:ext>
            </a:extLst>
          </p:cNvPr>
          <p:cNvSpPr/>
          <p:nvPr/>
        </p:nvSpPr>
        <p:spPr>
          <a:xfrm>
            <a:off x="0" y="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3165795" y="339792"/>
                </a:moveTo>
                <a:lnTo>
                  <a:pt x="3216080" y="388770"/>
                </a:lnTo>
                <a:cubicBezTo>
                  <a:pt x="3249083" y="420917"/>
                  <a:pt x="3265486" y="449049"/>
                  <a:pt x="3265290" y="473166"/>
                </a:cubicBezTo>
                <a:cubicBezTo>
                  <a:pt x="3265094" y="497283"/>
                  <a:pt x="3256263" y="518307"/>
                  <a:pt x="3238798" y="536238"/>
                </a:cubicBezTo>
                <a:cubicBezTo>
                  <a:pt x="3220826" y="554688"/>
                  <a:pt x="3199195" y="563118"/>
                  <a:pt x="3173906" y="561526"/>
                </a:cubicBezTo>
                <a:cubicBezTo>
                  <a:pt x="3148616" y="559935"/>
                  <a:pt x="3118949" y="542560"/>
                  <a:pt x="3084907" y="509401"/>
                </a:cubicBezTo>
                <a:lnTo>
                  <a:pt x="3041639" y="467256"/>
                </a:lnTo>
                <a:close/>
                <a:moveTo>
                  <a:pt x="3101581" y="50876"/>
                </a:moveTo>
                <a:lnTo>
                  <a:pt x="2544968" y="622323"/>
                </a:lnTo>
                <a:lnTo>
                  <a:pt x="2722327" y="795078"/>
                </a:lnTo>
                <a:lnTo>
                  <a:pt x="2928874" y="583027"/>
                </a:lnTo>
                <a:lnTo>
                  <a:pt x="3025544" y="677188"/>
                </a:lnTo>
                <a:cubicBezTo>
                  <a:pt x="3096748" y="746543"/>
                  <a:pt x="3165515" y="781875"/>
                  <a:pt x="3231848" y="783183"/>
                </a:cubicBezTo>
                <a:cubicBezTo>
                  <a:pt x="3298180" y="784492"/>
                  <a:pt x="3359443" y="756300"/>
                  <a:pt x="3415636" y="698610"/>
                </a:cubicBezTo>
                <a:cubicBezTo>
                  <a:pt x="3470310" y="642479"/>
                  <a:pt x="3496538" y="583707"/>
                  <a:pt x="3494320" y="522295"/>
                </a:cubicBezTo>
                <a:cubicBezTo>
                  <a:pt x="3492101" y="460884"/>
                  <a:pt x="3459028" y="399044"/>
                  <a:pt x="3395100" y="33677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56800"/>
                </a:lnTo>
                <a:lnTo>
                  <a:pt x="3927292" y="856800"/>
                </a:lnTo>
                <a:lnTo>
                  <a:pt x="3883248" y="831242"/>
                </a:lnTo>
                <a:cubicBezTo>
                  <a:pt x="3834405" y="808989"/>
                  <a:pt x="3784335" y="798199"/>
                  <a:pt x="3733036" y="798873"/>
                </a:cubicBezTo>
                <a:cubicBezTo>
                  <a:pt x="3681737" y="799548"/>
                  <a:pt x="3631904" y="811716"/>
                  <a:pt x="3583537" y="835376"/>
                </a:cubicBezTo>
                <a:lnTo>
                  <a:pt x="3548834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2AD4443-795A-4E58-87FA-88731805C3DC}"/>
              </a:ext>
            </a:extLst>
          </p:cNvPr>
          <p:cNvSpPr/>
          <p:nvPr/>
        </p:nvSpPr>
        <p:spPr>
          <a:xfrm>
            <a:off x="0" y="85680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3772885" y="163199"/>
                </a:moveTo>
                <a:cubicBezTo>
                  <a:pt x="3819007" y="159001"/>
                  <a:pt x="3859869" y="174240"/>
                  <a:pt x="3895470" y="208918"/>
                </a:cubicBezTo>
                <a:cubicBezTo>
                  <a:pt x="3932631" y="245114"/>
                  <a:pt x="3949975" y="286189"/>
                  <a:pt x="3947500" y="332142"/>
                </a:cubicBezTo>
                <a:cubicBezTo>
                  <a:pt x="3945027" y="378095"/>
                  <a:pt x="3917591" y="427967"/>
                  <a:pt x="3865195" y="481760"/>
                </a:cubicBezTo>
                <a:cubicBezTo>
                  <a:pt x="3802927" y="545687"/>
                  <a:pt x="3749375" y="579870"/>
                  <a:pt x="3704540" y="584307"/>
                </a:cubicBezTo>
                <a:cubicBezTo>
                  <a:pt x="3659704" y="588745"/>
                  <a:pt x="3618316" y="572486"/>
                  <a:pt x="3580375" y="535530"/>
                </a:cubicBezTo>
                <a:cubicBezTo>
                  <a:pt x="3543474" y="499587"/>
                  <a:pt x="3526580" y="458571"/>
                  <a:pt x="3529694" y="412481"/>
                </a:cubicBezTo>
                <a:cubicBezTo>
                  <a:pt x="3532808" y="366391"/>
                  <a:pt x="3562461" y="314501"/>
                  <a:pt x="3618654" y="256811"/>
                </a:cubicBezTo>
                <a:cubicBezTo>
                  <a:pt x="3675353" y="198601"/>
                  <a:pt x="3726764" y="167397"/>
                  <a:pt x="3772885" y="163199"/>
                </a:cubicBezTo>
                <a:close/>
                <a:moveTo>
                  <a:pt x="0" y="0"/>
                </a:moveTo>
                <a:lnTo>
                  <a:pt x="3548834" y="0"/>
                </a:lnTo>
                <a:lnTo>
                  <a:pt x="3512086" y="22686"/>
                </a:lnTo>
                <a:cubicBezTo>
                  <a:pt x="3488635" y="40263"/>
                  <a:pt x="3465551" y="60712"/>
                  <a:pt x="3442834" y="84035"/>
                </a:cubicBezTo>
                <a:cubicBezTo>
                  <a:pt x="3377782" y="150821"/>
                  <a:pt x="3336737" y="219216"/>
                  <a:pt x="3319700" y="289218"/>
                </a:cubicBezTo>
                <a:cubicBezTo>
                  <a:pt x="3302663" y="359220"/>
                  <a:pt x="3305260" y="425053"/>
                  <a:pt x="3327492" y="486714"/>
                </a:cubicBezTo>
                <a:cubicBezTo>
                  <a:pt x="3349724" y="548376"/>
                  <a:pt x="3393063" y="610594"/>
                  <a:pt x="3457510" y="673368"/>
                </a:cubicBezTo>
                <a:cubicBezTo>
                  <a:pt x="3520918" y="735129"/>
                  <a:pt x="3585446" y="774814"/>
                  <a:pt x="3651094" y="792421"/>
                </a:cubicBezTo>
                <a:cubicBezTo>
                  <a:pt x="3716744" y="810029"/>
                  <a:pt x="3781626" y="808406"/>
                  <a:pt x="3845743" y="787553"/>
                </a:cubicBezTo>
                <a:cubicBezTo>
                  <a:pt x="3909860" y="766700"/>
                  <a:pt x="3974444" y="722880"/>
                  <a:pt x="4039496" y="656094"/>
                </a:cubicBezTo>
                <a:cubicBezTo>
                  <a:pt x="4129101" y="564102"/>
                  <a:pt x="4173046" y="467514"/>
                  <a:pt x="4171331" y="366332"/>
                </a:cubicBezTo>
                <a:cubicBezTo>
                  <a:pt x="4169616" y="265151"/>
                  <a:pt x="4121202" y="168238"/>
                  <a:pt x="4026091" y="75596"/>
                </a:cubicBezTo>
                <a:cubicBezTo>
                  <a:pt x="4002898" y="53005"/>
                  <a:pt x="3979398" y="33280"/>
                  <a:pt x="3955590" y="16421"/>
                </a:cubicBezTo>
                <a:lnTo>
                  <a:pt x="3927292" y="0"/>
                </a:lnTo>
                <a:lnTo>
                  <a:pt x="12192000" y="0"/>
                </a:lnTo>
                <a:lnTo>
                  <a:pt x="12192000" y="856800"/>
                </a:lnTo>
                <a:lnTo>
                  <a:pt x="4808618" y="856800"/>
                </a:lnTo>
                <a:lnTo>
                  <a:pt x="4717787" y="768327"/>
                </a:lnTo>
                <a:lnTo>
                  <a:pt x="4566448" y="856800"/>
                </a:lnTo>
                <a:lnTo>
                  <a:pt x="4414227" y="856800"/>
                </a:lnTo>
                <a:lnTo>
                  <a:pt x="4569030" y="623431"/>
                </a:lnTo>
                <a:lnTo>
                  <a:pt x="4401312" y="460067"/>
                </a:lnTo>
                <a:lnTo>
                  <a:pt x="4156249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CB79810-2F3D-428D-BC14-3A99B88C3F6D}"/>
              </a:ext>
            </a:extLst>
          </p:cNvPr>
          <p:cNvSpPr/>
          <p:nvPr/>
        </p:nvSpPr>
        <p:spPr>
          <a:xfrm>
            <a:off x="0" y="171360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5391276" y="805297"/>
                </a:moveTo>
                <a:lnTo>
                  <a:pt x="5444152" y="856800"/>
                </a:lnTo>
                <a:lnTo>
                  <a:pt x="5341110" y="856800"/>
                </a:lnTo>
                <a:close/>
                <a:moveTo>
                  <a:pt x="4414227" y="0"/>
                </a:moveTo>
                <a:lnTo>
                  <a:pt x="4566448" y="0"/>
                </a:lnTo>
                <a:lnTo>
                  <a:pt x="4317806" y="145356"/>
                </a:lnTo>
                <a:close/>
                <a:moveTo>
                  <a:pt x="0" y="0"/>
                </a:moveTo>
                <a:lnTo>
                  <a:pt x="4156249" y="0"/>
                </a:lnTo>
                <a:lnTo>
                  <a:pt x="3971834" y="298550"/>
                </a:lnTo>
                <a:lnTo>
                  <a:pt x="4144991" y="467212"/>
                </a:lnTo>
                <a:lnTo>
                  <a:pt x="4595274" y="204672"/>
                </a:lnTo>
                <a:lnTo>
                  <a:pt x="4345056" y="662083"/>
                </a:lnTo>
                <a:lnTo>
                  <a:pt x="4518212" y="830745"/>
                </a:lnTo>
                <a:lnTo>
                  <a:pt x="5200792" y="381994"/>
                </a:lnTo>
                <a:lnTo>
                  <a:pt x="5033945" y="219479"/>
                </a:lnTo>
                <a:lnTo>
                  <a:pt x="4662305" y="480082"/>
                </a:lnTo>
                <a:lnTo>
                  <a:pt x="4884901" y="74304"/>
                </a:lnTo>
                <a:lnTo>
                  <a:pt x="4808618" y="0"/>
                </a:lnTo>
                <a:lnTo>
                  <a:pt x="12192000" y="0"/>
                </a:lnTo>
                <a:lnTo>
                  <a:pt x="12192000" y="856800"/>
                </a:lnTo>
                <a:lnTo>
                  <a:pt x="5688252" y="856800"/>
                </a:lnTo>
                <a:lnTo>
                  <a:pt x="5333147" y="510914"/>
                </a:lnTo>
                <a:lnTo>
                  <a:pt x="4996240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D6EB1F-1487-44C5-9724-F631BEA0F448}"/>
              </a:ext>
            </a:extLst>
          </p:cNvPr>
          <p:cNvSpPr/>
          <p:nvPr/>
        </p:nvSpPr>
        <p:spPr>
          <a:xfrm>
            <a:off x="0" y="257040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5823910" y="793771"/>
                </a:moveTo>
                <a:lnTo>
                  <a:pt x="5839502" y="808959"/>
                </a:lnTo>
                <a:lnTo>
                  <a:pt x="5865720" y="856800"/>
                </a:lnTo>
                <a:lnTo>
                  <a:pt x="5762518" y="856800"/>
                </a:lnTo>
                <a:close/>
                <a:moveTo>
                  <a:pt x="6042227" y="569636"/>
                </a:moveTo>
                <a:lnTo>
                  <a:pt x="6119798" y="645193"/>
                </a:lnTo>
                <a:cubicBezTo>
                  <a:pt x="6152021" y="676580"/>
                  <a:pt x="6169170" y="702906"/>
                  <a:pt x="6171246" y="724171"/>
                </a:cubicBezTo>
                <a:cubicBezTo>
                  <a:pt x="6173321" y="745437"/>
                  <a:pt x="6165373" y="765295"/>
                  <a:pt x="6147401" y="783745"/>
                </a:cubicBezTo>
                <a:cubicBezTo>
                  <a:pt x="6135252" y="796219"/>
                  <a:pt x="6120791" y="803656"/>
                  <a:pt x="6104019" y="806057"/>
                </a:cubicBezTo>
                <a:cubicBezTo>
                  <a:pt x="6087248" y="808458"/>
                  <a:pt x="6071875" y="805133"/>
                  <a:pt x="6057903" y="796081"/>
                </a:cubicBezTo>
                <a:cubicBezTo>
                  <a:pt x="6029713" y="778751"/>
                  <a:pt x="6011590" y="766163"/>
                  <a:pt x="6003534" y="758316"/>
                </a:cubicBezTo>
                <a:lnTo>
                  <a:pt x="5929082" y="685797"/>
                </a:lnTo>
                <a:close/>
                <a:moveTo>
                  <a:pt x="0" y="0"/>
                </a:moveTo>
                <a:lnTo>
                  <a:pt x="4996240" y="0"/>
                </a:lnTo>
                <a:lnTo>
                  <a:pt x="4776534" y="225561"/>
                </a:lnTo>
                <a:lnTo>
                  <a:pt x="5258327" y="694847"/>
                </a:lnTo>
                <a:lnTo>
                  <a:pt x="5384382" y="565434"/>
                </a:lnTo>
                <a:lnTo>
                  <a:pt x="5079558" y="268523"/>
                </a:lnTo>
                <a:lnTo>
                  <a:pt x="5189286" y="155871"/>
                </a:lnTo>
                <a:lnTo>
                  <a:pt x="5464096" y="423546"/>
                </a:lnTo>
                <a:lnTo>
                  <a:pt x="5577620" y="306996"/>
                </a:lnTo>
                <a:lnTo>
                  <a:pt x="5302810" y="39320"/>
                </a:lnTo>
                <a:lnTo>
                  <a:pt x="5341110" y="0"/>
                </a:lnTo>
                <a:lnTo>
                  <a:pt x="5444152" y="0"/>
                </a:lnTo>
                <a:lnTo>
                  <a:pt x="5687525" y="237055"/>
                </a:lnTo>
                <a:lnTo>
                  <a:pt x="5806365" y="115047"/>
                </a:lnTo>
                <a:lnTo>
                  <a:pt x="5688252" y="0"/>
                </a:lnTo>
                <a:lnTo>
                  <a:pt x="12192000" y="0"/>
                </a:lnTo>
                <a:lnTo>
                  <a:pt x="12192000" y="856800"/>
                </a:lnTo>
                <a:lnTo>
                  <a:pt x="6390832" y="856800"/>
                </a:lnTo>
                <a:lnTo>
                  <a:pt x="6402097" y="824072"/>
                </a:lnTo>
                <a:cubicBezTo>
                  <a:pt x="6409106" y="781523"/>
                  <a:pt x="6402743" y="741522"/>
                  <a:pt x="6383010" y="704070"/>
                </a:cubicBezTo>
                <a:cubicBezTo>
                  <a:pt x="6363277" y="666619"/>
                  <a:pt x="6326125" y="621315"/>
                  <a:pt x="6271553" y="568159"/>
                </a:cubicBezTo>
                <a:lnTo>
                  <a:pt x="5977254" y="281500"/>
                </a:lnTo>
                <a:lnTo>
                  <a:pt x="5420641" y="852947"/>
                </a:lnTo>
                <a:lnTo>
                  <a:pt x="5424596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FC9F2E8-C104-44D4-8F06-476FF62DAF49}"/>
              </a:ext>
            </a:extLst>
          </p:cNvPr>
          <p:cNvSpPr/>
          <p:nvPr/>
        </p:nvSpPr>
        <p:spPr>
          <a:xfrm>
            <a:off x="0" y="342720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6734313" y="388475"/>
                </a:moveTo>
                <a:lnTo>
                  <a:pt x="6784597" y="437454"/>
                </a:lnTo>
                <a:cubicBezTo>
                  <a:pt x="6817600" y="469600"/>
                  <a:pt x="6834004" y="497732"/>
                  <a:pt x="6833808" y="521849"/>
                </a:cubicBezTo>
                <a:cubicBezTo>
                  <a:pt x="6833612" y="545967"/>
                  <a:pt x="6824781" y="566990"/>
                  <a:pt x="6807316" y="584921"/>
                </a:cubicBezTo>
                <a:cubicBezTo>
                  <a:pt x="6789344" y="603372"/>
                  <a:pt x="6767713" y="611802"/>
                  <a:pt x="6742423" y="610210"/>
                </a:cubicBezTo>
                <a:cubicBezTo>
                  <a:pt x="6717133" y="608618"/>
                  <a:pt x="6687467" y="591243"/>
                  <a:pt x="6653425" y="558084"/>
                </a:cubicBezTo>
                <a:lnTo>
                  <a:pt x="6610157" y="515940"/>
                </a:lnTo>
                <a:close/>
                <a:moveTo>
                  <a:pt x="6670099" y="99559"/>
                </a:moveTo>
                <a:lnTo>
                  <a:pt x="6113485" y="671007"/>
                </a:lnTo>
                <a:lnTo>
                  <a:pt x="6290845" y="843762"/>
                </a:lnTo>
                <a:lnTo>
                  <a:pt x="6497391" y="631711"/>
                </a:lnTo>
                <a:lnTo>
                  <a:pt x="6594062" y="725872"/>
                </a:lnTo>
                <a:cubicBezTo>
                  <a:pt x="6665265" y="795227"/>
                  <a:pt x="6734033" y="830558"/>
                  <a:pt x="6800366" y="831867"/>
                </a:cubicBezTo>
                <a:cubicBezTo>
                  <a:pt x="6866698" y="833175"/>
                  <a:pt x="6927960" y="804984"/>
                  <a:pt x="6984153" y="747294"/>
                </a:cubicBezTo>
                <a:cubicBezTo>
                  <a:pt x="7038828" y="691162"/>
                  <a:pt x="7065055" y="632391"/>
                  <a:pt x="7062837" y="570979"/>
                </a:cubicBezTo>
                <a:cubicBezTo>
                  <a:pt x="7060618" y="509567"/>
                  <a:pt x="7027546" y="447727"/>
                  <a:pt x="6963618" y="385460"/>
                </a:cubicBezTo>
                <a:close/>
                <a:moveTo>
                  <a:pt x="0" y="0"/>
                </a:moveTo>
                <a:lnTo>
                  <a:pt x="5424596" y="0"/>
                </a:lnTo>
                <a:lnTo>
                  <a:pt x="5598000" y="168902"/>
                </a:lnTo>
                <a:lnTo>
                  <a:pt x="5762518" y="0"/>
                </a:lnTo>
                <a:lnTo>
                  <a:pt x="5865720" y="0"/>
                </a:lnTo>
                <a:lnTo>
                  <a:pt x="5869861" y="7557"/>
                </a:lnTo>
                <a:cubicBezTo>
                  <a:pt x="5872635" y="23425"/>
                  <a:pt x="5868988" y="48486"/>
                  <a:pt x="5858920" y="82738"/>
                </a:cubicBezTo>
                <a:lnTo>
                  <a:pt x="5783210" y="349304"/>
                </a:lnTo>
                <a:lnTo>
                  <a:pt x="5982732" y="543648"/>
                </a:lnTo>
                <a:lnTo>
                  <a:pt x="6058508" y="294769"/>
                </a:lnTo>
                <a:cubicBezTo>
                  <a:pt x="6062462" y="282400"/>
                  <a:pt x="6065745" y="262534"/>
                  <a:pt x="6068357" y="235172"/>
                </a:cubicBezTo>
                <a:cubicBezTo>
                  <a:pt x="6070970" y="207811"/>
                  <a:pt x="6071310" y="188627"/>
                  <a:pt x="6069377" y="177621"/>
                </a:cubicBezTo>
                <a:cubicBezTo>
                  <a:pt x="6066605" y="161239"/>
                  <a:pt x="6058123" y="139292"/>
                  <a:pt x="6043932" y="111781"/>
                </a:cubicBezTo>
                <a:cubicBezTo>
                  <a:pt x="6076016" y="131385"/>
                  <a:pt x="6104029" y="143984"/>
                  <a:pt x="6127968" y="149577"/>
                </a:cubicBezTo>
                <a:cubicBezTo>
                  <a:pt x="6165550" y="158331"/>
                  <a:pt x="6202302" y="157793"/>
                  <a:pt x="6238224" y="147965"/>
                </a:cubicBezTo>
                <a:cubicBezTo>
                  <a:pt x="6274147" y="138137"/>
                  <a:pt x="6307548" y="117371"/>
                  <a:pt x="6338429" y="85667"/>
                </a:cubicBezTo>
                <a:cubicBezTo>
                  <a:pt x="6356148" y="67477"/>
                  <a:pt x="6370313" y="48515"/>
                  <a:pt x="6380924" y="28783"/>
                </a:cubicBezTo>
                <a:lnTo>
                  <a:pt x="6390832" y="0"/>
                </a:lnTo>
                <a:lnTo>
                  <a:pt x="12192000" y="0"/>
                </a:lnTo>
                <a:lnTo>
                  <a:pt x="12192000" y="856800"/>
                </a:lnTo>
                <a:lnTo>
                  <a:pt x="7382540" y="856800"/>
                </a:lnTo>
                <a:lnTo>
                  <a:pt x="7377581" y="855143"/>
                </a:lnTo>
                <a:cubicBezTo>
                  <a:pt x="7352545" y="849749"/>
                  <a:pt x="7327203" y="847220"/>
                  <a:pt x="7301554" y="847557"/>
                </a:cubicBezTo>
                <a:lnTo>
                  <a:pt x="7228764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C14BF7B-3D83-4F33-AE41-C0228768969D}"/>
              </a:ext>
            </a:extLst>
          </p:cNvPr>
          <p:cNvSpPr/>
          <p:nvPr/>
        </p:nvSpPr>
        <p:spPr>
          <a:xfrm>
            <a:off x="0" y="428400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7341403" y="211882"/>
                </a:moveTo>
                <a:cubicBezTo>
                  <a:pt x="7387524" y="207684"/>
                  <a:pt x="7428386" y="222924"/>
                  <a:pt x="7463988" y="257601"/>
                </a:cubicBezTo>
                <a:cubicBezTo>
                  <a:pt x="7501149" y="293798"/>
                  <a:pt x="7518492" y="334872"/>
                  <a:pt x="7516018" y="380825"/>
                </a:cubicBezTo>
                <a:cubicBezTo>
                  <a:pt x="7513544" y="426778"/>
                  <a:pt x="7486109" y="476651"/>
                  <a:pt x="7433713" y="530443"/>
                </a:cubicBezTo>
                <a:cubicBezTo>
                  <a:pt x="7371445" y="594370"/>
                  <a:pt x="7317893" y="628553"/>
                  <a:pt x="7273057" y="632990"/>
                </a:cubicBezTo>
                <a:cubicBezTo>
                  <a:pt x="7228221" y="637428"/>
                  <a:pt x="7186833" y="621169"/>
                  <a:pt x="7148893" y="584213"/>
                </a:cubicBezTo>
                <a:cubicBezTo>
                  <a:pt x="7111992" y="548270"/>
                  <a:pt x="7095098" y="507254"/>
                  <a:pt x="7098212" y="461164"/>
                </a:cubicBezTo>
                <a:cubicBezTo>
                  <a:pt x="7101326" y="415075"/>
                  <a:pt x="7130979" y="363185"/>
                  <a:pt x="7187172" y="305495"/>
                </a:cubicBezTo>
                <a:cubicBezTo>
                  <a:pt x="7243871" y="247284"/>
                  <a:pt x="7295281" y="216080"/>
                  <a:pt x="7341403" y="211882"/>
                </a:cubicBezTo>
                <a:close/>
                <a:moveTo>
                  <a:pt x="0" y="0"/>
                </a:moveTo>
                <a:lnTo>
                  <a:pt x="7228764" y="0"/>
                </a:lnTo>
                <a:lnTo>
                  <a:pt x="7225705" y="389"/>
                </a:lnTo>
                <a:cubicBezTo>
                  <a:pt x="7150956" y="18640"/>
                  <a:pt x="7079505" y="62750"/>
                  <a:pt x="7011352" y="132719"/>
                </a:cubicBezTo>
                <a:cubicBezTo>
                  <a:pt x="6946299" y="199505"/>
                  <a:pt x="6905255" y="267899"/>
                  <a:pt x="6888217" y="337901"/>
                </a:cubicBezTo>
                <a:cubicBezTo>
                  <a:pt x="6871180" y="407904"/>
                  <a:pt x="6873778" y="473736"/>
                  <a:pt x="6896009" y="535397"/>
                </a:cubicBezTo>
                <a:cubicBezTo>
                  <a:pt x="6918241" y="597059"/>
                  <a:pt x="6961581" y="659277"/>
                  <a:pt x="7026028" y="722051"/>
                </a:cubicBezTo>
                <a:cubicBezTo>
                  <a:pt x="7089435" y="783813"/>
                  <a:pt x="7153963" y="823497"/>
                  <a:pt x="7219612" y="841104"/>
                </a:cubicBezTo>
                <a:cubicBezTo>
                  <a:pt x="7285261" y="858712"/>
                  <a:pt x="7350144" y="857089"/>
                  <a:pt x="7414261" y="836236"/>
                </a:cubicBezTo>
                <a:cubicBezTo>
                  <a:pt x="7478377" y="815383"/>
                  <a:pt x="7542962" y="771564"/>
                  <a:pt x="7608014" y="704778"/>
                </a:cubicBezTo>
                <a:cubicBezTo>
                  <a:pt x="7697619" y="612785"/>
                  <a:pt x="7741564" y="516198"/>
                  <a:pt x="7739849" y="415016"/>
                </a:cubicBezTo>
                <a:cubicBezTo>
                  <a:pt x="7738133" y="313834"/>
                  <a:pt x="7689720" y="216922"/>
                  <a:pt x="7594608" y="124280"/>
                </a:cubicBezTo>
                <a:cubicBezTo>
                  <a:pt x="7548222" y="79098"/>
                  <a:pt x="7500608" y="45380"/>
                  <a:pt x="7451765" y="23126"/>
                </a:cubicBezTo>
                <a:lnTo>
                  <a:pt x="7382540" y="0"/>
                </a:lnTo>
                <a:lnTo>
                  <a:pt x="12192000" y="0"/>
                </a:lnTo>
                <a:lnTo>
                  <a:pt x="12192000" y="856800"/>
                </a:lnTo>
                <a:lnTo>
                  <a:pt x="8130655" y="856800"/>
                </a:lnTo>
                <a:lnTo>
                  <a:pt x="8226321" y="758585"/>
                </a:lnTo>
                <a:lnTo>
                  <a:pt x="8049352" y="586209"/>
                </a:lnTo>
                <a:lnTo>
                  <a:pt x="7785785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1597D37-F8AD-42F5-B3F1-EF0CE5B8CCAA}"/>
              </a:ext>
            </a:extLst>
          </p:cNvPr>
          <p:cNvSpPr/>
          <p:nvPr/>
        </p:nvSpPr>
        <p:spPr>
          <a:xfrm>
            <a:off x="0" y="514080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0" y="0"/>
                </a:moveTo>
                <a:lnTo>
                  <a:pt x="7785785" y="0"/>
                </a:lnTo>
                <a:lnTo>
                  <a:pt x="7492739" y="300856"/>
                </a:lnTo>
                <a:lnTo>
                  <a:pt x="7669708" y="473232"/>
                </a:lnTo>
                <a:lnTo>
                  <a:pt x="8130655" y="0"/>
                </a:lnTo>
                <a:lnTo>
                  <a:pt x="12192000" y="0"/>
                </a:lnTo>
                <a:lnTo>
                  <a:pt x="12192000" y="856800"/>
                </a:lnTo>
                <a:lnTo>
                  <a:pt x="9206788" y="856800"/>
                </a:lnTo>
                <a:lnTo>
                  <a:pt x="9121186" y="773420"/>
                </a:lnTo>
                <a:lnTo>
                  <a:pt x="9039970" y="856800"/>
                </a:lnTo>
                <a:lnTo>
                  <a:pt x="8749442" y="856800"/>
                </a:lnTo>
                <a:lnTo>
                  <a:pt x="8972102" y="628206"/>
                </a:lnTo>
                <a:lnTo>
                  <a:pt x="8805658" y="466082"/>
                </a:lnTo>
                <a:lnTo>
                  <a:pt x="8497712" y="782234"/>
                </a:lnTo>
                <a:lnTo>
                  <a:pt x="8590488" y="256498"/>
                </a:lnTo>
                <a:lnTo>
                  <a:pt x="8425602" y="95893"/>
                </a:lnTo>
                <a:lnTo>
                  <a:pt x="7868989" y="667340"/>
                </a:lnTo>
                <a:lnTo>
                  <a:pt x="8035044" y="829084"/>
                </a:lnTo>
                <a:lnTo>
                  <a:pt x="8340664" y="515319"/>
                </a:lnTo>
                <a:lnTo>
                  <a:pt x="8280753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D1C91EF-AD4E-41A3-8D17-C6F4098B3842}"/>
              </a:ext>
            </a:extLst>
          </p:cNvPr>
          <p:cNvSpPr/>
          <p:nvPr/>
        </p:nvSpPr>
        <p:spPr>
          <a:xfrm>
            <a:off x="0" y="6001200"/>
            <a:ext cx="12192000" cy="856800"/>
          </a:xfrm>
          <a:custGeom>
            <a:avLst/>
            <a:gdLst/>
            <a:ahLst/>
            <a:cxnLst/>
            <a:rect l="l" t="t" r="r" b="b"/>
            <a:pathLst>
              <a:path w="12192000" h="856800">
                <a:moveTo>
                  <a:pt x="0" y="0"/>
                </a:moveTo>
                <a:lnTo>
                  <a:pt x="8280121" y="0"/>
                </a:lnTo>
                <a:lnTo>
                  <a:pt x="8249045" y="177129"/>
                </a:lnTo>
                <a:lnTo>
                  <a:pt x="8415489" y="339253"/>
                </a:lnTo>
                <a:lnTo>
                  <a:pt x="8745936" y="0"/>
                </a:lnTo>
                <a:lnTo>
                  <a:pt x="9036463" y="0"/>
                </a:lnTo>
                <a:lnTo>
                  <a:pt x="8983741" y="54127"/>
                </a:lnTo>
                <a:lnTo>
                  <a:pt x="9163829" y="229540"/>
                </a:lnTo>
                <a:lnTo>
                  <a:pt x="8744660" y="659880"/>
                </a:lnTo>
                <a:lnTo>
                  <a:pt x="8921240" y="831876"/>
                </a:lnTo>
                <a:lnTo>
                  <a:pt x="9340408" y="401536"/>
                </a:lnTo>
                <a:lnTo>
                  <a:pt x="9520496" y="576949"/>
                </a:lnTo>
                <a:lnTo>
                  <a:pt x="9657940" y="435841"/>
                </a:lnTo>
                <a:lnTo>
                  <a:pt x="9210484" y="0"/>
                </a:lnTo>
                <a:lnTo>
                  <a:pt x="12192000" y="0"/>
                </a:lnTo>
                <a:lnTo>
                  <a:pt x="12192000" y="856800"/>
                </a:lnTo>
                <a:lnTo>
                  <a:pt x="0" y="8568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"/>
                            </p:stCondLst>
                            <p:childTnLst>
                              <p:par>
                                <p:cTn id="38" presetID="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8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8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shanchun</dc:creator>
  <cp:lastModifiedBy>zhang shanchun</cp:lastModifiedBy>
  <cp:revision>5</cp:revision>
  <dcterms:created xsi:type="dcterms:W3CDTF">2020-08-25T02:03:45Z</dcterms:created>
  <dcterms:modified xsi:type="dcterms:W3CDTF">2020-08-25T02:50:12Z</dcterms:modified>
</cp:coreProperties>
</file>