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7AFA8-BAFC-40A8-9A7A-A8AD40CAC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901C0-4F52-4F55-BE10-4BEDBDD8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CD44-90C6-4877-9CC5-AECE2609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022A7-BEEA-4C56-94EF-DA768822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DDBDB-FBB4-4242-BFB5-901CA780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D4783-980D-4236-AF40-9B437659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D4E84-08DF-45CC-BE49-0A127063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6F18C-D67D-44A9-A1AF-6E0B5416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DA049-AC66-45DE-93E0-314DC49B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1E692-1B43-436A-A899-A36D7234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66075E-8FCF-4257-99E3-2C01F1E50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1BB07-DC44-4413-97EB-8BF22830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B553-431B-4A23-B8AD-B7D5C976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B7090-7DC1-4259-86B4-01DCE78F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63E78-9A9E-4A53-BFC5-4BAE9B5A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9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950C-9DA7-414E-9532-A2FC64CD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76943-7E01-42B2-B4AA-1C99C2EA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E0B96-2108-4FC3-9193-C6FC6F58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1E7FC-3864-41BD-91C0-6D897DF5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9AF7B-C6E7-4D7D-B41B-6703C73C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281B-FD38-4D49-92EF-4D69B3B2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BF281-1D95-4DA5-BB81-41B4ED5EB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49A2E-EEE9-4D19-9845-4AE6936D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8F149-5332-429D-A1E9-EE72BD31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5C04E-1DDA-414C-8D18-76946D0D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1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A3D5-743F-48FB-A9C1-0E70790C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293A4-0B0D-4A42-ADEB-BE9769D79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7828C-2F4D-4C7C-8CE0-336FC0943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8E1AA-1881-4EAB-AAFA-CEF9059B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7E024-D7C2-4508-AC48-64D60E86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7FFCE-4932-4BE3-B449-29B43063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1CD3B-D690-48B0-B486-7CD53C6D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D3E3AB-C1DD-4B3E-B7E8-E37B599D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CC4FF-D862-48D4-AC70-A2037BF0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DDCFBD-BB10-4BE0-8F38-18DE30D8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3267A7-1667-498D-A704-3A76EDBFC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C6C7B8-9263-4816-8AA6-A657FBED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E1237-C244-4A3C-A948-77FBAADE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7695D5-5331-45D9-82EC-6465C180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3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4AA6D-6F57-4FB0-A9D5-76988C99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9D7528-9B38-4B22-A7DC-C940FBE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4D1B32-8F55-40A3-BDB5-968DBF68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E3CF2-EB7A-45BD-A977-64F0F28F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C0848-F6F6-4232-A012-1D26C468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E72032-4580-42C2-BBBB-8465BFB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22F2FF-E731-4B42-BDCD-43EB6E35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5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302CC-2F9F-4695-A35C-13D15436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EC032-F967-4DF8-BC15-401C0E63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41369-2B37-4B9A-A3F2-2B541D59D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DB150-B72F-422E-BC4C-6FA5DE14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64DBA-0CF4-495F-8DF3-90C881AC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1B148-8E30-4529-B23F-065645E0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8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DC4F-D1AA-4CD9-A0C2-860864D5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8F0F0B-355B-48C9-9C61-170633FA0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0F169-4CE0-4223-8EAE-EAEE0D37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D9BA-FF6D-49AD-B486-3124CE45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B592F-5AC9-47EC-A5F2-EF2E699E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23C80-FC9E-4429-9FF1-BC0852BB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1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8D35B9-C210-4BE7-AB97-9BE4A00B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69C4A-0224-418E-9239-8E27ABFA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E5CC5-233E-4786-AE71-7274DE61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586E-7070-4888-AF6C-70024A39D15C}" type="datetimeFigureOut">
              <a:rPr lang="zh-CN" altLang="en-US" smtClean="0"/>
              <a:t>2020/8/20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C8C7-6897-49C8-951D-17283928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47AF1-0771-4840-A634-5220B4DA7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70E2-CB8E-4AA5-9460-772581935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2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5A8CB5-2022-4D9A-B68C-6C243EBA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650" y="1914648"/>
            <a:ext cx="490777" cy="49077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D7EF52-BD59-4E1E-9D94-F5DA3E9273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28" y="1934906"/>
            <a:ext cx="490777" cy="4907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393753-7051-46BC-BE09-97671A5316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08" y="1914648"/>
            <a:ext cx="490777" cy="490777"/>
          </a:xfrm>
          <a:prstGeom prst="rect">
            <a:avLst/>
          </a:prstGeom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B8D021-388C-409D-9C2D-14426CD7F68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47" y="1914649"/>
            <a:ext cx="490777" cy="4907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EFC507-127C-4264-B8C2-C66BFB8E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87" y="1934907"/>
            <a:ext cx="490777" cy="4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B07FE0C-0078-4AFD-9EC0-490DF68E9850}"/>
              </a:ext>
            </a:extLst>
          </p:cNvPr>
          <p:cNvGrpSpPr/>
          <p:nvPr/>
        </p:nvGrpSpPr>
        <p:grpSpPr>
          <a:xfrm>
            <a:off x="1455938" y="3260324"/>
            <a:ext cx="337351" cy="337351"/>
            <a:chOff x="2210540" y="3429000"/>
            <a:chExt cx="548196" cy="54819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CE15259-3703-41B5-B837-DA3DD412B20B}"/>
                </a:ext>
              </a:extLst>
            </p:cNvPr>
            <p:cNvSpPr/>
            <p:nvPr/>
          </p:nvSpPr>
          <p:spPr>
            <a:xfrm>
              <a:off x="2210540" y="3429000"/>
              <a:ext cx="548196" cy="5481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BE3C8EE-62C0-4D3E-9EB4-3F6C88FA0C89}"/>
                </a:ext>
              </a:extLst>
            </p:cNvPr>
            <p:cNvSpPr/>
            <p:nvPr/>
          </p:nvSpPr>
          <p:spPr>
            <a:xfrm>
              <a:off x="2301351" y="3519811"/>
              <a:ext cx="366574" cy="36657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5F4EB5D-FAA8-4312-8163-D3A489BA4FAC}"/>
              </a:ext>
            </a:extLst>
          </p:cNvPr>
          <p:cNvCxnSpPr>
            <a:stCxn id="2" idx="6"/>
          </p:cNvCxnSpPr>
          <p:nvPr/>
        </p:nvCxnSpPr>
        <p:spPr>
          <a:xfrm flipV="1">
            <a:off x="1793289" y="3428999"/>
            <a:ext cx="172226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43E2FEE1-AA4E-4DDE-B1EE-A23BD9E2CBCA}"/>
              </a:ext>
            </a:extLst>
          </p:cNvPr>
          <p:cNvGrpSpPr/>
          <p:nvPr/>
        </p:nvGrpSpPr>
        <p:grpSpPr>
          <a:xfrm>
            <a:off x="3515557" y="3260324"/>
            <a:ext cx="337351" cy="337351"/>
            <a:chOff x="2210540" y="3429000"/>
            <a:chExt cx="548196" cy="54819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23D7957-C682-438F-8B06-BF3312D9AB51}"/>
                </a:ext>
              </a:extLst>
            </p:cNvPr>
            <p:cNvSpPr/>
            <p:nvPr/>
          </p:nvSpPr>
          <p:spPr>
            <a:xfrm>
              <a:off x="2210540" y="3429000"/>
              <a:ext cx="548196" cy="5481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42BB884-703B-485F-984D-90002BA62F5D}"/>
                </a:ext>
              </a:extLst>
            </p:cNvPr>
            <p:cNvSpPr/>
            <p:nvPr/>
          </p:nvSpPr>
          <p:spPr>
            <a:xfrm>
              <a:off x="2301351" y="3519811"/>
              <a:ext cx="366574" cy="36657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1D6088-D83C-468C-A3DA-E6B00A776E1D}"/>
              </a:ext>
            </a:extLst>
          </p:cNvPr>
          <p:cNvCxnSpPr>
            <a:stCxn id="10" idx="6"/>
          </p:cNvCxnSpPr>
          <p:nvPr/>
        </p:nvCxnSpPr>
        <p:spPr>
          <a:xfrm flipV="1">
            <a:off x="3852908" y="3428999"/>
            <a:ext cx="172226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C2C6F5-8202-446A-B0EF-D87430241034}"/>
              </a:ext>
            </a:extLst>
          </p:cNvPr>
          <p:cNvGrpSpPr/>
          <p:nvPr/>
        </p:nvGrpSpPr>
        <p:grpSpPr>
          <a:xfrm>
            <a:off x="5575176" y="3271420"/>
            <a:ext cx="337351" cy="337351"/>
            <a:chOff x="2210540" y="3429000"/>
            <a:chExt cx="548196" cy="54819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C0F7A73-6EC0-4A17-983B-4BB8C01D6A99}"/>
                </a:ext>
              </a:extLst>
            </p:cNvPr>
            <p:cNvSpPr/>
            <p:nvPr/>
          </p:nvSpPr>
          <p:spPr>
            <a:xfrm>
              <a:off x="2210540" y="3429000"/>
              <a:ext cx="548196" cy="5481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592E785-4767-4F71-8725-98140E5522C1}"/>
                </a:ext>
              </a:extLst>
            </p:cNvPr>
            <p:cNvSpPr/>
            <p:nvPr/>
          </p:nvSpPr>
          <p:spPr>
            <a:xfrm>
              <a:off x="2301351" y="3519811"/>
              <a:ext cx="366574" cy="36657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491855F-FECC-49C6-ADB6-E32F267221E7}"/>
              </a:ext>
            </a:extLst>
          </p:cNvPr>
          <p:cNvCxnSpPr>
            <a:stCxn id="14" idx="6"/>
          </p:cNvCxnSpPr>
          <p:nvPr/>
        </p:nvCxnSpPr>
        <p:spPr>
          <a:xfrm flipV="1">
            <a:off x="5912527" y="3440095"/>
            <a:ext cx="172226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3FB69B7-9107-48DE-A6B9-997D5F53FFC2}"/>
              </a:ext>
            </a:extLst>
          </p:cNvPr>
          <p:cNvGrpSpPr/>
          <p:nvPr/>
        </p:nvGrpSpPr>
        <p:grpSpPr>
          <a:xfrm>
            <a:off x="7634795" y="3271420"/>
            <a:ext cx="337351" cy="337351"/>
            <a:chOff x="2210540" y="3429000"/>
            <a:chExt cx="548196" cy="5481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F621411-AC19-4C8F-9DFC-73886BE77129}"/>
                </a:ext>
              </a:extLst>
            </p:cNvPr>
            <p:cNvSpPr/>
            <p:nvPr/>
          </p:nvSpPr>
          <p:spPr>
            <a:xfrm>
              <a:off x="2210540" y="3429000"/>
              <a:ext cx="548196" cy="5481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2A4861D-363F-408C-A6CF-CA0B31918F30}"/>
                </a:ext>
              </a:extLst>
            </p:cNvPr>
            <p:cNvSpPr/>
            <p:nvPr/>
          </p:nvSpPr>
          <p:spPr>
            <a:xfrm>
              <a:off x="2301351" y="3519811"/>
              <a:ext cx="366574" cy="36657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A7937B5-6D72-4A45-B8E1-30F9B40304A0}"/>
              </a:ext>
            </a:extLst>
          </p:cNvPr>
          <p:cNvCxnSpPr>
            <a:stCxn id="18" idx="6"/>
          </p:cNvCxnSpPr>
          <p:nvPr/>
        </p:nvCxnSpPr>
        <p:spPr>
          <a:xfrm flipV="1">
            <a:off x="7972146" y="3440095"/>
            <a:ext cx="172226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67547C3-6F72-4845-9CAF-73D28C711C2D}"/>
              </a:ext>
            </a:extLst>
          </p:cNvPr>
          <p:cNvGrpSpPr/>
          <p:nvPr/>
        </p:nvGrpSpPr>
        <p:grpSpPr>
          <a:xfrm>
            <a:off x="9694414" y="3271420"/>
            <a:ext cx="337351" cy="337351"/>
            <a:chOff x="2210540" y="3429000"/>
            <a:chExt cx="548196" cy="548196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7E9302B-FFEA-447B-8732-DEBBC530051A}"/>
                </a:ext>
              </a:extLst>
            </p:cNvPr>
            <p:cNvSpPr/>
            <p:nvPr/>
          </p:nvSpPr>
          <p:spPr>
            <a:xfrm>
              <a:off x="2210540" y="3429000"/>
              <a:ext cx="548196" cy="5481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6EAC1A9-31A4-4293-B1EC-FAC4C4D7A612}"/>
                </a:ext>
              </a:extLst>
            </p:cNvPr>
            <p:cNvSpPr/>
            <p:nvPr/>
          </p:nvSpPr>
          <p:spPr>
            <a:xfrm>
              <a:off x="2301351" y="3519811"/>
              <a:ext cx="366574" cy="36657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F9B22D-B5DB-429A-89C0-8336AB055C7E}"/>
              </a:ext>
            </a:extLst>
          </p:cNvPr>
          <p:cNvGrpSpPr/>
          <p:nvPr/>
        </p:nvGrpSpPr>
        <p:grpSpPr>
          <a:xfrm>
            <a:off x="1065439" y="1616532"/>
            <a:ext cx="1118346" cy="1118346"/>
            <a:chOff x="1065439" y="1616532"/>
            <a:chExt cx="1118346" cy="1118346"/>
          </a:xfrm>
        </p:grpSpPr>
        <p:sp>
          <p:nvSpPr>
            <p:cNvPr id="24" name="泪滴形 23">
              <a:extLst>
                <a:ext uri="{FF2B5EF4-FFF2-40B4-BE49-F238E27FC236}">
                  <a16:creationId xmlns:a16="http://schemas.microsoft.com/office/drawing/2014/main" id="{EE76499E-8A7D-491F-94E5-ED60F47BF32D}"/>
                </a:ext>
              </a:extLst>
            </p:cNvPr>
            <p:cNvSpPr/>
            <p:nvPr/>
          </p:nvSpPr>
          <p:spPr>
            <a:xfrm rot="8100000">
              <a:off x="1065439" y="1616532"/>
              <a:ext cx="1118346" cy="1118346"/>
            </a:xfrm>
            <a:prstGeom prst="teardrop">
              <a:avLst>
                <a:gd name="adj" fmla="val 12828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094B38A-4766-417A-BB76-8F6AC962CFF4}"/>
                </a:ext>
              </a:extLst>
            </p:cNvPr>
            <p:cNvSpPr/>
            <p:nvPr/>
          </p:nvSpPr>
          <p:spPr>
            <a:xfrm>
              <a:off x="1185168" y="1734872"/>
              <a:ext cx="883329" cy="883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F0854F5-181A-47B0-96FD-326BA53F6D47}"/>
              </a:ext>
            </a:extLst>
          </p:cNvPr>
          <p:cNvGrpSpPr/>
          <p:nvPr/>
        </p:nvGrpSpPr>
        <p:grpSpPr>
          <a:xfrm>
            <a:off x="3125059" y="1616532"/>
            <a:ext cx="1118346" cy="1118346"/>
            <a:chOff x="1065439" y="1616532"/>
            <a:chExt cx="1118346" cy="1118346"/>
          </a:xfrm>
        </p:grpSpPr>
        <p:sp>
          <p:nvSpPr>
            <p:cNvPr id="30" name="泪滴形 29">
              <a:extLst>
                <a:ext uri="{FF2B5EF4-FFF2-40B4-BE49-F238E27FC236}">
                  <a16:creationId xmlns:a16="http://schemas.microsoft.com/office/drawing/2014/main" id="{1A928EB4-58F8-49BE-A530-030EBF084923}"/>
                </a:ext>
              </a:extLst>
            </p:cNvPr>
            <p:cNvSpPr/>
            <p:nvPr/>
          </p:nvSpPr>
          <p:spPr>
            <a:xfrm rot="8100000">
              <a:off x="1065439" y="1616532"/>
              <a:ext cx="1118346" cy="1118346"/>
            </a:xfrm>
            <a:prstGeom prst="teardrop">
              <a:avLst>
                <a:gd name="adj" fmla="val 128285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30C5B68-1790-43D5-83D3-55086A8D8247}"/>
                </a:ext>
              </a:extLst>
            </p:cNvPr>
            <p:cNvSpPr/>
            <p:nvPr/>
          </p:nvSpPr>
          <p:spPr>
            <a:xfrm>
              <a:off x="1185168" y="1734872"/>
              <a:ext cx="883329" cy="883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6F2A1F8-1C51-40C2-9A93-16DAA380D69B}"/>
              </a:ext>
            </a:extLst>
          </p:cNvPr>
          <p:cNvGrpSpPr/>
          <p:nvPr/>
        </p:nvGrpSpPr>
        <p:grpSpPr>
          <a:xfrm>
            <a:off x="5184678" y="1616532"/>
            <a:ext cx="1118346" cy="1118346"/>
            <a:chOff x="1065439" y="1616532"/>
            <a:chExt cx="1118346" cy="1118346"/>
          </a:xfrm>
        </p:grpSpPr>
        <p:sp>
          <p:nvSpPr>
            <p:cNvPr id="33" name="泪滴形 32">
              <a:extLst>
                <a:ext uri="{FF2B5EF4-FFF2-40B4-BE49-F238E27FC236}">
                  <a16:creationId xmlns:a16="http://schemas.microsoft.com/office/drawing/2014/main" id="{F41C24A1-3B5C-47A7-8DD0-0D14FBF7DFCC}"/>
                </a:ext>
              </a:extLst>
            </p:cNvPr>
            <p:cNvSpPr/>
            <p:nvPr/>
          </p:nvSpPr>
          <p:spPr>
            <a:xfrm rot="8100000">
              <a:off x="1065439" y="1616532"/>
              <a:ext cx="1118346" cy="1118346"/>
            </a:xfrm>
            <a:prstGeom prst="teardrop">
              <a:avLst>
                <a:gd name="adj" fmla="val 12828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9CAD7E6-A9CC-4B84-AB78-843552037EDA}"/>
                </a:ext>
              </a:extLst>
            </p:cNvPr>
            <p:cNvSpPr/>
            <p:nvPr/>
          </p:nvSpPr>
          <p:spPr>
            <a:xfrm>
              <a:off x="1185168" y="1734872"/>
              <a:ext cx="883329" cy="883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E7F914B-8A4D-4EB1-B242-08C905CF139A}"/>
              </a:ext>
            </a:extLst>
          </p:cNvPr>
          <p:cNvGrpSpPr/>
          <p:nvPr/>
        </p:nvGrpSpPr>
        <p:grpSpPr>
          <a:xfrm>
            <a:off x="7244297" y="1616532"/>
            <a:ext cx="1118346" cy="1118346"/>
            <a:chOff x="1065439" y="1616532"/>
            <a:chExt cx="1118346" cy="1118346"/>
          </a:xfrm>
        </p:grpSpPr>
        <p:sp>
          <p:nvSpPr>
            <p:cNvPr id="36" name="泪滴形 35">
              <a:extLst>
                <a:ext uri="{FF2B5EF4-FFF2-40B4-BE49-F238E27FC236}">
                  <a16:creationId xmlns:a16="http://schemas.microsoft.com/office/drawing/2014/main" id="{A919DF07-C839-4FAD-836B-586BB2732776}"/>
                </a:ext>
              </a:extLst>
            </p:cNvPr>
            <p:cNvSpPr/>
            <p:nvPr/>
          </p:nvSpPr>
          <p:spPr>
            <a:xfrm rot="8100000">
              <a:off x="1065439" y="1616532"/>
              <a:ext cx="1118346" cy="1118346"/>
            </a:xfrm>
            <a:prstGeom prst="teardrop">
              <a:avLst>
                <a:gd name="adj" fmla="val 1282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AB57796-2EF7-4A56-949D-45EBF605543D}"/>
                </a:ext>
              </a:extLst>
            </p:cNvPr>
            <p:cNvSpPr/>
            <p:nvPr/>
          </p:nvSpPr>
          <p:spPr>
            <a:xfrm>
              <a:off x="1185168" y="1734872"/>
              <a:ext cx="883329" cy="883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980ADD6-01EA-4785-8F3B-7868FAD29480}"/>
              </a:ext>
            </a:extLst>
          </p:cNvPr>
          <p:cNvGrpSpPr/>
          <p:nvPr/>
        </p:nvGrpSpPr>
        <p:grpSpPr>
          <a:xfrm>
            <a:off x="9303916" y="1616532"/>
            <a:ext cx="1118346" cy="1118346"/>
            <a:chOff x="1065439" y="1616532"/>
            <a:chExt cx="1118346" cy="1118346"/>
          </a:xfrm>
        </p:grpSpPr>
        <p:sp>
          <p:nvSpPr>
            <p:cNvPr id="39" name="泪滴形 38">
              <a:extLst>
                <a:ext uri="{FF2B5EF4-FFF2-40B4-BE49-F238E27FC236}">
                  <a16:creationId xmlns:a16="http://schemas.microsoft.com/office/drawing/2014/main" id="{7DEDDC7D-4134-4B6B-A83B-CBB089A96632}"/>
                </a:ext>
              </a:extLst>
            </p:cNvPr>
            <p:cNvSpPr/>
            <p:nvPr/>
          </p:nvSpPr>
          <p:spPr>
            <a:xfrm rot="8100000">
              <a:off x="1065439" y="1616532"/>
              <a:ext cx="1118346" cy="1118346"/>
            </a:xfrm>
            <a:prstGeom prst="teardrop">
              <a:avLst>
                <a:gd name="adj" fmla="val 128285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8D823B85-5E05-4E09-B397-FD971EB5A898}"/>
                </a:ext>
              </a:extLst>
            </p:cNvPr>
            <p:cNvSpPr/>
            <p:nvPr/>
          </p:nvSpPr>
          <p:spPr>
            <a:xfrm>
              <a:off x="1185168" y="1734872"/>
              <a:ext cx="883329" cy="883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0E5AB1FC-873F-4E1F-814B-F60CAAC4CE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463" y="1924651"/>
            <a:ext cx="490777" cy="49077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298C010-9CE5-4DC0-849B-BD1E4336A9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44" y="1942407"/>
            <a:ext cx="490777" cy="49077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5870D4B-22C8-4EAA-BF37-5AE203F5EE3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62" y="1930316"/>
            <a:ext cx="490777" cy="490777"/>
          </a:xfrm>
          <a:prstGeom prst="rect">
            <a:avLst/>
          </a:prstGeom>
          <a:ln>
            <a:noFill/>
          </a:ln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834CA80-20C6-462A-9BC9-FAAB01462D7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06" y="1930317"/>
            <a:ext cx="490777" cy="490777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3408991-7879-4F7F-8F99-B7835B6002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86" y="1930316"/>
            <a:ext cx="490777" cy="490777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E6E655EB-649B-43E1-8326-434A022AF4D3}"/>
              </a:ext>
            </a:extLst>
          </p:cNvPr>
          <p:cNvSpPr txBox="1"/>
          <p:nvPr/>
        </p:nvSpPr>
        <p:spPr>
          <a:xfrm>
            <a:off x="1149260" y="3653559"/>
            <a:ext cx="96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2016</a:t>
            </a:r>
            <a:endParaRPr lang="zh-CN" altLang="en-US" sz="2400" dirty="0">
              <a:solidFill>
                <a:srgbClr val="FFC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F07088F-B427-41B3-AA9F-218610784D37}"/>
              </a:ext>
            </a:extLst>
          </p:cNvPr>
          <p:cNvSpPr txBox="1"/>
          <p:nvPr/>
        </p:nvSpPr>
        <p:spPr>
          <a:xfrm>
            <a:off x="840084" y="4073905"/>
            <a:ext cx="158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BF86007-2EB5-4ECA-8C62-B2F53846A72C}"/>
              </a:ext>
            </a:extLst>
          </p:cNvPr>
          <p:cNvSpPr txBox="1"/>
          <p:nvPr/>
        </p:nvSpPr>
        <p:spPr>
          <a:xfrm>
            <a:off x="516387" y="4366613"/>
            <a:ext cx="22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 can replace this text.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D48A37-1DB6-4DE5-9DC6-7CA21C8637E2}"/>
              </a:ext>
            </a:extLst>
          </p:cNvPr>
          <p:cNvSpPr txBox="1"/>
          <p:nvPr/>
        </p:nvSpPr>
        <p:spPr>
          <a:xfrm>
            <a:off x="3174848" y="3653559"/>
            <a:ext cx="96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2017</a:t>
            </a:r>
            <a:endParaRPr lang="zh-CN" altLang="en-US" sz="2400" dirty="0">
              <a:solidFill>
                <a:srgbClr val="FFC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24F9A77-E9A9-4CDF-903E-C97EFD5D07B9}"/>
              </a:ext>
            </a:extLst>
          </p:cNvPr>
          <p:cNvSpPr txBox="1"/>
          <p:nvPr/>
        </p:nvSpPr>
        <p:spPr>
          <a:xfrm>
            <a:off x="2865672" y="4073905"/>
            <a:ext cx="158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F2AC4B3-6B00-4A5B-AA45-1D7FFB7E9DAB}"/>
              </a:ext>
            </a:extLst>
          </p:cNvPr>
          <p:cNvSpPr txBox="1"/>
          <p:nvPr/>
        </p:nvSpPr>
        <p:spPr>
          <a:xfrm>
            <a:off x="2541975" y="4366613"/>
            <a:ext cx="22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 can replace this text.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E6FF0FB-8D11-4646-964C-BFFC351945F7}"/>
              </a:ext>
            </a:extLst>
          </p:cNvPr>
          <p:cNvSpPr txBox="1"/>
          <p:nvPr/>
        </p:nvSpPr>
        <p:spPr>
          <a:xfrm>
            <a:off x="5280335" y="3653559"/>
            <a:ext cx="96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2018</a:t>
            </a:r>
            <a:endParaRPr lang="zh-CN" altLang="en-US" sz="2400" dirty="0">
              <a:solidFill>
                <a:srgbClr val="FFC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5978793-3390-4731-93C8-A02F0B603CCD}"/>
              </a:ext>
            </a:extLst>
          </p:cNvPr>
          <p:cNvSpPr txBox="1"/>
          <p:nvPr/>
        </p:nvSpPr>
        <p:spPr>
          <a:xfrm>
            <a:off x="4971159" y="4073905"/>
            <a:ext cx="158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270AFAB-9952-45B0-89F7-FD44E15BB1A1}"/>
              </a:ext>
            </a:extLst>
          </p:cNvPr>
          <p:cNvSpPr txBox="1"/>
          <p:nvPr/>
        </p:nvSpPr>
        <p:spPr>
          <a:xfrm>
            <a:off x="4647462" y="4366613"/>
            <a:ext cx="22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 can replace this text.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44D084-8471-4781-AF94-058FEA25B62E}"/>
              </a:ext>
            </a:extLst>
          </p:cNvPr>
          <p:cNvSpPr txBox="1"/>
          <p:nvPr/>
        </p:nvSpPr>
        <p:spPr>
          <a:xfrm>
            <a:off x="7369087" y="3653559"/>
            <a:ext cx="96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2019</a:t>
            </a:r>
            <a:endParaRPr lang="zh-CN" altLang="en-US" sz="2400" dirty="0">
              <a:solidFill>
                <a:srgbClr val="FFC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865ECEF-A109-439D-B26B-1C2902D142C3}"/>
              </a:ext>
            </a:extLst>
          </p:cNvPr>
          <p:cNvSpPr txBox="1"/>
          <p:nvPr/>
        </p:nvSpPr>
        <p:spPr>
          <a:xfrm>
            <a:off x="7059911" y="4073905"/>
            <a:ext cx="158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0D73995-3C22-4CD9-910D-C4594AC8F477}"/>
              </a:ext>
            </a:extLst>
          </p:cNvPr>
          <p:cNvSpPr txBox="1"/>
          <p:nvPr/>
        </p:nvSpPr>
        <p:spPr>
          <a:xfrm>
            <a:off x="6736214" y="4366613"/>
            <a:ext cx="22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 can replace this text.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5BDA36C-0BFA-4AB8-8E4A-25FDB557A866}"/>
              </a:ext>
            </a:extLst>
          </p:cNvPr>
          <p:cNvSpPr txBox="1"/>
          <p:nvPr/>
        </p:nvSpPr>
        <p:spPr>
          <a:xfrm>
            <a:off x="9411410" y="3653559"/>
            <a:ext cx="96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C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2020</a:t>
            </a:r>
            <a:endParaRPr lang="zh-CN" altLang="en-US" sz="2400" dirty="0">
              <a:solidFill>
                <a:srgbClr val="FFC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D4F3BFF-44FE-42CF-A612-6703DA5435BC}"/>
              </a:ext>
            </a:extLst>
          </p:cNvPr>
          <p:cNvSpPr txBox="1"/>
          <p:nvPr/>
        </p:nvSpPr>
        <p:spPr>
          <a:xfrm>
            <a:off x="9102234" y="4073905"/>
            <a:ext cx="158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3107E4E-8BD4-46F2-B279-6F0294F6C51E}"/>
              </a:ext>
            </a:extLst>
          </p:cNvPr>
          <p:cNvSpPr txBox="1"/>
          <p:nvPr/>
        </p:nvSpPr>
        <p:spPr>
          <a:xfrm>
            <a:off x="8778537" y="4366613"/>
            <a:ext cx="22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 can replace this text.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63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8604060-5B86-446C-8285-16D4AC51C988}"/>
              </a:ext>
            </a:extLst>
          </p:cNvPr>
          <p:cNvGrpSpPr/>
          <p:nvPr/>
        </p:nvGrpSpPr>
        <p:grpSpPr>
          <a:xfrm>
            <a:off x="1865788" y="3271921"/>
            <a:ext cx="309240" cy="314158"/>
            <a:chOff x="1581704" y="3127159"/>
            <a:chExt cx="744246" cy="75608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1B7F937-04CE-4C0D-A33F-338985AD0C36}"/>
                </a:ext>
              </a:extLst>
            </p:cNvPr>
            <p:cNvSpPr/>
            <p:nvPr/>
          </p:nvSpPr>
          <p:spPr>
            <a:xfrm>
              <a:off x="1581704" y="3127159"/>
              <a:ext cx="744246" cy="7560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ADCF33B-8801-46B0-9B93-C0CE5BAEA17A}"/>
                </a:ext>
              </a:extLst>
            </p:cNvPr>
            <p:cNvSpPr/>
            <p:nvPr/>
          </p:nvSpPr>
          <p:spPr>
            <a:xfrm>
              <a:off x="1696374" y="3249227"/>
              <a:ext cx="513425" cy="5134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192D42-F523-4F97-8CBE-D37B8F217E1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175028" y="3429000"/>
            <a:ext cx="165124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732827-6701-49C9-91D6-A8F2ED23F936}"/>
              </a:ext>
            </a:extLst>
          </p:cNvPr>
          <p:cNvGrpSpPr/>
          <p:nvPr/>
        </p:nvGrpSpPr>
        <p:grpSpPr>
          <a:xfrm>
            <a:off x="3826274" y="3271921"/>
            <a:ext cx="309240" cy="314158"/>
            <a:chOff x="1581704" y="3127159"/>
            <a:chExt cx="744246" cy="75608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5479BE-E2FC-4056-B5D4-E17C718F8105}"/>
                </a:ext>
              </a:extLst>
            </p:cNvPr>
            <p:cNvSpPr/>
            <p:nvPr/>
          </p:nvSpPr>
          <p:spPr>
            <a:xfrm>
              <a:off x="1581704" y="3127159"/>
              <a:ext cx="744246" cy="7560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2F591C2-AD4E-4230-9EB7-98C8276C7B01}"/>
                </a:ext>
              </a:extLst>
            </p:cNvPr>
            <p:cNvSpPr/>
            <p:nvPr/>
          </p:nvSpPr>
          <p:spPr>
            <a:xfrm>
              <a:off x="1696374" y="3249227"/>
              <a:ext cx="513425" cy="5134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80163B8-0691-4B5C-BE96-70DE53491835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135514" y="3429000"/>
            <a:ext cx="1651246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8AAE3B-8B9E-4E4A-BB51-F7B3D19CE59E}"/>
              </a:ext>
            </a:extLst>
          </p:cNvPr>
          <p:cNvGrpSpPr/>
          <p:nvPr/>
        </p:nvGrpSpPr>
        <p:grpSpPr>
          <a:xfrm>
            <a:off x="5786760" y="3271921"/>
            <a:ext cx="309240" cy="314158"/>
            <a:chOff x="1581704" y="3127159"/>
            <a:chExt cx="744246" cy="75608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AFE352D-9E6F-4DA8-9211-C0127349D47B}"/>
                </a:ext>
              </a:extLst>
            </p:cNvPr>
            <p:cNvSpPr/>
            <p:nvPr/>
          </p:nvSpPr>
          <p:spPr>
            <a:xfrm>
              <a:off x="1581704" y="3127159"/>
              <a:ext cx="744246" cy="7560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EEA4FB-2838-42E1-8BE3-9292D0161B5A}"/>
                </a:ext>
              </a:extLst>
            </p:cNvPr>
            <p:cNvSpPr/>
            <p:nvPr/>
          </p:nvSpPr>
          <p:spPr>
            <a:xfrm>
              <a:off x="1696374" y="3249227"/>
              <a:ext cx="513425" cy="5134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35CD79-98ED-4C6D-99A9-DC0B62EDB87F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096000" y="3429000"/>
            <a:ext cx="16512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A879737-4C95-4D28-B75B-786232AFC1DB}"/>
              </a:ext>
            </a:extLst>
          </p:cNvPr>
          <p:cNvGrpSpPr/>
          <p:nvPr/>
        </p:nvGrpSpPr>
        <p:grpSpPr>
          <a:xfrm>
            <a:off x="7747246" y="3271921"/>
            <a:ext cx="309240" cy="314158"/>
            <a:chOff x="1581704" y="3127159"/>
            <a:chExt cx="744246" cy="75608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7284127-76AF-4FB6-8008-3016E02E9FFC}"/>
                </a:ext>
              </a:extLst>
            </p:cNvPr>
            <p:cNvSpPr/>
            <p:nvPr/>
          </p:nvSpPr>
          <p:spPr>
            <a:xfrm>
              <a:off x="1581704" y="3127159"/>
              <a:ext cx="744246" cy="7560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B486794-1D83-4DB1-9410-8E9501F1DDEF}"/>
                </a:ext>
              </a:extLst>
            </p:cNvPr>
            <p:cNvSpPr/>
            <p:nvPr/>
          </p:nvSpPr>
          <p:spPr>
            <a:xfrm>
              <a:off x="1696374" y="3249227"/>
              <a:ext cx="513425" cy="51342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BA3493B-EA78-4E7B-9CCD-E6AED099AE23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56486" y="3429000"/>
            <a:ext cx="16512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AC76185-1DC0-47A6-A283-71A66165001D}"/>
              </a:ext>
            </a:extLst>
          </p:cNvPr>
          <p:cNvGrpSpPr/>
          <p:nvPr/>
        </p:nvGrpSpPr>
        <p:grpSpPr>
          <a:xfrm>
            <a:off x="9707732" y="3271921"/>
            <a:ext cx="309240" cy="314158"/>
            <a:chOff x="1581704" y="3127159"/>
            <a:chExt cx="744246" cy="75608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A3A34B9-EE1A-4160-B05C-12162A2D27BB}"/>
                </a:ext>
              </a:extLst>
            </p:cNvPr>
            <p:cNvSpPr/>
            <p:nvPr/>
          </p:nvSpPr>
          <p:spPr>
            <a:xfrm>
              <a:off x="1581704" y="3127159"/>
              <a:ext cx="744246" cy="7560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EC376AF-11BE-461F-BB27-8B2A64D3718B}"/>
                </a:ext>
              </a:extLst>
            </p:cNvPr>
            <p:cNvSpPr/>
            <p:nvPr/>
          </p:nvSpPr>
          <p:spPr>
            <a:xfrm>
              <a:off x="1696374" y="3249227"/>
              <a:ext cx="513425" cy="51342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9BBAF72-8AAA-41A3-97C8-F5F458D60264}"/>
              </a:ext>
            </a:extLst>
          </p:cNvPr>
          <p:cNvGrpSpPr/>
          <p:nvPr/>
        </p:nvGrpSpPr>
        <p:grpSpPr>
          <a:xfrm>
            <a:off x="1576215" y="1923782"/>
            <a:ext cx="887767" cy="887767"/>
            <a:chOff x="1576215" y="1923782"/>
            <a:chExt cx="887767" cy="887767"/>
          </a:xfrm>
        </p:grpSpPr>
        <p:sp>
          <p:nvSpPr>
            <p:cNvPr id="27" name="泪滴形 26">
              <a:extLst>
                <a:ext uri="{FF2B5EF4-FFF2-40B4-BE49-F238E27FC236}">
                  <a16:creationId xmlns:a16="http://schemas.microsoft.com/office/drawing/2014/main" id="{6642D2D8-9D65-40B7-9DEE-062F13AE4B49}"/>
                </a:ext>
              </a:extLst>
            </p:cNvPr>
            <p:cNvSpPr/>
            <p:nvPr/>
          </p:nvSpPr>
          <p:spPr>
            <a:xfrm rot="8100000">
              <a:off x="1576215" y="1923782"/>
              <a:ext cx="887767" cy="887767"/>
            </a:xfrm>
            <a:prstGeom prst="teardrop">
              <a:avLst>
                <a:gd name="adj" fmla="val 12404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6EE94EA-63FA-4411-9D18-3437D210C3BB}"/>
                </a:ext>
              </a:extLst>
            </p:cNvPr>
            <p:cNvSpPr/>
            <p:nvPr/>
          </p:nvSpPr>
          <p:spPr>
            <a:xfrm>
              <a:off x="1664991" y="2021530"/>
              <a:ext cx="703915" cy="7039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FB38BC-1062-433D-92BC-1128B856E887}"/>
              </a:ext>
            </a:extLst>
          </p:cNvPr>
          <p:cNvGrpSpPr/>
          <p:nvPr/>
        </p:nvGrpSpPr>
        <p:grpSpPr>
          <a:xfrm>
            <a:off x="3536702" y="1923782"/>
            <a:ext cx="887767" cy="887767"/>
            <a:chOff x="1576215" y="1923782"/>
            <a:chExt cx="887767" cy="887767"/>
          </a:xfrm>
        </p:grpSpPr>
        <p:sp>
          <p:nvSpPr>
            <p:cNvPr id="31" name="泪滴形 30">
              <a:extLst>
                <a:ext uri="{FF2B5EF4-FFF2-40B4-BE49-F238E27FC236}">
                  <a16:creationId xmlns:a16="http://schemas.microsoft.com/office/drawing/2014/main" id="{B436B761-CB9D-42E5-A380-FD4F4B726D0B}"/>
                </a:ext>
              </a:extLst>
            </p:cNvPr>
            <p:cNvSpPr/>
            <p:nvPr/>
          </p:nvSpPr>
          <p:spPr>
            <a:xfrm rot="8100000">
              <a:off x="1576215" y="1923782"/>
              <a:ext cx="887767" cy="887767"/>
            </a:xfrm>
            <a:prstGeom prst="teardrop">
              <a:avLst>
                <a:gd name="adj" fmla="val 124041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0E08BFFB-C2A3-48EF-93A0-CF3E3671E4F2}"/>
                </a:ext>
              </a:extLst>
            </p:cNvPr>
            <p:cNvSpPr/>
            <p:nvPr/>
          </p:nvSpPr>
          <p:spPr>
            <a:xfrm>
              <a:off x="1664991" y="2021530"/>
              <a:ext cx="703915" cy="7039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4BED3D9-9D94-4927-B4D5-14557221186D}"/>
              </a:ext>
            </a:extLst>
          </p:cNvPr>
          <p:cNvGrpSpPr/>
          <p:nvPr/>
        </p:nvGrpSpPr>
        <p:grpSpPr>
          <a:xfrm>
            <a:off x="5497188" y="1923782"/>
            <a:ext cx="887767" cy="887767"/>
            <a:chOff x="1576215" y="1923782"/>
            <a:chExt cx="887767" cy="887767"/>
          </a:xfrm>
        </p:grpSpPr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58D2A6AE-DAC3-4CA9-9FE3-F845F80A7C0C}"/>
                </a:ext>
              </a:extLst>
            </p:cNvPr>
            <p:cNvSpPr/>
            <p:nvPr/>
          </p:nvSpPr>
          <p:spPr>
            <a:xfrm rot="8100000">
              <a:off x="1576215" y="1923782"/>
              <a:ext cx="887767" cy="887767"/>
            </a:xfrm>
            <a:prstGeom prst="teardrop">
              <a:avLst>
                <a:gd name="adj" fmla="val 12404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C90DB7A-A7BC-4BBC-839B-CDB1884693E8}"/>
                </a:ext>
              </a:extLst>
            </p:cNvPr>
            <p:cNvSpPr/>
            <p:nvPr/>
          </p:nvSpPr>
          <p:spPr>
            <a:xfrm>
              <a:off x="1664991" y="2021530"/>
              <a:ext cx="703915" cy="7039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93C521B-C97D-4187-8D6A-DDF3ABE1F19B}"/>
              </a:ext>
            </a:extLst>
          </p:cNvPr>
          <p:cNvGrpSpPr/>
          <p:nvPr/>
        </p:nvGrpSpPr>
        <p:grpSpPr>
          <a:xfrm>
            <a:off x="7457674" y="1923782"/>
            <a:ext cx="887767" cy="887767"/>
            <a:chOff x="1576215" y="1923782"/>
            <a:chExt cx="887767" cy="887767"/>
          </a:xfrm>
        </p:grpSpPr>
        <p:sp>
          <p:nvSpPr>
            <p:cNvPr id="37" name="泪滴形 36">
              <a:extLst>
                <a:ext uri="{FF2B5EF4-FFF2-40B4-BE49-F238E27FC236}">
                  <a16:creationId xmlns:a16="http://schemas.microsoft.com/office/drawing/2014/main" id="{B4A13496-D70F-400B-AA6F-B1C47F34B605}"/>
                </a:ext>
              </a:extLst>
            </p:cNvPr>
            <p:cNvSpPr/>
            <p:nvPr/>
          </p:nvSpPr>
          <p:spPr>
            <a:xfrm rot="8100000">
              <a:off x="1576215" y="1923782"/>
              <a:ext cx="887767" cy="887767"/>
            </a:xfrm>
            <a:prstGeom prst="teardrop">
              <a:avLst>
                <a:gd name="adj" fmla="val 12404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21745D7-BC1D-4CE9-B11E-F229FEF24F92}"/>
                </a:ext>
              </a:extLst>
            </p:cNvPr>
            <p:cNvSpPr/>
            <p:nvPr/>
          </p:nvSpPr>
          <p:spPr>
            <a:xfrm>
              <a:off x="1664991" y="2021530"/>
              <a:ext cx="703915" cy="7039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EA011E6-8DD9-4AF6-8BF9-768AFBCBF275}"/>
              </a:ext>
            </a:extLst>
          </p:cNvPr>
          <p:cNvGrpSpPr/>
          <p:nvPr/>
        </p:nvGrpSpPr>
        <p:grpSpPr>
          <a:xfrm>
            <a:off x="9418160" y="1923782"/>
            <a:ext cx="887767" cy="887767"/>
            <a:chOff x="1576215" y="1923782"/>
            <a:chExt cx="887767" cy="887767"/>
          </a:xfrm>
        </p:grpSpPr>
        <p:sp>
          <p:nvSpPr>
            <p:cNvPr id="40" name="泪滴形 39">
              <a:extLst>
                <a:ext uri="{FF2B5EF4-FFF2-40B4-BE49-F238E27FC236}">
                  <a16:creationId xmlns:a16="http://schemas.microsoft.com/office/drawing/2014/main" id="{3A04911C-FFDE-4DB4-B3C0-51507EA69E41}"/>
                </a:ext>
              </a:extLst>
            </p:cNvPr>
            <p:cNvSpPr/>
            <p:nvPr/>
          </p:nvSpPr>
          <p:spPr>
            <a:xfrm rot="8100000">
              <a:off x="1576215" y="1923782"/>
              <a:ext cx="887767" cy="887767"/>
            </a:xfrm>
            <a:prstGeom prst="teardrop">
              <a:avLst>
                <a:gd name="adj" fmla="val 124041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B3C3063-7028-4C35-B430-D4079A75D336}"/>
                </a:ext>
              </a:extLst>
            </p:cNvPr>
            <p:cNvSpPr/>
            <p:nvPr/>
          </p:nvSpPr>
          <p:spPr>
            <a:xfrm>
              <a:off x="1664991" y="2021530"/>
              <a:ext cx="703915" cy="7039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3018116C-8A72-4AE7-BE65-D0DF028EF7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46" y="2163307"/>
            <a:ext cx="415294" cy="41529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CAFAAC5-3B0C-47E6-B208-4DE09C3454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60" y="2178150"/>
            <a:ext cx="415294" cy="41529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7944952-C974-4669-B7F9-5099BC0DAD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74" y="2178150"/>
            <a:ext cx="415294" cy="415294"/>
          </a:xfrm>
          <a:prstGeom prst="rect">
            <a:avLst/>
          </a:prstGeom>
          <a:ln>
            <a:noFill/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8924CEC-D41A-47F1-A7F7-B2FE6523B93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8" y="2163307"/>
            <a:ext cx="415294" cy="41529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C456E5F-61A9-40DA-846F-47138072AA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75" y="2183566"/>
            <a:ext cx="415294" cy="415294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3B90964D-2750-4C29-B1BD-CC9FDCDD74BE}"/>
              </a:ext>
            </a:extLst>
          </p:cNvPr>
          <p:cNvSpPr txBox="1"/>
          <p:nvPr/>
        </p:nvSpPr>
        <p:spPr>
          <a:xfrm>
            <a:off x="1479849" y="3600978"/>
            <a:ext cx="107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C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2016</a:t>
            </a:r>
            <a:endParaRPr lang="zh-CN" altLang="en-US" sz="2800" dirty="0">
              <a:solidFill>
                <a:srgbClr val="FFC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4820B2-22BB-4139-B905-B8E8ACC4DAAD}"/>
              </a:ext>
            </a:extLst>
          </p:cNvPr>
          <p:cNvSpPr txBox="1"/>
          <p:nvPr/>
        </p:nvSpPr>
        <p:spPr>
          <a:xfrm>
            <a:off x="1083478" y="4036670"/>
            <a:ext cx="186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YOUR CAN CHANGE THIS TEXT.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4AEB03E-6518-4EDE-97D7-721976EE3A9F}"/>
              </a:ext>
            </a:extLst>
          </p:cNvPr>
          <p:cNvSpPr txBox="1"/>
          <p:nvPr/>
        </p:nvSpPr>
        <p:spPr>
          <a:xfrm>
            <a:off x="3461049" y="3602982"/>
            <a:ext cx="107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92D05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2017</a:t>
            </a:r>
            <a:endParaRPr lang="zh-CN" altLang="en-US" sz="2800" dirty="0">
              <a:solidFill>
                <a:srgbClr val="92D05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973AAC-9C36-4549-8760-58ED8E057A1E}"/>
              </a:ext>
            </a:extLst>
          </p:cNvPr>
          <p:cNvSpPr txBox="1"/>
          <p:nvPr/>
        </p:nvSpPr>
        <p:spPr>
          <a:xfrm>
            <a:off x="3064678" y="4038674"/>
            <a:ext cx="186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YOUR CAN CHANGE THIS TEXT.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016F85-D899-4DE4-B806-9AD9825DC0A1}"/>
              </a:ext>
            </a:extLst>
          </p:cNvPr>
          <p:cNvSpPr txBox="1"/>
          <p:nvPr/>
        </p:nvSpPr>
        <p:spPr>
          <a:xfrm>
            <a:off x="5442249" y="3602982"/>
            <a:ext cx="107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2018</a:t>
            </a:r>
            <a:endParaRPr lang="zh-CN" altLang="en-US" sz="2800" dirty="0">
              <a:solidFill>
                <a:srgbClr val="FF000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FB71D40-36C9-4838-9C82-643EE7394B09}"/>
              </a:ext>
            </a:extLst>
          </p:cNvPr>
          <p:cNvSpPr txBox="1"/>
          <p:nvPr/>
        </p:nvSpPr>
        <p:spPr>
          <a:xfrm>
            <a:off x="5045878" y="4038674"/>
            <a:ext cx="186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YOUR CAN CHANGE THIS TEXT.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EA234A7-0A18-45FF-B502-BC44912130CD}"/>
              </a:ext>
            </a:extLst>
          </p:cNvPr>
          <p:cNvSpPr txBox="1"/>
          <p:nvPr/>
        </p:nvSpPr>
        <p:spPr>
          <a:xfrm>
            <a:off x="7309188" y="3602982"/>
            <a:ext cx="107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B0F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2019</a:t>
            </a:r>
            <a:endParaRPr lang="zh-CN" altLang="en-US" sz="2800" dirty="0">
              <a:solidFill>
                <a:srgbClr val="00B0F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507386-C6DE-43DF-B5A7-83BA4703BDC7}"/>
              </a:ext>
            </a:extLst>
          </p:cNvPr>
          <p:cNvSpPr txBox="1"/>
          <p:nvPr/>
        </p:nvSpPr>
        <p:spPr>
          <a:xfrm>
            <a:off x="6912817" y="4038674"/>
            <a:ext cx="186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YOUR CAN CHANGE THIS TEXT.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4FE8D0-E0DD-43E6-AC7E-CA0AF5541242}"/>
              </a:ext>
            </a:extLst>
          </p:cNvPr>
          <p:cNvSpPr txBox="1"/>
          <p:nvPr/>
        </p:nvSpPr>
        <p:spPr>
          <a:xfrm>
            <a:off x="9342174" y="3602982"/>
            <a:ext cx="1074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7030A0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2020</a:t>
            </a:r>
            <a:endParaRPr lang="zh-CN" altLang="en-US" sz="2800" dirty="0">
              <a:solidFill>
                <a:srgbClr val="7030A0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CB2A419-F7AA-40F4-8D6E-1F141B4AE0E4}"/>
              </a:ext>
            </a:extLst>
          </p:cNvPr>
          <p:cNvSpPr txBox="1"/>
          <p:nvPr/>
        </p:nvSpPr>
        <p:spPr>
          <a:xfrm>
            <a:off x="8945803" y="4038674"/>
            <a:ext cx="186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HEADING</a:t>
            </a:r>
          </a:p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YOUR CAN CHANGE THIS TEXT.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93877C2-06A3-4E7A-B33D-B88C2A0BFA81}"/>
              </a:ext>
            </a:extLst>
          </p:cNvPr>
          <p:cNvSpPr/>
          <p:nvPr/>
        </p:nvSpPr>
        <p:spPr>
          <a:xfrm>
            <a:off x="1083478" y="0"/>
            <a:ext cx="9729264" cy="1749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6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5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5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250"/>
                            </p:stCondLst>
                            <p:childTnLst>
                              <p:par>
                                <p:cTn id="10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75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25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80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思源黑体 Heavy</vt:lpstr>
      <vt:lpstr>思源黑体 Medium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Albert</cp:lastModifiedBy>
  <cp:revision>8</cp:revision>
  <dcterms:created xsi:type="dcterms:W3CDTF">2020-08-20T01:02:44Z</dcterms:created>
  <dcterms:modified xsi:type="dcterms:W3CDTF">2020-08-20T06:45:38Z</dcterms:modified>
</cp:coreProperties>
</file>