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5A4"/>
    <a:srgbClr val="F09E66"/>
    <a:srgbClr val="89E0FF"/>
    <a:srgbClr val="0083E6"/>
    <a:srgbClr val="53B5FF"/>
    <a:srgbClr val="3BABFF"/>
    <a:srgbClr val="FF8BE1"/>
    <a:srgbClr val="DE00A4"/>
    <a:srgbClr val="FF61D6"/>
    <a:srgbClr val="FF2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604-4D6F-4806-B106-4C275F900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5FAB6-D65F-48F9-A8A9-A0D6853B9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30EC-7234-43EC-8F82-D12F8B9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0DA3-BD00-40C8-A4D9-E6528588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C4E-03EA-4FA5-A874-E955EFEC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BF8-40DE-4CE3-8600-1F25BBF5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4FF8E-56B1-448F-BF50-A67FC4E50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1018-20BE-4C2C-9FE1-F7AD4A8C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56F4-64C0-485A-A157-E7047C70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55AF-933C-49F6-A1C0-2A6638E3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75B4F-575D-4A93-9D84-6415288F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88971-5303-449D-BD6D-A18FD979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D276-75DA-41B8-B7F8-BB5F0AB6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C69B-6E4C-4C1B-92CF-D7B26D69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698D-B1C3-4CE9-B6C3-F72225D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7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C524-38AC-40C9-85B2-0A48D270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5BFD-9BA4-4283-A34F-3A09DF50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68D7-2CA7-4C31-9743-EE14F132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2CB7-A163-4C28-A7E6-CF8B59F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B74B-87F1-4CA7-9112-1659FD0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7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FE29-E7AF-40FE-887E-37F018E0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81C3-8BAF-46C4-B2FE-3CA39655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C5CA-7AFA-4DA2-BDBD-164D9CB2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3B28-0A54-488F-984E-140DEF8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33E1-AB95-4129-9DA5-AABB2248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BD1A-2480-4411-B6E7-8424773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1877-1349-4B98-BA02-105797397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2997-708B-4B72-B260-A4E548B8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53B5-08AE-4DD5-9629-9F54BDF6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D7FBA-9955-45BA-B8BF-985D12E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CC5B-3B88-4E41-B3CF-FA341A3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5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E5C-A9C8-498D-8E9D-4397D91D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40939-522E-40C2-A0AF-1E7AAADA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50BB-DD7B-4B69-8986-60ABF32D7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2A610-BDBF-4661-A69A-198A17C93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02226-659A-4DC6-85C0-51465A770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E94E1-A6F4-4375-B548-4ADA7295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6B1D9-1A3D-43B1-894D-0FE236F7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4BEB2-0B2E-4138-B32B-63897C59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4FA8-626A-4D90-805C-4E3FA58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4FE9-D187-4DAB-BD42-BF14D0AF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2F23E-A2B5-491F-9177-3F2C2E0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95A46-FD81-4242-913E-A268735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B13A0-0F44-4AD4-9AAF-9D7547C6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A9336-12E6-4E07-9995-07AFB6AF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7205-8EBB-44B2-9275-793602B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9B73-E34A-4302-BE0C-EFD3BDA8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B1C1-C044-4B0E-BB02-26C9CFCA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A6126-5214-4DCA-9B8A-BB02192A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5B1B-1068-427E-AC5D-50795E33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BFA7-B232-496D-A592-D95746F2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55566-57E4-4957-BAF3-97A973DB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7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A0F1-B012-4A19-A533-F83A65E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8D1FB-13D2-41A3-8F77-97D24D5A2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793A9-8A54-450F-AFB5-1F64BF4C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92CC-E1C7-4486-A1CC-B6C35C12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F866-B622-467E-887A-A8E57CF5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BD51-435B-4BDF-905A-9B943AD6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5C992-ACD9-42F2-905D-BBA87EC1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23D4-3D49-4A03-AE8C-09E54EA3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C226-AF80-4CCF-B4E1-687C423BA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72FB-138A-4CDE-8C7A-FB46E1FDB5E6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695D-9C1F-4A2D-A8AA-57C238D2F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E8FB-3187-4EA7-8367-F9A008743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C947-053F-4881-918B-6E082BC951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>
                <a:lumMod val="85000"/>
              </a:schemeClr>
            </a:gs>
            <a:gs pos="28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CDD9A86-8302-4B4B-8556-80B8BD18BB02}"/>
              </a:ext>
            </a:extLst>
          </p:cNvPr>
          <p:cNvSpPr/>
          <p:nvPr/>
        </p:nvSpPr>
        <p:spPr>
          <a:xfrm>
            <a:off x="8186738" y="3037840"/>
            <a:ext cx="2889972" cy="2367597"/>
          </a:xfrm>
          <a:prstGeom prst="parallelogram">
            <a:avLst>
              <a:gd name="adj" fmla="val 6102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E54AB5D-2252-431E-9B73-14380B93ABA0}"/>
              </a:ext>
            </a:extLst>
          </p:cNvPr>
          <p:cNvSpPr/>
          <p:nvPr/>
        </p:nvSpPr>
        <p:spPr>
          <a:xfrm>
            <a:off x="3657600" y="1452562"/>
            <a:ext cx="3705225" cy="3952875"/>
          </a:xfrm>
          <a:prstGeom prst="parallelogram">
            <a:avLst>
              <a:gd name="adj" fmla="val 6102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6409DED-C102-4061-8D4D-880750E6C7B6}"/>
              </a:ext>
            </a:extLst>
          </p:cNvPr>
          <p:cNvSpPr/>
          <p:nvPr/>
        </p:nvSpPr>
        <p:spPr>
          <a:xfrm>
            <a:off x="5929313" y="1452562"/>
            <a:ext cx="3705225" cy="3952875"/>
          </a:xfrm>
          <a:prstGeom prst="parallelogram">
            <a:avLst>
              <a:gd name="adj" fmla="val 6102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41BA0FE-45F6-4AB7-A86E-4A2FC1509B9F}"/>
              </a:ext>
            </a:extLst>
          </p:cNvPr>
          <p:cNvSpPr/>
          <p:nvPr/>
        </p:nvSpPr>
        <p:spPr>
          <a:xfrm>
            <a:off x="628650" y="1452563"/>
            <a:ext cx="2197894" cy="1271588"/>
          </a:xfrm>
          <a:prstGeom prst="parallelogram">
            <a:avLst>
              <a:gd name="adj" fmla="val 6102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A5518FCD-2E47-4232-8723-FC9B333E9D19}"/>
              </a:ext>
            </a:extLst>
          </p:cNvPr>
          <p:cNvSpPr/>
          <p:nvPr/>
        </p:nvSpPr>
        <p:spPr>
          <a:xfrm>
            <a:off x="1390650" y="1452562"/>
            <a:ext cx="3705225" cy="3952875"/>
          </a:xfrm>
          <a:prstGeom prst="parallelogram">
            <a:avLst>
              <a:gd name="adj" fmla="val 6102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772CAA-0460-4A1F-8424-F6427896B23E}"/>
              </a:ext>
            </a:extLst>
          </p:cNvPr>
          <p:cNvGrpSpPr/>
          <p:nvPr/>
        </p:nvGrpSpPr>
        <p:grpSpPr>
          <a:xfrm>
            <a:off x="407193" y="1676399"/>
            <a:ext cx="11377613" cy="3505200"/>
            <a:chOff x="652462" y="1181100"/>
            <a:chExt cx="11144250" cy="3505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8528C59-EF12-44A1-BB3F-A639E4AF0641}"/>
                </a:ext>
              </a:extLst>
            </p:cNvPr>
            <p:cNvSpPr/>
            <p:nvPr/>
          </p:nvSpPr>
          <p:spPr>
            <a:xfrm>
              <a:off x="652462" y="1181100"/>
              <a:ext cx="11144250" cy="3505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2F09CA-FADF-4214-9416-45A69D0FCE63}"/>
                </a:ext>
              </a:extLst>
            </p:cNvPr>
            <p:cNvSpPr/>
            <p:nvPr/>
          </p:nvSpPr>
          <p:spPr>
            <a:xfrm>
              <a:off x="652462" y="2933700"/>
              <a:ext cx="11144250" cy="1752600"/>
            </a:xfrm>
            <a:custGeom>
              <a:avLst/>
              <a:gdLst>
                <a:gd name="connsiteX0" fmla="*/ 0 w 11144250"/>
                <a:gd name="connsiteY0" fmla="*/ 0 h 1752600"/>
                <a:gd name="connsiteX1" fmla="*/ 11144250 w 11144250"/>
                <a:gd name="connsiteY1" fmla="*/ 0 h 1752600"/>
                <a:gd name="connsiteX2" fmla="*/ 9391650 w 11144250"/>
                <a:gd name="connsiteY2" fmla="*/ 1752600 h 1752600"/>
                <a:gd name="connsiteX3" fmla="*/ 9391650 w 11144250"/>
                <a:gd name="connsiteY3" fmla="*/ 876300 h 1752600"/>
                <a:gd name="connsiteX4" fmla="*/ 0 w 11144250"/>
                <a:gd name="connsiteY4" fmla="*/ 8763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4250" h="1752600">
                  <a:moveTo>
                    <a:pt x="0" y="0"/>
                  </a:moveTo>
                  <a:lnTo>
                    <a:pt x="11144250" y="0"/>
                  </a:lnTo>
                  <a:lnTo>
                    <a:pt x="9391650" y="1752600"/>
                  </a:lnTo>
                  <a:lnTo>
                    <a:pt x="9391650" y="876300"/>
                  </a:lnTo>
                  <a:lnTo>
                    <a:pt x="0" y="87630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C26CFD5-0628-4F95-BDE2-46D141935F6C}"/>
              </a:ext>
            </a:extLst>
          </p:cNvPr>
          <p:cNvSpPr/>
          <p:nvPr/>
        </p:nvSpPr>
        <p:spPr>
          <a:xfrm>
            <a:off x="1390650" y="1452562"/>
            <a:ext cx="1438275" cy="3952875"/>
          </a:xfrm>
          <a:prstGeom prst="rect">
            <a:avLst/>
          </a:prstGeom>
          <a:gradFill flip="none" rotWithShape="1">
            <a:gsLst>
              <a:gs pos="47000">
                <a:srgbClr val="FFFF99"/>
              </a:gs>
              <a:gs pos="85000">
                <a:srgbClr val="FFFF66"/>
              </a:gs>
              <a:gs pos="2000">
                <a:srgbClr val="FFCC00"/>
              </a:gs>
            </a:gsLst>
            <a:lin ang="5400000" scaled="1"/>
            <a:tileRect/>
          </a:gradFill>
          <a:ln>
            <a:noFill/>
          </a:ln>
          <a:effectLst>
            <a:outerShdw blurRad="63500" dist="12700" algn="t" rotWithShape="0">
              <a:prstClr val="black">
                <a:alpha val="40000"/>
              </a:prstClr>
            </a:outerShdw>
            <a:reflection blurRad="50800" stA="50000" endA="300" endPos="20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C50696-EA57-4F29-900C-0379F9DBD871}"/>
              </a:ext>
            </a:extLst>
          </p:cNvPr>
          <p:cNvSpPr/>
          <p:nvPr/>
        </p:nvSpPr>
        <p:spPr>
          <a:xfrm>
            <a:off x="3657600" y="1452562"/>
            <a:ext cx="1438275" cy="3952875"/>
          </a:xfrm>
          <a:prstGeom prst="rect">
            <a:avLst/>
          </a:prstGeom>
          <a:gradFill flip="none" rotWithShape="1">
            <a:gsLst>
              <a:gs pos="47000">
                <a:srgbClr val="0066FF"/>
              </a:gs>
              <a:gs pos="85000">
                <a:srgbClr val="66CCFF"/>
              </a:gs>
              <a:gs pos="2000">
                <a:srgbClr val="0000FF"/>
              </a:gs>
            </a:gsLst>
            <a:lin ang="5400000" scaled="1"/>
            <a:tileRect/>
          </a:gradFill>
          <a:ln>
            <a:noFill/>
          </a:ln>
          <a:effectLst>
            <a:outerShdw blurRad="63500" dist="12700" algn="t" rotWithShape="0">
              <a:prstClr val="black">
                <a:alpha val="40000"/>
              </a:prstClr>
            </a:outerShdw>
            <a:reflection blurRad="50800" stA="50000" endA="300" endPos="20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FD810B-C677-4699-A946-3B2971414050}"/>
              </a:ext>
            </a:extLst>
          </p:cNvPr>
          <p:cNvSpPr/>
          <p:nvPr/>
        </p:nvSpPr>
        <p:spPr>
          <a:xfrm>
            <a:off x="5924550" y="1452562"/>
            <a:ext cx="1438275" cy="3952875"/>
          </a:xfrm>
          <a:prstGeom prst="rect">
            <a:avLst/>
          </a:prstGeom>
          <a:gradFill flip="none" rotWithShape="1">
            <a:gsLst>
              <a:gs pos="47000">
                <a:srgbClr val="FF21C5"/>
              </a:gs>
              <a:gs pos="85000">
                <a:srgbClr val="FF9BE5"/>
              </a:gs>
              <a:gs pos="2000">
                <a:srgbClr val="CC0099"/>
              </a:gs>
            </a:gsLst>
            <a:lin ang="5400000" scaled="1"/>
            <a:tileRect/>
          </a:gradFill>
          <a:ln>
            <a:noFill/>
          </a:ln>
          <a:effectLst>
            <a:outerShdw blurRad="63500" dist="12700" algn="t" rotWithShape="0">
              <a:prstClr val="black">
                <a:alpha val="40000"/>
              </a:prstClr>
            </a:outerShdw>
            <a:reflection blurRad="50800" stA="50000" endA="300" endPos="20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D6AF2-B4CB-46CC-B28C-5A731787A6A1}"/>
              </a:ext>
            </a:extLst>
          </p:cNvPr>
          <p:cNvSpPr/>
          <p:nvPr/>
        </p:nvSpPr>
        <p:spPr>
          <a:xfrm>
            <a:off x="8196263" y="1452562"/>
            <a:ext cx="1438275" cy="3952875"/>
          </a:xfrm>
          <a:prstGeom prst="rect">
            <a:avLst/>
          </a:prstGeom>
          <a:gradFill flip="none" rotWithShape="1">
            <a:gsLst>
              <a:gs pos="45000">
                <a:srgbClr val="11FF11"/>
              </a:gs>
              <a:gs pos="84000">
                <a:srgbClr val="9BFF9B"/>
              </a:gs>
              <a:gs pos="2000">
                <a:srgbClr val="00CC00"/>
              </a:gs>
            </a:gsLst>
            <a:lin ang="5400000" scaled="1"/>
            <a:tileRect/>
          </a:gradFill>
          <a:ln>
            <a:noFill/>
          </a:ln>
          <a:effectLst>
            <a:outerShdw blurRad="63500" dist="12700" algn="t" rotWithShape="0">
              <a:prstClr val="black">
                <a:alpha val="40000"/>
              </a:prstClr>
            </a:outerShdw>
            <a:reflection blurRad="50800" stA="50000" endA="300" endPos="20000" dist="25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5137F-EADC-49E8-8758-F27992DEDACC}"/>
              </a:ext>
            </a:extLst>
          </p:cNvPr>
          <p:cNvSpPr txBox="1"/>
          <p:nvPr/>
        </p:nvSpPr>
        <p:spPr>
          <a:xfrm>
            <a:off x="1513878" y="1800822"/>
            <a:ext cx="11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44494-7DC2-42AB-8BFA-78789EC05BC3}"/>
              </a:ext>
            </a:extLst>
          </p:cNvPr>
          <p:cNvSpPr txBox="1"/>
          <p:nvPr/>
        </p:nvSpPr>
        <p:spPr>
          <a:xfrm>
            <a:off x="1400176" y="2784013"/>
            <a:ext cx="1433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1F666C54-E193-4E85-92AC-3FBD16BE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617" y="4493748"/>
            <a:ext cx="626329" cy="626329"/>
          </a:xfrm>
          <a:prstGeom prst="rect">
            <a:avLst/>
          </a:prstGeom>
        </p:spPr>
      </p:pic>
      <p:pic>
        <p:nvPicPr>
          <p:cNvPr id="22" name="Graphic 21" descr="Stopwatch">
            <a:extLst>
              <a:ext uri="{FF2B5EF4-FFF2-40B4-BE49-F238E27FC236}">
                <a16:creationId xmlns:a16="http://schemas.microsoft.com/office/drawing/2014/main" id="{91E6AD92-6846-4330-A6CE-A293F21BC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5884" y="4493748"/>
            <a:ext cx="626329" cy="626329"/>
          </a:xfrm>
          <a:prstGeom prst="rect">
            <a:avLst/>
          </a:prstGeom>
        </p:spPr>
      </p:pic>
      <p:pic>
        <p:nvPicPr>
          <p:cNvPr id="24" name="Graphic 23" descr="Head with gears">
            <a:extLst>
              <a:ext uri="{FF2B5EF4-FFF2-40B4-BE49-F238E27FC236}">
                <a16:creationId xmlns:a16="http://schemas.microsoft.com/office/drawing/2014/main" id="{EB460224-1154-4B0B-8200-1C32DD54B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1191" y="4550901"/>
            <a:ext cx="626329" cy="626329"/>
          </a:xfrm>
          <a:prstGeom prst="rect">
            <a:avLst/>
          </a:prstGeom>
        </p:spPr>
      </p:pic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72E1A56-708D-4CE4-80B1-CB5EA4C14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9714" y="4555270"/>
            <a:ext cx="626329" cy="6263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EE44A9-88D6-4986-8D49-CAD04BA047C1}"/>
              </a:ext>
            </a:extLst>
          </p:cNvPr>
          <p:cNvSpPr txBox="1"/>
          <p:nvPr/>
        </p:nvSpPr>
        <p:spPr>
          <a:xfrm>
            <a:off x="3771302" y="1800822"/>
            <a:ext cx="11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803C1-3DBD-4869-84FF-B2C27463A100}"/>
              </a:ext>
            </a:extLst>
          </p:cNvPr>
          <p:cNvSpPr txBox="1"/>
          <p:nvPr/>
        </p:nvSpPr>
        <p:spPr>
          <a:xfrm>
            <a:off x="3657600" y="2784013"/>
            <a:ext cx="1433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686D6-6A76-4E46-BF70-41E5792DB74D}"/>
              </a:ext>
            </a:extLst>
          </p:cNvPr>
          <p:cNvSpPr txBox="1"/>
          <p:nvPr/>
        </p:nvSpPr>
        <p:spPr>
          <a:xfrm>
            <a:off x="6045995" y="1800822"/>
            <a:ext cx="11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DE295-8FF7-463F-B517-22420B05C114}"/>
              </a:ext>
            </a:extLst>
          </p:cNvPr>
          <p:cNvSpPr txBox="1"/>
          <p:nvPr/>
        </p:nvSpPr>
        <p:spPr>
          <a:xfrm>
            <a:off x="5932293" y="2784013"/>
            <a:ext cx="1433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54FE70-E8CA-47C3-B315-8AF6D7627A61}"/>
              </a:ext>
            </a:extLst>
          </p:cNvPr>
          <p:cNvSpPr txBox="1"/>
          <p:nvPr/>
        </p:nvSpPr>
        <p:spPr>
          <a:xfrm>
            <a:off x="8314728" y="1800822"/>
            <a:ext cx="11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04</a:t>
            </a:r>
            <a:endParaRPr lang="zh-CN" altLang="en-US" sz="5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4263C7-8F24-4CC2-BE00-62D79D0FB3B2}"/>
              </a:ext>
            </a:extLst>
          </p:cNvPr>
          <p:cNvSpPr txBox="1"/>
          <p:nvPr/>
        </p:nvSpPr>
        <p:spPr>
          <a:xfrm>
            <a:off x="8201026" y="2784013"/>
            <a:ext cx="1433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F4F26-E3D6-4810-99CF-6C2487B3F181}"/>
              </a:ext>
            </a:extLst>
          </p:cNvPr>
          <p:cNvSpPr txBox="1"/>
          <p:nvPr/>
        </p:nvSpPr>
        <p:spPr>
          <a:xfrm rot="16200000">
            <a:off x="9987694" y="3095036"/>
            <a:ext cx="14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WAY TO SUCCESS</a:t>
            </a:r>
            <a:endParaRPr lang="zh-CN" altLang="en-US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1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750"/>
                            </p:stCondLst>
                            <p:childTnLst>
                              <p:par>
                                <p:cTn id="9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4" grpId="0" animBg="1"/>
      <p:bldP spid="16" grpId="0" animBg="1"/>
      <p:bldP spid="9" grpId="0" animBg="1"/>
      <p:bldP spid="8" grpId="0" animBg="1"/>
      <p:bldP spid="11" grpId="0" animBg="1"/>
      <p:bldP spid="13" grpId="0" animBg="1"/>
      <p:bldP spid="15" grpId="0" animBg="1"/>
      <p:bldP spid="17" grpId="0"/>
      <p:bldP spid="18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F6C5A4"/>
            </a:gs>
            <a:gs pos="18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186B06D-88E4-4E54-BDDB-311CE433957B}"/>
              </a:ext>
            </a:extLst>
          </p:cNvPr>
          <p:cNvSpPr/>
          <p:nvPr/>
        </p:nvSpPr>
        <p:spPr>
          <a:xfrm>
            <a:off x="3568824" y="1754449"/>
            <a:ext cx="3355760" cy="3349101"/>
          </a:xfrm>
          <a:prstGeom prst="parallelogram">
            <a:avLst>
              <a:gd name="adj" fmla="val 621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28C523C-0F97-40CB-8743-959618CA39A1}"/>
              </a:ext>
            </a:extLst>
          </p:cNvPr>
          <p:cNvSpPr/>
          <p:nvPr/>
        </p:nvSpPr>
        <p:spPr>
          <a:xfrm>
            <a:off x="5646199" y="1754449"/>
            <a:ext cx="3355760" cy="3349101"/>
          </a:xfrm>
          <a:prstGeom prst="parallelogram">
            <a:avLst>
              <a:gd name="adj" fmla="val 621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E222203-ED3A-4FCA-B683-510B79B299EE}"/>
              </a:ext>
            </a:extLst>
          </p:cNvPr>
          <p:cNvSpPr/>
          <p:nvPr/>
        </p:nvSpPr>
        <p:spPr>
          <a:xfrm>
            <a:off x="7714696" y="3429000"/>
            <a:ext cx="2325949" cy="1674550"/>
          </a:xfrm>
          <a:prstGeom prst="parallelogram">
            <a:avLst>
              <a:gd name="adj" fmla="val 621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B5D3342-0173-4E49-991A-5588F38D2BD2}"/>
              </a:ext>
            </a:extLst>
          </p:cNvPr>
          <p:cNvSpPr/>
          <p:nvPr/>
        </p:nvSpPr>
        <p:spPr>
          <a:xfrm>
            <a:off x="819704" y="1754449"/>
            <a:ext cx="1950129" cy="1086405"/>
          </a:xfrm>
          <a:prstGeom prst="parallelogram">
            <a:avLst>
              <a:gd name="adj" fmla="val 621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A46C73E-B1A8-4CBA-902F-6A6D0266DFF8}"/>
              </a:ext>
            </a:extLst>
          </p:cNvPr>
          <p:cNvSpPr/>
          <p:nvPr/>
        </p:nvSpPr>
        <p:spPr>
          <a:xfrm>
            <a:off x="1491449" y="1754449"/>
            <a:ext cx="3355760" cy="3349101"/>
          </a:xfrm>
          <a:prstGeom prst="parallelogram">
            <a:avLst>
              <a:gd name="adj" fmla="val 621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606922-485F-48DD-A341-50BC80679A25}"/>
              </a:ext>
            </a:extLst>
          </p:cNvPr>
          <p:cNvGrpSpPr/>
          <p:nvPr/>
        </p:nvGrpSpPr>
        <p:grpSpPr>
          <a:xfrm>
            <a:off x="662866" y="2057399"/>
            <a:ext cx="10866268" cy="2743200"/>
            <a:chOff x="890726" y="1063841"/>
            <a:chExt cx="10866268" cy="2743200"/>
          </a:xfrm>
          <a:effectLst>
            <a:outerShdw blurRad="76200" dist="1016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765E8926-9463-412B-B0CA-1D019D601852}"/>
                </a:ext>
              </a:extLst>
            </p:cNvPr>
            <p:cNvSpPr/>
            <p:nvPr/>
          </p:nvSpPr>
          <p:spPr>
            <a:xfrm>
              <a:off x="890726" y="1063841"/>
              <a:ext cx="10866268" cy="2743200"/>
            </a:xfrm>
            <a:prstGeom prst="rightArrow">
              <a:avLst>
                <a:gd name="adj1" fmla="val 50000"/>
                <a:gd name="adj2" fmla="val 6877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F88C3A4-EC1A-4D18-8B76-B46776503149}"/>
                </a:ext>
              </a:extLst>
            </p:cNvPr>
            <p:cNvSpPr/>
            <p:nvPr/>
          </p:nvSpPr>
          <p:spPr>
            <a:xfrm>
              <a:off x="890726" y="2435441"/>
              <a:ext cx="10866268" cy="1371600"/>
            </a:xfrm>
            <a:custGeom>
              <a:avLst/>
              <a:gdLst>
                <a:gd name="connsiteX0" fmla="*/ 0 w 10866268"/>
                <a:gd name="connsiteY0" fmla="*/ 0 h 1371600"/>
                <a:gd name="connsiteX1" fmla="*/ 10866268 w 10866268"/>
                <a:gd name="connsiteY1" fmla="*/ 0 h 1371600"/>
                <a:gd name="connsiteX2" fmla="*/ 8979769 w 10866268"/>
                <a:gd name="connsiteY2" fmla="*/ 1371600 h 1371600"/>
                <a:gd name="connsiteX3" fmla="*/ 8979769 w 10866268"/>
                <a:gd name="connsiteY3" fmla="*/ 685800 h 1371600"/>
                <a:gd name="connsiteX4" fmla="*/ 0 w 10866268"/>
                <a:gd name="connsiteY4" fmla="*/ 6858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6268" h="1371600">
                  <a:moveTo>
                    <a:pt x="0" y="0"/>
                  </a:moveTo>
                  <a:lnTo>
                    <a:pt x="10866268" y="0"/>
                  </a:lnTo>
                  <a:lnTo>
                    <a:pt x="8979769" y="1371600"/>
                  </a:lnTo>
                  <a:lnTo>
                    <a:pt x="8979769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827527B-4550-411C-8BDB-A1D2175480F9}"/>
              </a:ext>
            </a:extLst>
          </p:cNvPr>
          <p:cNvSpPr/>
          <p:nvPr/>
        </p:nvSpPr>
        <p:spPr>
          <a:xfrm>
            <a:off x="1482571" y="1754449"/>
            <a:ext cx="1287263" cy="3349101"/>
          </a:xfrm>
          <a:prstGeom prst="rect">
            <a:avLst/>
          </a:prstGeom>
          <a:gradFill flip="none" rotWithShape="1">
            <a:gsLst>
              <a:gs pos="94000">
                <a:srgbClr val="FFF2B9"/>
              </a:gs>
              <a:gs pos="53711">
                <a:srgbClr val="FFE265"/>
              </a:gs>
              <a:gs pos="18000">
                <a:srgbClr val="FFCC00"/>
              </a:gs>
            </a:gsLst>
            <a:lin ang="5400000" scaled="1"/>
            <a:tileRect/>
          </a:gradFill>
          <a:ln>
            <a:noFill/>
          </a:ln>
          <a:effectLst>
            <a:reflection blurRad="38100" stA="50000" endPos="26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5F07A-6AD1-4360-9AFE-8BAA7583B1E6}"/>
              </a:ext>
            </a:extLst>
          </p:cNvPr>
          <p:cNvSpPr/>
          <p:nvPr/>
        </p:nvSpPr>
        <p:spPr>
          <a:xfrm>
            <a:off x="3559946" y="1754449"/>
            <a:ext cx="1287263" cy="3349101"/>
          </a:xfrm>
          <a:prstGeom prst="rect">
            <a:avLst/>
          </a:prstGeom>
          <a:gradFill flip="none" rotWithShape="1">
            <a:gsLst>
              <a:gs pos="94000">
                <a:srgbClr val="ABDBFF"/>
              </a:gs>
              <a:gs pos="53711">
                <a:srgbClr val="3BABFF"/>
              </a:gs>
              <a:gs pos="18000">
                <a:srgbClr val="0070C0"/>
              </a:gs>
            </a:gsLst>
            <a:lin ang="5400000" scaled="1"/>
            <a:tileRect/>
          </a:gradFill>
          <a:ln>
            <a:noFill/>
          </a:ln>
          <a:effectLst>
            <a:reflection blurRad="38100" stA="50000" endPos="26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38905-94DA-4FDB-BCEA-EDE9B68458DF}"/>
              </a:ext>
            </a:extLst>
          </p:cNvPr>
          <p:cNvSpPr/>
          <p:nvPr/>
        </p:nvSpPr>
        <p:spPr>
          <a:xfrm>
            <a:off x="5637321" y="1754449"/>
            <a:ext cx="1287263" cy="3349101"/>
          </a:xfrm>
          <a:prstGeom prst="rect">
            <a:avLst/>
          </a:prstGeom>
          <a:gradFill flip="none" rotWithShape="1">
            <a:gsLst>
              <a:gs pos="94000">
                <a:srgbClr val="FF8BE1"/>
              </a:gs>
              <a:gs pos="53711">
                <a:srgbClr val="FF61D6"/>
              </a:gs>
              <a:gs pos="18000">
                <a:srgbClr val="DE00A4"/>
              </a:gs>
            </a:gsLst>
            <a:lin ang="5400000" scaled="1"/>
            <a:tileRect/>
          </a:gradFill>
          <a:ln>
            <a:noFill/>
          </a:ln>
          <a:effectLst>
            <a:reflection blurRad="38100" stA="50000" endPos="26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3A0D5-914C-4441-8A02-CCDBA11EFF7F}"/>
              </a:ext>
            </a:extLst>
          </p:cNvPr>
          <p:cNvSpPr/>
          <p:nvPr/>
        </p:nvSpPr>
        <p:spPr>
          <a:xfrm>
            <a:off x="7714696" y="1754449"/>
            <a:ext cx="1287263" cy="3349101"/>
          </a:xfrm>
          <a:prstGeom prst="rect">
            <a:avLst/>
          </a:prstGeom>
          <a:gradFill flip="none" rotWithShape="1">
            <a:gsLst>
              <a:gs pos="94000">
                <a:srgbClr val="89E0FF"/>
              </a:gs>
              <a:gs pos="53711">
                <a:srgbClr val="53B5FF"/>
              </a:gs>
              <a:gs pos="18000">
                <a:srgbClr val="0083E6"/>
              </a:gs>
            </a:gsLst>
            <a:lin ang="5400000" scaled="1"/>
            <a:tileRect/>
          </a:gradFill>
          <a:ln>
            <a:noFill/>
          </a:ln>
          <a:effectLst>
            <a:reflection blurRad="38100" stA="50000" endPos="26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C7699-3CD5-48DE-98EF-F768D84B97FE}"/>
              </a:ext>
            </a:extLst>
          </p:cNvPr>
          <p:cNvSpPr txBox="1"/>
          <p:nvPr/>
        </p:nvSpPr>
        <p:spPr>
          <a:xfrm>
            <a:off x="1638669" y="2071413"/>
            <a:ext cx="97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56D35-C472-4048-AA02-6D191C000274}"/>
              </a:ext>
            </a:extLst>
          </p:cNvPr>
          <p:cNvSpPr txBox="1"/>
          <p:nvPr/>
        </p:nvSpPr>
        <p:spPr>
          <a:xfrm>
            <a:off x="1491449" y="2887559"/>
            <a:ext cx="127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B7F5CF4D-6A6E-44D5-B41B-38D9C0DA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162" y="4411591"/>
            <a:ext cx="626329" cy="626329"/>
          </a:xfrm>
          <a:prstGeom prst="rect">
            <a:avLst/>
          </a:prstGeom>
        </p:spPr>
      </p:pic>
      <p:pic>
        <p:nvPicPr>
          <p:cNvPr id="21" name="Graphic 20" descr="Stopwatch">
            <a:extLst>
              <a:ext uri="{FF2B5EF4-FFF2-40B4-BE49-F238E27FC236}">
                <a16:creationId xmlns:a16="http://schemas.microsoft.com/office/drawing/2014/main" id="{5510B5EF-BAED-4FC1-B4D3-02E26D37A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787" y="4413009"/>
            <a:ext cx="626329" cy="626329"/>
          </a:xfrm>
          <a:prstGeom prst="rect">
            <a:avLst/>
          </a:prstGeom>
        </p:spPr>
      </p:pic>
      <p:pic>
        <p:nvPicPr>
          <p:cNvPr id="22" name="Graphic 21" descr="Head with gears">
            <a:extLst>
              <a:ext uri="{FF2B5EF4-FFF2-40B4-BE49-F238E27FC236}">
                <a16:creationId xmlns:a16="http://schemas.microsoft.com/office/drawing/2014/main" id="{4F9A02BB-8279-46D7-BF80-CB666EBE6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0412" y="4411592"/>
            <a:ext cx="626329" cy="626329"/>
          </a:xfrm>
          <a:prstGeom prst="rect">
            <a:avLst/>
          </a:prstGeom>
        </p:spPr>
      </p:pic>
      <p:pic>
        <p:nvPicPr>
          <p:cNvPr id="23" name="Graphic 22" descr="Research">
            <a:extLst>
              <a:ext uri="{FF2B5EF4-FFF2-40B4-BE49-F238E27FC236}">
                <a16:creationId xmlns:a16="http://schemas.microsoft.com/office/drawing/2014/main" id="{A93767D8-F487-44CA-A483-922227044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3036" y="4411592"/>
            <a:ext cx="626329" cy="6263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B575CD-9324-4650-A99A-7858FC2D6356}"/>
              </a:ext>
            </a:extLst>
          </p:cNvPr>
          <p:cNvSpPr txBox="1"/>
          <p:nvPr/>
        </p:nvSpPr>
        <p:spPr>
          <a:xfrm>
            <a:off x="3720485" y="2071413"/>
            <a:ext cx="97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084587-487C-47C9-8665-583039BDF47E}"/>
              </a:ext>
            </a:extLst>
          </p:cNvPr>
          <p:cNvSpPr txBox="1"/>
          <p:nvPr/>
        </p:nvSpPr>
        <p:spPr>
          <a:xfrm>
            <a:off x="3573265" y="2887559"/>
            <a:ext cx="127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8605FC-375D-4E1E-A276-32D2F90BF0BA}"/>
              </a:ext>
            </a:extLst>
          </p:cNvPr>
          <p:cNvSpPr txBox="1"/>
          <p:nvPr/>
        </p:nvSpPr>
        <p:spPr>
          <a:xfrm>
            <a:off x="5805997" y="2071413"/>
            <a:ext cx="97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F86D7-0A53-4D06-9FE5-3F7EB5A4D954}"/>
              </a:ext>
            </a:extLst>
          </p:cNvPr>
          <p:cNvSpPr txBox="1"/>
          <p:nvPr/>
        </p:nvSpPr>
        <p:spPr>
          <a:xfrm>
            <a:off x="5658777" y="2887559"/>
            <a:ext cx="127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BEBAB-117B-4B21-A1EA-4AFD7C6B0E49}"/>
              </a:ext>
            </a:extLst>
          </p:cNvPr>
          <p:cNvSpPr txBox="1"/>
          <p:nvPr/>
        </p:nvSpPr>
        <p:spPr>
          <a:xfrm>
            <a:off x="7869318" y="2071413"/>
            <a:ext cx="97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B223CC-1696-475C-A680-7C81AD0E9799}"/>
              </a:ext>
            </a:extLst>
          </p:cNvPr>
          <p:cNvSpPr txBox="1"/>
          <p:nvPr/>
        </p:nvSpPr>
        <p:spPr>
          <a:xfrm>
            <a:off x="7722098" y="2887559"/>
            <a:ext cx="127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Enter your detail text here, enter your detail text here.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A5910-F211-40EC-94B7-C448226EFEDE}"/>
              </a:ext>
            </a:extLst>
          </p:cNvPr>
          <p:cNvSpPr txBox="1"/>
          <p:nvPr/>
        </p:nvSpPr>
        <p:spPr>
          <a:xfrm rot="16200000">
            <a:off x="9508707" y="3115860"/>
            <a:ext cx="144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WAY TO SUCCESS</a:t>
            </a:r>
            <a:endParaRPr lang="zh-CN" altLang="en-US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4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5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2" grpId="0" animBg="1"/>
      <p:bldP spid="8" grpId="0" animBg="1"/>
      <p:bldP spid="9" grpId="0" animBg="1"/>
      <p:bldP spid="10" grpId="0" animBg="1"/>
      <p:bldP spid="11" grpId="0" animBg="1"/>
      <p:bldP spid="17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Heavy</vt:lpstr>
      <vt:lpstr>Arial</vt:lpstr>
      <vt:lpstr>Tw Cen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11</cp:revision>
  <dcterms:created xsi:type="dcterms:W3CDTF">2020-08-23T02:57:43Z</dcterms:created>
  <dcterms:modified xsi:type="dcterms:W3CDTF">2020-08-23T08:54:26Z</dcterms:modified>
</cp:coreProperties>
</file>