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E3AF-A868-4AC5-9E89-0F518050A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7EC54-FB4A-43DB-B614-D76B2B861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55AED-B6BC-4ABF-9BED-C5767A65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3F54-3216-4F6C-B8CD-E688CFA1F92F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9E8D0-0C01-4D7B-80D8-F8EECBEB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06610-A3B2-4CDE-98F0-097F8192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4D16-9812-45BA-BC06-99F05F4ED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17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2F8E-A11D-4A78-B3EB-00CB190E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0676E-B5E2-433A-98B8-81BDB9B4E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69C7-8CD8-42C1-A3CB-DD1ACD23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3F54-3216-4F6C-B8CD-E688CFA1F92F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AD545-B79D-4054-B0FD-B5983D5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8AD91-69CB-4DE1-B497-55D6DBB7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4D16-9812-45BA-BC06-99F05F4ED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70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DB79A-820A-428F-BDB8-1A9256869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092A0-BDE5-476E-9C87-38F64476C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6EF08-2605-4347-80C4-FD90917C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3F54-3216-4F6C-B8CD-E688CFA1F92F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03367-1C4D-41C3-A6F6-1667837C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B9353-AD5F-4AA3-A9C3-7C9B23C2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4D16-9812-45BA-BC06-99F05F4ED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52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1988-9F2A-4DCD-943B-612465E1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FD6D0-DDCC-4E55-9DF6-1876F0496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9D022-0C8A-42EB-B9E7-CFBC38CA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3F54-3216-4F6C-B8CD-E688CFA1F92F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D9867-4D1B-43C7-8AC8-CD8C31B6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ECDDA-B71A-44F6-BD9F-E460ACD0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4D16-9812-45BA-BC06-99F05F4ED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14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C306-B61A-4D7B-9C5C-75DE38ED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D5D0C-E38A-4AC9-9CAE-61D3B7038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05C62-2D8D-4714-B963-4450E5E4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3F54-3216-4F6C-B8CD-E688CFA1F92F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AF759-0BC0-44A4-9B6A-54B4BC62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F0A48-2CAD-4C5F-AB40-164FCB42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4D16-9812-45BA-BC06-99F05F4ED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70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F284-D799-437C-81EC-DBAE33DB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93A2E-728A-43D1-93A2-3F28C0946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0EEA5-ACFA-487B-8040-F19A4255A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1DAA7-32CC-40D2-A51A-63A16D6F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3F54-3216-4F6C-B8CD-E688CFA1F92F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A1D41-33EA-42C1-AED1-88C06213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85D9A-A7C7-41D1-92F9-B4394418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4D16-9812-45BA-BC06-99F05F4ED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6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9B2E-1E17-4548-8E58-1DB489EB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135DB-34E9-45A8-B0D0-E1DB85BF0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B2465-04DD-41E8-BDCD-A2B9A48A6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7A33E0-765E-4B38-8A93-DFBABFC31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1E613-1FEF-429C-9580-CB9B312BE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3A331-F464-4199-BAAD-18D40430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3F54-3216-4F6C-B8CD-E688CFA1F92F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D17D74-639A-4EAF-9D8F-9CC8BCA4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6BAA0-10A6-4503-9425-4C9FDE71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4D16-9812-45BA-BC06-99F05F4ED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01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5445-C251-41A8-BA95-C558F527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7E335-0BFB-4274-88AE-23CAE35C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3F54-3216-4F6C-B8CD-E688CFA1F92F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56EA0-6A02-44E6-9336-5793B5E6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96184-95A2-4639-A258-9993B3C8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4D16-9812-45BA-BC06-99F05F4ED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44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83378-971D-4F95-B827-C7054DE7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3F54-3216-4F6C-B8CD-E688CFA1F92F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DDA67-A0E3-4E06-AD45-880F8769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4ABBA-FE07-49EB-BEDA-3C88B397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4D16-9812-45BA-BC06-99F05F4ED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1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867C-E98B-47AE-9616-48EEF13A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F6A20-80D4-4786-B128-E1D675151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2AC4E-C160-46AD-8B99-B28872CE5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08F82-9549-496A-8E15-17EDDF98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3F54-3216-4F6C-B8CD-E688CFA1F92F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28273-9852-4881-966F-68CFC4A2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32BEB-67CC-4789-9C01-69723B1D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4D16-9812-45BA-BC06-99F05F4ED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87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BABD-4BBF-4EB6-85A1-AD559F28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27DB7-F266-438C-9E48-28021F9F6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476EC-984E-4DA9-9D60-FC51983B4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AE642-02D7-4CB9-B9BB-D85C55A6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3F54-3216-4F6C-B8CD-E688CFA1F92F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0E1F6-6D0E-44D1-A57B-1857B51F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F4DEA-AD47-48F9-B224-D397E7F1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4D16-9812-45BA-BC06-99F05F4ED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39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0ACDB-3813-420A-A927-197DF2DF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B5EA5-A884-4CF8-A037-EE002ADC1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9B4CE-DC83-47D0-ABEF-3E919ED8B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43F54-3216-4F6C-B8CD-E688CFA1F92F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7DC3C-6357-4E94-9389-DEF03BEA9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2C31-7B1B-41C4-9569-E46C55232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14D16-9812-45BA-BC06-99F05F4ED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61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8E9E3B00-F197-4195-A087-31B0D2AE51DB}"/>
              </a:ext>
            </a:extLst>
          </p:cNvPr>
          <p:cNvSpPr txBox="1"/>
          <p:nvPr/>
        </p:nvSpPr>
        <p:spPr>
          <a:xfrm>
            <a:off x="0" y="1205315"/>
            <a:ext cx="12192000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3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DEMO</a:t>
            </a:r>
            <a:endParaRPr lang="zh-CN" altLang="en-US" sz="283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A69E58B-A307-4421-B06B-EFBA6AF61123}"/>
              </a:ext>
            </a:extLst>
          </p:cNvPr>
          <p:cNvSpPr/>
          <p:nvPr/>
        </p:nvSpPr>
        <p:spPr>
          <a:xfrm>
            <a:off x="0" y="-991200"/>
            <a:ext cx="763200" cy="8458200"/>
          </a:xfrm>
          <a:custGeom>
            <a:avLst/>
            <a:gdLst>
              <a:gd name="connsiteX0" fmla="*/ 381600 w 763200"/>
              <a:gd name="connsiteY0" fmla="*/ 0 h 7477886"/>
              <a:gd name="connsiteX1" fmla="*/ 763200 w 763200"/>
              <a:gd name="connsiteY1" fmla="*/ 381600 h 7477886"/>
              <a:gd name="connsiteX2" fmla="*/ 763200 w 763200"/>
              <a:gd name="connsiteY2" fmla="*/ 7477886 h 7477886"/>
              <a:gd name="connsiteX3" fmla="*/ 381600 w 763200"/>
              <a:gd name="connsiteY3" fmla="*/ 7096286 h 7477886"/>
              <a:gd name="connsiteX4" fmla="*/ 0 w 763200"/>
              <a:gd name="connsiteY4" fmla="*/ 7477886 h 7477886"/>
              <a:gd name="connsiteX5" fmla="*/ 0 w 763200"/>
              <a:gd name="connsiteY5" fmla="*/ 381600 h 7477886"/>
              <a:gd name="connsiteX6" fmla="*/ 381600 w 763200"/>
              <a:gd name="connsiteY6" fmla="*/ 0 h 74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200" h="7477886">
                <a:moveTo>
                  <a:pt x="381600" y="0"/>
                </a:moveTo>
                <a:cubicBezTo>
                  <a:pt x="592352" y="0"/>
                  <a:pt x="763200" y="170848"/>
                  <a:pt x="763200" y="381600"/>
                </a:cubicBezTo>
                <a:lnTo>
                  <a:pt x="763200" y="7477886"/>
                </a:lnTo>
                <a:cubicBezTo>
                  <a:pt x="763200" y="7267134"/>
                  <a:pt x="592352" y="7096286"/>
                  <a:pt x="381600" y="7096286"/>
                </a:cubicBezTo>
                <a:cubicBezTo>
                  <a:pt x="170848" y="7096286"/>
                  <a:pt x="0" y="7267134"/>
                  <a:pt x="0" y="7477886"/>
                </a:cubicBezTo>
                <a:lnTo>
                  <a:pt x="0" y="381600"/>
                </a:lnTo>
                <a:cubicBezTo>
                  <a:pt x="0" y="170848"/>
                  <a:pt x="170848" y="0"/>
                  <a:pt x="381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DD743E2-C2D5-414A-9398-47DDD8D7A94B}"/>
              </a:ext>
            </a:extLst>
          </p:cNvPr>
          <p:cNvSpPr/>
          <p:nvPr/>
        </p:nvSpPr>
        <p:spPr>
          <a:xfrm>
            <a:off x="763200" y="-694267"/>
            <a:ext cx="763200" cy="8458200"/>
          </a:xfrm>
          <a:custGeom>
            <a:avLst/>
            <a:gdLst>
              <a:gd name="connsiteX0" fmla="*/ 0 w 763200"/>
              <a:gd name="connsiteY0" fmla="*/ 0 h 7477886"/>
              <a:gd name="connsiteX1" fmla="*/ 381600 w 763200"/>
              <a:gd name="connsiteY1" fmla="*/ 381600 h 7477886"/>
              <a:gd name="connsiteX2" fmla="*/ 763200 w 763200"/>
              <a:gd name="connsiteY2" fmla="*/ 0 h 7477886"/>
              <a:gd name="connsiteX3" fmla="*/ 763200 w 763200"/>
              <a:gd name="connsiteY3" fmla="*/ 7096286 h 7477886"/>
              <a:gd name="connsiteX4" fmla="*/ 381600 w 763200"/>
              <a:gd name="connsiteY4" fmla="*/ 7477886 h 7477886"/>
              <a:gd name="connsiteX5" fmla="*/ 0 w 763200"/>
              <a:gd name="connsiteY5" fmla="*/ 7096286 h 74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3200" h="7477886">
                <a:moveTo>
                  <a:pt x="0" y="0"/>
                </a:moveTo>
                <a:cubicBezTo>
                  <a:pt x="0" y="210752"/>
                  <a:pt x="170848" y="381600"/>
                  <a:pt x="381600" y="381600"/>
                </a:cubicBezTo>
                <a:cubicBezTo>
                  <a:pt x="592352" y="381600"/>
                  <a:pt x="763200" y="210752"/>
                  <a:pt x="763200" y="0"/>
                </a:cubicBezTo>
                <a:lnTo>
                  <a:pt x="763200" y="7096286"/>
                </a:lnTo>
                <a:cubicBezTo>
                  <a:pt x="763200" y="7307038"/>
                  <a:pt x="592352" y="7477886"/>
                  <a:pt x="381600" y="7477886"/>
                </a:cubicBezTo>
                <a:cubicBezTo>
                  <a:pt x="170848" y="7477886"/>
                  <a:pt x="0" y="7307038"/>
                  <a:pt x="0" y="70962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E7A359-6290-4430-A46B-C1E8B1D463C8}"/>
              </a:ext>
            </a:extLst>
          </p:cNvPr>
          <p:cNvSpPr/>
          <p:nvPr/>
        </p:nvSpPr>
        <p:spPr>
          <a:xfrm>
            <a:off x="1526400" y="-1075867"/>
            <a:ext cx="763200" cy="8458200"/>
          </a:xfrm>
          <a:custGeom>
            <a:avLst/>
            <a:gdLst>
              <a:gd name="connsiteX0" fmla="*/ 381600 w 763200"/>
              <a:gd name="connsiteY0" fmla="*/ 0 h 7477886"/>
              <a:gd name="connsiteX1" fmla="*/ 763200 w 763200"/>
              <a:gd name="connsiteY1" fmla="*/ 381600 h 7477886"/>
              <a:gd name="connsiteX2" fmla="*/ 763200 w 763200"/>
              <a:gd name="connsiteY2" fmla="*/ 7477886 h 7477886"/>
              <a:gd name="connsiteX3" fmla="*/ 381600 w 763200"/>
              <a:gd name="connsiteY3" fmla="*/ 7096286 h 7477886"/>
              <a:gd name="connsiteX4" fmla="*/ 0 w 763200"/>
              <a:gd name="connsiteY4" fmla="*/ 7477886 h 7477886"/>
              <a:gd name="connsiteX5" fmla="*/ 0 w 763200"/>
              <a:gd name="connsiteY5" fmla="*/ 381600 h 7477886"/>
              <a:gd name="connsiteX6" fmla="*/ 381600 w 763200"/>
              <a:gd name="connsiteY6" fmla="*/ 0 h 74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200" h="7477886">
                <a:moveTo>
                  <a:pt x="381600" y="0"/>
                </a:moveTo>
                <a:cubicBezTo>
                  <a:pt x="592352" y="0"/>
                  <a:pt x="763200" y="170848"/>
                  <a:pt x="763200" y="381600"/>
                </a:cubicBezTo>
                <a:lnTo>
                  <a:pt x="763200" y="7477886"/>
                </a:lnTo>
                <a:cubicBezTo>
                  <a:pt x="763200" y="7267134"/>
                  <a:pt x="592352" y="7096286"/>
                  <a:pt x="381600" y="7096286"/>
                </a:cubicBezTo>
                <a:cubicBezTo>
                  <a:pt x="170848" y="7096286"/>
                  <a:pt x="0" y="7267134"/>
                  <a:pt x="0" y="7477886"/>
                </a:cubicBezTo>
                <a:lnTo>
                  <a:pt x="0" y="381600"/>
                </a:lnTo>
                <a:cubicBezTo>
                  <a:pt x="0" y="170848"/>
                  <a:pt x="170848" y="0"/>
                  <a:pt x="381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D2D1B9-7439-44F3-8341-42A051F62F2C}"/>
              </a:ext>
            </a:extLst>
          </p:cNvPr>
          <p:cNvSpPr/>
          <p:nvPr/>
        </p:nvSpPr>
        <p:spPr>
          <a:xfrm>
            <a:off x="2283000" y="-694267"/>
            <a:ext cx="763200" cy="8458200"/>
          </a:xfrm>
          <a:custGeom>
            <a:avLst/>
            <a:gdLst>
              <a:gd name="connsiteX0" fmla="*/ 0 w 763200"/>
              <a:gd name="connsiteY0" fmla="*/ 0 h 7477886"/>
              <a:gd name="connsiteX1" fmla="*/ 381600 w 763200"/>
              <a:gd name="connsiteY1" fmla="*/ 381600 h 7477886"/>
              <a:gd name="connsiteX2" fmla="*/ 763200 w 763200"/>
              <a:gd name="connsiteY2" fmla="*/ 0 h 7477886"/>
              <a:gd name="connsiteX3" fmla="*/ 763200 w 763200"/>
              <a:gd name="connsiteY3" fmla="*/ 7096286 h 7477886"/>
              <a:gd name="connsiteX4" fmla="*/ 381600 w 763200"/>
              <a:gd name="connsiteY4" fmla="*/ 7477886 h 7477886"/>
              <a:gd name="connsiteX5" fmla="*/ 0 w 763200"/>
              <a:gd name="connsiteY5" fmla="*/ 7096286 h 74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3200" h="7477886">
                <a:moveTo>
                  <a:pt x="0" y="0"/>
                </a:moveTo>
                <a:cubicBezTo>
                  <a:pt x="0" y="210752"/>
                  <a:pt x="170848" y="381600"/>
                  <a:pt x="381600" y="381600"/>
                </a:cubicBezTo>
                <a:cubicBezTo>
                  <a:pt x="592352" y="381600"/>
                  <a:pt x="763200" y="210752"/>
                  <a:pt x="763200" y="0"/>
                </a:cubicBezTo>
                <a:lnTo>
                  <a:pt x="763200" y="7096286"/>
                </a:lnTo>
                <a:cubicBezTo>
                  <a:pt x="763200" y="7307038"/>
                  <a:pt x="592352" y="7477886"/>
                  <a:pt x="381600" y="7477886"/>
                </a:cubicBezTo>
                <a:cubicBezTo>
                  <a:pt x="170848" y="7477886"/>
                  <a:pt x="0" y="7307038"/>
                  <a:pt x="0" y="70962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D9F002B-40E7-4CAD-B170-D1351A8AD60D}"/>
              </a:ext>
            </a:extLst>
          </p:cNvPr>
          <p:cNvSpPr/>
          <p:nvPr/>
        </p:nvSpPr>
        <p:spPr>
          <a:xfrm>
            <a:off x="3050820" y="-1075867"/>
            <a:ext cx="763200" cy="8458200"/>
          </a:xfrm>
          <a:custGeom>
            <a:avLst/>
            <a:gdLst>
              <a:gd name="connsiteX0" fmla="*/ 381600 w 763200"/>
              <a:gd name="connsiteY0" fmla="*/ 0 h 7477886"/>
              <a:gd name="connsiteX1" fmla="*/ 763200 w 763200"/>
              <a:gd name="connsiteY1" fmla="*/ 381600 h 7477886"/>
              <a:gd name="connsiteX2" fmla="*/ 763200 w 763200"/>
              <a:gd name="connsiteY2" fmla="*/ 7477886 h 7477886"/>
              <a:gd name="connsiteX3" fmla="*/ 381600 w 763200"/>
              <a:gd name="connsiteY3" fmla="*/ 7096286 h 7477886"/>
              <a:gd name="connsiteX4" fmla="*/ 0 w 763200"/>
              <a:gd name="connsiteY4" fmla="*/ 7477886 h 7477886"/>
              <a:gd name="connsiteX5" fmla="*/ 0 w 763200"/>
              <a:gd name="connsiteY5" fmla="*/ 381600 h 7477886"/>
              <a:gd name="connsiteX6" fmla="*/ 381600 w 763200"/>
              <a:gd name="connsiteY6" fmla="*/ 0 h 74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200" h="7477886">
                <a:moveTo>
                  <a:pt x="381600" y="0"/>
                </a:moveTo>
                <a:cubicBezTo>
                  <a:pt x="592352" y="0"/>
                  <a:pt x="763200" y="170848"/>
                  <a:pt x="763200" y="381600"/>
                </a:cubicBezTo>
                <a:lnTo>
                  <a:pt x="763200" y="7477886"/>
                </a:lnTo>
                <a:cubicBezTo>
                  <a:pt x="763200" y="7267134"/>
                  <a:pt x="592352" y="7096286"/>
                  <a:pt x="381600" y="7096286"/>
                </a:cubicBezTo>
                <a:cubicBezTo>
                  <a:pt x="170848" y="7096286"/>
                  <a:pt x="0" y="7267134"/>
                  <a:pt x="0" y="7477886"/>
                </a:cubicBezTo>
                <a:lnTo>
                  <a:pt x="0" y="381600"/>
                </a:lnTo>
                <a:cubicBezTo>
                  <a:pt x="0" y="170848"/>
                  <a:pt x="170848" y="0"/>
                  <a:pt x="381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861336-D377-4A7A-91E3-6897111174FC}"/>
              </a:ext>
            </a:extLst>
          </p:cNvPr>
          <p:cNvSpPr/>
          <p:nvPr/>
        </p:nvSpPr>
        <p:spPr>
          <a:xfrm>
            <a:off x="3809400" y="-694267"/>
            <a:ext cx="763200" cy="8458200"/>
          </a:xfrm>
          <a:custGeom>
            <a:avLst/>
            <a:gdLst>
              <a:gd name="connsiteX0" fmla="*/ 0 w 763200"/>
              <a:gd name="connsiteY0" fmla="*/ 0 h 7477886"/>
              <a:gd name="connsiteX1" fmla="*/ 381600 w 763200"/>
              <a:gd name="connsiteY1" fmla="*/ 381600 h 7477886"/>
              <a:gd name="connsiteX2" fmla="*/ 763200 w 763200"/>
              <a:gd name="connsiteY2" fmla="*/ 0 h 7477886"/>
              <a:gd name="connsiteX3" fmla="*/ 763200 w 763200"/>
              <a:gd name="connsiteY3" fmla="*/ 7096286 h 7477886"/>
              <a:gd name="connsiteX4" fmla="*/ 381600 w 763200"/>
              <a:gd name="connsiteY4" fmla="*/ 7477886 h 7477886"/>
              <a:gd name="connsiteX5" fmla="*/ 0 w 763200"/>
              <a:gd name="connsiteY5" fmla="*/ 7096286 h 74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3200" h="7477886">
                <a:moveTo>
                  <a:pt x="0" y="0"/>
                </a:moveTo>
                <a:cubicBezTo>
                  <a:pt x="0" y="210752"/>
                  <a:pt x="170848" y="381600"/>
                  <a:pt x="381600" y="381600"/>
                </a:cubicBezTo>
                <a:cubicBezTo>
                  <a:pt x="592352" y="381600"/>
                  <a:pt x="763200" y="210752"/>
                  <a:pt x="763200" y="0"/>
                </a:cubicBezTo>
                <a:lnTo>
                  <a:pt x="763200" y="7096286"/>
                </a:lnTo>
                <a:cubicBezTo>
                  <a:pt x="763200" y="7307038"/>
                  <a:pt x="592352" y="7477886"/>
                  <a:pt x="381600" y="7477886"/>
                </a:cubicBezTo>
                <a:cubicBezTo>
                  <a:pt x="170848" y="7477886"/>
                  <a:pt x="0" y="7307038"/>
                  <a:pt x="0" y="70962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D8F6557-5695-40F1-9E17-DBA2C5428BC2}"/>
              </a:ext>
            </a:extLst>
          </p:cNvPr>
          <p:cNvSpPr/>
          <p:nvPr/>
        </p:nvSpPr>
        <p:spPr>
          <a:xfrm>
            <a:off x="4572600" y="-1075867"/>
            <a:ext cx="763200" cy="8458200"/>
          </a:xfrm>
          <a:custGeom>
            <a:avLst/>
            <a:gdLst>
              <a:gd name="connsiteX0" fmla="*/ 381600 w 763200"/>
              <a:gd name="connsiteY0" fmla="*/ 0 h 7477886"/>
              <a:gd name="connsiteX1" fmla="*/ 763200 w 763200"/>
              <a:gd name="connsiteY1" fmla="*/ 381600 h 7477886"/>
              <a:gd name="connsiteX2" fmla="*/ 763200 w 763200"/>
              <a:gd name="connsiteY2" fmla="*/ 7477886 h 7477886"/>
              <a:gd name="connsiteX3" fmla="*/ 381600 w 763200"/>
              <a:gd name="connsiteY3" fmla="*/ 7096286 h 7477886"/>
              <a:gd name="connsiteX4" fmla="*/ 0 w 763200"/>
              <a:gd name="connsiteY4" fmla="*/ 7477886 h 7477886"/>
              <a:gd name="connsiteX5" fmla="*/ 0 w 763200"/>
              <a:gd name="connsiteY5" fmla="*/ 381600 h 7477886"/>
              <a:gd name="connsiteX6" fmla="*/ 381600 w 763200"/>
              <a:gd name="connsiteY6" fmla="*/ 0 h 74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200" h="7477886">
                <a:moveTo>
                  <a:pt x="381600" y="0"/>
                </a:moveTo>
                <a:cubicBezTo>
                  <a:pt x="592352" y="0"/>
                  <a:pt x="763200" y="170848"/>
                  <a:pt x="763200" y="381600"/>
                </a:cubicBezTo>
                <a:lnTo>
                  <a:pt x="763200" y="7477886"/>
                </a:lnTo>
                <a:cubicBezTo>
                  <a:pt x="763200" y="7267134"/>
                  <a:pt x="592352" y="7096286"/>
                  <a:pt x="381600" y="7096286"/>
                </a:cubicBezTo>
                <a:cubicBezTo>
                  <a:pt x="170848" y="7096286"/>
                  <a:pt x="0" y="7267134"/>
                  <a:pt x="0" y="7477886"/>
                </a:cubicBezTo>
                <a:lnTo>
                  <a:pt x="0" y="381600"/>
                </a:lnTo>
                <a:cubicBezTo>
                  <a:pt x="0" y="170848"/>
                  <a:pt x="170848" y="0"/>
                  <a:pt x="381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F51C0CD-F830-499B-87E2-3DF9A8301775}"/>
              </a:ext>
            </a:extLst>
          </p:cNvPr>
          <p:cNvSpPr/>
          <p:nvPr/>
        </p:nvSpPr>
        <p:spPr>
          <a:xfrm>
            <a:off x="5335800" y="-694267"/>
            <a:ext cx="763200" cy="8458200"/>
          </a:xfrm>
          <a:custGeom>
            <a:avLst/>
            <a:gdLst>
              <a:gd name="connsiteX0" fmla="*/ 0 w 763200"/>
              <a:gd name="connsiteY0" fmla="*/ 0 h 7477886"/>
              <a:gd name="connsiteX1" fmla="*/ 381600 w 763200"/>
              <a:gd name="connsiteY1" fmla="*/ 381600 h 7477886"/>
              <a:gd name="connsiteX2" fmla="*/ 763200 w 763200"/>
              <a:gd name="connsiteY2" fmla="*/ 0 h 7477886"/>
              <a:gd name="connsiteX3" fmla="*/ 763200 w 763200"/>
              <a:gd name="connsiteY3" fmla="*/ 7096286 h 7477886"/>
              <a:gd name="connsiteX4" fmla="*/ 381600 w 763200"/>
              <a:gd name="connsiteY4" fmla="*/ 7477886 h 7477886"/>
              <a:gd name="connsiteX5" fmla="*/ 0 w 763200"/>
              <a:gd name="connsiteY5" fmla="*/ 7096286 h 74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3200" h="7477886">
                <a:moveTo>
                  <a:pt x="0" y="0"/>
                </a:moveTo>
                <a:cubicBezTo>
                  <a:pt x="0" y="210752"/>
                  <a:pt x="170848" y="381600"/>
                  <a:pt x="381600" y="381600"/>
                </a:cubicBezTo>
                <a:cubicBezTo>
                  <a:pt x="592352" y="381600"/>
                  <a:pt x="763200" y="210752"/>
                  <a:pt x="763200" y="0"/>
                </a:cubicBezTo>
                <a:lnTo>
                  <a:pt x="763200" y="7096286"/>
                </a:lnTo>
                <a:cubicBezTo>
                  <a:pt x="763200" y="7307038"/>
                  <a:pt x="592352" y="7477886"/>
                  <a:pt x="381600" y="7477886"/>
                </a:cubicBezTo>
                <a:cubicBezTo>
                  <a:pt x="170848" y="7477886"/>
                  <a:pt x="0" y="7307038"/>
                  <a:pt x="0" y="70962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AB809FF-156D-48D4-B52C-AB91EFA2144D}"/>
              </a:ext>
            </a:extLst>
          </p:cNvPr>
          <p:cNvSpPr/>
          <p:nvPr/>
        </p:nvSpPr>
        <p:spPr>
          <a:xfrm>
            <a:off x="6099000" y="-1075867"/>
            <a:ext cx="763200" cy="8458200"/>
          </a:xfrm>
          <a:custGeom>
            <a:avLst/>
            <a:gdLst>
              <a:gd name="connsiteX0" fmla="*/ 381600 w 763200"/>
              <a:gd name="connsiteY0" fmla="*/ 0 h 7477886"/>
              <a:gd name="connsiteX1" fmla="*/ 763200 w 763200"/>
              <a:gd name="connsiteY1" fmla="*/ 381600 h 7477886"/>
              <a:gd name="connsiteX2" fmla="*/ 763200 w 763200"/>
              <a:gd name="connsiteY2" fmla="*/ 7477886 h 7477886"/>
              <a:gd name="connsiteX3" fmla="*/ 381600 w 763200"/>
              <a:gd name="connsiteY3" fmla="*/ 7096286 h 7477886"/>
              <a:gd name="connsiteX4" fmla="*/ 0 w 763200"/>
              <a:gd name="connsiteY4" fmla="*/ 7477886 h 7477886"/>
              <a:gd name="connsiteX5" fmla="*/ 0 w 763200"/>
              <a:gd name="connsiteY5" fmla="*/ 381600 h 7477886"/>
              <a:gd name="connsiteX6" fmla="*/ 381600 w 763200"/>
              <a:gd name="connsiteY6" fmla="*/ 0 h 74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200" h="7477886">
                <a:moveTo>
                  <a:pt x="381600" y="0"/>
                </a:moveTo>
                <a:cubicBezTo>
                  <a:pt x="592352" y="0"/>
                  <a:pt x="763200" y="170848"/>
                  <a:pt x="763200" y="381600"/>
                </a:cubicBezTo>
                <a:lnTo>
                  <a:pt x="763200" y="7477886"/>
                </a:lnTo>
                <a:cubicBezTo>
                  <a:pt x="763200" y="7267134"/>
                  <a:pt x="592352" y="7096286"/>
                  <a:pt x="381600" y="7096286"/>
                </a:cubicBezTo>
                <a:cubicBezTo>
                  <a:pt x="170848" y="7096286"/>
                  <a:pt x="0" y="7267134"/>
                  <a:pt x="0" y="7477886"/>
                </a:cubicBezTo>
                <a:lnTo>
                  <a:pt x="0" y="381600"/>
                </a:lnTo>
                <a:cubicBezTo>
                  <a:pt x="0" y="170848"/>
                  <a:pt x="170848" y="0"/>
                  <a:pt x="381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E5CC0F-7D1E-4D11-94CB-929BFE16D29B}"/>
              </a:ext>
            </a:extLst>
          </p:cNvPr>
          <p:cNvSpPr/>
          <p:nvPr/>
        </p:nvSpPr>
        <p:spPr>
          <a:xfrm>
            <a:off x="6862200" y="-694267"/>
            <a:ext cx="763200" cy="8458200"/>
          </a:xfrm>
          <a:custGeom>
            <a:avLst/>
            <a:gdLst>
              <a:gd name="connsiteX0" fmla="*/ 0 w 763200"/>
              <a:gd name="connsiteY0" fmla="*/ 0 h 7477886"/>
              <a:gd name="connsiteX1" fmla="*/ 381600 w 763200"/>
              <a:gd name="connsiteY1" fmla="*/ 381600 h 7477886"/>
              <a:gd name="connsiteX2" fmla="*/ 763200 w 763200"/>
              <a:gd name="connsiteY2" fmla="*/ 0 h 7477886"/>
              <a:gd name="connsiteX3" fmla="*/ 763200 w 763200"/>
              <a:gd name="connsiteY3" fmla="*/ 7096286 h 7477886"/>
              <a:gd name="connsiteX4" fmla="*/ 381600 w 763200"/>
              <a:gd name="connsiteY4" fmla="*/ 7477886 h 7477886"/>
              <a:gd name="connsiteX5" fmla="*/ 0 w 763200"/>
              <a:gd name="connsiteY5" fmla="*/ 7096286 h 74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3200" h="7477886">
                <a:moveTo>
                  <a:pt x="0" y="0"/>
                </a:moveTo>
                <a:cubicBezTo>
                  <a:pt x="0" y="210752"/>
                  <a:pt x="170848" y="381600"/>
                  <a:pt x="381600" y="381600"/>
                </a:cubicBezTo>
                <a:cubicBezTo>
                  <a:pt x="592352" y="381600"/>
                  <a:pt x="763200" y="210752"/>
                  <a:pt x="763200" y="0"/>
                </a:cubicBezTo>
                <a:lnTo>
                  <a:pt x="763200" y="7096286"/>
                </a:lnTo>
                <a:cubicBezTo>
                  <a:pt x="763200" y="7307038"/>
                  <a:pt x="592352" y="7477886"/>
                  <a:pt x="381600" y="7477886"/>
                </a:cubicBezTo>
                <a:cubicBezTo>
                  <a:pt x="170848" y="7477886"/>
                  <a:pt x="0" y="7307038"/>
                  <a:pt x="0" y="70962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98E90FE-6AB9-4CB8-A4A7-DD3E3FDA9109}"/>
              </a:ext>
            </a:extLst>
          </p:cNvPr>
          <p:cNvSpPr/>
          <p:nvPr/>
        </p:nvSpPr>
        <p:spPr>
          <a:xfrm>
            <a:off x="7625400" y="-1075867"/>
            <a:ext cx="763200" cy="8458200"/>
          </a:xfrm>
          <a:custGeom>
            <a:avLst/>
            <a:gdLst>
              <a:gd name="connsiteX0" fmla="*/ 381600 w 763200"/>
              <a:gd name="connsiteY0" fmla="*/ 0 h 7477886"/>
              <a:gd name="connsiteX1" fmla="*/ 763200 w 763200"/>
              <a:gd name="connsiteY1" fmla="*/ 381600 h 7477886"/>
              <a:gd name="connsiteX2" fmla="*/ 763200 w 763200"/>
              <a:gd name="connsiteY2" fmla="*/ 7477886 h 7477886"/>
              <a:gd name="connsiteX3" fmla="*/ 381600 w 763200"/>
              <a:gd name="connsiteY3" fmla="*/ 7096286 h 7477886"/>
              <a:gd name="connsiteX4" fmla="*/ 0 w 763200"/>
              <a:gd name="connsiteY4" fmla="*/ 7477886 h 7477886"/>
              <a:gd name="connsiteX5" fmla="*/ 0 w 763200"/>
              <a:gd name="connsiteY5" fmla="*/ 381600 h 7477886"/>
              <a:gd name="connsiteX6" fmla="*/ 381600 w 763200"/>
              <a:gd name="connsiteY6" fmla="*/ 0 h 74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200" h="7477886">
                <a:moveTo>
                  <a:pt x="381600" y="0"/>
                </a:moveTo>
                <a:cubicBezTo>
                  <a:pt x="592352" y="0"/>
                  <a:pt x="763200" y="170848"/>
                  <a:pt x="763200" y="381600"/>
                </a:cubicBezTo>
                <a:lnTo>
                  <a:pt x="763200" y="7477886"/>
                </a:lnTo>
                <a:cubicBezTo>
                  <a:pt x="763200" y="7267134"/>
                  <a:pt x="592352" y="7096286"/>
                  <a:pt x="381600" y="7096286"/>
                </a:cubicBezTo>
                <a:cubicBezTo>
                  <a:pt x="170848" y="7096286"/>
                  <a:pt x="0" y="7267134"/>
                  <a:pt x="0" y="7477886"/>
                </a:cubicBezTo>
                <a:lnTo>
                  <a:pt x="0" y="381600"/>
                </a:lnTo>
                <a:cubicBezTo>
                  <a:pt x="0" y="170848"/>
                  <a:pt x="170848" y="0"/>
                  <a:pt x="381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93CF801-195D-4072-9305-1EE78D3766C5}"/>
              </a:ext>
            </a:extLst>
          </p:cNvPr>
          <p:cNvSpPr/>
          <p:nvPr/>
        </p:nvSpPr>
        <p:spPr>
          <a:xfrm>
            <a:off x="8388600" y="-694267"/>
            <a:ext cx="763200" cy="8458200"/>
          </a:xfrm>
          <a:custGeom>
            <a:avLst/>
            <a:gdLst>
              <a:gd name="connsiteX0" fmla="*/ 0 w 763200"/>
              <a:gd name="connsiteY0" fmla="*/ 0 h 7477886"/>
              <a:gd name="connsiteX1" fmla="*/ 381600 w 763200"/>
              <a:gd name="connsiteY1" fmla="*/ 381600 h 7477886"/>
              <a:gd name="connsiteX2" fmla="*/ 763200 w 763200"/>
              <a:gd name="connsiteY2" fmla="*/ 0 h 7477886"/>
              <a:gd name="connsiteX3" fmla="*/ 763200 w 763200"/>
              <a:gd name="connsiteY3" fmla="*/ 7096286 h 7477886"/>
              <a:gd name="connsiteX4" fmla="*/ 381600 w 763200"/>
              <a:gd name="connsiteY4" fmla="*/ 7477886 h 7477886"/>
              <a:gd name="connsiteX5" fmla="*/ 0 w 763200"/>
              <a:gd name="connsiteY5" fmla="*/ 7096286 h 74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3200" h="7477886">
                <a:moveTo>
                  <a:pt x="0" y="0"/>
                </a:moveTo>
                <a:cubicBezTo>
                  <a:pt x="0" y="210752"/>
                  <a:pt x="170848" y="381600"/>
                  <a:pt x="381600" y="381600"/>
                </a:cubicBezTo>
                <a:cubicBezTo>
                  <a:pt x="592352" y="381600"/>
                  <a:pt x="763200" y="210752"/>
                  <a:pt x="763200" y="0"/>
                </a:cubicBezTo>
                <a:lnTo>
                  <a:pt x="763200" y="7096286"/>
                </a:lnTo>
                <a:cubicBezTo>
                  <a:pt x="763200" y="7307038"/>
                  <a:pt x="592352" y="7477886"/>
                  <a:pt x="381600" y="7477886"/>
                </a:cubicBezTo>
                <a:cubicBezTo>
                  <a:pt x="170848" y="7477886"/>
                  <a:pt x="0" y="7307038"/>
                  <a:pt x="0" y="70962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01B205D-ACA3-4B8B-84D0-35E4DFE56C2A}"/>
              </a:ext>
            </a:extLst>
          </p:cNvPr>
          <p:cNvSpPr/>
          <p:nvPr/>
        </p:nvSpPr>
        <p:spPr>
          <a:xfrm>
            <a:off x="9151800" y="-1075867"/>
            <a:ext cx="763200" cy="8458200"/>
          </a:xfrm>
          <a:custGeom>
            <a:avLst/>
            <a:gdLst>
              <a:gd name="connsiteX0" fmla="*/ 381600 w 763200"/>
              <a:gd name="connsiteY0" fmla="*/ 0 h 7477886"/>
              <a:gd name="connsiteX1" fmla="*/ 763200 w 763200"/>
              <a:gd name="connsiteY1" fmla="*/ 381600 h 7477886"/>
              <a:gd name="connsiteX2" fmla="*/ 763200 w 763200"/>
              <a:gd name="connsiteY2" fmla="*/ 7477886 h 7477886"/>
              <a:gd name="connsiteX3" fmla="*/ 381600 w 763200"/>
              <a:gd name="connsiteY3" fmla="*/ 7096286 h 7477886"/>
              <a:gd name="connsiteX4" fmla="*/ 0 w 763200"/>
              <a:gd name="connsiteY4" fmla="*/ 7477886 h 7477886"/>
              <a:gd name="connsiteX5" fmla="*/ 0 w 763200"/>
              <a:gd name="connsiteY5" fmla="*/ 381600 h 7477886"/>
              <a:gd name="connsiteX6" fmla="*/ 381600 w 763200"/>
              <a:gd name="connsiteY6" fmla="*/ 0 h 74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200" h="7477886">
                <a:moveTo>
                  <a:pt x="381600" y="0"/>
                </a:moveTo>
                <a:cubicBezTo>
                  <a:pt x="592352" y="0"/>
                  <a:pt x="763200" y="170848"/>
                  <a:pt x="763200" y="381600"/>
                </a:cubicBezTo>
                <a:lnTo>
                  <a:pt x="763200" y="7477886"/>
                </a:lnTo>
                <a:cubicBezTo>
                  <a:pt x="763200" y="7267134"/>
                  <a:pt x="592352" y="7096286"/>
                  <a:pt x="381600" y="7096286"/>
                </a:cubicBezTo>
                <a:cubicBezTo>
                  <a:pt x="170848" y="7096286"/>
                  <a:pt x="0" y="7267134"/>
                  <a:pt x="0" y="7477886"/>
                </a:cubicBezTo>
                <a:lnTo>
                  <a:pt x="0" y="381600"/>
                </a:lnTo>
                <a:cubicBezTo>
                  <a:pt x="0" y="170848"/>
                  <a:pt x="170848" y="0"/>
                  <a:pt x="381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8C9F90B-9904-4917-A02A-5D66F9C40603}"/>
              </a:ext>
            </a:extLst>
          </p:cNvPr>
          <p:cNvSpPr/>
          <p:nvPr/>
        </p:nvSpPr>
        <p:spPr>
          <a:xfrm>
            <a:off x="9915000" y="-694267"/>
            <a:ext cx="763200" cy="8458200"/>
          </a:xfrm>
          <a:custGeom>
            <a:avLst/>
            <a:gdLst>
              <a:gd name="connsiteX0" fmla="*/ 0 w 763200"/>
              <a:gd name="connsiteY0" fmla="*/ 0 h 7477886"/>
              <a:gd name="connsiteX1" fmla="*/ 381600 w 763200"/>
              <a:gd name="connsiteY1" fmla="*/ 381600 h 7477886"/>
              <a:gd name="connsiteX2" fmla="*/ 763200 w 763200"/>
              <a:gd name="connsiteY2" fmla="*/ 0 h 7477886"/>
              <a:gd name="connsiteX3" fmla="*/ 763200 w 763200"/>
              <a:gd name="connsiteY3" fmla="*/ 7096286 h 7477886"/>
              <a:gd name="connsiteX4" fmla="*/ 381600 w 763200"/>
              <a:gd name="connsiteY4" fmla="*/ 7477886 h 7477886"/>
              <a:gd name="connsiteX5" fmla="*/ 0 w 763200"/>
              <a:gd name="connsiteY5" fmla="*/ 7096286 h 74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3200" h="7477886">
                <a:moveTo>
                  <a:pt x="0" y="0"/>
                </a:moveTo>
                <a:cubicBezTo>
                  <a:pt x="0" y="210752"/>
                  <a:pt x="170848" y="381600"/>
                  <a:pt x="381600" y="381600"/>
                </a:cubicBezTo>
                <a:cubicBezTo>
                  <a:pt x="592352" y="381600"/>
                  <a:pt x="763200" y="210752"/>
                  <a:pt x="763200" y="0"/>
                </a:cubicBezTo>
                <a:lnTo>
                  <a:pt x="763200" y="7096286"/>
                </a:lnTo>
                <a:cubicBezTo>
                  <a:pt x="763200" y="7307038"/>
                  <a:pt x="592352" y="7477886"/>
                  <a:pt x="381600" y="7477886"/>
                </a:cubicBezTo>
                <a:cubicBezTo>
                  <a:pt x="170848" y="7477886"/>
                  <a:pt x="0" y="7307038"/>
                  <a:pt x="0" y="70962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BFAD39D-C737-4135-83AB-D1BFDDF3333D}"/>
              </a:ext>
            </a:extLst>
          </p:cNvPr>
          <p:cNvSpPr/>
          <p:nvPr/>
        </p:nvSpPr>
        <p:spPr>
          <a:xfrm>
            <a:off x="10678200" y="-1075867"/>
            <a:ext cx="763200" cy="8458200"/>
          </a:xfrm>
          <a:custGeom>
            <a:avLst/>
            <a:gdLst>
              <a:gd name="connsiteX0" fmla="*/ 381600 w 763200"/>
              <a:gd name="connsiteY0" fmla="*/ 0 h 7477886"/>
              <a:gd name="connsiteX1" fmla="*/ 763200 w 763200"/>
              <a:gd name="connsiteY1" fmla="*/ 381600 h 7477886"/>
              <a:gd name="connsiteX2" fmla="*/ 763200 w 763200"/>
              <a:gd name="connsiteY2" fmla="*/ 7477886 h 7477886"/>
              <a:gd name="connsiteX3" fmla="*/ 381600 w 763200"/>
              <a:gd name="connsiteY3" fmla="*/ 7096286 h 7477886"/>
              <a:gd name="connsiteX4" fmla="*/ 0 w 763200"/>
              <a:gd name="connsiteY4" fmla="*/ 7477886 h 7477886"/>
              <a:gd name="connsiteX5" fmla="*/ 0 w 763200"/>
              <a:gd name="connsiteY5" fmla="*/ 381600 h 7477886"/>
              <a:gd name="connsiteX6" fmla="*/ 381600 w 763200"/>
              <a:gd name="connsiteY6" fmla="*/ 0 h 74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200" h="7477886">
                <a:moveTo>
                  <a:pt x="381600" y="0"/>
                </a:moveTo>
                <a:cubicBezTo>
                  <a:pt x="592352" y="0"/>
                  <a:pt x="763200" y="170848"/>
                  <a:pt x="763200" y="381600"/>
                </a:cubicBezTo>
                <a:lnTo>
                  <a:pt x="763200" y="7477886"/>
                </a:lnTo>
                <a:cubicBezTo>
                  <a:pt x="763200" y="7267134"/>
                  <a:pt x="592352" y="7096286"/>
                  <a:pt x="381600" y="7096286"/>
                </a:cubicBezTo>
                <a:cubicBezTo>
                  <a:pt x="170848" y="7096286"/>
                  <a:pt x="0" y="7267134"/>
                  <a:pt x="0" y="7477886"/>
                </a:cubicBezTo>
                <a:lnTo>
                  <a:pt x="0" y="381600"/>
                </a:lnTo>
                <a:cubicBezTo>
                  <a:pt x="0" y="170848"/>
                  <a:pt x="170848" y="0"/>
                  <a:pt x="381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A403460-A1A4-4E4C-BC6F-96D74D7F3C88}"/>
              </a:ext>
            </a:extLst>
          </p:cNvPr>
          <p:cNvSpPr/>
          <p:nvPr/>
        </p:nvSpPr>
        <p:spPr>
          <a:xfrm>
            <a:off x="11441400" y="-766234"/>
            <a:ext cx="763200" cy="8458200"/>
          </a:xfrm>
          <a:custGeom>
            <a:avLst/>
            <a:gdLst>
              <a:gd name="connsiteX0" fmla="*/ 0 w 763200"/>
              <a:gd name="connsiteY0" fmla="*/ 0 h 7477886"/>
              <a:gd name="connsiteX1" fmla="*/ 381600 w 763200"/>
              <a:gd name="connsiteY1" fmla="*/ 381600 h 7477886"/>
              <a:gd name="connsiteX2" fmla="*/ 763200 w 763200"/>
              <a:gd name="connsiteY2" fmla="*/ 0 h 7477886"/>
              <a:gd name="connsiteX3" fmla="*/ 763200 w 763200"/>
              <a:gd name="connsiteY3" fmla="*/ 7096286 h 7477886"/>
              <a:gd name="connsiteX4" fmla="*/ 381600 w 763200"/>
              <a:gd name="connsiteY4" fmla="*/ 7477886 h 7477886"/>
              <a:gd name="connsiteX5" fmla="*/ 0 w 763200"/>
              <a:gd name="connsiteY5" fmla="*/ 7096286 h 74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3200" h="7477886">
                <a:moveTo>
                  <a:pt x="0" y="0"/>
                </a:moveTo>
                <a:cubicBezTo>
                  <a:pt x="0" y="210752"/>
                  <a:pt x="170848" y="381600"/>
                  <a:pt x="381600" y="381600"/>
                </a:cubicBezTo>
                <a:cubicBezTo>
                  <a:pt x="592352" y="381600"/>
                  <a:pt x="763200" y="210752"/>
                  <a:pt x="763200" y="0"/>
                </a:cubicBezTo>
                <a:lnTo>
                  <a:pt x="763200" y="7096286"/>
                </a:lnTo>
                <a:cubicBezTo>
                  <a:pt x="763200" y="7307038"/>
                  <a:pt x="592352" y="7477886"/>
                  <a:pt x="381600" y="7477886"/>
                </a:cubicBezTo>
                <a:cubicBezTo>
                  <a:pt x="170848" y="7477886"/>
                  <a:pt x="0" y="7307038"/>
                  <a:pt x="0" y="70962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07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19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9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8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22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22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1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17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7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22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22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1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1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1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8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8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14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14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18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8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8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8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1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1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12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12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思源黑体 Heavy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shanchun</dc:creator>
  <cp:lastModifiedBy>zhang shanchun</cp:lastModifiedBy>
  <cp:revision>10</cp:revision>
  <dcterms:created xsi:type="dcterms:W3CDTF">2020-08-24T10:18:44Z</dcterms:created>
  <dcterms:modified xsi:type="dcterms:W3CDTF">2020-08-24T12:05:00Z</dcterms:modified>
</cp:coreProperties>
</file>