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C5919-7BE7-46A0-AC6D-316BABEE2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9297D-068C-47AA-8669-115F260DF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0239D-F97A-407D-B636-FE68705D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1F619-213D-4338-A9A2-B65A9078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8DF1F-AC95-43DF-A502-087489DC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8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E8A36-27D6-497F-8859-13F31510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00147-70DC-491A-AA7C-B511DBD7F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6C8F0-CC17-4DBD-A16E-0F51DBD3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64484-9D83-4607-85E2-68804E50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48C1D-D49F-4DA1-B3D6-55E0AFE8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63AD41-9536-47C3-BB5A-07ED09657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EB44B-35EA-4B40-8EDC-BD7EF39BF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D8D02-9596-4346-BFDE-618908D2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FD034-D585-4C63-8354-D6C2E220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27EA0-FAA8-411E-99D0-AD8822EE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9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E356E-C0FC-4CBF-86EE-8BC195B2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AF995-D07A-485B-A2B6-73707E3B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B289-191A-4F6E-BD70-691FBC5B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22666-9B8E-4F5E-82EE-D2756C64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7F8D0-88F0-4B48-A7F0-26011BF9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2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89E8E-8E93-4333-88C5-DBB7695C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8575A-D128-47B0-B3A6-8D44D832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C1BC0-BCDF-4F34-99C1-8B156352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44E00-8A94-477C-915D-F1E8B6B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AF475-57FD-4D7B-9E52-5090EC58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5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3B437-7ED7-4BF3-B3BF-F0193D4B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148D8-305E-4EFA-A030-405FD8AA0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C44A7-5094-46B7-AA5E-DAA9E4DFF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1854A-786E-41EC-BAE4-0028B144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9793EB-3BB1-4257-8CFD-DECC706E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1FF3C-1E73-4CBA-83E7-C7139331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0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5A280-EED0-4120-9B5B-3674A76B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1B614-ECAC-4957-9D14-9918A424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3FCFA-6FC9-469B-9CDE-7511AE517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F3AC68-AD01-4CAE-8D25-11B7AFD57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DEAC36-0B4B-4A04-BDDC-6E710BDE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26C04-15E4-4320-B786-A456B62C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4CABD-392B-4685-9768-92FB75FF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833902-0F71-4429-8445-D81EF704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70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FD90C-61E5-470A-9047-3DCAD66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8FBF0-6D3D-45D2-91B3-7FC03FD3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551A9-1F19-49EC-BFA0-D1DEEB64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8B074A-4527-491B-98C5-7F0B26D5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0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30B629-4029-402C-9404-574AC710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72F2D-241A-4012-BCCA-73852BD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4CD7B4-864A-4BE0-816C-517EB86F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5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BA53D-8272-486C-A7E5-E9A9A39B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610AC-1622-4D96-BA91-10A0BBD8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4A5C4B-8277-4A46-9E7C-A4F07A1AD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049F6-3F56-4BAF-9D40-EA5EC709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50D4E-05E3-46EA-86A3-E402441E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645A3-EDDE-42DF-BCBB-3918F8F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1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0659E-5CF5-4F4C-8764-23817C63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08EFBA-82B9-4597-97D9-E284012EA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2C044D-35BC-42E0-92E7-239977A0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2190C-D9B4-4180-8A12-BC653C85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4B221-EC3E-422B-9D28-E7EC30B2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8EFF9-4B26-497F-8696-C7DA268D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70B50-3CA6-4F7B-A537-F63B9D93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D7382-4E7E-4666-81C3-3F8001B77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B36B3-6702-4C9C-BC0B-F1EFACC3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B037-D35E-4BFD-8A11-CD26882AF7E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51D3A-9D2D-491D-9E22-31C48E4CB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09775-30A8-4B77-BEE8-CDD1A1429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220F-5AEE-4643-9C8C-28FBEDCC2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1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40DBDB7-B9D1-4803-8815-DE2CF638BC72}"/>
              </a:ext>
            </a:extLst>
          </p:cNvPr>
          <p:cNvGrpSpPr/>
          <p:nvPr/>
        </p:nvGrpSpPr>
        <p:grpSpPr>
          <a:xfrm>
            <a:off x="2312830" y="2081212"/>
            <a:ext cx="3248025" cy="2695575"/>
            <a:chOff x="2312830" y="2081212"/>
            <a:chExt cx="3248025" cy="26955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ECA6D45-8851-42DF-83BB-476BB9EA51CF}"/>
                </a:ext>
              </a:extLst>
            </p:cNvPr>
            <p:cNvSpPr/>
            <p:nvPr/>
          </p:nvSpPr>
          <p:spPr>
            <a:xfrm>
              <a:off x="2312830" y="2081212"/>
              <a:ext cx="3248025" cy="2695575"/>
            </a:xfrm>
            <a:prstGeom prst="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5EC7832-EE5C-4A6E-857A-57C275D7F3BD}"/>
                </a:ext>
              </a:extLst>
            </p:cNvPr>
            <p:cNvSpPr txBox="1"/>
            <p:nvPr/>
          </p:nvSpPr>
          <p:spPr>
            <a:xfrm>
              <a:off x="2409823" y="2105561"/>
              <a:ext cx="3054041" cy="26468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600" dirty="0">
                  <a:solidFill>
                    <a:schemeClr val="bg1">
                      <a:lumMod val="95000"/>
                    </a:schemeClr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TK</a:t>
              </a:r>
              <a:endParaRPr lang="zh-CN" altLang="en-US" sz="16600" dirty="0">
                <a:solidFill>
                  <a:schemeClr val="bg1">
                    <a:lumMod val="95000"/>
                  </a:schemeClr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A4D0EF0-46EF-4DE0-BC78-1539E79F9FF2}"/>
              </a:ext>
            </a:extLst>
          </p:cNvPr>
          <p:cNvCxnSpPr>
            <a:cxnSpLocks/>
          </p:cNvCxnSpPr>
          <p:nvPr/>
        </p:nvCxnSpPr>
        <p:spPr>
          <a:xfrm>
            <a:off x="2062162" y="1714500"/>
            <a:ext cx="3748088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C0A16AA-1547-4542-9612-2BA957FEB2CE}"/>
              </a:ext>
            </a:extLst>
          </p:cNvPr>
          <p:cNvCxnSpPr/>
          <p:nvPr/>
        </p:nvCxnSpPr>
        <p:spPr>
          <a:xfrm>
            <a:off x="2047875" y="5029200"/>
            <a:ext cx="3762375" cy="0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0B17C9A-88F5-4CAD-AC33-6D46560FF1AC}"/>
              </a:ext>
            </a:extLst>
          </p:cNvPr>
          <p:cNvCxnSpPr>
            <a:cxnSpLocks/>
          </p:cNvCxnSpPr>
          <p:nvPr/>
        </p:nvCxnSpPr>
        <p:spPr>
          <a:xfrm flipV="1">
            <a:off x="2043112" y="1681162"/>
            <a:ext cx="0" cy="3386138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1BBC2EA-C3FB-4936-A0C4-1687425220C9}"/>
              </a:ext>
            </a:extLst>
          </p:cNvPr>
          <p:cNvCxnSpPr>
            <a:cxnSpLocks/>
          </p:cNvCxnSpPr>
          <p:nvPr/>
        </p:nvCxnSpPr>
        <p:spPr>
          <a:xfrm flipV="1">
            <a:off x="5834062" y="1681162"/>
            <a:ext cx="0" cy="1052513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AEB2B21-4ADE-4A9C-B3E4-5CA94D7C570F}"/>
              </a:ext>
            </a:extLst>
          </p:cNvPr>
          <p:cNvCxnSpPr>
            <a:cxnSpLocks/>
          </p:cNvCxnSpPr>
          <p:nvPr/>
        </p:nvCxnSpPr>
        <p:spPr>
          <a:xfrm flipV="1">
            <a:off x="5834062" y="2562225"/>
            <a:ext cx="0" cy="2505076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5FD05F-E75F-4466-B98B-0D46C587531B}"/>
              </a:ext>
            </a:extLst>
          </p:cNvPr>
          <p:cNvGrpSpPr/>
          <p:nvPr/>
        </p:nvGrpSpPr>
        <p:grpSpPr>
          <a:xfrm>
            <a:off x="6171714" y="1676399"/>
            <a:ext cx="3255785" cy="881063"/>
            <a:chOff x="6096000" y="1681162"/>
            <a:chExt cx="2867024" cy="88106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50AC356-7088-416D-9A6A-58CF347CF340}"/>
                </a:ext>
              </a:extLst>
            </p:cNvPr>
            <p:cNvSpPr/>
            <p:nvPr/>
          </p:nvSpPr>
          <p:spPr>
            <a:xfrm>
              <a:off x="6096000" y="1681162"/>
              <a:ext cx="2867014" cy="88106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48DE98E-9F14-4B82-9D6D-77543D894BF1}"/>
                </a:ext>
              </a:extLst>
            </p:cNvPr>
            <p:cNvSpPr txBox="1"/>
            <p:nvPr/>
          </p:nvSpPr>
          <p:spPr>
            <a:xfrm>
              <a:off x="6229350" y="1790700"/>
              <a:ext cx="2733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YOU CAN</a:t>
              </a:r>
              <a:endParaRPr lang="zh-CN" altLang="en-US" sz="40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679B1C8-DD3A-4DC0-B0CB-1B55A25173C3}"/>
              </a:ext>
            </a:extLst>
          </p:cNvPr>
          <p:cNvGrpSpPr/>
          <p:nvPr/>
        </p:nvGrpSpPr>
        <p:grpSpPr>
          <a:xfrm>
            <a:off x="6171714" y="4148137"/>
            <a:ext cx="3255785" cy="881063"/>
            <a:chOff x="6096000" y="1681162"/>
            <a:chExt cx="2867024" cy="88106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B8913CA-6395-4DFA-AD16-E0103320DE4F}"/>
                </a:ext>
              </a:extLst>
            </p:cNvPr>
            <p:cNvSpPr/>
            <p:nvPr/>
          </p:nvSpPr>
          <p:spPr>
            <a:xfrm>
              <a:off x="6096000" y="1681162"/>
              <a:ext cx="2867014" cy="88106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6CFC3C8-EE99-4DE7-BE8E-2290D86476ED}"/>
                </a:ext>
              </a:extLst>
            </p:cNvPr>
            <p:cNvSpPr txBox="1"/>
            <p:nvPr/>
          </p:nvSpPr>
          <p:spPr>
            <a:xfrm>
              <a:off x="6229350" y="1790700"/>
              <a:ext cx="2733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THE CHANNEL</a:t>
              </a:r>
              <a:endParaRPr lang="zh-CN" altLang="en-US" sz="32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2ECAF72-04C6-4A21-9F56-496740BE936D}"/>
              </a:ext>
            </a:extLst>
          </p:cNvPr>
          <p:cNvSpPr txBox="1"/>
          <p:nvPr/>
        </p:nvSpPr>
        <p:spPr>
          <a:xfrm>
            <a:off x="6171718" y="2984568"/>
            <a:ext cx="325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SUBSCRIBE</a:t>
            </a:r>
            <a:endParaRPr lang="zh-CN" altLang="en-US" sz="40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1880E8-D804-44B9-8A47-44936DB70104}"/>
              </a:ext>
            </a:extLst>
          </p:cNvPr>
          <p:cNvSpPr/>
          <p:nvPr/>
        </p:nvSpPr>
        <p:spPr>
          <a:xfrm>
            <a:off x="5984240" y="0"/>
            <a:ext cx="3637280" cy="15991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F88554E-E300-438A-BD48-EC42D157F8AA}"/>
              </a:ext>
            </a:extLst>
          </p:cNvPr>
          <p:cNvSpPr/>
          <p:nvPr/>
        </p:nvSpPr>
        <p:spPr>
          <a:xfrm>
            <a:off x="5980961" y="5130226"/>
            <a:ext cx="3637280" cy="17277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8518B1E-E668-4912-A925-17CC1FFF92EA}"/>
              </a:ext>
            </a:extLst>
          </p:cNvPr>
          <p:cNvSpPr/>
          <p:nvPr/>
        </p:nvSpPr>
        <p:spPr>
          <a:xfrm>
            <a:off x="0" y="1503105"/>
            <a:ext cx="1946117" cy="367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66C3554-90AC-497A-BF64-3D15131EBB95}"/>
              </a:ext>
            </a:extLst>
          </p:cNvPr>
          <p:cNvSpPr/>
          <p:nvPr/>
        </p:nvSpPr>
        <p:spPr>
          <a:xfrm>
            <a:off x="9598979" y="1537365"/>
            <a:ext cx="2593022" cy="36737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750"/>
                            </p:stCondLst>
                            <p:childTnLst>
                              <p:par>
                                <p:cTn id="63" presetID="2" presetClass="exit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1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D3C969C-9BD4-48BB-89A8-842B8EF61D20}"/>
              </a:ext>
            </a:extLst>
          </p:cNvPr>
          <p:cNvGrpSpPr/>
          <p:nvPr/>
        </p:nvGrpSpPr>
        <p:grpSpPr>
          <a:xfrm>
            <a:off x="2618912" y="2042640"/>
            <a:ext cx="3240349" cy="2772719"/>
            <a:chOff x="2423604" y="2042640"/>
            <a:chExt cx="3240349" cy="277271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DADD66C-BA44-471B-A0CC-81317446741B}"/>
                </a:ext>
              </a:extLst>
            </p:cNvPr>
            <p:cNvSpPr/>
            <p:nvPr/>
          </p:nvSpPr>
          <p:spPr>
            <a:xfrm>
              <a:off x="2423604" y="2042640"/>
              <a:ext cx="3240349" cy="277271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18B5031-03D6-47F9-9880-069879FE6E62}"/>
                </a:ext>
              </a:extLst>
            </p:cNvPr>
            <p:cNvSpPr txBox="1"/>
            <p:nvPr/>
          </p:nvSpPr>
          <p:spPr>
            <a:xfrm>
              <a:off x="2512381" y="2105561"/>
              <a:ext cx="3062796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600" dirty="0">
                  <a:solidFill>
                    <a:schemeClr val="bg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TK</a:t>
              </a:r>
              <a:endParaRPr lang="zh-CN" altLang="en-US" sz="166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89D449D4-AFE5-4E4F-A501-C284676D9AA5}"/>
              </a:ext>
            </a:extLst>
          </p:cNvPr>
          <p:cNvSpPr/>
          <p:nvPr/>
        </p:nvSpPr>
        <p:spPr>
          <a:xfrm>
            <a:off x="2370337" y="1615739"/>
            <a:ext cx="3824074" cy="10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153463-70BB-400A-AA54-D126E2B9D903}"/>
              </a:ext>
            </a:extLst>
          </p:cNvPr>
          <p:cNvSpPr/>
          <p:nvPr/>
        </p:nvSpPr>
        <p:spPr>
          <a:xfrm>
            <a:off x="2370337" y="5133517"/>
            <a:ext cx="3824074" cy="10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5442AD-B24D-4470-901A-BF85785B47E8}"/>
              </a:ext>
            </a:extLst>
          </p:cNvPr>
          <p:cNvSpPr/>
          <p:nvPr/>
        </p:nvSpPr>
        <p:spPr>
          <a:xfrm rot="5400000">
            <a:off x="524502" y="3374999"/>
            <a:ext cx="362652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632283-D5B3-4787-A6C6-C0D66F0C2652}"/>
              </a:ext>
            </a:extLst>
          </p:cNvPr>
          <p:cNvSpPr/>
          <p:nvPr/>
        </p:nvSpPr>
        <p:spPr>
          <a:xfrm rot="5400000">
            <a:off x="4989241" y="4036349"/>
            <a:ext cx="2302339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BEC203-EB53-4202-996C-5CD9375BF94B}"/>
              </a:ext>
            </a:extLst>
          </p:cNvPr>
          <p:cNvSpPr/>
          <p:nvPr/>
        </p:nvSpPr>
        <p:spPr>
          <a:xfrm rot="5400000">
            <a:off x="5478691" y="2222720"/>
            <a:ext cx="1323439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70DDD7-0213-4DE6-9196-5D7E971DF0FC}"/>
              </a:ext>
            </a:extLst>
          </p:cNvPr>
          <p:cNvGrpSpPr/>
          <p:nvPr/>
        </p:nvGrpSpPr>
        <p:grpSpPr>
          <a:xfrm>
            <a:off x="6454833" y="1615000"/>
            <a:ext cx="3275860" cy="986157"/>
            <a:chOff x="6259525" y="1615000"/>
            <a:chExt cx="3275860" cy="98615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C2B133-EBC6-4573-B463-B97CDB15ADC6}"/>
                </a:ext>
              </a:extLst>
            </p:cNvPr>
            <p:cNvSpPr/>
            <p:nvPr/>
          </p:nvSpPr>
          <p:spPr>
            <a:xfrm>
              <a:off x="6259525" y="1615000"/>
              <a:ext cx="3275860" cy="98615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B1F6513-2631-482A-91F9-C99DCB8203A9}"/>
                </a:ext>
              </a:extLst>
            </p:cNvPr>
            <p:cNvSpPr txBox="1"/>
            <p:nvPr/>
          </p:nvSpPr>
          <p:spPr>
            <a:xfrm>
              <a:off x="6436311" y="1734090"/>
              <a:ext cx="29222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YOU CAN</a:t>
              </a:r>
              <a:endParaRPr lang="zh-CN" altLang="en-US" sz="4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F8897AB-372F-4530-891B-3AEA30E3106A}"/>
              </a:ext>
            </a:extLst>
          </p:cNvPr>
          <p:cNvGrpSpPr/>
          <p:nvPr/>
        </p:nvGrpSpPr>
        <p:grpSpPr>
          <a:xfrm>
            <a:off x="6454833" y="4259360"/>
            <a:ext cx="3275860" cy="986157"/>
            <a:chOff x="6259525" y="1615000"/>
            <a:chExt cx="3275860" cy="9861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600A492-3592-47F0-BD8A-2B391B2E96A5}"/>
                </a:ext>
              </a:extLst>
            </p:cNvPr>
            <p:cNvSpPr/>
            <p:nvPr/>
          </p:nvSpPr>
          <p:spPr>
            <a:xfrm>
              <a:off x="6259525" y="1615000"/>
              <a:ext cx="3275860" cy="98615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DC1812B-BB0B-4C6B-BBF6-558ACF5906C1}"/>
                </a:ext>
              </a:extLst>
            </p:cNvPr>
            <p:cNvSpPr txBox="1"/>
            <p:nvPr/>
          </p:nvSpPr>
          <p:spPr>
            <a:xfrm>
              <a:off x="6436311" y="1734090"/>
              <a:ext cx="29222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latin typeface="思源黑体 Heavy" panose="020B0A00000000000000" pitchFamily="34" charset="-122"/>
                  <a:ea typeface="思源黑体 Heavy" panose="020B0A00000000000000" pitchFamily="34" charset="-122"/>
                </a:rPr>
                <a:t>YOU CAN</a:t>
              </a:r>
              <a:endParaRPr lang="zh-CN" altLang="en-US" sz="44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128AD57-E061-4908-B76A-F47CDF42410E}"/>
              </a:ext>
            </a:extLst>
          </p:cNvPr>
          <p:cNvSpPr txBox="1"/>
          <p:nvPr/>
        </p:nvSpPr>
        <p:spPr>
          <a:xfrm>
            <a:off x="6454833" y="3076315"/>
            <a:ext cx="3275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SUBSCRIBE</a:t>
            </a:r>
            <a:endParaRPr lang="zh-CN" altLang="en-US" sz="4000" dirty="0">
              <a:solidFill>
                <a:schemeClr val="bg1"/>
              </a:solidFill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C063FB-263A-40E5-87F7-6BBEBCE550C8}"/>
              </a:ext>
            </a:extLst>
          </p:cNvPr>
          <p:cNvSpPr/>
          <p:nvPr/>
        </p:nvSpPr>
        <p:spPr>
          <a:xfrm>
            <a:off x="6275739" y="0"/>
            <a:ext cx="3634047" cy="152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EA34CA-83E7-4566-AB75-615B2B214F97}"/>
              </a:ext>
            </a:extLst>
          </p:cNvPr>
          <p:cNvSpPr/>
          <p:nvPr/>
        </p:nvSpPr>
        <p:spPr>
          <a:xfrm>
            <a:off x="6326539" y="5334000"/>
            <a:ext cx="3634047" cy="152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485C22-7025-4E85-AF38-B7D50EF0959E}"/>
              </a:ext>
            </a:extLst>
          </p:cNvPr>
          <p:cNvSpPr/>
          <p:nvPr/>
        </p:nvSpPr>
        <p:spPr>
          <a:xfrm>
            <a:off x="1" y="1514720"/>
            <a:ext cx="2193552" cy="3819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C2DEA4A-6FF6-417B-834D-64E4600BF4A5}"/>
              </a:ext>
            </a:extLst>
          </p:cNvPr>
          <p:cNvSpPr/>
          <p:nvPr/>
        </p:nvSpPr>
        <p:spPr>
          <a:xfrm>
            <a:off x="9903471" y="1524000"/>
            <a:ext cx="2288528" cy="3819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2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xit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1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9" grpId="0"/>
      <p:bldP spid="19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思源黑体 Heavy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Albert</dc:creator>
  <cp:lastModifiedBy>Albert</cp:lastModifiedBy>
  <cp:revision>6</cp:revision>
  <dcterms:created xsi:type="dcterms:W3CDTF">2020-08-21T00:52:32Z</dcterms:created>
  <dcterms:modified xsi:type="dcterms:W3CDTF">2020-08-21T01:48:30Z</dcterms:modified>
</cp:coreProperties>
</file>