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CC0000"/>
    <a:srgbClr val="BF9000"/>
    <a:srgbClr val="2F5597"/>
    <a:srgbClr val="A50021"/>
    <a:srgbClr val="FF0000"/>
    <a:srgbClr val="8F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87BA-2869-464C-89C2-BA036A91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0020E1-7B78-4D50-8051-B0D7067D6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BC3D5-D275-4B8F-9077-E601FA7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8CC53-55C5-406B-9362-0293EF41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AFD0-1B1C-4194-BE53-2563E85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4F46-C34F-4931-A0AF-9D93A4B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2360-4C91-45DF-AC7A-A50AA3056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516D8-57E8-40D7-B06B-71CCAE8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A654C-07B8-4DDF-9817-97BCCAB1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41E97-8A3E-49E4-A55F-167285DD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D07B7E-41FB-4DA7-866B-E2ECD8AD8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2430D-12D0-430B-8FD6-C30A52E2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990F4-9FE2-4719-A0F7-D6D439CB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C62A0-CCE1-4153-9A86-67967B8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972E7-9F51-4921-AC45-3DFA5A54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1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C9F4-3535-469F-AFAA-189D59B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CEB9-582A-4072-A27F-368368D0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98C4B-2007-4BD0-835C-83EE4263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C25A2-0A8C-4CEA-BCD0-DF0DDB92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118B8-3E5D-4F84-AF33-5B501B81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3CEF9-4908-4D46-A5C4-D00E20A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27370-B48A-4068-9D1D-FEA6BE58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EA594-324D-46C0-9836-B451E27A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4EE44-1193-40BB-A51A-F2D0931B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3C249-1E46-4124-A1F0-85CCAFFB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0090-28CE-4198-9AFC-7E953C5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FF70B-17C6-4FB1-936E-342E087E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BB141-2FBC-434B-A778-66CA3CBF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67BC4-99EF-4FBC-8462-5EBFE94D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E9271-F242-4DFA-9077-C59E5DA6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AA4FC-3F07-4081-8D99-8049F8EC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51F3-8A34-4ADC-A6A7-9B8558AC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84550-8989-475F-8C3E-D13A03E9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F91FB-B29A-48C3-B0EE-93959318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BC304-4EF6-4B15-99CB-2F81F9A90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5F2D0-96A7-47FF-9FFE-B4966164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4D37C-51AC-4A46-8EAC-43842EEB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8355D-9EED-4948-ABB2-955E1438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158B7-B9E0-4FAF-8759-30F09E29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74CD-9703-4850-938D-9F9110A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9B0AA-CAE5-4531-BF2F-738A5326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26DE0-47B6-4E88-B5CB-9BCD8E2D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0E631-BF1B-4940-887E-15C698B9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3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5374AE-0116-4340-9C90-84CD0761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43996-81AA-4B7E-B326-F372D1BA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D73EF7-AD36-411F-A120-451E5C32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7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9DE88-187D-4881-8939-F7E71D53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5B0C4-BBB1-4E72-AC20-C49DC2F5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E02BB-BCEC-490D-994F-3EE4C97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B55C0-BCCF-4361-B4B0-D266281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55742-B8F9-4AFD-BEAD-418F4A75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08BE4-2D5C-453C-98DF-15F6FA4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0763-DCA2-4D87-AA65-8D466E47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9F6E5-9C70-4B3C-AF01-DABBA3DA7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C7AB7-8B03-4BC0-AA09-64BFFE9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7222B-D0D9-4E1C-B438-B583ED72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22211-CC64-4C6A-A638-745A0AA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80FDF-5841-4B48-A4A7-B6E11B5B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7F62C-829E-4F66-9987-87AE30BE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3EB37-ED19-434B-AECD-0F23C00E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C7787-2EA9-4410-9913-0663267B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384E-5F5D-49CB-8AD5-A8E88DC8EF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9B68C-1C1A-4F70-A649-2E5F036E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8D89E-89E4-4234-B646-75AC4F12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DAB6-0B2C-4CB5-BCB1-0FA7CB9B9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668B14-8E2E-44CD-B6F8-9213BDFC592F}"/>
              </a:ext>
            </a:extLst>
          </p:cNvPr>
          <p:cNvSpPr/>
          <p:nvPr/>
        </p:nvSpPr>
        <p:spPr>
          <a:xfrm>
            <a:off x="0" y="0"/>
            <a:ext cx="12192000" cy="17133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D28FE-FCA4-48AA-843E-FFF5967A034A}"/>
              </a:ext>
            </a:extLst>
          </p:cNvPr>
          <p:cNvSpPr/>
          <p:nvPr/>
        </p:nvSpPr>
        <p:spPr>
          <a:xfrm>
            <a:off x="0" y="1715610"/>
            <a:ext cx="12192000" cy="171339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33994D-041E-49B2-A466-37158DDDFAFF}"/>
              </a:ext>
            </a:extLst>
          </p:cNvPr>
          <p:cNvSpPr/>
          <p:nvPr/>
        </p:nvSpPr>
        <p:spPr>
          <a:xfrm>
            <a:off x="0" y="3429000"/>
            <a:ext cx="12192000" cy="171339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A61B32-518E-499A-9303-630BC2B7959B}"/>
              </a:ext>
            </a:extLst>
          </p:cNvPr>
          <p:cNvSpPr/>
          <p:nvPr/>
        </p:nvSpPr>
        <p:spPr>
          <a:xfrm>
            <a:off x="0" y="5142390"/>
            <a:ext cx="12192000" cy="171339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8B2019-E539-40DD-83C9-6C30C6EAD8FA}"/>
              </a:ext>
            </a:extLst>
          </p:cNvPr>
          <p:cNvSpPr txBox="1"/>
          <p:nvPr/>
        </p:nvSpPr>
        <p:spPr>
          <a:xfrm>
            <a:off x="6578353" y="199724"/>
            <a:ext cx="16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909685-3E36-478B-8402-1C5E3A3CD8EE}"/>
              </a:ext>
            </a:extLst>
          </p:cNvPr>
          <p:cNvSpPr txBox="1"/>
          <p:nvPr/>
        </p:nvSpPr>
        <p:spPr>
          <a:xfrm>
            <a:off x="6578353" y="733265"/>
            <a:ext cx="475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by your own text.</a:t>
            </a:r>
            <a:endParaRPr lang="zh-CN" altLang="en-US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68388F-ADC1-465A-A3E3-6A9A8FFF31AD}"/>
              </a:ext>
            </a:extLst>
          </p:cNvPr>
          <p:cNvSpPr txBox="1"/>
          <p:nvPr/>
        </p:nvSpPr>
        <p:spPr>
          <a:xfrm>
            <a:off x="7056264" y="1969509"/>
            <a:ext cx="16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49457B-4AE7-4CEF-8B86-957E6DD2688D}"/>
              </a:ext>
            </a:extLst>
          </p:cNvPr>
          <p:cNvSpPr txBox="1"/>
          <p:nvPr/>
        </p:nvSpPr>
        <p:spPr>
          <a:xfrm>
            <a:off x="7056264" y="2503050"/>
            <a:ext cx="475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by your own text.</a:t>
            </a:r>
            <a:endParaRPr lang="zh-CN" altLang="en-US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301DE0-6B0B-42C9-9E9A-FEA0DEFB9B47}"/>
              </a:ext>
            </a:extLst>
          </p:cNvPr>
          <p:cNvSpPr txBox="1"/>
          <p:nvPr/>
        </p:nvSpPr>
        <p:spPr>
          <a:xfrm>
            <a:off x="390614" y="3637922"/>
            <a:ext cx="16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2FB971-7197-404F-9E7E-EED80EEF5A89}"/>
              </a:ext>
            </a:extLst>
          </p:cNvPr>
          <p:cNvSpPr txBox="1"/>
          <p:nvPr/>
        </p:nvSpPr>
        <p:spPr>
          <a:xfrm>
            <a:off x="390614" y="4171463"/>
            <a:ext cx="440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by your own text.</a:t>
            </a:r>
            <a:endParaRPr lang="zh-CN" altLang="en-US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9ABC44F-83D5-4647-8FE6-7C95876C5A40}"/>
              </a:ext>
            </a:extLst>
          </p:cNvPr>
          <p:cNvSpPr txBox="1"/>
          <p:nvPr/>
        </p:nvSpPr>
        <p:spPr>
          <a:xfrm>
            <a:off x="352878" y="5424232"/>
            <a:ext cx="16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9EF899-2FF5-49E9-BCA7-6860C8246934}"/>
              </a:ext>
            </a:extLst>
          </p:cNvPr>
          <p:cNvSpPr txBox="1"/>
          <p:nvPr/>
        </p:nvSpPr>
        <p:spPr>
          <a:xfrm>
            <a:off x="352878" y="5957773"/>
            <a:ext cx="475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by your own text.</a:t>
            </a:r>
            <a:endParaRPr lang="zh-CN" altLang="en-US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2B4BA74-0EAC-45DF-9F3D-7EBDB225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" y="489079"/>
            <a:ext cx="722260" cy="72226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D7133985-B9FC-4167-9B03-2C2F62B43238}"/>
              </a:ext>
            </a:extLst>
          </p:cNvPr>
          <p:cNvSpPr txBox="1"/>
          <p:nvPr/>
        </p:nvSpPr>
        <p:spPr>
          <a:xfrm>
            <a:off x="1359222" y="595975"/>
            <a:ext cx="189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A4C1792-A2FB-4D68-AFC7-3BD22DBE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" y="2191963"/>
            <a:ext cx="722260" cy="72226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4ACD2235-B35A-445C-8357-A9F0718BE67C}"/>
              </a:ext>
            </a:extLst>
          </p:cNvPr>
          <p:cNvSpPr txBox="1"/>
          <p:nvPr/>
        </p:nvSpPr>
        <p:spPr>
          <a:xfrm>
            <a:off x="1359222" y="2298859"/>
            <a:ext cx="189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CD3473D-E36D-4613-9550-C6010C1C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72" y="3926805"/>
            <a:ext cx="722260" cy="72226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D222282B-EEB6-4A4E-BEC8-25465D1D2577}"/>
              </a:ext>
            </a:extLst>
          </p:cNvPr>
          <p:cNvSpPr txBox="1"/>
          <p:nvPr/>
        </p:nvSpPr>
        <p:spPr>
          <a:xfrm>
            <a:off x="9066732" y="4033701"/>
            <a:ext cx="189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037DA12-7848-4C6D-88FC-AE667DBD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72" y="5629689"/>
            <a:ext cx="722260" cy="72226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21816BFF-A820-4310-B82C-B7292FC927CB}"/>
              </a:ext>
            </a:extLst>
          </p:cNvPr>
          <p:cNvSpPr txBox="1"/>
          <p:nvPr/>
        </p:nvSpPr>
        <p:spPr>
          <a:xfrm>
            <a:off x="9066732" y="5736585"/>
            <a:ext cx="189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5F73455-E499-4FFA-B26B-68A7C773D870}"/>
              </a:ext>
            </a:extLst>
          </p:cNvPr>
          <p:cNvSpPr/>
          <p:nvPr/>
        </p:nvSpPr>
        <p:spPr>
          <a:xfrm flipH="1">
            <a:off x="4003824" y="1"/>
            <a:ext cx="2272684" cy="171339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88596-F71E-41B0-96B8-CCA64DDF847F}"/>
              </a:ext>
            </a:extLst>
          </p:cNvPr>
          <p:cNvSpPr txBox="1"/>
          <p:nvPr/>
        </p:nvSpPr>
        <p:spPr>
          <a:xfrm>
            <a:off x="4145867" y="312018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F5597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YOUR TITLE</a:t>
            </a:r>
            <a:endParaRPr lang="zh-CN" altLang="en-US" dirty="0">
              <a:solidFill>
                <a:srgbClr val="2F5597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4A179-FC9F-48FE-BAB1-54258DC4D67A}"/>
              </a:ext>
            </a:extLst>
          </p:cNvPr>
          <p:cNvSpPr txBox="1"/>
          <p:nvPr/>
        </p:nvSpPr>
        <p:spPr>
          <a:xfrm>
            <a:off x="4626000" y="684557"/>
            <a:ext cx="102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2F5597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4800" dirty="0">
              <a:solidFill>
                <a:srgbClr val="2F5597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096F5FFA-4B80-4892-9BFB-66B4A9CA28CE}"/>
              </a:ext>
            </a:extLst>
          </p:cNvPr>
          <p:cNvSpPr/>
          <p:nvPr/>
        </p:nvSpPr>
        <p:spPr>
          <a:xfrm flipH="1">
            <a:off x="4429209" y="1704511"/>
            <a:ext cx="2272684" cy="1726707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1BA0E3-F4DB-4FAF-BE5F-E0A25D21803E}"/>
              </a:ext>
            </a:extLst>
          </p:cNvPr>
          <p:cNvSpPr txBox="1"/>
          <p:nvPr/>
        </p:nvSpPr>
        <p:spPr>
          <a:xfrm>
            <a:off x="4571252" y="2016529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F9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YOUR TITLE</a:t>
            </a:r>
            <a:endParaRPr lang="zh-CN" altLang="en-US" dirty="0">
              <a:solidFill>
                <a:srgbClr val="BF9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8C6395-F1C7-4B2F-BA46-D03937CF13D8}"/>
              </a:ext>
            </a:extLst>
          </p:cNvPr>
          <p:cNvSpPr txBox="1"/>
          <p:nvPr/>
        </p:nvSpPr>
        <p:spPr>
          <a:xfrm>
            <a:off x="5051385" y="2389068"/>
            <a:ext cx="102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BF9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4800" dirty="0">
              <a:solidFill>
                <a:srgbClr val="BF9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D9172A6-A9C0-4A80-B96B-607072B9AE10}"/>
              </a:ext>
            </a:extLst>
          </p:cNvPr>
          <p:cNvSpPr/>
          <p:nvPr/>
        </p:nvSpPr>
        <p:spPr>
          <a:xfrm flipH="1">
            <a:off x="4864958" y="3435657"/>
            <a:ext cx="2272684" cy="170895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039A37-2B37-4C65-8167-B31827DA835B}"/>
              </a:ext>
            </a:extLst>
          </p:cNvPr>
          <p:cNvSpPr txBox="1"/>
          <p:nvPr/>
        </p:nvSpPr>
        <p:spPr>
          <a:xfrm>
            <a:off x="5007001" y="3743238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C0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YOUR TITLE</a:t>
            </a:r>
            <a:endParaRPr lang="zh-CN" altLang="en-US" dirty="0">
              <a:solidFill>
                <a:srgbClr val="CC0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77DDE9-62DB-4052-985C-EE8D727534A0}"/>
              </a:ext>
            </a:extLst>
          </p:cNvPr>
          <p:cNvSpPr txBox="1"/>
          <p:nvPr/>
        </p:nvSpPr>
        <p:spPr>
          <a:xfrm>
            <a:off x="5487134" y="4115777"/>
            <a:ext cx="102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CC0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4800" dirty="0">
              <a:solidFill>
                <a:srgbClr val="CC0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446D6A8A-5DED-46E3-8395-ECC0B5994615}"/>
              </a:ext>
            </a:extLst>
          </p:cNvPr>
          <p:cNvSpPr/>
          <p:nvPr/>
        </p:nvSpPr>
        <p:spPr>
          <a:xfrm flipH="1">
            <a:off x="5290343" y="5135732"/>
            <a:ext cx="2272684" cy="171339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32BA5A-4DD1-4AD5-9B40-AB792A1FF48E}"/>
              </a:ext>
            </a:extLst>
          </p:cNvPr>
          <p:cNvSpPr txBox="1"/>
          <p:nvPr/>
        </p:nvSpPr>
        <p:spPr>
          <a:xfrm>
            <a:off x="5432386" y="5447749"/>
            <a:ext cx="18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717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YOUR TITLE</a:t>
            </a:r>
            <a:endParaRPr lang="zh-CN" altLang="en-US" dirty="0">
              <a:solidFill>
                <a:srgbClr val="76717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8C624C-8BE2-4602-AF50-14D750CEE297}"/>
              </a:ext>
            </a:extLst>
          </p:cNvPr>
          <p:cNvSpPr txBox="1"/>
          <p:nvPr/>
        </p:nvSpPr>
        <p:spPr>
          <a:xfrm>
            <a:off x="5912519" y="5820288"/>
            <a:ext cx="102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6717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04</a:t>
            </a:r>
            <a:endParaRPr lang="zh-CN" altLang="en-US" sz="4800" dirty="0">
              <a:solidFill>
                <a:srgbClr val="76717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22073AE-81A7-4667-96EE-FCCC4E1EA7B7}"/>
              </a:ext>
            </a:extLst>
          </p:cNvPr>
          <p:cNvSpPr/>
          <p:nvPr/>
        </p:nvSpPr>
        <p:spPr>
          <a:xfrm>
            <a:off x="0" y="1623466"/>
            <a:ext cx="12192000" cy="1696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C339BD-D54C-4BD3-A4CC-245FC96F2335}"/>
              </a:ext>
            </a:extLst>
          </p:cNvPr>
          <p:cNvSpPr/>
          <p:nvPr/>
        </p:nvSpPr>
        <p:spPr>
          <a:xfrm>
            <a:off x="0" y="3311230"/>
            <a:ext cx="12192000" cy="1696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49F3048-97EF-47F3-9721-9C2D6B104A7A}"/>
              </a:ext>
            </a:extLst>
          </p:cNvPr>
          <p:cNvSpPr/>
          <p:nvPr/>
        </p:nvSpPr>
        <p:spPr>
          <a:xfrm>
            <a:off x="0" y="5039693"/>
            <a:ext cx="12192000" cy="1696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D8473E7-6E95-4735-91DE-3276882D5E93}"/>
              </a:ext>
            </a:extLst>
          </p:cNvPr>
          <p:cNvSpPr/>
          <p:nvPr/>
        </p:nvSpPr>
        <p:spPr>
          <a:xfrm>
            <a:off x="0" y="6715433"/>
            <a:ext cx="12192000" cy="1696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F03E5BD-53C7-4BFE-8888-FA86E77A14C6}"/>
              </a:ext>
            </a:extLst>
          </p:cNvPr>
          <p:cNvSpPr/>
          <p:nvPr/>
        </p:nvSpPr>
        <p:spPr>
          <a:xfrm>
            <a:off x="0" y="-81519"/>
            <a:ext cx="12192000" cy="1696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0A2A509-508F-42C6-80D7-4A4D8A42F7B2}"/>
              </a:ext>
            </a:extLst>
          </p:cNvPr>
          <p:cNvSpPr/>
          <p:nvPr/>
        </p:nvSpPr>
        <p:spPr>
          <a:xfrm rot="5400000">
            <a:off x="8626965" y="3320026"/>
            <a:ext cx="6966577" cy="16349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485F39F-FFD5-4BBA-8AF0-5963E64B90E5}"/>
              </a:ext>
            </a:extLst>
          </p:cNvPr>
          <p:cNvSpPr/>
          <p:nvPr/>
        </p:nvSpPr>
        <p:spPr>
          <a:xfrm rot="5400000">
            <a:off x="-3401543" y="3332034"/>
            <a:ext cx="6966577" cy="16349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1" grpId="0"/>
      <p:bldP spid="53" grpId="0"/>
      <p:bldP spid="55" grpId="0"/>
      <p:bldP spid="57" grpId="0"/>
      <p:bldP spid="11" grpId="0" animBg="1"/>
      <p:bldP spid="12" grpId="0"/>
      <p:bldP spid="14" grpId="0"/>
      <p:bldP spid="16" grpId="0" animBg="1"/>
      <p:bldP spid="18" grpId="0"/>
      <p:bldP spid="20" grpId="0"/>
      <p:bldP spid="22" grpId="0" animBg="1"/>
      <p:bldP spid="24" grpId="0"/>
      <p:bldP spid="26" grpId="0"/>
      <p:bldP spid="28" grpId="0" animBg="1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BFC403-8BB5-4B44-8EE3-7C4874395305}"/>
              </a:ext>
            </a:extLst>
          </p:cNvPr>
          <p:cNvSpPr/>
          <p:nvPr/>
        </p:nvSpPr>
        <p:spPr>
          <a:xfrm>
            <a:off x="0" y="0"/>
            <a:ext cx="12192000" cy="17133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9D02B6-2448-4DE2-BA09-4912BF449928}"/>
              </a:ext>
            </a:extLst>
          </p:cNvPr>
          <p:cNvSpPr/>
          <p:nvPr/>
        </p:nvSpPr>
        <p:spPr>
          <a:xfrm>
            <a:off x="0" y="1715610"/>
            <a:ext cx="12192000" cy="171339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D7CA0-BF3D-4313-A6E0-8E3A4CB49DC1}"/>
              </a:ext>
            </a:extLst>
          </p:cNvPr>
          <p:cNvSpPr/>
          <p:nvPr/>
        </p:nvSpPr>
        <p:spPr>
          <a:xfrm>
            <a:off x="0" y="3429000"/>
            <a:ext cx="12192000" cy="171339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D33485-205E-4C6E-9672-51DFB6E8B0BA}"/>
              </a:ext>
            </a:extLst>
          </p:cNvPr>
          <p:cNvSpPr/>
          <p:nvPr/>
        </p:nvSpPr>
        <p:spPr>
          <a:xfrm>
            <a:off x="0" y="5142390"/>
            <a:ext cx="12192000" cy="171561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A395A0-8CA3-42C7-AA45-1BF2F941C00C}"/>
              </a:ext>
            </a:extLst>
          </p:cNvPr>
          <p:cNvSpPr txBox="1"/>
          <p:nvPr/>
        </p:nvSpPr>
        <p:spPr>
          <a:xfrm>
            <a:off x="6282431" y="320262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090811-681B-4150-807E-C15A02F4F6CA}"/>
              </a:ext>
            </a:extLst>
          </p:cNvPr>
          <p:cNvSpPr txBox="1"/>
          <p:nvPr/>
        </p:nvSpPr>
        <p:spPr>
          <a:xfrm>
            <a:off x="6424474" y="700587"/>
            <a:ext cx="511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this text by your own text.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CBE8C6-F740-4305-9D57-DB447D23B561}"/>
              </a:ext>
            </a:extLst>
          </p:cNvPr>
          <p:cNvSpPr txBox="1"/>
          <p:nvPr/>
        </p:nvSpPr>
        <p:spPr>
          <a:xfrm>
            <a:off x="6874278" y="210478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5ADF89-F25B-43A7-902B-B56FB58CCDD1}"/>
              </a:ext>
            </a:extLst>
          </p:cNvPr>
          <p:cNvSpPr txBox="1"/>
          <p:nvPr/>
        </p:nvSpPr>
        <p:spPr>
          <a:xfrm>
            <a:off x="7016321" y="2485105"/>
            <a:ext cx="511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this text by your own text.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ECB950-3C0D-4D16-8DB0-D053615208F5}"/>
              </a:ext>
            </a:extLst>
          </p:cNvPr>
          <p:cNvSpPr txBox="1"/>
          <p:nvPr/>
        </p:nvSpPr>
        <p:spPr>
          <a:xfrm>
            <a:off x="269290" y="3738743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F2AD88-8462-4B4E-8E0E-926C095028C7}"/>
              </a:ext>
            </a:extLst>
          </p:cNvPr>
          <p:cNvSpPr txBox="1"/>
          <p:nvPr/>
        </p:nvSpPr>
        <p:spPr>
          <a:xfrm>
            <a:off x="411333" y="4119068"/>
            <a:ext cx="511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this text by your own text.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53CBE9-FE90-4B4D-A31E-10F22BC048B5}"/>
              </a:ext>
            </a:extLst>
          </p:cNvPr>
          <p:cNvSpPr txBox="1"/>
          <p:nvPr/>
        </p:nvSpPr>
        <p:spPr>
          <a:xfrm>
            <a:off x="277429" y="5471918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FFD6A3-A407-439C-94AF-EF11305931FD}"/>
              </a:ext>
            </a:extLst>
          </p:cNvPr>
          <p:cNvSpPr txBox="1"/>
          <p:nvPr/>
        </p:nvSpPr>
        <p:spPr>
          <a:xfrm>
            <a:off x="419472" y="5852243"/>
            <a:ext cx="5439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text, so please replace this text by your own text.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06E474-CAF1-482D-BAA3-E6EF91D588DA}"/>
              </a:ext>
            </a:extLst>
          </p:cNvPr>
          <p:cNvSpPr txBox="1"/>
          <p:nvPr/>
        </p:nvSpPr>
        <p:spPr>
          <a:xfrm>
            <a:off x="1054225" y="65442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0C0EE3E-FE3B-49E3-B554-456DBA4C0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3" y="495334"/>
            <a:ext cx="636793" cy="636793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ACDAE018-9E0D-49E0-BD49-32D86555128E}"/>
              </a:ext>
            </a:extLst>
          </p:cNvPr>
          <p:cNvSpPr txBox="1"/>
          <p:nvPr/>
        </p:nvSpPr>
        <p:spPr>
          <a:xfrm>
            <a:off x="1054225" y="2403458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AF12852-3E38-472A-B9FF-A8FA181F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3" y="2244372"/>
            <a:ext cx="636793" cy="636793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9A4100A-03FE-41E8-81D4-6C2C41890B0C}"/>
              </a:ext>
            </a:extLst>
          </p:cNvPr>
          <p:cNvSpPr txBox="1"/>
          <p:nvPr/>
        </p:nvSpPr>
        <p:spPr>
          <a:xfrm>
            <a:off x="9691277" y="4172893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652FB609-0F20-445A-A54A-DB026891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85" y="4013807"/>
            <a:ext cx="636793" cy="636793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378957DF-A2E8-4714-81F7-A0E1B548C980}"/>
              </a:ext>
            </a:extLst>
          </p:cNvPr>
          <p:cNvSpPr txBox="1"/>
          <p:nvPr/>
        </p:nvSpPr>
        <p:spPr>
          <a:xfrm>
            <a:off x="9697376" y="5886283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376768E7-312E-425D-8BA6-A889EE67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84" y="5727197"/>
            <a:ext cx="636793" cy="636793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D3D1EDA-D907-4E41-AB61-80327A30C983}"/>
              </a:ext>
            </a:extLst>
          </p:cNvPr>
          <p:cNvSpPr/>
          <p:nvPr/>
        </p:nvSpPr>
        <p:spPr>
          <a:xfrm flipH="1">
            <a:off x="3231473" y="0"/>
            <a:ext cx="2725445" cy="1713390"/>
          </a:xfrm>
          <a:prstGeom prst="parallelogram">
            <a:avLst>
              <a:gd name="adj" fmla="val 535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624E42-8C42-4B30-A98B-7436D8A4292C}"/>
              </a:ext>
            </a:extLst>
          </p:cNvPr>
          <p:cNvSpPr txBox="1"/>
          <p:nvPr/>
        </p:nvSpPr>
        <p:spPr>
          <a:xfrm>
            <a:off x="3675356" y="25875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F5597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rgbClr val="2F5597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FCEE41-2A2B-40B6-BA8F-41B728245E79}"/>
              </a:ext>
            </a:extLst>
          </p:cNvPr>
          <p:cNvSpPr txBox="1"/>
          <p:nvPr/>
        </p:nvSpPr>
        <p:spPr>
          <a:xfrm>
            <a:off x="4225032" y="746113"/>
            <a:ext cx="108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F5597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4400" dirty="0">
              <a:solidFill>
                <a:srgbClr val="2F5597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196EC08-7EC9-411C-8985-5880A0826770}"/>
              </a:ext>
            </a:extLst>
          </p:cNvPr>
          <p:cNvSpPr/>
          <p:nvPr/>
        </p:nvSpPr>
        <p:spPr>
          <a:xfrm flipH="1">
            <a:off x="4148833" y="1713390"/>
            <a:ext cx="2725445" cy="1713390"/>
          </a:xfrm>
          <a:prstGeom prst="parallelogram">
            <a:avLst>
              <a:gd name="adj" fmla="val 535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22C1B4-BE78-4839-9BD6-63AA1D984888}"/>
              </a:ext>
            </a:extLst>
          </p:cNvPr>
          <p:cNvSpPr txBox="1"/>
          <p:nvPr/>
        </p:nvSpPr>
        <p:spPr>
          <a:xfrm>
            <a:off x="4592716" y="197214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BF9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rgbClr val="BF9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C67C18-2521-49A1-8283-E50CB79244E6}"/>
              </a:ext>
            </a:extLst>
          </p:cNvPr>
          <p:cNvSpPr txBox="1"/>
          <p:nvPr/>
        </p:nvSpPr>
        <p:spPr>
          <a:xfrm>
            <a:off x="5142392" y="2459503"/>
            <a:ext cx="108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BF9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4400" dirty="0">
              <a:solidFill>
                <a:srgbClr val="BF9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88851BEE-9F72-4341-882E-21AAB581679D}"/>
              </a:ext>
            </a:extLst>
          </p:cNvPr>
          <p:cNvSpPr/>
          <p:nvPr/>
        </p:nvSpPr>
        <p:spPr>
          <a:xfrm flipH="1">
            <a:off x="5061752" y="3426780"/>
            <a:ext cx="2725445" cy="1713390"/>
          </a:xfrm>
          <a:prstGeom prst="parallelogram">
            <a:avLst>
              <a:gd name="adj" fmla="val 535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CA4BC8-8E50-4CD1-B734-192FAA2D0420}"/>
              </a:ext>
            </a:extLst>
          </p:cNvPr>
          <p:cNvSpPr txBox="1"/>
          <p:nvPr/>
        </p:nvSpPr>
        <p:spPr>
          <a:xfrm>
            <a:off x="5505635" y="368553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C0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rgbClr val="CC0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75FE36-7C6F-45A6-B029-9EEC255D7B4C}"/>
              </a:ext>
            </a:extLst>
          </p:cNvPr>
          <p:cNvSpPr txBox="1"/>
          <p:nvPr/>
        </p:nvSpPr>
        <p:spPr>
          <a:xfrm>
            <a:off x="6055311" y="4172893"/>
            <a:ext cx="108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CC0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4400" dirty="0">
              <a:solidFill>
                <a:srgbClr val="CC0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E0A39C65-4979-4CB9-A147-14CFA8617AA1}"/>
              </a:ext>
            </a:extLst>
          </p:cNvPr>
          <p:cNvSpPr/>
          <p:nvPr/>
        </p:nvSpPr>
        <p:spPr>
          <a:xfrm flipH="1">
            <a:off x="5983548" y="5137950"/>
            <a:ext cx="2725445" cy="1720050"/>
          </a:xfrm>
          <a:prstGeom prst="parallelogram">
            <a:avLst>
              <a:gd name="adj" fmla="val 535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13867D-2CD4-48EC-AC56-C2E0C62BB403}"/>
              </a:ext>
            </a:extLst>
          </p:cNvPr>
          <p:cNvSpPr txBox="1"/>
          <p:nvPr/>
        </p:nvSpPr>
        <p:spPr>
          <a:xfrm>
            <a:off x="6427432" y="5403360"/>
            <a:ext cx="155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76717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HEADING</a:t>
            </a:r>
            <a:endParaRPr lang="zh-CN" altLang="en-US" sz="2000" dirty="0">
              <a:solidFill>
                <a:srgbClr val="76717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548B98-D680-4B31-A3DC-8D6ADD905784}"/>
              </a:ext>
            </a:extLst>
          </p:cNvPr>
          <p:cNvSpPr txBox="1"/>
          <p:nvPr/>
        </p:nvSpPr>
        <p:spPr>
          <a:xfrm>
            <a:off x="6977108" y="5890723"/>
            <a:ext cx="108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76717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04</a:t>
            </a:r>
            <a:endParaRPr lang="zh-CN" altLang="en-US" sz="4400" dirty="0">
              <a:solidFill>
                <a:srgbClr val="76717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9CAE8A9-062B-4CEF-97E3-2EFC9EDA6B3F}"/>
              </a:ext>
            </a:extLst>
          </p:cNvPr>
          <p:cNvSpPr/>
          <p:nvPr/>
        </p:nvSpPr>
        <p:spPr>
          <a:xfrm>
            <a:off x="0" y="1624616"/>
            <a:ext cx="12192000" cy="10450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29405F8-C653-4036-9365-72442812221F}"/>
              </a:ext>
            </a:extLst>
          </p:cNvPr>
          <p:cNvSpPr/>
          <p:nvPr/>
        </p:nvSpPr>
        <p:spPr>
          <a:xfrm>
            <a:off x="0" y="-6823"/>
            <a:ext cx="12192000" cy="10450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19C9F1D-E6EE-4CE0-BBAE-6437D4A9ECA6}"/>
              </a:ext>
            </a:extLst>
          </p:cNvPr>
          <p:cNvSpPr/>
          <p:nvPr/>
        </p:nvSpPr>
        <p:spPr>
          <a:xfrm>
            <a:off x="0" y="3365905"/>
            <a:ext cx="12192000" cy="10450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D178C00-FA30-49A2-94F7-BC44BB054A37}"/>
              </a:ext>
            </a:extLst>
          </p:cNvPr>
          <p:cNvSpPr/>
          <p:nvPr/>
        </p:nvSpPr>
        <p:spPr>
          <a:xfrm>
            <a:off x="0" y="5081225"/>
            <a:ext cx="12192000" cy="10450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4078FBE-6EE5-4B25-AF5F-FF251ACDB51E}"/>
              </a:ext>
            </a:extLst>
          </p:cNvPr>
          <p:cNvSpPr/>
          <p:nvPr/>
        </p:nvSpPr>
        <p:spPr>
          <a:xfrm>
            <a:off x="0" y="6751734"/>
            <a:ext cx="12192000" cy="10450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905C2BF-FE39-4A79-B107-05FE7772A2AB}"/>
              </a:ext>
            </a:extLst>
          </p:cNvPr>
          <p:cNvSpPr/>
          <p:nvPr/>
        </p:nvSpPr>
        <p:spPr>
          <a:xfrm rot="16200000">
            <a:off x="-3372170" y="3365347"/>
            <a:ext cx="6864825" cy="1204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A8C3E5A-7A2D-442E-8652-0B6DEE44B88A}"/>
              </a:ext>
            </a:extLst>
          </p:cNvPr>
          <p:cNvSpPr/>
          <p:nvPr/>
        </p:nvSpPr>
        <p:spPr>
          <a:xfrm rot="16200000">
            <a:off x="8693429" y="3356469"/>
            <a:ext cx="6864825" cy="1204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" presetClass="entr" presetSubtype="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11" grpId="0" animBg="1"/>
      <p:bldP spid="12" grpId="0"/>
      <p:bldP spid="14" grpId="0"/>
      <p:bldP spid="16" grpId="0" animBg="1"/>
      <p:bldP spid="18" grpId="0"/>
      <p:bldP spid="20" grpId="0"/>
      <p:bldP spid="22" grpId="0" animBg="1"/>
      <p:bldP spid="24" grpId="0"/>
      <p:bldP spid="26" grpId="0"/>
      <p:bldP spid="28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Heavy</vt:lpstr>
      <vt:lpstr>思源黑体 Medium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13</cp:revision>
  <dcterms:created xsi:type="dcterms:W3CDTF">2020-08-18T02:53:15Z</dcterms:created>
  <dcterms:modified xsi:type="dcterms:W3CDTF">2020-08-18T05:27:05Z</dcterms:modified>
</cp:coreProperties>
</file>