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6B5"/>
    <a:srgbClr val="608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CB47-0586-4C6D-B907-4EF04F5A4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26FB4-B821-4229-ABE6-D35C1A614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2688B-C718-4901-9F89-0AA1946B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BA0A-0411-441A-AB3E-3A9B59BB789B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53242-45A2-4EA0-9052-719C7CF5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54536-330D-4277-B7AC-76FB840F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1AB1-99DA-46A6-A079-9DABB67B5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22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A8B6-1BF4-4552-8A96-EB002F66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6BEF2-BE8D-41CE-8989-471AB3FD3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DE54A-BECF-43E8-A60E-3DD8F979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BA0A-0411-441A-AB3E-3A9B59BB789B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AB6F-9FB1-45C5-81A3-2659D96F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FF60-0829-424F-AD18-A5AB1995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1AB1-99DA-46A6-A079-9DABB67B5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07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8D87E5-63B1-474E-8B90-07988274A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94C6E-C5A3-46FC-990C-C4A29C5BB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8410C-E40F-4EA0-9C8A-D9304E32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BA0A-0411-441A-AB3E-3A9B59BB789B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31ED9-D90D-4DFF-B703-1B6DD90B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9857-40D7-4899-9E1C-70E0035F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1AB1-99DA-46A6-A079-9DABB67B5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83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23B3-5AEB-4954-A45B-86F7D657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89068-5298-488F-AE3C-ED8038E9F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1D2F9-DBC3-47EF-9D9A-C26F2BD4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BA0A-0411-441A-AB3E-3A9B59BB789B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373F4-BF5E-450A-B19F-B365ADF4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F4E26-39EB-42AC-BF9B-194C7609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1AB1-99DA-46A6-A079-9DABB67B5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45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89FE-4304-4003-94E0-AEC3BA41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0A1E9-F01B-4648-A9EA-E64729823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3D2AB-2E1C-49C9-A830-77AF958E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BA0A-0411-441A-AB3E-3A9B59BB789B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8B8AF-5069-4CF4-816D-DA06B4DD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580B1-C7E5-48E4-873A-1FDAB282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1AB1-99DA-46A6-A079-9DABB67B5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06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5E21-0E52-4E94-BE04-52E4DAD2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342BF-8783-4CCA-B069-23D56B131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7198F-391E-41B8-908C-FF07C54FE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86405-E026-4F4A-8373-F901EFF0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BA0A-0411-441A-AB3E-3A9B59BB789B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7B727-5B62-40ED-8A53-D4242169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16DBB-731C-4608-A066-B4B6BC1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1AB1-99DA-46A6-A079-9DABB67B5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98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A2D3-10AF-43EE-B06E-75CE069B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79955-250B-4924-BA0D-0F6A5332B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9BE0F-5B9A-4B92-8F71-BDF3EAB8E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53D77-A7C5-4F16-912F-4F9991FDC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838F0-E69D-4CC0-AB17-5CCA005B3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004A9-206D-4B76-A21D-8E843D2A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BA0A-0411-441A-AB3E-3A9B59BB789B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A99E0-0FAC-49B8-8DDB-2E3D6847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FDDE0-832F-48C3-B149-92A70796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1AB1-99DA-46A6-A079-9DABB67B5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82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2DAF-E4CF-4CCB-A15C-74B606B1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EFAAF-905E-4604-9369-EECB834E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BA0A-0411-441A-AB3E-3A9B59BB789B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D490A-92C7-438C-95AF-00D8DEAF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B53E7-46F6-43FD-B4F0-4A347FFE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1AB1-99DA-46A6-A079-9DABB67B5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52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11F09-FDAE-406C-AE94-1C42D003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BA0A-0411-441A-AB3E-3A9B59BB789B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C7EE1-DAE4-488D-B2B6-8B1D3473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EF65B-A276-4B17-A725-4633EF3D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1AB1-99DA-46A6-A079-9DABB67B5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62D45-6A0B-4FE7-AED1-962E13B1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8EC94-CCCA-41DD-9619-283A41DB0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1AD64-7FB2-4E5B-9FDA-A68D127F0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64B89-B727-476A-9853-8C650902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BA0A-0411-441A-AB3E-3A9B59BB789B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532C4-3E61-4B65-8B55-C56145AB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0DED3-DE85-452B-9774-C204DE3C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1AB1-99DA-46A6-A079-9DABB67B5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07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04A1-B472-413A-904F-77E954293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51C36-5507-4301-AD42-B79E144DF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A00F8-DF6E-4430-BC0E-A3C04C31F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B5D25-A617-413C-9F41-A0308487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BA0A-0411-441A-AB3E-3A9B59BB789B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23204-69FC-43AA-9995-AC6847B7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7D64A-2456-40CD-A8F3-ED6688FC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1AB1-99DA-46A6-A079-9DABB67B5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4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4DEF68-BC9D-4A01-8AD7-F7215419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F81FA-CB22-4AD8-B16D-84513760D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A27CC-106A-46F1-9D9E-3CCA91EFE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1BA0A-0411-441A-AB3E-3A9B59BB789B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83C4-C3C1-4997-A79F-73D557509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40000-9A3C-4248-881F-AF2770472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61AB1-99DA-46A6-A079-9DABB67B5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72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6087CE"/>
            </a:gs>
            <a:gs pos="53000">
              <a:srgbClr val="5376B5"/>
            </a:gs>
            <a:gs pos="2000">
              <a:schemeClr val="accent1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C285946E-A168-4FAA-8847-CD6A48F47778}"/>
              </a:ext>
            </a:extLst>
          </p:cNvPr>
          <p:cNvSpPr/>
          <p:nvPr/>
        </p:nvSpPr>
        <p:spPr>
          <a:xfrm>
            <a:off x="5587481" y="6102220"/>
            <a:ext cx="1017037" cy="755780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9FF138-536A-4D76-9354-D4CBCDFDA31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096000" y="1716834"/>
            <a:ext cx="0" cy="43853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D231F1A0-B71B-46DB-9E29-2F7751D1A444}"/>
              </a:ext>
            </a:extLst>
          </p:cNvPr>
          <p:cNvSpPr/>
          <p:nvPr/>
        </p:nvSpPr>
        <p:spPr>
          <a:xfrm rot="16200000">
            <a:off x="6095999" y="321906"/>
            <a:ext cx="2789853" cy="2789853"/>
          </a:xfrm>
          <a:prstGeom prst="arc">
            <a:avLst>
              <a:gd name="adj1" fmla="val 16200000"/>
              <a:gd name="adj2" fmla="val 5199439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77B25803-B010-413E-9544-9A35AC26C9B1}"/>
              </a:ext>
            </a:extLst>
          </p:cNvPr>
          <p:cNvSpPr/>
          <p:nvPr/>
        </p:nvSpPr>
        <p:spPr>
          <a:xfrm rot="5400000" flipH="1">
            <a:off x="3306147" y="789019"/>
            <a:ext cx="2789853" cy="2789853"/>
          </a:xfrm>
          <a:prstGeom prst="arc">
            <a:avLst>
              <a:gd name="adj1" fmla="val 16200000"/>
              <a:gd name="adj2" fmla="val 536018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E15FFE3-4290-4CF5-A901-D91E57308CE5}"/>
              </a:ext>
            </a:extLst>
          </p:cNvPr>
          <p:cNvSpPr/>
          <p:nvPr/>
        </p:nvSpPr>
        <p:spPr>
          <a:xfrm rot="5400000" flipH="1">
            <a:off x="3708526" y="3946848"/>
            <a:ext cx="2387469" cy="2387469"/>
          </a:xfrm>
          <a:prstGeom prst="arc">
            <a:avLst>
              <a:gd name="adj1" fmla="val 16200000"/>
              <a:gd name="adj2" fmla="val 536018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7F66B07-A20D-4279-92E4-18C862E3C224}"/>
              </a:ext>
            </a:extLst>
          </p:cNvPr>
          <p:cNvSpPr/>
          <p:nvPr/>
        </p:nvSpPr>
        <p:spPr>
          <a:xfrm rot="16200000">
            <a:off x="6095996" y="2779939"/>
            <a:ext cx="2232348" cy="2232348"/>
          </a:xfrm>
          <a:prstGeom prst="arc">
            <a:avLst>
              <a:gd name="adj1" fmla="val 16200000"/>
              <a:gd name="adj2" fmla="val 536018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18AD03C-4755-4856-82E2-8F61CF4E3B61}"/>
              </a:ext>
            </a:extLst>
          </p:cNvPr>
          <p:cNvSpPr/>
          <p:nvPr/>
        </p:nvSpPr>
        <p:spPr>
          <a:xfrm>
            <a:off x="8779615" y="1610596"/>
            <a:ext cx="212475" cy="2124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C41A0686-E437-406E-921F-DB8EB8F695A7}"/>
              </a:ext>
            </a:extLst>
          </p:cNvPr>
          <p:cNvSpPr/>
          <p:nvPr/>
        </p:nvSpPr>
        <p:spPr>
          <a:xfrm>
            <a:off x="7725775" y="1961598"/>
            <a:ext cx="2320155" cy="1063105"/>
          </a:xfrm>
          <a:prstGeom prst="trapezoid">
            <a:avLst>
              <a:gd name="adj" fmla="val 813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CB1C0A-CBB0-472A-94AC-5704966D2B83}"/>
              </a:ext>
            </a:extLst>
          </p:cNvPr>
          <p:cNvSpPr/>
          <p:nvPr/>
        </p:nvSpPr>
        <p:spPr>
          <a:xfrm>
            <a:off x="8726985" y="1814437"/>
            <a:ext cx="337949" cy="3919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A53CB09F-DFDD-47ED-A154-1312E14D542F}"/>
              </a:ext>
            </a:extLst>
          </p:cNvPr>
          <p:cNvSpPr/>
          <p:nvPr/>
        </p:nvSpPr>
        <p:spPr>
          <a:xfrm>
            <a:off x="8591938" y="1716834"/>
            <a:ext cx="587828" cy="244764"/>
          </a:xfrm>
          <a:prstGeom prst="trapezoid">
            <a:avLst>
              <a:gd name="adj" fmla="val 7700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6650C-762E-450C-B38C-0ED0E2CA393E}"/>
              </a:ext>
            </a:extLst>
          </p:cNvPr>
          <p:cNvSpPr txBox="1"/>
          <p:nvPr/>
        </p:nvSpPr>
        <p:spPr>
          <a:xfrm>
            <a:off x="8830644" y="1885920"/>
            <a:ext cx="13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C000"/>
                </a:solidFill>
                <a:latin typeface="Tw Cen MT" panose="020B0602020104020603" pitchFamily="34" charset="0"/>
              </a:rPr>
              <a:t>1</a:t>
            </a:r>
            <a:endParaRPr lang="zh-CN" altLang="en-US" dirty="0">
              <a:solidFill>
                <a:srgbClr val="FFC000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0B04EC-71E2-4341-AE02-A839C516A226}"/>
              </a:ext>
            </a:extLst>
          </p:cNvPr>
          <p:cNvSpPr txBox="1"/>
          <p:nvPr/>
        </p:nvSpPr>
        <p:spPr>
          <a:xfrm>
            <a:off x="8373647" y="2206944"/>
            <a:ext cx="1024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TITLE</a:t>
            </a:r>
          </a:p>
          <a:p>
            <a:pPr algn="ctr"/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TYPE YOUR  TEXT HERE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CDF8AE4-448F-405B-AF48-21CC54BF0E01}"/>
              </a:ext>
            </a:extLst>
          </p:cNvPr>
          <p:cNvSpPr/>
          <p:nvPr/>
        </p:nvSpPr>
        <p:spPr>
          <a:xfrm>
            <a:off x="3183605" y="2164765"/>
            <a:ext cx="212475" cy="2124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EB9313CE-E4E1-4429-828F-0832F0374EEB}"/>
              </a:ext>
            </a:extLst>
          </p:cNvPr>
          <p:cNvSpPr/>
          <p:nvPr/>
        </p:nvSpPr>
        <p:spPr>
          <a:xfrm>
            <a:off x="2129765" y="2515767"/>
            <a:ext cx="2320155" cy="1063105"/>
          </a:xfrm>
          <a:prstGeom prst="trapezoid">
            <a:avLst>
              <a:gd name="adj" fmla="val 813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8D6BA6-9172-4563-8C83-812DAF167616}"/>
              </a:ext>
            </a:extLst>
          </p:cNvPr>
          <p:cNvSpPr/>
          <p:nvPr/>
        </p:nvSpPr>
        <p:spPr>
          <a:xfrm>
            <a:off x="3130975" y="2368606"/>
            <a:ext cx="337949" cy="3919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E87077B0-3AFE-4353-8E61-4B59C3BC6EA2}"/>
              </a:ext>
            </a:extLst>
          </p:cNvPr>
          <p:cNvSpPr/>
          <p:nvPr/>
        </p:nvSpPr>
        <p:spPr>
          <a:xfrm>
            <a:off x="2995928" y="2271003"/>
            <a:ext cx="587828" cy="244764"/>
          </a:xfrm>
          <a:prstGeom prst="trapezoid">
            <a:avLst>
              <a:gd name="adj" fmla="val 7700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7F9FD0-4285-44B5-BF4F-3D501E477B72}"/>
              </a:ext>
            </a:extLst>
          </p:cNvPr>
          <p:cNvSpPr txBox="1"/>
          <p:nvPr/>
        </p:nvSpPr>
        <p:spPr>
          <a:xfrm>
            <a:off x="3234634" y="2440089"/>
            <a:ext cx="13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Tw Cen MT" panose="020B0602020104020603" pitchFamily="34" charset="0"/>
              </a:rPr>
              <a:t>2</a:t>
            </a:r>
            <a:endParaRPr lang="zh-CN" altLang="en-US" dirty="0">
              <a:solidFill>
                <a:srgbClr val="00B050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8FEC8F-F284-45EF-B538-23FF798DF948}"/>
              </a:ext>
            </a:extLst>
          </p:cNvPr>
          <p:cNvSpPr txBox="1"/>
          <p:nvPr/>
        </p:nvSpPr>
        <p:spPr>
          <a:xfrm>
            <a:off x="2777637" y="2761113"/>
            <a:ext cx="1024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TITLE</a:t>
            </a:r>
          </a:p>
          <a:p>
            <a:pPr algn="ctr"/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TYPE YOUR  TEXT HERE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62126FF-D2E6-4B5B-A67D-DAB9F1D3589C}"/>
              </a:ext>
            </a:extLst>
          </p:cNvPr>
          <p:cNvSpPr/>
          <p:nvPr/>
        </p:nvSpPr>
        <p:spPr>
          <a:xfrm>
            <a:off x="8222106" y="3868896"/>
            <a:ext cx="212475" cy="2124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rapezoid 28">
            <a:extLst>
              <a:ext uri="{FF2B5EF4-FFF2-40B4-BE49-F238E27FC236}">
                <a16:creationId xmlns:a16="http://schemas.microsoft.com/office/drawing/2014/main" id="{EFAE099D-B797-49E1-B041-51A5594282F9}"/>
              </a:ext>
            </a:extLst>
          </p:cNvPr>
          <p:cNvSpPr/>
          <p:nvPr/>
        </p:nvSpPr>
        <p:spPr>
          <a:xfrm>
            <a:off x="7168266" y="4219898"/>
            <a:ext cx="2320155" cy="1063105"/>
          </a:xfrm>
          <a:prstGeom prst="trapezoid">
            <a:avLst>
              <a:gd name="adj" fmla="val 813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F9788B8-ECA6-4D2B-B13F-C8EC99B4FF17}"/>
              </a:ext>
            </a:extLst>
          </p:cNvPr>
          <p:cNvSpPr/>
          <p:nvPr/>
        </p:nvSpPr>
        <p:spPr>
          <a:xfrm>
            <a:off x="8169476" y="4072737"/>
            <a:ext cx="337949" cy="3919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rapezoid 30">
            <a:extLst>
              <a:ext uri="{FF2B5EF4-FFF2-40B4-BE49-F238E27FC236}">
                <a16:creationId xmlns:a16="http://schemas.microsoft.com/office/drawing/2014/main" id="{B213342E-9D33-4F33-80EF-D27DA3778553}"/>
              </a:ext>
            </a:extLst>
          </p:cNvPr>
          <p:cNvSpPr/>
          <p:nvPr/>
        </p:nvSpPr>
        <p:spPr>
          <a:xfrm>
            <a:off x="8034429" y="3975134"/>
            <a:ext cx="587828" cy="244764"/>
          </a:xfrm>
          <a:prstGeom prst="trapezoid">
            <a:avLst>
              <a:gd name="adj" fmla="val 7700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B937B1-0A32-45A1-96FA-D561A593D59B}"/>
              </a:ext>
            </a:extLst>
          </p:cNvPr>
          <p:cNvSpPr txBox="1"/>
          <p:nvPr/>
        </p:nvSpPr>
        <p:spPr>
          <a:xfrm>
            <a:off x="8273135" y="4144220"/>
            <a:ext cx="13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Tw Cen MT" panose="020B0602020104020603" pitchFamily="34" charset="0"/>
              </a:rPr>
              <a:t>3</a:t>
            </a:r>
            <a:endParaRPr lang="zh-CN" altLang="en-US" dirty="0">
              <a:solidFill>
                <a:srgbClr val="7030A0"/>
              </a:solidFill>
              <a:latin typeface="Tw Cen MT" panose="020B06020201040206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959C23-3F19-46EC-B118-E1DC5AD16261}"/>
              </a:ext>
            </a:extLst>
          </p:cNvPr>
          <p:cNvSpPr txBox="1"/>
          <p:nvPr/>
        </p:nvSpPr>
        <p:spPr>
          <a:xfrm>
            <a:off x="7816138" y="4465244"/>
            <a:ext cx="1024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TITLE</a:t>
            </a:r>
          </a:p>
          <a:p>
            <a:pPr algn="ctr"/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TYPE YOUR  TEXT HERE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20ED2AC-A169-49BE-AED4-BD22B012A67D}"/>
              </a:ext>
            </a:extLst>
          </p:cNvPr>
          <p:cNvSpPr/>
          <p:nvPr/>
        </p:nvSpPr>
        <p:spPr>
          <a:xfrm>
            <a:off x="3582893" y="5083488"/>
            <a:ext cx="212475" cy="2124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rapezoid 34">
            <a:extLst>
              <a:ext uri="{FF2B5EF4-FFF2-40B4-BE49-F238E27FC236}">
                <a16:creationId xmlns:a16="http://schemas.microsoft.com/office/drawing/2014/main" id="{4B56D90C-3A51-4F7A-8C09-9BFBC7F5C597}"/>
              </a:ext>
            </a:extLst>
          </p:cNvPr>
          <p:cNvSpPr/>
          <p:nvPr/>
        </p:nvSpPr>
        <p:spPr>
          <a:xfrm>
            <a:off x="2529053" y="5434490"/>
            <a:ext cx="2320155" cy="1063105"/>
          </a:xfrm>
          <a:prstGeom prst="trapezoid">
            <a:avLst>
              <a:gd name="adj" fmla="val 813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86629A9-EC28-40FC-9631-4C0551902F4E}"/>
              </a:ext>
            </a:extLst>
          </p:cNvPr>
          <p:cNvSpPr/>
          <p:nvPr/>
        </p:nvSpPr>
        <p:spPr>
          <a:xfrm>
            <a:off x="3530263" y="5287329"/>
            <a:ext cx="337949" cy="3919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rapezoid 36">
            <a:extLst>
              <a:ext uri="{FF2B5EF4-FFF2-40B4-BE49-F238E27FC236}">
                <a16:creationId xmlns:a16="http://schemas.microsoft.com/office/drawing/2014/main" id="{31D9A35A-8F22-4ADD-9B3B-D8640A4845D2}"/>
              </a:ext>
            </a:extLst>
          </p:cNvPr>
          <p:cNvSpPr/>
          <p:nvPr/>
        </p:nvSpPr>
        <p:spPr>
          <a:xfrm>
            <a:off x="3395216" y="5189726"/>
            <a:ext cx="587828" cy="244764"/>
          </a:xfrm>
          <a:prstGeom prst="trapezoid">
            <a:avLst>
              <a:gd name="adj" fmla="val 7700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411393-7430-40B3-9878-77185DD44416}"/>
              </a:ext>
            </a:extLst>
          </p:cNvPr>
          <p:cNvSpPr txBox="1"/>
          <p:nvPr/>
        </p:nvSpPr>
        <p:spPr>
          <a:xfrm>
            <a:off x="3633922" y="5358812"/>
            <a:ext cx="13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w Cen MT" panose="020B0602020104020603" pitchFamily="34" charset="0"/>
              </a:rPr>
              <a:t>4</a:t>
            </a:r>
            <a:endParaRPr lang="zh-CN" altLang="en-US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BBAB97-5FA6-4F25-A207-F2CF03E5A277}"/>
              </a:ext>
            </a:extLst>
          </p:cNvPr>
          <p:cNvSpPr txBox="1"/>
          <p:nvPr/>
        </p:nvSpPr>
        <p:spPr>
          <a:xfrm>
            <a:off x="3176925" y="5679836"/>
            <a:ext cx="1024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TITLE</a:t>
            </a:r>
          </a:p>
          <a:p>
            <a:pPr algn="ctr"/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TYPE YOUR  TEXT HERE</a:t>
            </a:r>
            <a:endParaRPr lang="zh-CN" altLang="en-US" sz="1100" dirty="0">
              <a:solidFill>
                <a:schemeClr val="bg2">
                  <a:lumMod val="25000"/>
                </a:schemeClr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3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4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9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7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/>
      <p:bldP spid="23" grpId="0" animBg="1"/>
      <p:bldP spid="24" grpId="0" animBg="1"/>
      <p:bldP spid="26" grpId="0"/>
      <p:bldP spid="27" grpId="0"/>
      <p:bldP spid="29" grpId="0" animBg="1"/>
      <p:bldP spid="30" grpId="0" animBg="1"/>
      <p:bldP spid="32" grpId="0"/>
      <p:bldP spid="33" grpId="0"/>
      <p:bldP spid="35" grpId="0" animBg="1"/>
      <p:bldP spid="36" grpId="0" animBg="1"/>
      <p:bldP spid="38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思源黑体 Medium</vt:lpstr>
      <vt:lpstr>思源黑体 Normal</vt:lpstr>
      <vt:lpstr>Arial</vt:lpstr>
      <vt:lpstr>Tw Cen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shanchun</dc:creator>
  <cp:lastModifiedBy>zhang shanchun</cp:lastModifiedBy>
  <cp:revision>6</cp:revision>
  <dcterms:created xsi:type="dcterms:W3CDTF">2020-08-26T09:18:25Z</dcterms:created>
  <dcterms:modified xsi:type="dcterms:W3CDTF">2020-08-26T10:11:45Z</dcterms:modified>
</cp:coreProperties>
</file>