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5DF39-BDC3-4896-90FF-77725FDA0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D386E2-712B-4C12-B209-9E2B2FC35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5640-2368-4647-A4D1-0CA7C2D5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EB5E-E161-4053-9AD0-DF087AAF344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D77E9-D8B3-4804-BFF7-2BBB7823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B76D9-C5F8-4F52-8DAE-29FC0FE0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6139-C044-4D0F-94CD-137C14A3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9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E841F-D2EC-4FEC-93D1-4423947F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462F07-6BB9-49B9-B967-B06CF9C12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8D5DB-9FD3-4A55-8992-E02CC10C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EB5E-E161-4053-9AD0-DF087AAF344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631F3-A8E4-4736-9D57-35730B95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5B064-477D-4BD7-ACD5-47B5AB96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6139-C044-4D0F-94CD-137C14A3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52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D26B17-8CA6-456D-B8E2-56F92C57A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D8D03-AE97-4B47-A21D-A061B7F4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A1F51-1CF5-449D-A87A-24B6FB4C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EB5E-E161-4053-9AD0-DF087AAF344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F8898-833C-444F-BE6B-B4AB22EA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3EC04-022E-44F9-8BF5-A978119C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6139-C044-4D0F-94CD-137C14A3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119A0-A58F-4BC9-B227-AF21B9AB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20B49-A2EA-4ABB-89F0-E7961A01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CEA0A-B13E-46EC-A10D-7D32DABF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EB5E-E161-4053-9AD0-DF087AAF344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C68AC-F63F-4093-A6AE-0F17170C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5EACD-C6CC-4D9E-B834-60FC2FBE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6139-C044-4D0F-94CD-137C14A3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7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B765B-63BB-4BA9-85C6-6957555E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CA210-1128-49FE-B3E4-D1C5FD08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FCC46-6F63-4DC1-82B4-CA02DAE8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EB5E-E161-4053-9AD0-DF087AAF344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B06AB-56D5-4BDE-94B1-ADF1DDF1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6333A-E2E2-4655-A8D0-30A131F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6139-C044-4D0F-94CD-137C14A3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55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9A749-936C-467F-99B3-DD7C8697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06318-E790-410E-BDB7-89BF41A12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664139-E29C-433B-8AAC-B97F10231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D757D-2A05-4291-8B1C-50FD3664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EB5E-E161-4053-9AD0-DF087AAF344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CD9DCB-2527-4FF0-94FD-0D367BDF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98538-2EC6-4094-8D1B-54C722A1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6139-C044-4D0F-94CD-137C14A3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0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942C5-6E83-4E5E-AFFA-151CEC6F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664FE-945E-461A-87F2-2FC48B1DA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4CC9B9-0F0B-454E-9E70-94B8C6B9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2D2691-8379-40F7-88A9-D31674CC0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07AFA2-3E4D-4F5C-B114-E3B9925D9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55E4CA-A616-4A3A-85EA-C52C9323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EB5E-E161-4053-9AD0-DF087AAF344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CA7463-6281-46BF-B7AE-9FCF258B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63F8B6-77E4-4654-BA8A-4B977405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6139-C044-4D0F-94CD-137C14A3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8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16A2E-A877-464F-81C0-5A317530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8E07FE-9020-46AB-A75B-E5BBD1E6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EB5E-E161-4053-9AD0-DF087AAF344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DD195-7AEF-4DBD-90C5-C9F5DDA9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17BB94-431B-412C-92D9-6D752A7A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6139-C044-4D0F-94CD-137C14A3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2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9A9602-DFEB-48AE-A9E7-7C84542F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EB5E-E161-4053-9AD0-DF087AAF344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B36404-2CD2-461C-AF7C-69EBE036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F413DB-4C7D-4917-908C-3B07AE62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6139-C044-4D0F-94CD-137C14A3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4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5D9BF-1BDA-4FB6-B5EB-BA114A06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2EFF9-F46B-4667-9D1E-75E55E9C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67BB3-9292-4003-AE08-93AD73BA7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41B1D-722B-4D52-A357-7055366D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EB5E-E161-4053-9AD0-DF087AAF344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D4B02-C9CF-4C58-A4E1-92B6EF8E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9B99CD-0C64-41BA-A6B4-0FA281C4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6139-C044-4D0F-94CD-137C14A3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7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F8385-CA33-415D-A8B6-A54CBB9C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D4A78B-CFDC-41A4-B615-EE518F50C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9AD261-A302-489E-929A-583AD1D7E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6EA91-B355-4244-B463-90635962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EB5E-E161-4053-9AD0-DF087AAF344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516D6-67BD-4357-B429-633CF323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7CD69F-1D05-42D1-AB1B-20449BE1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6139-C044-4D0F-94CD-137C14A3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7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DCDED4-220E-4930-98EF-0731B61E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B3C810-F0BF-4C47-B024-A4EAF35C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A76D4-BAFD-4729-9323-83498A003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4EB5E-E161-4053-9AD0-DF087AAF344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23B64-796B-4BC6-9E49-4B59FBF09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9C264-C14C-4207-91FD-58FE69F34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16139-C044-4D0F-94CD-137C14A3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0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顶角 6">
            <a:extLst>
              <a:ext uri="{FF2B5EF4-FFF2-40B4-BE49-F238E27FC236}">
                <a16:creationId xmlns:a16="http://schemas.microsoft.com/office/drawing/2014/main" id="{EFEBD9A4-00D3-4645-B24E-2A3DC0FA0432}"/>
              </a:ext>
            </a:extLst>
          </p:cNvPr>
          <p:cNvSpPr/>
          <p:nvPr/>
        </p:nvSpPr>
        <p:spPr>
          <a:xfrm>
            <a:off x="2154331" y="1752039"/>
            <a:ext cx="1685925" cy="1952625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A5C54DD-2811-4B71-A993-C3132EAD62B5}"/>
              </a:ext>
            </a:extLst>
          </p:cNvPr>
          <p:cNvSpPr/>
          <p:nvPr/>
        </p:nvSpPr>
        <p:spPr>
          <a:xfrm flipV="1">
            <a:off x="2154331" y="2728351"/>
            <a:ext cx="1685925" cy="3476625"/>
          </a:xfrm>
          <a:custGeom>
            <a:avLst/>
            <a:gdLst>
              <a:gd name="connsiteX0" fmla="*/ 0 w 1685925"/>
              <a:gd name="connsiteY0" fmla="*/ 3476625 h 3476625"/>
              <a:gd name="connsiteX1" fmla="*/ 233362 w 1685925"/>
              <a:gd name="connsiteY1" fmla="*/ 3476625 h 3476625"/>
              <a:gd name="connsiteX2" fmla="*/ 842962 w 1685925"/>
              <a:gd name="connsiteY2" fmla="*/ 2867025 h 3476625"/>
              <a:gd name="connsiteX3" fmla="*/ 1452562 w 1685925"/>
              <a:gd name="connsiteY3" fmla="*/ 3476625 h 3476625"/>
              <a:gd name="connsiteX4" fmla="*/ 1685925 w 1685925"/>
              <a:gd name="connsiteY4" fmla="*/ 3476625 h 3476625"/>
              <a:gd name="connsiteX5" fmla="*/ 1685925 w 1685925"/>
              <a:gd name="connsiteY5" fmla="*/ 280993 h 3476625"/>
              <a:gd name="connsiteX6" fmla="*/ 1404932 w 1685925"/>
              <a:gd name="connsiteY6" fmla="*/ 0 h 3476625"/>
              <a:gd name="connsiteX7" fmla="*/ 280993 w 1685925"/>
              <a:gd name="connsiteY7" fmla="*/ 0 h 3476625"/>
              <a:gd name="connsiteX8" fmla="*/ 0 w 1685925"/>
              <a:gd name="connsiteY8" fmla="*/ 280993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925" h="3476625">
                <a:moveTo>
                  <a:pt x="0" y="3476625"/>
                </a:moveTo>
                <a:lnTo>
                  <a:pt x="233362" y="3476625"/>
                </a:lnTo>
                <a:cubicBezTo>
                  <a:pt x="233362" y="3139952"/>
                  <a:pt x="506289" y="2867025"/>
                  <a:pt x="842962" y="2867025"/>
                </a:cubicBezTo>
                <a:cubicBezTo>
                  <a:pt x="1179635" y="2867025"/>
                  <a:pt x="1452562" y="3139952"/>
                  <a:pt x="1452562" y="3476625"/>
                </a:cubicBezTo>
                <a:lnTo>
                  <a:pt x="1685925" y="3476625"/>
                </a:lnTo>
                <a:lnTo>
                  <a:pt x="1685925" y="280993"/>
                </a:lnTo>
                <a:cubicBezTo>
                  <a:pt x="1685925" y="125805"/>
                  <a:pt x="1560120" y="0"/>
                  <a:pt x="1404932" y="0"/>
                </a:cubicBezTo>
                <a:lnTo>
                  <a:pt x="280993" y="0"/>
                </a:lnTo>
                <a:cubicBezTo>
                  <a:pt x="125805" y="0"/>
                  <a:pt x="0" y="125805"/>
                  <a:pt x="0" y="2809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27381A-BDEE-4CA1-B791-7009F37142B0}"/>
              </a:ext>
            </a:extLst>
          </p:cNvPr>
          <p:cNvSpPr txBox="1"/>
          <p:nvPr/>
        </p:nvSpPr>
        <p:spPr>
          <a:xfrm>
            <a:off x="2154331" y="1880627"/>
            <a:ext cx="168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DA7003-7BFA-4F75-AC10-0CD159272E60}"/>
              </a:ext>
            </a:extLst>
          </p:cNvPr>
          <p:cNvSpPr txBox="1"/>
          <p:nvPr/>
        </p:nvSpPr>
        <p:spPr>
          <a:xfrm>
            <a:off x="2778218" y="2294309"/>
            <a:ext cx="438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1</a:t>
            </a:r>
            <a:endParaRPr lang="zh-CN" altLang="en-US" sz="5400" b="1" dirty="0">
              <a:solidFill>
                <a:schemeClr val="bg1"/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114ED5-1B8B-42E7-8FC2-C25D4EB25B79}"/>
              </a:ext>
            </a:extLst>
          </p:cNvPr>
          <p:cNvSpPr txBox="1"/>
          <p:nvPr/>
        </p:nvSpPr>
        <p:spPr>
          <a:xfrm>
            <a:off x="2154332" y="3466106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功能介绍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8FE3E5-BA5B-459C-941E-95AAB2C7B519}"/>
              </a:ext>
            </a:extLst>
          </p:cNvPr>
          <p:cNvSpPr txBox="1"/>
          <p:nvPr/>
        </p:nvSpPr>
        <p:spPr>
          <a:xfrm>
            <a:off x="2154329" y="4150879"/>
            <a:ext cx="1685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核心功能介绍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核心功能介绍</a:t>
            </a:r>
          </a:p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核心功能介绍</a:t>
            </a:r>
          </a:p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核心功能介绍</a:t>
            </a:r>
          </a:p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核心功能介绍</a:t>
            </a:r>
          </a:p>
          <a:p>
            <a:pPr algn="ctr"/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18" name="矩形: 圆顶角 17">
            <a:extLst>
              <a:ext uri="{FF2B5EF4-FFF2-40B4-BE49-F238E27FC236}">
                <a16:creationId xmlns:a16="http://schemas.microsoft.com/office/drawing/2014/main" id="{98FB0688-D295-43F0-A717-10C13D95F2EB}"/>
              </a:ext>
            </a:extLst>
          </p:cNvPr>
          <p:cNvSpPr/>
          <p:nvPr/>
        </p:nvSpPr>
        <p:spPr>
          <a:xfrm>
            <a:off x="4270001" y="1752039"/>
            <a:ext cx="1685925" cy="1952625"/>
          </a:xfrm>
          <a:prstGeom prst="round2Same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0AB2873-7FF0-4642-B484-7DB698C7D0AF}"/>
              </a:ext>
            </a:extLst>
          </p:cNvPr>
          <p:cNvSpPr/>
          <p:nvPr/>
        </p:nvSpPr>
        <p:spPr>
          <a:xfrm flipV="1">
            <a:off x="4270001" y="2728351"/>
            <a:ext cx="1685925" cy="3476625"/>
          </a:xfrm>
          <a:custGeom>
            <a:avLst/>
            <a:gdLst>
              <a:gd name="connsiteX0" fmla="*/ 0 w 1685925"/>
              <a:gd name="connsiteY0" fmla="*/ 3476625 h 3476625"/>
              <a:gd name="connsiteX1" fmla="*/ 233362 w 1685925"/>
              <a:gd name="connsiteY1" fmla="*/ 3476625 h 3476625"/>
              <a:gd name="connsiteX2" fmla="*/ 842962 w 1685925"/>
              <a:gd name="connsiteY2" fmla="*/ 2867025 h 3476625"/>
              <a:gd name="connsiteX3" fmla="*/ 1452562 w 1685925"/>
              <a:gd name="connsiteY3" fmla="*/ 3476625 h 3476625"/>
              <a:gd name="connsiteX4" fmla="*/ 1685925 w 1685925"/>
              <a:gd name="connsiteY4" fmla="*/ 3476625 h 3476625"/>
              <a:gd name="connsiteX5" fmla="*/ 1685925 w 1685925"/>
              <a:gd name="connsiteY5" fmla="*/ 280993 h 3476625"/>
              <a:gd name="connsiteX6" fmla="*/ 1404932 w 1685925"/>
              <a:gd name="connsiteY6" fmla="*/ 0 h 3476625"/>
              <a:gd name="connsiteX7" fmla="*/ 280993 w 1685925"/>
              <a:gd name="connsiteY7" fmla="*/ 0 h 3476625"/>
              <a:gd name="connsiteX8" fmla="*/ 0 w 1685925"/>
              <a:gd name="connsiteY8" fmla="*/ 280993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925" h="3476625">
                <a:moveTo>
                  <a:pt x="0" y="3476625"/>
                </a:moveTo>
                <a:lnTo>
                  <a:pt x="233362" y="3476625"/>
                </a:lnTo>
                <a:cubicBezTo>
                  <a:pt x="233362" y="3139952"/>
                  <a:pt x="506289" y="2867025"/>
                  <a:pt x="842962" y="2867025"/>
                </a:cubicBezTo>
                <a:cubicBezTo>
                  <a:pt x="1179635" y="2867025"/>
                  <a:pt x="1452562" y="3139952"/>
                  <a:pt x="1452562" y="3476625"/>
                </a:cubicBezTo>
                <a:lnTo>
                  <a:pt x="1685925" y="3476625"/>
                </a:lnTo>
                <a:lnTo>
                  <a:pt x="1685925" y="280993"/>
                </a:lnTo>
                <a:cubicBezTo>
                  <a:pt x="1685925" y="125805"/>
                  <a:pt x="1560120" y="0"/>
                  <a:pt x="1404932" y="0"/>
                </a:cubicBezTo>
                <a:lnTo>
                  <a:pt x="280993" y="0"/>
                </a:lnTo>
                <a:cubicBezTo>
                  <a:pt x="125805" y="0"/>
                  <a:pt x="0" y="125805"/>
                  <a:pt x="0" y="2809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5C4958-FC27-4FAF-BABC-58B97B767C56}"/>
              </a:ext>
            </a:extLst>
          </p:cNvPr>
          <p:cNvSpPr txBox="1"/>
          <p:nvPr/>
        </p:nvSpPr>
        <p:spPr>
          <a:xfrm>
            <a:off x="4270001" y="1880627"/>
            <a:ext cx="168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模块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69ACBC-5F62-4670-8C56-A01F4865F450}"/>
              </a:ext>
            </a:extLst>
          </p:cNvPr>
          <p:cNvSpPr txBox="1"/>
          <p:nvPr/>
        </p:nvSpPr>
        <p:spPr>
          <a:xfrm>
            <a:off x="4893888" y="2294309"/>
            <a:ext cx="438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2</a:t>
            </a:r>
            <a:endParaRPr lang="zh-CN" altLang="en-US" sz="5400" b="1" dirty="0">
              <a:solidFill>
                <a:schemeClr val="bg1"/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C95BB3-3680-4A5A-A69B-BB2BBE019677}"/>
              </a:ext>
            </a:extLst>
          </p:cNvPr>
          <p:cNvSpPr txBox="1"/>
          <p:nvPr/>
        </p:nvSpPr>
        <p:spPr>
          <a:xfrm>
            <a:off x="4269998" y="3466105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92D050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功能介绍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57B751-74CA-438A-9424-C195B00E9189}"/>
              </a:ext>
            </a:extLst>
          </p:cNvPr>
          <p:cNvSpPr txBox="1"/>
          <p:nvPr/>
        </p:nvSpPr>
        <p:spPr>
          <a:xfrm>
            <a:off x="4269998" y="4150879"/>
            <a:ext cx="1685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r>
              <a:rPr lang="zh-CN" altLang="en-US" dirty="0"/>
              <a:t>核心功能介绍</a:t>
            </a:r>
            <a:endParaRPr lang="en-US" altLang="zh-CN" dirty="0"/>
          </a:p>
          <a:p>
            <a:r>
              <a:rPr lang="zh-CN" altLang="en-US" dirty="0"/>
              <a:t>核心功能介绍</a:t>
            </a:r>
          </a:p>
          <a:p>
            <a:r>
              <a:rPr lang="zh-CN" altLang="en-US" dirty="0"/>
              <a:t>核心功能介绍</a:t>
            </a:r>
          </a:p>
          <a:p>
            <a:r>
              <a:rPr lang="zh-CN" altLang="en-US" dirty="0"/>
              <a:t>核心功能介绍</a:t>
            </a:r>
          </a:p>
          <a:p>
            <a:r>
              <a:rPr lang="zh-CN" altLang="en-US" dirty="0"/>
              <a:t>核心功能介绍</a:t>
            </a:r>
          </a:p>
          <a:p>
            <a:endParaRPr lang="zh-CN" altLang="en-US" dirty="0"/>
          </a:p>
        </p:txBody>
      </p:sp>
      <p:sp>
        <p:nvSpPr>
          <p:cNvPr id="24" name="矩形: 圆顶角 23">
            <a:extLst>
              <a:ext uri="{FF2B5EF4-FFF2-40B4-BE49-F238E27FC236}">
                <a16:creationId xmlns:a16="http://schemas.microsoft.com/office/drawing/2014/main" id="{A947244F-533B-4AEA-9668-453B95D91322}"/>
              </a:ext>
            </a:extLst>
          </p:cNvPr>
          <p:cNvSpPr/>
          <p:nvPr/>
        </p:nvSpPr>
        <p:spPr>
          <a:xfrm>
            <a:off x="6385668" y="1752039"/>
            <a:ext cx="1685925" cy="1952625"/>
          </a:xfrm>
          <a:prstGeom prst="round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7F37E623-F0BB-4FE3-B755-EE95C093FE87}"/>
              </a:ext>
            </a:extLst>
          </p:cNvPr>
          <p:cNvSpPr/>
          <p:nvPr/>
        </p:nvSpPr>
        <p:spPr>
          <a:xfrm flipV="1">
            <a:off x="6385668" y="2728351"/>
            <a:ext cx="1685925" cy="3476625"/>
          </a:xfrm>
          <a:custGeom>
            <a:avLst/>
            <a:gdLst>
              <a:gd name="connsiteX0" fmla="*/ 0 w 1685925"/>
              <a:gd name="connsiteY0" fmla="*/ 3476625 h 3476625"/>
              <a:gd name="connsiteX1" fmla="*/ 233362 w 1685925"/>
              <a:gd name="connsiteY1" fmla="*/ 3476625 h 3476625"/>
              <a:gd name="connsiteX2" fmla="*/ 842962 w 1685925"/>
              <a:gd name="connsiteY2" fmla="*/ 2867025 h 3476625"/>
              <a:gd name="connsiteX3" fmla="*/ 1452562 w 1685925"/>
              <a:gd name="connsiteY3" fmla="*/ 3476625 h 3476625"/>
              <a:gd name="connsiteX4" fmla="*/ 1685925 w 1685925"/>
              <a:gd name="connsiteY4" fmla="*/ 3476625 h 3476625"/>
              <a:gd name="connsiteX5" fmla="*/ 1685925 w 1685925"/>
              <a:gd name="connsiteY5" fmla="*/ 280993 h 3476625"/>
              <a:gd name="connsiteX6" fmla="*/ 1404932 w 1685925"/>
              <a:gd name="connsiteY6" fmla="*/ 0 h 3476625"/>
              <a:gd name="connsiteX7" fmla="*/ 280993 w 1685925"/>
              <a:gd name="connsiteY7" fmla="*/ 0 h 3476625"/>
              <a:gd name="connsiteX8" fmla="*/ 0 w 1685925"/>
              <a:gd name="connsiteY8" fmla="*/ 280993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925" h="3476625">
                <a:moveTo>
                  <a:pt x="0" y="3476625"/>
                </a:moveTo>
                <a:lnTo>
                  <a:pt x="233362" y="3476625"/>
                </a:lnTo>
                <a:cubicBezTo>
                  <a:pt x="233362" y="3139952"/>
                  <a:pt x="506289" y="2867025"/>
                  <a:pt x="842962" y="2867025"/>
                </a:cubicBezTo>
                <a:cubicBezTo>
                  <a:pt x="1179635" y="2867025"/>
                  <a:pt x="1452562" y="3139952"/>
                  <a:pt x="1452562" y="3476625"/>
                </a:cubicBezTo>
                <a:lnTo>
                  <a:pt x="1685925" y="3476625"/>
                </a:lnTo>
                <a:lnTo>
                  <a:pt x="1685925" y="280993"/>
                </a:lnTo>
                <a:cubicBezTo>
                  <a:pt x="1685925" y="125805"/>
                  <a:pt x="1560120" y="0"/>
                  <a:pt x="1404932" y="0"/>
                </a:cubicBezTo>
                <a:lnTo>
                  <a:pt x="280993" y="0"/>
                </a:lnTo>
                <a:cubicBezTo>
                  <a:pt x="125805" y="0"/>
                  <a:pt x="0" y="125805"/>
                  <a:pt x="0" y="2809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DD36B52-0BF9-4C3E-B3CA-0F6BB43BC74D}"/>
              </a:ext>
            </a:extLst>
          </p:cNvPr>
          <p:cNvSpPr txBox="1"/>
          <p:nvPr/>
        </p:nvSpPr>
        <p:spPr>
          <a:xfrm>
            <a:off x="6385668" y="1880627"/>
            <a:ext cx="168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模块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060003-C36C-40C1-ACD8-C70B6B9BAAE4}"/>
              </a:ext>
            </a:extLst>
          </p:cNvPr>
          <p:cNvSpPr txBox="1"/>
          <p:nvPr/>
        </p:nvSpPr>
        <p:spPr>
          <a:xfrm>
            <a:off x="7009555" y="2294309"/>
            <a:ext cx="438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3</a:t>
            </a:r>
            <a:endParaRPr lang="zh-CN" altLang="en-US" sz="5400" b="1" dirty="0">
              <a:solidFill>
                <a:schemeClr val="bg1"/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0CE606F-7EAA-4F2A-AB62-2675E7E186DF}"/>
              </a:ext>
            </a:extLst>
          </p:cNvPr>
          <p:cNvSpPr txBox="1"/>
          <p:nvPr/>
        </p:nvSpPr>
        <p:spPr>
          <a:xfrm>
            <a:off x="6385665" y="3466105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B0F0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功能介绍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57C046-CA47-4CC9-B516-E5BBB8074D5A}"/>
              </a:ext>
            </a:extLst>
          </p:cNvPr>
          <p:cNvSpPr txBox="1"/>
          <p:nvPr/>
        </p:nvSpPr>
        <p:spPr>
          <a:xfrm>
            <a:off x="6385665" y="4150879"/>
            <a:ext cx="1685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r>
              <a:rPr lang="zh-CN" altLang="en-US" dirty="0"/>
              <a:t>核心功能介绍</a:t>
            </a:r>
            <a:endParaRPr lang="en-US" altLang="zh-CN" dirty="0"/>
          </a:p>
          <a:p>
            <a:r>
              <a:rPr lang="zh-CN" altLang="en-US" dirty="0"/>
              <a:t>核心功能介绍</a:t>
            </a:r>
          </a:p>
          <a:p>
            <a:r>
              <a:rPr lang="zh-CN" altLang="en-US" dirty="0"/>
              <a:t>核心功能介绍</a:t>
            </a:r>
          </a:p>
          <a:p>
            <a:r>
              <a:rPr lang="zh-CN" altLang="en-US" dirty="0"/>
              <a:t>核心功能介绍</a:t>
            </a:r>
          </a:p>
          <a:p>
            <a:r>
              <a:rPr lang="zh-CN" altLang="en-US" dirty="0"/>
              <a:t>核心功能介绍</a:t>
            </a:r>
          </a:p>
          <a:p>
            <a:endParaRPr lang="zh-CN" altLang="en-US" dirty="0"/>
          </a:p>
        </p:txBody>
      </p:sp>
      <p:sp>
        <p:nvSpPr>
          <p:cNvPr id="30" name="矩形: 圆顶角 29">
            <a:extLst>
              <a:ext uri="{FF2B5EF4-FFF2-40B4-BE49-F238E27FC236}">
                <a16:creationId xmlns:a16="http://schemas.microsoft.com/office/drawing/2014/main" id="{568EB5C9-C583-4ACC-9F85-E32D6CC9224B}"/>
              </a:ext>
            </a:extLst>
          </p:cNvPr>
          <p:cNvSpPr/>
          <p:nvPr/>
        </p:nvSpPr>
        <p:spPr>
          <a:xfrm>
            <a:off x="8501332" y="1752039"/>
            <a:ext cx="1685925" cy="1952625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F5739D4-4DC9-48E7-A58F-2C09C2779B9B}"/>
              </a:ext>
            </a:extLst>
          </p:cNvPr>
          <p:cNvSpPr/>
          <p:nvPr/>
        </p:nvSpPr>
        <p:spPr>
          <a:xfrm flipV="1">
            <a:off x="8501332" y="2728351"/>
            <a:ext cx="1685925" cy="3476625"/>
          </a:xfrm>
          <a:custGeom>
            <a:avLst/>
            <a:gdLst>
              <a:gd name="connsiteX0" fmla="*/ 0 w 1685925"/>
              <a:gd name="connsiteY0" fmla="*/ 3476625 h 3476625"/>
              <a:gd name="connsiteX1" fmla="*/ 233362 w 1685925"/>
              <a:gd name="connsiteY1" fmla="*/ 3476625 h 3476625"/>
              <a:gd name="connsiteX2" fmla="*/ 842962 w 1685925"/>
              <a:gd name="connsiteY2" fmla="*/ 2867025 h 3476625"/>
              <a:gd name="connsiteX3" fmla="*/ 1452562 w 1685925"/>
              <a:gd name="connsiteY3" fmla="*/ 3476625 h 3476625"/>
              <a:gd name="connsiteX4" fmla="*/ 1685925 w 1685925"/>
              <a:gd name="connsiteY4" fmla="*/ 3476625 h 3476625"/>
              <a:gd name="connsiteX5" fmla="*/ 1685925 w 1685925"/>
              <a:gd name="connsiteY5" fmla="*/ 280993 h 3476625"/>
              <a:gd name="connsiteX6" fmla="*/ 1404932 w 1685925"/>
              <a:gd name="connsiteY6" fmla="*/ 0 h 3476625"/>
              <a:gd name="connsiteX7" fmla="*/ 280993 w 1685925"/>
              <a:gd name="connsiteY7" fmla="*/ 0 h 3476625"/>
              <a:gd name="connsiteX8" fmla="*/ 0 w 1685925"/>
              <a:gd name="connsiteY8" fmla="*/ 280993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925" h="3476625">
                <a:moveTo>
                  <a:pt x="0" y="3476625"/>
                </a:moveTo>
                <a:lnTo>
                  <a:pt x="233362" y="3476625"/>
                </a:lnTo>
                <a:cubicBezTo>
                  <a:pt x="233362" y="3139952"/>
                  <a:pt x="506289" y="2867025"/>
                  <a:pt x="842962" y="2867025"/>
                </a:cubicBezTo>
                <a:cubicBezTo>
                  <a:pt x="1179635" y="2867025"/>
                  <a:pt x="1452562" y="3139952"/>
                  <a:pt x="1452562" y="3476625"/>
                </a:cubicBezTo>
                <a:lnTo>
                  <a:pt x="1685925" y="3476625"/>
                </a:lnTo>
                <a:lnTo>
                  <a:pt x="1685925" y="280993"/>
                </a:lnTo>
                <a:cubicBezTo>
                  <a:pt x="1685925" y="125805"/>
                  <a:pt x="1560120" y="0"/>
                  <a:pt x="1404932" y="0"/>
                </a:cubicBezTo>
                <a:lnTo>
                  <a:pt x="280993" y="0"/>
                </a:lnTo>
                <a:cubicBezTo>
                  <a:pt x="125805" y="0"/>
                  <a:pt x="0" y="125805"/>
                  <a:pt x="0" y="2809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9DE84C0-23DA-439A-80A3-C35EEBF9F3CB}"/>
              </a:ext>
            </a:extLst>
          </p:cNvPr>
          <p:cNvSpPr txBox="1"/>
          <p:nvPr/>
        </p:nvSpPr>
        <p:spPr>
          <a:xfrm>
            <a:off x="8501332" y="1880627"/>
            <a:ext cx="168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模块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7AAD9B2-0C67-4955-887B-6D0F902532B2}"/>
              </a:ext>
            </a:extLst>
          </p:cNvPr>
          <p:cNvSpPr txBox="1"/>
          <p:nvPr/>
        </p:nvSpPr>
        <p:spPr>
          <a:xfrm>
            <a:off x="9125219" y="2294309"/>
            <a:ext cx="438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4</a:t>
            </a:r>
            <a:endParaRPr lang="zh-CN" altLang="en-US" sz="5400" b="1" dirty="0">
              <a:solidFill>
                <a:schemeClr val="bg1"/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B149AE-F329-4B91-93CF-BD010A985F38}"/>
              </a:ext>
            </a:extLst>
          </p:cNvPr>
          <p:cNvSpPr txBox="1"/>
          <p:nvPr/>
        </p:nvSpPr>
        <p:spPr>
          <a:xfrm>
            <a:off x="8501329" y="346610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C000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功能介绍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4440FEF-E1FE-4E6E-BFFB-86461F722B1A}"/>
              </a:ext>
            </a:extLst>
          </p:cNvPr>
          <p:cNvSpPr txBox="1"/>
          <p:nvPr/>
        </p:nvSpPr>
        <p:spPr>
          <a:xfrm>
            <a:off x="8501329" y="4150879"/>
            <a:ext cx="1685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r>
              <a:rPr lang="zh-CN" altLang="en-US" dirty="0"/>
              <a:t>核心功能介绍</a:t>
            </a:r>
            <a:endParaRPr lang="en-US" altLang="zh-CN" dirty="0"/>
          </a:p>
          <a:p>
            <a:r>
              <a:rPr lang="zh-CN" altLang="en-US" dirty="0"/>
              <a:t>核心功能介绍</a:t>
            </a:r>
          </a:p>
          <a:p>
            <a:r>
              <a:rPr lang="zh-CN" altLang="en-US" dirty="0"/>
              <a:t>核心功能介绍</a:t>
            </a:r>
          </a:p>
          <a:p>
            <a:r>
              <a:rPr lang="zh-CN" altLang="en-US" dirty="0"/>
              <a:t>核心功能介绍</a:t>
            </a:r>
          </a:p>
          <a:p>
            <a:r>
              <a:rPr lang="zh-CN" altLang="en-US" dirty="0"/>
              <a:t>核心功能介绍</a:t>
            </a: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5BC1DD-26A5-4EEE-BB2F-110081B1146D}"/>
              </a:ext>
            </a:extLst>
          </p:cNvPr>
          <p:cNvSpPr txBox="1"/>
          <p:nvPr/>
        </p:nvSpPr>
        <p:spPr>
          <a:xfrm>
            <a:off x="4397958" y="217627"/>
            <a:ext cx="339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产品核心模块介绍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4CC5111-7D64-4ED3-9ED4-3F1AA3F67DE6}"/>
              </a:ext>
            </a:extLst>
          </p:cNvPr>
          <p:cNvGrpSpPr/>
          <p:nvPr/>
        </p:nvGrpSpPr>
        <p:grpSpPr>
          <a:xfrm>
            <a:off x="5379652" y="839165"/>
            <a:ext cx="1432697" cy="257452"/>
            <a:chOff x="5312591" y="839165"/>
            <a:chExt cx="1432697" cy="25745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0EE2935-6444-48B2-8330-A02730480FBD}"/>
                </a:ext>
              </a:extLst>
            </p:cNvPr>
            <p:cNvSpPr/>
            <p:nvPr/>
          </p:nvSpPr>
          <p:spPr>
            <a:xfrm>
              <a:off x="5312591" y="851151"/>
              <a:ext cx="245466" cy="2454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77CCB08-4ABB-437F-81C1-8020F61B2DDC}"/>
                </a:ext>
              </a:extLst>
            </p:cNvPr>
            <p:cNvSpPr/>
            <p:nvPr/>
          </p:nvSpPr>
          <p:spPr>
            <a:xfrm>
              <a:off x="5710457" y="851151"/>
              <a:ext cx="245466" cy="24546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7B8B66F-29AD-4FF8-A30B-5A627E21533B}"/>
                </a:ext>
              </a:extLst>
            </p:cNvPr>
            <p:cNvSpPr/>
            <p:nvPr/>
          </p:nvSpPr>
          <p:spPr>
            <a:xfrm>
              <a:off x="6108323" y="839165"/>
              <a:ext cx="245466" cy="245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AC95F61-CF3B-44A7-B3F6-1EAADC6F9974}"/>
                </a:ext>
              </a:extLst>
            </p:cNvPr>
            <p:cNvSpPr/>
            <p:nvPr/>
          </p:nvSpPr>
          <p:spPr>
            <a:xfrm>
              <a:off x="6499822" y="839165"/>
              <a:ext cx="245466" cy="2454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7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  <p:bldP spid="10" grpId="0"/>
      <p:bldP spid="12" grpId="0"/>
      <p:bldP spid="15" grpId="0"/>
      <p:bldP spid="18" grpId="0" animBg="1"/>
      <p:bldP spid="19" grpId="0" animBg="1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/>
      <p:bldP spid="28" grpId="0"/>
      <p:bldP spid="29" grpId="0"/>
      <p:bldP spid="30" grpId="0" animBg="1"/>
      <p:bldP spid="31" grpId="0" animBg="1"/>
      <p:bldP spid="32" grpId="0"/>
      <p:bldP spid="33" grpId="0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03AEAE6B-1492-4DDB-B3B8-C68D1B537FD5}"/>
              </a:ext>
            </a:extLst>
          </p:cNvPr>
          <p:cNvSpPr/>
          <p:nvPr/>
        </p:nvSpPr>
        <p:spPr>
          <a:xfrm>
            <a:off x="1828799" y="1171575"/>
            <a:ext cx="1628775" cy="1638300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82563CF-D3EF-41DD-B2B8-3667C168D5A7}"/>
              </a:ext>
            </a:extLst>
          </p:cNvPr>
          <p:cNvSpPr/>
          <p:nvPr/>
        </p:nvSpPr>
        <p:spPr>
          <a:xfrm flipV="1">
            <a:off x="1828800" y="2143125"/>
            <a:ext cx="1628775" cy="3228975"/>
          </a:xfrm>
          <a:custGeom>
            <a:avLst/>
            <a:gdLst>
              <a:gd name="connsiteX0" fmla="*/ 0 w 1628775"/>
              <a:gd name="connsiteY0" fmla="*/ 3228975 h 3228975"/>
              <a:gd name="connsiteX1" fmla="*/ 271462 w 1628775"/>
              <a:gd name="connsiteY1" fmla="*/ 3228975 h 3228975"/>
              <a:gd name="connsiteX2" fmla="*/ 814387 w 1628775"/>
              <a:gd name="connsiteY2" fmla="*/ 2686050 h 3228975"/>
              <a:gd name="connsiteX3" fmla="*/ 1357312 w 1628775"/>
              <a:gd name="connsiteY3" fmla="*/ 3228975 h 3228975"/>
              <a:gd name="connsiteX4" fmla="*/ 1628775 w 1628775"/>
              <a:gd name="connsiteY4" fmla="*/ 3228975 h 3228975"/>
              <a:gd name="connsiteX5" fmla="*/ 1628775 w 1628775"/>
              <a:gd name="connsiteY5" fmla="*/ 271468 h 3228975"/>
              <a:gd name="connsiteX6" fmla="*/ 1357307 w 1628775"/>
              <a:gd name="connsiteY6" fmla="*/ 0 h 3228975"/>
              <a:gd name="connsiteX7" fmla="*/ 271468 w 1628775"/>
              <a:gd name="connsiteY7" fmla="*/ 0 h 3228975"/>
              <a:gd name="connsiteX8" fmla="*/ 0 w 1628775"/>
              <a:gd name="connsiteY8" fmla="*/ 271468 h 32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8775" h="3228975">
                <a:moveTo>
                  <a:pt x="0" y="3228975"/>
                </a:moveTo>
                <a:lnTo>
                  <a:pt x="271462" y="3228975"/>
                </a:lnTo>
                <a:cubicBezTo>
                  <a:pt x="271462" y="2929126"/>
                  <a:pt x="514538" y="2686050"/>
                  <a:pt x="814387" y="2686050"/>
                </a:cubicBezTo>
                <a:cubicBezTo>
                  <a:pt x="1114236" y="2686050"/>
                  <a:pt x="1357312" y="2929126"/>
                  <a:pt x="1357312" y="3228975"/>
                </a:cubicBezTo>
                <a:lnTo>
                  <a:pt x="1628775" y="3228975"/>
                </a:lnTo>
                <a:lnTo>
                  <a:pt x="1628775" y="271468"/>
                </a:lnTo>
                <a:cubicBezTo>
                  <a:pt x="1628775" y="121540"/>
                  <a:pt x="1507235" y="0"/>
                  <a:pt x="1357307" y="0"/>
                </a:cubicBezTo>
                <a:lnTo>
                  <a:pt x="271468" y="0"/>
                </a:lnTo>
                <a:cubicBezTo>
                  <a:pt x="121540" y="0"/>
                  <a:pt x="0" y="121540"/>
                  <a:pt x="0" y="2714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10000" sy="110000" algn="ctr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CBD4DB-A3B3-40CF-AF74-EF985C25A1C9}"/>
              </a:ext>
            </a:extLst>
          </p:cNvPr>
          <p:cNvSpPr txBox="1"/>
          <p:nvPr/>
        </p:nvSpPr>
        <p:spPr>
          <a:xfrm>
            <a:off x="1933573" y="1295400"/>
            <a:ext cx="141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模块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98EF2F-EC62-4235-B328-3AB27A4D4B1E}"/>
              </a:ext>
            </a:extLst>
          </p:cNvPr>
          <p:cNvSpPr txBox="1"/>
          <p:nvPr/>
        </p:nvSpPr>
        <p:spPr>
          <a:xfrm>
            <a:off x="2321715" y="1823025"/>
            <a:ext cx="64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1</a:t>
            </a:r>
            <a:endParaRPr lang="zh-CN" altLang="en-US" sz="48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6FECCE-EA76-4154-A72E-D6B5A3FFEC9B}"/>
              </a:ext>
            </a:extLst>
          </p:cNvPr>
          <p:cNvSpPr txBox="1"/>
          <p:nvPr/>
        </p:nvSpPr>
        <p:spPr>
          <a:xfrm>
            <a:off x="1826421" y="2947480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核心功能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E0616D-A82E-41E1-8CE5-35DACE59E481}"/>
              </a:ext>
            </a:extLst>
          </p:cNvPr>
          <p:cNvSpPr txBox="1"/>
          <p:nvPr/>
        </p:nvSpPr>
        <p:spPr>
          <a:xfrm>
            <a:off x="1826421" y="3675042"/>
            <a:ext cx="162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: 圆顶角 12">
            <a:extLst>
              <a:ext uri="{FF2B5EF4-FFF2-40B4-BE49-F238E27FC236}">
                <a16:creationId xmlns:a16="http://schemas.microsoft.com/office/drawing/2014/main" id="{F5B183DD-6259-47FF-AAB7-B1AC1EF08B79}"/>
              </a:ext>
            </a:extLst>
          </p:cNvPr>
          <p:cNvSpPr/>
          <p:nvPr/>
        </p:nvSpPr>
        <p:spPr>
          <a:xfrm>
            <a:off x="3923979" y="1171575"/>
            <a:ext cx="1628775" cy="1638300"/>
          </a:xfrm>
          <a:prstGeom prst="round2Same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F46523D-D1F0-43BF-A82C-7A90648DF43A}"/>
              </a:ext>
            </a:extLst>
          </p:cNvPr>
          <p:cNvSpPr/>
          <p:nvPr/>
        </p:nvSpPr>
        <p:spPr>
          <a:xfrm flipV="1">
            <a:off x="3923980" y="2143125"/>
            <a:ext cx="1628775" cy="3228975"/>
          </a:xfrm>
          <a:custGeom>
            <a:avLst/>
            <a:gdLst>
              <a:gd name="connsiteX0" fmla="*/ 0 w 1628775"/>
              <a:gd name="connsiteY0" fmla="*/ 3228975 h 3228975"/>
              <a:gd name="connsiteX1" fmla="*/ 271462 w 1628775"/>
              <a:gd name="connsiteY1" fmla="*/ 3228975 h 3228975"/>
              <a:gd name="connsiteX2" fmla="*/ 814387 w 1628775"/>
              <a:gd name="connsiteY2" fmla="*/ 2686050 h 3228975"/>
              <a:gd name="connsiteX3" fmla="*/ 1357312 w 1628775"/>
              <a:gd name="connsiteY3" fmla="*/ 3228975 h 3228975"/>
              <a:gd name="connsiteX4" fmla="*/ 1628775 w 1628775"/>
              <a:gd name="connsiteY4" fmla="*/ 3228975 h 3228975"/>
              <a:gd name="connsiteX5" fmla="*/ 1628775 w 1628775"/>
              <a:gd name="connsiteY5" fmla="*/ 271468 h 3228975"/>
              <a:gd name="connsiteX6" fmla="*/ 1357307 w 1628775"/>
              <a:gd name="connsiteY6" fmla="*/ 0 h 3228975"/>
              <a:gd name="connsiteX7" fmla="*/ 271468 w 1628775"/>
              <a:gd name="connsiteY7" fmla="*/ 0 h 3228975"/>
              <a:gd name="connsiteX8" fmla="*/ 0 w 1628775"/>
              <a:gd name="connsiteY8" fmla="*/ 271468 h 32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8775" h="3228975">
                <a:moveTo>
                  <a:pt x="0" y="3228975"/>
                </a:moveTo>
                <a:lnTo>
                  <a:pt x="271462" y="3228975"/>
                </a:lnTo>
                <a:cubicBezTo>
                  <a:pt x="271462" y="2929126"/>
                  <a:pt x="514538" y="2686050"/>
                  <a:pt x="814387" y="2686050"/>
                </a:cubicBezTo>
                <a:cubicBezTo>
                  <a:pt x="1114236" y="2686050"/>
                  <a:pt x="1357312" y="2929126"/>
                  <a:pt x="1357312" y="3228975"/>
                </a:cubicBezTo>
                <a:lnTo>
                  <a:pt x="1628775" y="3228975"/>
                </a:lnTo>
                <a:lnTo>
                  <a:pt x="1628775" y="271468"/>
                </a:lnTo>
                <a:cubicBezTo>
                  <a:pt x="1628775" y="121540"/>
                  <a:pt x="1507235" y="0"/>
                  <a:pt x="1357307" y="0"/>
                </a:cubicBezTo>
                <a:lnTo>
                  <a:pt x="271468" y="0"/>
                </a:lnTo>
                <a:cubicBezTo>
                  <a:pt x="121540" y="0"/>
                  <a:pt x="0" y="121540"/>
                  <a:pt x="0" y="2714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10000" sy="110000" algn="ctr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ACF501-F212-454D-BCC7-E68A4829B25D}"/>
              </a:ext>
            </a:extLst>
          </p:cNvPr>
          <p:cNvSpPr txBox="1"/>
          <p:nvPr/>
        </p:nvSpPr>
        <p:spPr>
          <a:xfrm>
            <a:off x="4028753" y="1295400"/>
            <a:ext cx="141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模块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C4618E-13F4-4367-BEAB-3A2E440FA12D}"/>
              </a:ext>
            </a:extLst>
          </p:cNvPr>
          <p:cNvSpPr txBox="1"/>
          <p:nvPr/>
        </p:nvSpPr>
        <p:spPr>
          <a:xfrm>
            <a:off x="4416895" y="1823025"/>
            <a:ext cx="64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2</a:t>
            </a:r>
            <a:endParaRPr lang="zh-CN" altLang="en-US" sz="48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2B0682-CAFD-4AC5-AAEF-813BD6EF1514}"/>
              </a:ext>
            </a:extLst>
          </p:cNvPr>
          <p:cNvSpPr txBox="1"/>
          <p:nvPr/>
        </p:nvSpPr>
        <p:spPr>
          <a:xfrm>
            <a:off x="3921601" y="2947480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2D050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核心功能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A3FAE6-740C-4787-A890-DB9C79C0F6A9}"/>
              </a:ext>
            </a:extLst>
          </p:cNvPr>
          <p:cNvSpPr txBox="1"/>
          <p:nvPr/>
        </p:nvSpPr>
        <p:spPr>
          <a:xfrm>
            <a:off x="3921601" y="3675042"/>
            <a:ext cx="162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: 圆顶角 18">
            <a:extLst>
              <a:ext uri="{FF2B5EF4-FFF2-40B4-BE49-F238E27FC236}">
                <a16:creationId xmlns:a16="http://schemas.microsoft.com/office/drawing/2014/main" id="{75A5E0BC-00A4-406D-BAB6-5FF64165D47C}"/>
              </a:ext>
            </a:extLst>
          </p:cNvPr>
          <p:cNvSpPr/>
          <p:nvPr/>
        </p:nvSpPr>
        <p:spPr>
          <a:xfrm>
            <a:off x="6021379" y="1171575"/>
            <a:ext cx="1628775" cy="1638300"/>
          </a:xfrm>
          <a:prstGeom prst="round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85EBA9D-FAA9-46FD-95B5-7C2F4F30A8CB}"/>
              </a:ext>
            </a:extLst>
          </p:cNvPr>
          <p:cNvSpPr/>
          <p:nvPr/>
        </p:nvSpPr>
        <p:spPr>
          <a:xfrm flipV="1">
            <a:off x="6021380" y="2143125"/>
            <a:ext cx="1628775" cy="3228975"/>
          </a:xfrm>
          <a:custGeom>
            <a:avLst/>
            <a:gdLst>
              <a:gd name="connsiteX0" fmla="*/ 0 w 1628775"/>
              <a:gd name="connsiteY0" fmla="*/ 3228975 h 3228975"/>
              <a:gd name="connsiteX1" fmla="*/ 271462 w 1628775"/>
              <a:gd name="connsiteY1" fmla="*/ 3228975 h 3228975"/>
              <a:gd name="connsiteX2" fmla="*/ 814387 w 1628775"/>
              <a:gd name="connsiteY2" fmla="*/ 2686050 h 3228975"/>
              <a:gd name="connsiteX3" fmla="*/ 1357312 w 1628775"/>
              <a:gd name="connsiteY3" fmla="*/ 3228975 h 3228975"/>
              <a:gd name="connsiteX4" fmla="*/ 1628775 w 1628775"/>
              <a:gd name="connsiteY4" fmla="*/ 3228975 h 3228975"/>
              <a:gd name="connsiteX5" fmla="*/ 1628775 w 1628775"/>
              <a:gd name="connsiteY5" fmla="*/ 271468 h 3228975"/>
              <a:gd name="connsiteX6" fmla="*/ 1357307 w 1628775"/>
              <a:gd name="connsiteY6" fmla="*/ 0 h 3228975"/>
              <a:gd name="connsiteX7" fmla="*/ 271468 w 1628775"/>
              <a:gd name="connsiteY7" fmla="*/ 0 h 3228975"/>
              <a:gd name="connsiteX8" fmla="*/ 0 w 1628775"/>
              <a:gd name="connsiteY8" fmla="*/ 271468 h 32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8775" h="3228975">
                <a:moveTo>
                  <a:pt x="0" y="3228975"/>
                </a:moveTo>
                <a:lnTo>
                  <a:pt x="271462" y="3228975"/>
                </a:lnTo>
                <a:cubicBezTo>
                  <a:pt x="271462" y="2929126"/>
                  <a:pt x="514538" y="2686050"/>
                  <a:pt x="814387" y="2686050"/>
                </a:cubicBezTo>
                <a:cubicBezTo>
                  <a:pt x="1114236" y="2686050"/>
                  <a:pt x="1357312" y="2929126"/>
                  <a:pt x="1357312" y="3228975"/>
                </a:cubicBezTo>
                <a:lnTo>
                  <a:pt x="1628775" y="3228975"/>
                </a:lnTo>
                <a:lnTo>
                  <a:pt x="1628775" y="271468"/>
                </a:lnTo>
                <a:cubicBezTo>
                  <a:pt x="1628775" y="121540"/>
                  <a:pt x="1507235" y="0"/>
                  <a:pt x="1357307" y="0"/>
                </a:cubicBezTo>
                <a:lnTo>
                  <a:pt x="271468" y="0"/>
                </a:lnTo>
                <a:cubicBezTo>
                  <a:pt x="121540" y="0"/>
                  <a:pt x="0" y="121540"/>
                  <a:pt x="0" y="2714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10000" sy="110000" algn="ctr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1EC90DD-C884-426E-B778-55ED60942BA4}"/>
              </a:ext>
            </a:extLst>
          </p:cNvPr>
          <p:cNvSpPr txBox="1"/>
          <p:nvPr/>
        </p:nvSpPr>
        <p:spPr>
          <a:xfrm>
            <a:off x="6126153" y="1295400"/>
            <a:ext cx="141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模块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AD3802-10DD-4A34-9E61-A8C0A6E32057}"/>
              </a:ext>
            </a:extLst>
          </p:cNvPr>
          <p:cNvSpPr txBox="1"/>
          <p:nvPr/>
        </p:nvSpPr>
        <p:spPr>
          <a:xfrm>
            <a:off x="6514295" y="1823025"/>
            <a:ext cx="64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3</a:t>
            </a:r>
            <a:endParaRPr lang="zh-CN" altLang="en-US" sz="48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344CBD1-6483-4356-95B5-1D0B7A01282B}"/>
              </a:ext>
            </a:extLst>
          </p:cNvPr>
          <p:cNvSpPr txBox="1"/>
          <p:nvPr/>
        </p:nvSpPr>
        <p:spPr>
          <a:xfrm>
            <a:off x="6019001" y="2947480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B0F0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核心功能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958514E-9EE0-47F8-8B74-DF137D0D6344}"/>
              </a:ext>
            </a:extLst>
          </p:cNvPr>
          <p:cNvSpPr txBox="1"/>
          <p:nvPr/>
        </p:nvSpPr>
        <p:spPr>
          <a:xfrm>
            <a:off x="6019001" y="3675042"/>
            <a:ext cx="162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矩形: 圆顶角 24">
            <a:extLst>
              <a:ext uri="{FF2B5EF4-FFF2-40B4-BE49-F238E27FC236}">
                <a16:creationId xmlns:a16="http://schemas.microsoft.com/office/drawing/2014/main" id="{6BC8EC97-B826-4BDC-94A3-587341B463F4}"/>
              </a:ext>
            </a:extLst>
          </p:cNvPr>
          <p:cNvSpPr/>
          <p:nvPr/>
        </p:nvSpPr>
        <p:spPr>
          <a:xfrm>
            <a:off x="8116400" y="1171575"/>
            <a:ext cx="1628775" cy="1638300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2E775D5-9F0E-444F-BE6B-FA6A91EC00FD}"/>
              </a:ext>
            </a:extLst>
          </p:cNvPr>
          <p:cNvSpPr/>
          <p:nvPr/>
        </p:nvSpPr>
        <p:spPr>
          <a:xfrm flipV="1">
            <a:off x="8116401" y="2143125"/>
            <a:ext cx="1628775" cy="3228975"/>
          </a:xfrm>
          <a:custGeom>
            <a:avLst/>
            <a:gdLst>
              <a:gd name="connsiteX0" fmla="*/ 0 w 1628775"/>
              <a:gd name="connsiteY0" fmla="*/ 3228975 h 3228975"/>
              <a:gd name="connsiteX1" fmla="*/ 271462 w 1628775"/>
              <a:gd name="connsiteY1" fmla="*/ 3228975 h 3228975"/>
              <a:gd name="connsiteX2" fmla="*/ 814387 w 1628775"/>
              <a:gd name="connsiteY2" fmla="*/ 2686050 h 3228975"/>
              <a:gd name="connsiteX3" fmla="*/ 1357312 w 1628775"/>
              <a:gd name="connsiteY3" fmla="*/ 3228975 h 3228975"/>
              <a:gd name="connsiteX4" fmla="*/ 1628775 w 1628775"/>
              <a:gd name="connsiteY4" fmla="*/ 3228975 h 3228975"/>
              <a:gd name="connsiteX5" fmla="*/ 1628775 w 1628775"/>
              <a:gd name="connsiteY5" fmla="*/ 271468 h 3228975"/>
              <a:gd name="connsiteX6" fmla="*/ 1357307 w 1628775"/>
              <a:gd name="connsiteY6" fmla="*/ 0 h 3228975"/>
              <a:gd name="connsiteX7" fmla="*/ 271468 w 1628775"/>
              <a:gd name="connsiteY7" fmla="*/ 0 h 3228975"/>
              <a:gd name="connsiteX8" fmla="*/ 0 w 1628775"/>
              <a:gd name="connsiteY8" fmla="*/ 271468 h 32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8775" h="3228975">
                <a:moveTo>
                  <a:pt x="0" y="3228975"/>
                </a:moveTo>
                <a:lnTo>
                  <a:pt x="271462" y="3228975"/>
                </a:lnTo>
                <a:cubicBezTo>
                  <a:pt x="271462" y="2929126"/>
                  <a:pt x="514538" y="2686050"/>
                  <a:pt x="814387" y="2686050"/>
                </a:cubicBezTo>
                <a:cubicBezTo>
                  <a:pt x="1114236" y="2686050"/>
                  <a:pt x="1357312" y="2929126"/>
                  <a:pt x="1357312" y="3228975"/>
                </a:cubicBezTo>
                <a:lnTo>
                  <a:pt x="1628775" y="3228975"/>
                </a:lnTo>
                <a:lnTo>
                  <a:pt x="1628775" y="271468"/>
                </a:lnTo>
                <a:cubicBezTo>
                  <a:pt x="1628775" y="121540"/>
                  <a:pt x="1507235" y="0"/>
                  <a:pt x="1357307" y="0"/>
                </a:cubicBezTo>
                <a:lnTo>
                  <a:pt x="271468" y="0"/>
                </a:lnTo>
                <a:cubicBezTo>
                  <a:pt x="121540" y="0"/>
                  <a:pt x="0" y="121540"/>
                  <a:pt x="0" y="2714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10000" sy="110000" algn="ctr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6D7A5F6-E47E-494D-8612-D6E32452E210}"/>
              </a:ext>
            </a:extLst>
          </p:cNvPr>
          <p:cNvSpPr txBox="1"/>
          <p:nvPr/>
        </p:nvSpPr>
        <p:spPr>
          <a:xfrm>
            <a:off x="8221174" y="1295400"/>
            <a:ext cx="1419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模块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F98AADE-E67F-46F2-B749-80F4158EA083}"/>
              </a:ext>
            </a:extLst>
          </p:cNvPr>
          <p:cNvSpPr txBox="1"/>
          <p:nvPr/>
        </p:nvSpPr>
        <p:spPr>
          <a:xfrm>
            <a:off x="8609316" y="1823025"/>
            <a:ext cx="64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4</a:t>
            </a:r>
            <a:endParaRPr lang="zh-CN" altLang="en-US" sz="48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7DBD8B6-77CE-4528-81AF-B38673294BB5}"/>
              </a:ext>
            </a:extLst>
          </p:cNvPr>
          <p:cNvSpPr txBox="1"/>
          <p:nvPr/>
        </p:nvSpPr>
        <p:spPr>
          <a:xfrm>
            <a:off x="8114022" y="2947480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C000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核心功能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F80F8F-32DD-4298-9BEC-03174E9CBAB5}"/>
              </a:ext>
            </a:extLst>
          </p:cNvPr>
          <p:cNvSpPr txBox="1"/>
          <p:nvPr/>
        </p:nvSpPr>
        <p:spPr>
          <a:xfrm>
            <a:off x="8114022" y="3675042"/>
            <a:ext cx="162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核心功能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58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75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25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75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25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75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/>
      <p:bldP spid="8" grpId="0"/>
      <p:bldP spid="9" grpId="0"/>
      <p:bldP spid="12" grpId="0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/>
      <p:bldP spid="22" grpId="0"/>
      <p:bldP spid="23" grpId="0"/>
      <p:bldP spid="24" grpId="0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144</Words>
  <Application>Microsoft Office PowerPoint</Application>
  <PresentationFormat>宽屏</PresentationFormat>
  <Paragraphs>61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思源黑体 Heavy</vt:lpstr>
      <vt:lpstr>思源黑体 Medium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Albert</dc:creator>
  <cp:lastModifiedBy>Albert</cp:lastModifiedBy>
  <cp:revision>8</cp:revision>
  <dcterms:created xsi:type="dcterms:W3CDTF">2020-08-14T13:18:25Z</dcterms:created>
  <dcterms:modified xsi:type="dcterms:W3CDTF">2020-08-14T15:22:03Z</dcterms:modified>
</cp:coreProperties>
</file>