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242C38"/>
    <a:srgbClr val="212833"/>
    <a:srgbClr val="3B485B"/>
    <a:srgbClr val="00336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D9CB-FB7E-4AD9-B34F-05F2FE056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48A7F-0956-4D31-9228-7D51C9D44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139FE-A2E7-4457-8B08-6B0C5919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DB51-60C3-4696-A274-EDE0D260E8D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8295-D2DF-40ED-8B8D-6F74C173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8A8-97E4-4776-BBF1-B1D47C24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F2E0-6D0E-4086-8C9E-8D5D71AB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15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7532-A863-4C54-A68F-F060B447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09749-D91E-4D28-9A33-35F7F84AB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4C25-BC8C-49D2-AAAE-52A5D3C1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DB51-60C3-4696-A274-EDE0D260E8D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5A313-98F7-444E-AC56-FC6EC9C5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2BF9-8625-4136-89CD-5B7EE2C0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F2E0-6D0E-4086-8C9E-8D5D71AB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2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A6C30-CCD3-43B6-AA59-F75A5EFEC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BA082-03AC-44AF-B07D-8CBC2FB9D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A025D-89F8-48BD-BEDA-CC62E067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DB51-60C3-4696-A274-EDE0D260E8D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F988-B3DB-4E1C-904B-18B01D17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A0D0E-D702-43D9-A2C3-C8174684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F2E0-6D0E-4086-8C9E-8D5D71AB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98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7CBD-FF1E-48CC-AB2E-9A1F47CC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2C2E1-CC58-4F2D-B278-9C08360D9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93A80-C587-4EC4-929D-3ECA1D4B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DB51-60C3-4696-A274-EDE0D260E8D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F9DA4-BDB5-4F0E-999C-0FA81596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B4330-FCB3-42E3-A108-5E38F842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F2E0-6D0E-4086-8C9E-8D5D71AB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38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42B4-7F09-4D22-9483-42CC91B0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2D8BA-7A87-4EF8-9C36-D35342B6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5A477-2BEB-407E-91EC-5E105A6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DB51-60C3-4696-A274-EDE0D260E8D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69E9E-D292-4375-A789-C55962B3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885EC-C1CD-4D24-914D-96C54439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F2E0-6D0E-4086-8C9E-8D5D71AB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47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ABA8-8A79-4C0F-8C9E-B64DB892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632CD-5C0E-465B-94A1-FE383893B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CB664-E74A-4283-8D53-AD2919247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4386A-F740-46BE-96E4-851D22C3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DB51-60C3-4696-A274-EDE0D260E8D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4B4AD-01BE-4E49-80B0-AEC33C55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B7D62-33D3-4C75-8542-7137D5DD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F2E0-6D0E-4086-8C9E-8D5D71AB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3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AB36-99DE-48FE-8C47-0B97847C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1385B-1FB9-42DA-9331-858D8808E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22D47-598C-433D-B555-4861C8907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49B9D2-6B14-4F07-BDC3-E7D9B884D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36406-4345-483E-B4D3-AB3D2328F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9C6B0-97CF-4530-BE27-ABC64CD6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DB51-60C3-4696-A274-EDE0D260E8D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762B2-7059-4187-A7AE-32DA2DF4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E1ED7-153F-45F4-B27A-FBF7B52E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F2E0-6D0E-4086-8C9E-8D5D71AB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36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0310-5B67-4FF8-8060-5991CA2C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4ACD3-5CC9-4D05-84CF-102A237C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DB51-60C3-4696-A274-EDE0D260E8D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E6732-E4DB-4942-927B-76491973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C5959-E3E3-460E-A7E0-92282645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F2E0-6D0E-4086-8C9E-8D5D71AB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90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3C74F-03B6-4E61-ADCC-B628269C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DB51-60C3-4696-A274-EDE0D260E8D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19588-C931-4EA4-A492-02615F35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FB61A-0395-4677-81E4-CFFFA811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F2E0-6D0E-4086-8C9E-8D5D71AB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68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60AE-9C0C-4012-B418-F7067344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91B0-1456-484E-8E24-57E5928BD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02197-5A2D-4A78-A59F-9F9BCD3AD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77EA0-CD6C-42A8-8A8A-7DE642A4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DB51-60C3-4696-A274-EDE0D260E8D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42D57-2572-48AA-AF1D-780CF88D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440DD-C803-41DA-A046-D3E924FF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F2E0-6D0E-4086-8C9E-8D5D71AB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7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9A7A-499E-402B-B518-13A06924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FBAC87-0B61-4CF5-9412-6129CB46D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5119E-DB70-4C69-8A82-6960C7E2C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C3F49-A4B6-470B-B817-757FA81D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DB51-60C3-4696-A274-EDE0D260E8D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81000-4A13-4ADC-B6B5-205F25B8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1FA09-4764-4559-B862-FCE10CF2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F2E0-6D0E-4086-8C9E-8D5D71AB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15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355D6-01B2-48A7-A8D0-B64D515F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513E1-A35E-40F6-8E0E-78C357B72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6A8B7-5493-4FA0-9358-0EECDD175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0DB51-60C3-4696-A274-EDE0D260E8D2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0A253-2B22-43BA-89A3-BF89A9685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1ACB8-5575-43D9-B8F7-9D1E71E35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F2E0-6D0E-4086-8C9E-8D5D71AB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7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024EE1-3BD1-4F08-BEFB-D76BF9D4DB55}"/>
              </a:ext>
            </a:extLst>
          </p:cNvPr>
          <p:cNvSpPr/>
          <p:nvPr/>
        </p:nvSpPr>
        <p:spPr>
          <a:xfrm rot="2700000">
            <a:off x="4336473" y="1669472"/>
            <a:ext cx="3519055" cy="3519055"/>
          </a:xfrm>
          <a:prstGeom prst="rect">
            <a:avLst/>
          </a:prstGeom>
          <a:solidFill>
            <a:srgbClr val="242C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0FD586-E42B-4E19-A3B5-D6C436E3ED9F}"/>
              </a:ext>
            </a:extLst>
          </p:cNvPr>
          <p:cNvSpPr/>
          <p:nvPr/>
        </p:nvSpPr>
        <p:spPr>
          <a:xfrm rot="2700000">
            <a:off x="8921557" y="3027359"/>
            <a:ext cx="803279" cy="803279"/>
          </a:xfrm>
          <a:prstGeom prst="rect">
            <a:avLst/>
          </a:prstGeom>
          <a:solidFill>
            <a:srgbClr val="3B4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4EF86-8BE2-48E6-BFED-56CEA881E79C}"/>
              </a:ext>
            </a:extLst>
          </p:cNvPr>
          <p:cNvSpPr/>
          <p:nvPr/>
        </p:nvSpPr>
        <p:spPr>
          <a:xfrm rot="2700000">
            <a:off x="2467166" y="3027358"/>
            <a:ext cx="803279" cy="803279"/>
          </a:xfrm>
          <a:prstGeom prst="rect">
            <a:avLst/>
          </a:prstGeom>
          <a:solidFill>
            <a:srgbClr val="3B4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E00994-678D-47B2-A9B6-84E7F4E25225}"/>
              </a:ext>
            </a:extLst>
          </p:cNvPr>
          <p:cNvSpPr/>
          <p:nvPr/>
        </p:nvSpPr>
        <p:spPr>
          <a:xfrm rot="2700000">
            <a:off x="9071355" y="3177155"/>
            <a:ext cx="503683" cy="503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C814E3-98C6-43B9-A69B-B1235EF35828}"/>
              </a:ext>
            </a:extLst>
          </p:cNvPr>
          <p:cNvSpPr/>
          <p:nvPr/>
        </p:nvSpPr>
        <p:spPr>
          <a:xfrm rot="2700000">
            <a:off x="2616962" y="3177155"/>
            <a:ext cx="503683" cy="503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A14E22D-81CF-41A8-AF12-CBEC7878327C}"/>
              </a:ext>
            </a:extLst>
          </p:cNvPr>
          <p:cNvGrpSpPr/>
          <p:nvPr/>
        </p:nvGrpSpPr>
        <p:grpSpPr>
          <a:xfrm>
            <a:off x="4522562" y="2067444"/>
            <a:ext cx="3104749" cy="2723104"/>
            <a:chOff x="4522562" y="2067444"/>
            <a:chExt cx="3104749" cy="27231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638EB5D-FE28-45D0-BB30-A5153D51857A}"/>
                </a:ext>
              </a:extLst>
            </p:cNvPr>
            <p:cNvSpPr/>
            <p:nvPr/>
          </p:nvSpPr>
          <p:spPr>
            <a:xfrm>
              <a:off x="4904207" y="2067444"/>
              <a:ext cx="2723104" cy="2723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49DB5EF-A2E4-4CEC-8703-3F6D81CB5ED8}"/>
                </a:ext>
              </a:extLst>
            </p:cNvPr>
            <p:cNvSpPr/>
            <p:nvPr/>
          </p:nvSpPr>
          <p:spPr>
            <a:xfrm>
              <a:off x="4522562" y="2067444"/>
              <a:ext cx="1467515" cy="2723104"/>
            </a:xfrm>
            <a:custGeom>
              <a:avLst/>
              <a:gdLst>
                <a:gd name="connsiteX0" fmla="*/ 1361552 w 1467515"/>
                <a:gd name="connsiteY0" fmla="*/ 0 h 2723104"/>
                <a:gd name="connsiteX1" fmla="*/ 1467436 w 1467515"/>
                <a:gd name="connsiteY1" fmla="*/ 5347 h 2723104"/>
                <a:gd name="connsiteX2" fmla="*/ 1434187 w 1467515"/>
                <a:gd name="connsiteY2" fmla="*/ 7026 h 2723104"/>
                <a:gd name="connsiteX3" fmla="*/ 211846 w 1467515"/>
                <a:gd name="connsiteY3" fmla="*/ 1361548 h 2723104"/>
                <a:gd name="connsiteX4" fmla="*/ 1434187 w 1467515"/>
                <a:gd name="connsiteY4" fmla="*/ 2716071 h 2723104"/>
                <a:gd name="connsiteX5" fmla="*/ 1467515 w 1467515"/>
                <a:gd name="connsiteY5" fmla="*/ 2717753 h 2723104"/>
                <a:gd name="connsiteX6" fmla="*/ 1361552 w 1467515"/>
                <a:gd name="connsiteY6" fmla="*/ 2723104 h 2723104"/>
                <a:gd name="connsiteX7" fmla="*/ 0 w 1467515"/>
                <a:gd name="connsiteY7" fmla="*/ 1361552 h 2723104"/>
                <a:gd name="connsiteX8" fmla="*/ 1361552 w 1467515"/>
                <a:gd name="connsiteY8" fmla="*/ 0 h 272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515" h="2723104">
                  <a:moveTo>
                    <a:pt x="1361552" y="0"/>
                  </a:moveTo>
                  <a:lnTo>
                    <a:pt x="1467436" y="5347"/>
                  </a:lnTo>
                  <a:lnTo>
                    <a:pt x="1434187" y="7026"/>
                  </a:lnTo>
                  <a:cubicBezTo>
                    <a:pt x="747617" y="76751"/>
                    <a:pt x="211846" y="656582"/>
                    <a:pt x="211846" y="1361548"/>
                  </a:cubicBezTo>
                  <a:cubicBezTo>
                    <a:pt x="211846" y="2066514"/>
                    <a:pt x="747617" y="2646345"/>
                    <a:pt x="1434187" y="2716071"/>
                  </a:cubicBezTo>
                  <a:lnTo>
                    <a:pt x="1467515" y="2717753"/>
                  </a:lnTo>
                  <a:lnTo>
                    <a:pt x="1361552" y="2723104"/>
                  </a:lnTo>
                  <a:cubicBezTo>
                    <a:pt x="609588" y="2723104"/>
                    <a:pt x="0" y="2113516"/>
                    <a:pt x="0" y="1361552"/>
                  </a:cubicBezTo>
                  <a:cubicBezTo>
                    <a:pt x="0" y="609588"/>
                    <a:pt x="609588" y="0"/>
                    <a:pt x="136155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D7ED3B5-CE45-4821-8550-4AC442D563F6}"/>
                </a:ext>
              </a:extLst>
            </p:cNvPr>
            <p:cNvSpPr/>
            <p:nvPr/>
          </p:nvSpPr>
          <p:spPr>
            <a:xfrm>
              <a:off x="4734448" y="2067444"/>
              <a:ext cx="2723104" cy="27231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2AA6063-57DD-4EF9-9981-66CE3DB5CE7B}"/>
              </a:ext>
            </a:extLst>
          </p:cNvPr>
          <p:cNvSpPr txBox="1"/>
          <p:nvPr/>
        </p:nvSpPr>
        <p:spPr>
          <a:xfrm>
            <a:off x="4739645" y="3426780"/>
            <a:ext cx="2723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PERSEVERANCE</a:t>
            </a:r>
            <a:endParaRPr lang="zh-CN" altLang="en-US" sz="24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3F2630-8CE7-45B6-8206-F895C16755F8}"/>
              </a:ext>
            </a:extLst>
          </p:cNvPr>
          <p:cNvSpPr/>
          <p:nvPr/>
        </p:nvSpPr>
        <p:spPr>
          <a:xfrm rot="2700000">
            <a:off x="2704433" y="3264641"/>
            <a:ext cx="324279" cy="3242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AAAC07-1AD2-4635-A0CB-D898332767F2}"/>
              </a:ext>
            </a:extLst>
          </p:cNvPr>
          <p:cNvSpPr/>
          <p:nvPr/>
        </p:nvSpPr>
        <p:spPr>
          <a:xfrm rot="2700000">
            <a:off x="9163289" y="3264641"/>
            <a:ext cx="324279" cy="3242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CB9E9-0608-4747-B11B-0E6B7C992E52}"/>
              </a:ext>
            </a:extLst>
          </p:cNvPr>
          <p:cNvSpPr txBox="1"/>
          <p:nvPr/>
        </p:nvSpPr>
        <p:spPr>
          <a:xfrm>
            <a:off x="4929120" y="2718895"/>
            <a:ext cx="1833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FAITH</a:t>
            </a:r>
            <a:endParaRPr lang="zh-CN" altLang="en-US" sz="40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67741-7FD4-4D4E-82DF-A9D8E27EA27F}"/>
              </a:ext>
            </a:extLst>
          </p:cNvPr>
          <p:cNvSpPr txBox="1"/>
          <p:nvPr/>
        </p:nvSpPr>
        <p:spPr>
          <a:xfrm>
            <a:off x="6552987" y="2749672"/>
            <a:ext cx="750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&amp;</a:t>
            </a:r>
            <a:endParaRPr lang="zh-CN" altLang="en-US" sz="36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98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3" grpId="0"/>
      <p:bldP spid="25" grpId="0" animBg="1"/>
      <p:bldP spid="26" grpId="0" animBg="1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思源黑体 Heavy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shanchun</dc:creator>
  <cp:lastModifiedBy>zhang shanchun</cp:lastModifiedBy>
  <cp:revision>4</cp:revision>
  <dcterms:created xsi:type="dcterms:W3CDTF">2020-08-26T01:22:53Z</dcterms:created>
  <dcterms:modified xsi:type="dcterms:W3CDTF">2020-08-26T01:59:02Z</dcterms:modified>
</cp:coreProperties>
</file>