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D94"/>
    <a:srgbClr val="1BFF2B"/>
    <a:srgbClr val="139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1091F-933D-49A5-8D62-70504E2EB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AB2B19-5017-405F-B859-3D5655031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6E140D-B823-4AD3-888B-BC81EC39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2F87-FE1B-462E-93F2-A49F6EA400D7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D5D79-A586-497E-B1C5-83B2BD36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64F51F-FF2F-4624-97E3-34381B773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4726-031C-401C-869D-BF7B5F185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21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D6FB7-499E-446D-A576-CB6B34D1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0011D3-424E-43BF-BF52-61B9EFAE2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A2DB7-EADF-48FC-BEAF-EC350B9C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2F87-FE1B-462E-93F2-A49F6EA400D7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E534B-DB60-4927-B78C-B730BFAC3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DE5ED-FBFF-462B-B109-FC532598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4726-031C-401C-869D-BF7B5F185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4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BD6233-24C9-4E00-A883-A6967580A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6E78EF-826E-4672-998A-7A81BC3FD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F17CF5-70E8-4B2A-8999-D74DF7E2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2F87-FE1B-462E-93F2-A49F6EA400D7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BCBEFD-61E6-4200-AF0E-312B46C4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671F3D-F9DD-4861-9C08-11E06F8D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4726-031C-401C-869D-BF7B5F185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16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59D84-DD74-4EB1-80D4-557C1CDE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1D814D-5F24-4674-BA16-2C228660E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83955A-212B-4758-A59F-3A6C859E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2F87-FE1B-462E-93F2-A49F6EA400D7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CDA99-5095-4636-B431-8BF637FE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3B148-CA9F-4D10-85C4-0E1B77C7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4726-031C-401C-869D-BF7B5F185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1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57DA9-26FA-498F-8201-EB99A9F6B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762F83-5BFE-4857-A375-B725ACD43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2C5627-9D05-4A19-A94C-41EA0595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2F87-FE1B-462E-93F2-A49F6EA400D7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747246-042A-4E35-BBE5-9869A56B1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A5AD10-B3F3-4C8A-AE52-41441F15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4726-031C-401C-869D-BF7B5F185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54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F7A46-F104-48C2-8993-FD60B264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90322-281A-4DCE-AC86-842399B12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C7207E-C47D-4B7A-B0EF-8EEB15D62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F25D4A-0B17-4CAD-9AB3-24285AD0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2F87-FE1B-462E-93F2-A49F6EA400D7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431D5E-20CA-4140-90B4-644385B29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00578-5F95-4FFA-8A9E-C432C847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4726-031C-401C-869D-BF7B5F185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61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F8CF4-FE3A-4EF0-A7E5-94E556DC0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CDCEBF-CAC2-4DBF-BD17-1F460412F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BF5888-21A6-42F5-876D-778255DC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B5DDCB-6094-4C2B-8C41-61BC4C8D7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C5DB39-5C65-455E-9B1B-63B703552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311F93-DB08-4240-AE92-5474B5DF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2F87-FE1B-462E-93F2-A49F6EA400D7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A85B06-3A38-4578-B3BF-882C2E61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CEA569-A3C9-44C8-84F3-36D259E5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4726-031C-401C-869D-BF7B5F185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08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8A858-4097-43A0-824A-A9927648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5F96C5-FEF6-4D8A-9EBF-ACB9869F4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2F87-FE1B-462E-93F2-A49F6EA400D7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D11C0D-7E79-4153-8D0C-20811F32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13505B-EBE1-4749-B323-7A4CE278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4726-031C-401C-869D-BF7B5F185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79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D9B657-AE79-40CF-B7B3-ECA78F90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2F87-FE1B-462E-93F2-A49F6EA400D7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826E14-316A-4F6E-B564-803A187A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55A1D3-283E-45FF-87E8-6A11134A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4726-031C-401C-869D-BF7B5F185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9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67802-814A-446E-833F-CB9BD28E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6691E9-BB1D-4BCB-9BCC-36884B132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7E4B34-6A00-4903-8819-5507EBF9B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BFC132-C19B-4908-B564-B6B20E25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2F87-FE1B-462E-93F2-A49F6EA400D7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F93EEB-0440-4D9D-A8FC-0D9E51F9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3A1CF3-0973-46DA-B537-372F8B34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4726-031C-401C-869D-BF7B5F185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10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D4F90-BC27-43DD-8E3C-987381B1B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E722D3-6D9E-489D-9F4B-A4E35A2F1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6CC600-C1D9-4169-ABD1-9242C9405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A76BC5-F3D5-4515-B829-C91C2B77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2F87-FE1B-462E-93F2-A49F6EA400D7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6948C0-89BF-4F0D-86B5-EF2BB910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68F4E6-5D3F-4700-8770-3E80F49D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4726-031C-401C-869D-BF7B5F185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57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096BA7-5106-40D4-870F-C1571FEA0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2EA424-7924-449C-9344-970D4FAA4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176C5F-D8AA-43B8-82E5-2C2EA4B37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02F87-FE1B-462E-93F2-A49F6EA400D7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6D4C4A-1662-487D-B761-AEA9C5DB9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DCC196-06AA-426D-871E-4E39A035B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34726-031C-401C-869D-BF7B5F185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17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弧形 13">
            <a:extLst>
              <a:ext uri="{FF2B5EF4-FFF2-40B4-BE49-F238E27FC236}">
                <a16:creationId xmlns:a16="http://schemas.microsoft.com/office/drawing/2014/main" id="{B3FE5775-8575-4B87-98C5-2E5D98F557B8}"/>
              </a:ext>
            </a:extLst>
          </p:cNvPr>
          <p:cNvSpPr/>
          <p:nvPr/>
        </p:nvSpPr>
        <p:spPr>
          <a:xfrm rot="5400000">
            <a:off x="1595120" y="3332480"/>
            <a:ext cx="1188720" cy="1188720"/>
          </a:xfrm>
          <a:prstGeom prst="arc">
            <a:avLst>
              <a:gd name="adj1" fmla="val 16200000"/>
              <a:gd name="adj2" fmla="val 5614755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8711F35-395E-4A19-9C37-19A53CD225F4}"/>
              </a:ext>
            </a:extLst>
          </p:cNvPr>
          <p:cNvSpPr/>
          <p:nvPr/>
        </p:nvSpPr>
        <p:spPr>
          <a:xfrm>
            <a:off x="1676400" y="3411220"/>
            <a:ext cx="1031240" cy="10312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3E9B272-F922-4CDD-9F46-B840F5AFE13A}"/>
              </a:ext>
            </a:extLst>
          </p:cNvPr>
          <p:cNvSpPr/>
          <p:nvPr/>
        </p:nvSpPr>
        <p:spPr>
          <a:xfrm>
            <a:off x="1755775" y="3493135"/>
            <a:ext cx="867410" cy="86741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99D60A7-9D8D-4125-8E3F-C76553117B5A}"/>
              </a:ext>
            </a:extLst>
          </p:cNvPr>
          <p:cNvSpPr/>
          <p:nvPr/>
        </p:nvSpPr>
        <p:spPr>
          <a:xfrm>
            <a:off x="1826895" y="3564255"/>
            <a:ext cx="725170" cy="725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2C1A8AD-B178-45E5-8127-7C6F2C3E54F9}"/>
              </a:ext>
            </a:extLst>
          </p:cNvPr>
          <p:cNvCxnSpPr>
            <a:stCxn id="15" idx="4"/>
          </p:cNvCxnSpPr>
          <p:nvPr/>
        </p:nvCxnSpPr>
        <p:spPr>
          <a:xfrm flipH="1">
            <a:off x="2189480" y="4442460"/>
            <a:ext cx="2540" cy="34290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3C6E7CB9-C605-4184-B1D5-DF5936C08996}"/>
              </a:ext>
            </a:extLst>
          </p:cNvPr>
          <p:cNvSpPr/>
          <p:nvPr/>
        </p:nvSpPr>
        <p:spPr>
          <a:xfrm>
            <a:off x="2085340" y="4785360"/>
            <a:ext cx="203200" cy="20320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7E20945-3DCC-4A79-AD2C-523641D02E4E}"/>
              </a:ext>
            </a:extLst>
          </p:cNvPr>
          <p:cNvSpPr txBox="1"/>
          <p:nvPr/>
        </p:nvSpPr>
        <p:spPr>
          <a:xfrm>
            <a:off x="1567180" y="2744530"/>
            <a:ext cx="123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FFF00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2017</a:t>
            </a:r>
            <a:endParaRPr lang="zh-CN" altLang="en-US" sz="3200" dirty="0">
              <a:solidFill>
                <a:srgbClr val="FFFF00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F184CF1-F4B6-4A66-BA92-58D13173A6E4}"/>
              </a:ext>
            </a:extLst>
          </p:cNvPr>
          <p:cNvSpPr txBox="1"/>
          <p:nvPr/>
        </p:nvSpPr>
        <p:spPr>
          <a:xfrm>
            <a:off x="958850" y="5049520"/>
            <a:ext cx="2456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This is a sample text replace this text by your text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26" name="弧形 25">
            <a:extLst>
              <a:ext uri="{FF2B5EF4-FFF2-40B4-BE49-F238E27FC236}">
                <a16:creationId xmlns:a16="http://schemas.microsoft.com/office/drawing/2014/main" id="{6E1A0B23-39F3-4672-9596-C6C915A0B27F}"/>
              </a:ext>
            </a:extLst>
          </p:cNvPr>
          <p:cNvSpPr/>
          <p:nvPr/>
        </p:nvSpPr>
        <p:spPr>
          <a:xfrm rot="5400000">
            <a:off x="4037330" y="2263755"/>
            <a:ext cx="1188720" cy="1188720"/>
          </a:xfrm>
          <a:prstGeom prst="arc">
            <a:avLst>
              <a:gd name="adj1" fmla="val 16200000"/>
              <a:gd name="adj2" fmla="val 5614755"/>
            </a:avLst>
          </a:prstGeom>
          <a:ln w="19050">
            <a:solidFill>
              <a:srgbClr val="DC4D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72B53B6-0FB4-4570-A164-DDED6545AF04}"/>
              </a:ext>
            </a:extLst>
          </p:cNvPr>
          <p:cNvSpPr/>
          <p:nvPr/>
        </p:nvSpPr>
        <p:spPr>
          <a:xfrm>
            <a:off x="4118610" y="2342495"/>
            <a:ext cx="1031240" cy="10312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C86C8CC-9D67-47E2-8F94-1272B0EDC4BB}"/>
              </a:ext>
            </a:extLst>
          </p:cNvPr>
          <p:cNvSpPr/>
          <p:nvPr/>
        </p:nvSpPr>
        <p:spPr>
          <a:xfrm>
            <a:off x="4197985" y="2424410"/>
            <a:ext cx="867410" cy="867410"/>
          </a:xfrm>
          <a:prstGeom prst="ellipse">
            <a:avLst/>
          </a:prstGeom>
          <a:solidFill>
            <a:srgbClr val="DC4D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0D63598-04CB-4B4E-BD7D-5FE69FD1111C}"/>
              </a:ext>
            </a:extLst>
          </p:cNvPr>
          <p:cNvSpPr/>
          <p:nvPr/>
        </p:nvSpPr>
        <p:spPr>
          <a:xfrm>
            <a:off x="4269105" y="2495530"/>
            <a:ext cx="725170" cy="725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5CFEB35-C717-43F4-9171-CE82FAF6D80C}"/>
              </a:ext>
            </a:extLst>
          </p:cNvPr>
          <p:cNvCxnSpPr>
            <a:stCxn id="27" idx="4"/>
          </p:cNvCxnSpPr>
          <p:nvPr/>
        </p:nvCxnSpPr>
        <p:spPr>
          <a:xfrm flipH="1">
            <a:off x="4631690" y="3373735"/>
            <a:ext cx="2540" cy="342900"/>
          </a:xfrm>
          <a:prstGeom prst="line">
            <a:avLst/>
          </a:prstGeom>
          <a:ln w="19050">
            <a:solidFill>
              <a:srgbClr val="DC4D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A6377C18-5DE4-4CE8-BD60-9BDB770F6D5F}"/>
              </a:ext>
            </a:extLst>
          </p:cNvPr>
          <p:cNvSpPr/>
          <p:nvPr/>
        </p:nvSpPr>
        <p:spPr>
          <a:xfrm>
            <a:off x="4527550" y="3716635"/>
            <a:ext cx="203200" cy="203200"/>
          </a:xfrm>
          <a:prstGeom prst="ellipse">
            <a:avLst/>
          </a:prstGeom>
          <a:noFill/>
          <a:ln w="19050">
            <a:solidFill>
              <a:srgbClr val="DC4D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F993547-6378-4CB2-902A-B9F251E75306}"/>
              </a:ext>
            </a:extLst>
          </p:cNvPr>
          <p:cNvSpPr txBox="1"/>
          <p:nvPr/>
        </p:nvSpPr>
        <p:spPr>
          <a:xfrm>
            <a:off x="4009390" y="1675805"/>
            <a:ext cx="123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DC4D94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2018</a:t>
            </a:r>
            <a:endParaRPr lang="zh-CN" altLang="en-US" sz="3200" dirty="0">
              <a:solidFill>
                <a:srgbClr val="DC4D94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D73CFCF-F37A-4AEB-A592-75EAE22CFF82}"/>
              </a:ext>
            </a:extLst>
          </p:cNvPr>
          <p:cNvSpPr txBox="1"/>
          <p:nvPr/>
        </p:nvSpPr>
        <p:spPr>
          <a:xfrm>
            <a:off x="3401060" y="3980795"/>
            <a:ext cx="2456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This is a sample text replace this text by your text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34" name="弧形 33">
            <a:extLst>
              <a:ext uri="{FF2B5EF4-FFF2-40B4-BE49-F238E27FC236}">
                <a16:creationId xmlns:a16="http://schemas.microsoft.com/office/drawing/2014/main" id="{EDDC1203-D779-4225-BE5F-189E4081D390}"/>
              </a:ext>
            </a:extLst>
          </p:cNvPr>
          <p:cNvSpPr/>
          <p:nvPr/>
        </p:nvSpPr>
        <p:spPr>
          <a:xfrm rot="5400000">
            <a:off x="6732270" y="3332480"/>
            <a:ext cx="1188720" cy="1188720"/>
          </a:xfrm>
          <a:prstGeom prst="arc">
            <a:avLst>
              <a:gd name="adj1" fmla="val 16200000"/>
              <a:gd name="adj2" fmla="val 5614755"/>
            </a:avLst>
          </a:prstGeom>
          <a:ln w="19050">
            <a:solidFill>
              <a:srgbClr val="1BFF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B055101-5BA3-44EB-867F-2C40A605FBA2}"/>
              </a:ext>
            </a:extLst>
          </p:cNvPr>
          <p:cNvSpPr/>
          <p:nvPr/>
        </p:nvSpPr>
        <p:spPr>
          <a:xfrm>
            <a:off x="6813550" y="3411220"/>
            <a:ext cx="1031240" cy="10312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E8EEBFC-3820-41B3-AA4D-C47E9C74E294}"/>
              </a:ext>
            </a:extLst>
          </p:cNvPr>
          <p:cNvSpPr/>
          <p:nvPr/>
        </p:nvSpPr>
        <p:spPr>
          <a:xfrm>
            <a:off x="6892925" y="3493135"/>
            <a:ext cx="867410" cy="867410"/>
          </a:xfrm>
          <a:prstGeom prst="ellipse">
            <a:avLst/>
          </a:prstGeom>
          <a:solidFill>
            <a:srgbClr val="1BF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5FD1B4F-A7A1-41FA-89EC-3794210A946D}"/>
              </a:ext>
            </a:extLst>
          </p:cNvPr>
          <p:cNvSpPr/>
          <p:nvPr/>
        </p:nvSpPr>
        <p:spPr>
          <a:xfrm>
            <a:off x="6964045" y="3564255"/>
            <a:ext cx="725170" cy="725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BEDD324E-EB68-412B-BD14-7F822E7F305E}"/>
              </a:ext>
            </a:extLst>
          </p:cNvPr>
          <p:cNvCxnSpPr>
            <a:stCxn id="35" idx="4"/>
          </p:cNvCxnSpPr>
          <p:nvPr/>
        </p:nvCxnSpPr>
        <p:spPr>
          <a:xfrm flipH="1">
            <a:off x="7326630" y="4442460"/>
            <a:ext cx="2540" cy="342900"/>
          </a:xfrm>
          <a:prstGeom prst="line">
            <a:avLst/>
          </a:prstGeom>
          <a:ln w="19050">
            <a:solidFill>
              <a:srgbClr val="1BFF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EAE549CF-4B63-4661-89D1-81142D6AF81F}"/>
              </a:ext>
            </a:extLst>
          </p:cNvPr>
          <p:cNvSpPr/>
          <p:nvPr/>
        </p:nvSpPr>
        <p:spPr>
          <a:xfrm>
            <a:off x="7222490" y="4785360"/>
            <a:ext cx="203200" cy="203200"/>
          </a:xfrm>
          <a:prstGeom prst="ellipse">
            <a:avLst/>
          </a:prstGeom>
          <a:noFill/>
          <a:ln w="19050">
            <a:solidFill>
              <a:srgbClr val="1BFF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7D6C903-F11F-4C4C-A8C1-90388D15FB51}"/>
              </a:ext>
            </a:extLst>
          </p:cNvPr>
          <p:cNvSpPr txBox="1"/>
          <p:nvPr/>
        </p:nvSpPr>
        <p:spPr>
          <a:xfrm>
            <a:off x="6704330" y="2744530"/>
            <a:ext cx="123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1BFF2B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2019</a:t>
            </a:r>
            <a:endParaRPr lang="zh-CN" altLang="en-US" sz="3200" dirty="0">
              <a:solidFill>
                <a:srgbClr val="1BFF2B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91C8D03-2245-49B2-AD88-D6E81B9D07DC}"/>
              </a:ext>
            </a:extLst>
          </p:cNvPr>
          <p:cNvSpPr txBox="1"/>
          <p:nvPr/>
        </p:nvSpPr>
        <p:spPr>
          <a:xfrm>
            <a:off x="6096000" y="5049520"/>
            <a:ext cx="2456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This is a sample text replace this text by your text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42" name="弧形 41">
            <a:extLst>
              <a:ext uri="{FF2B5EF4-FFF2-40B4-BE49-F238E27FC236}">
                <a16:creationId xmlns:a16="http://schemas.microsoft.com/office/drawing/2014/main" id="{70FA55D0-939E-45EC-A02F-7985FF92CC36}"/>
              </a:ext>
            </a:extLst>
          </p:cNvPr>
          <p:cNvSpPr/>
          <p:nvPr/>
        </p:nvSpPr>
        <p:spPr>
          <a:xfrm rot="5400000">
            <a:off x="9282430" y="2263755"/>
            <a:ext cx="1188720" cy="1188720"/>
          </a:xfrm>
          <a:prstGeom prst="arc">
            <a:avLst>
              <a:gd name="adj1" fmla="val 16200000"/>
              <a:gd name="adj2" fmla="val 5614755"/>
            </a:avLst>
          </a:prstGeom>
          <a:ln w="19050">
            <a:solidFill>
              <a:srgbClr val="139C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FFB76F4F-7D8E-46A3-8D69-BDB4D15172CA}"/>
              </a:ext>
            </a:extLst>
          </p:cNvPr>
          <p:cNvSpPr/>
          <p:nvPr/>
        </p:nvSpPr>
        <p:spPr>
          <a:xfrm>
            <a:off x="9363710" y="2342495"/>
            <a:ext cx="1031240" cy="10312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04264A8-C367-4C45-BE73-DD2C7DCDAC4F}"/>
              </a:ext>
            </a:extLst>
          </p:cNvPr>
          <p:cNvSpPr/>
          <p:nvPr/>
        </p:nvSpPr>
        <p:spPr>
          <a:xfrm>
            <a:off x="9443085" y="2424410"/>
            <a:ext cx="867410" cy="867410"/>
          </a:xfrm>
          <a:prstGeom prst="ellipse">
            <a:avLst/>
          </a:prstGeom>
          <a:solidFill>
            <a:srgbClr val="139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D6D6AC9-94F0-439B-928C-DB95911227DA}"/>
              </a:ext>
            </a:extLst>
          </p:cNvPr>
          <p:cNvSpPr/>
          <p:nvPr/>
        </p:nvSpPr>
        <p:spPr>
          <a:xfrm>
            <a:off x="9514205" y="2495530"/>
            <a:ext cx="725170" cy="725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A051D53-F663-40FE-93FA-317FE313DBE5}"/>
              </a:ext>
            </a:extLst>
          </p:cNvPr>
          <p:cNvCxnSpPr>
            <a:stCxn id="43" idx="4"/>
          </p:cNvCxnSpPr>
          <p:nvPr/>
        </p:nvCxnSpPr>
        <p:spPr>
          <a:xfrm flipH="1">
            <a:off x="9876790" y="3373735"/>
            <a:ext cx="2540" cy="342900"/>
          </a:xfrm>
          <a:prstGeom prst="line">
            <a:avLst/>
          </a:prstGeom>
          <a:ln w="19050">
            <a:solidFill>
              <a:srgbClr val="139C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4945747C-C02C-4801-8388-AFB415C3BA7B}"/>
              </a:ext>
            </a:extLst>
          </p:cNvPr>
          <p:cNvSpPr/>
          <p:nvPr/>
        </p:nvSpPr>
        <p:spPr>
          <a:xfrm>
            <a:off x="9772650" y="3716635"/>
            <a:ext cx="203200" cy="203200"/>
          </a:xfrm>
          <a:prstGeom prst="ellipse">
            <a:avLst/>
          </a:prstGeom>
          <a:noFill/>
          <a:ln w="19050">
            <a:solidFill>
              <a:srgbClr val="139C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8AFE288-B6A5-423F-A152-BE5AA2F84E3A}"/>
              </a:ext>
            </a:extLst>
          </p:cNvPr>
          <p:cNvSpPr txBox="1"/>
          <p:nvPr/>
        </p:nvSpPr>
        <p:spPr>
          <a:xfrm>
            <a:off x="9254490" y="1675805"/>
            <a:ext cx="123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139CE4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2020</a:t>
            </a:r>
            <a:endParaRPr lang="zh-CN" altLang="en-US" sz="3200" dirty="0">
              <a:solidFill>
                <a:srgbClr val="139CE4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E536F6E-6FB6-459D-9C45-A3E4AF8700A2}"/>
              </a:ext>
            </a:extLst>
          </p:cNvPr>
          <p:cNvSpPr txBox="1"/>
          <p:nvPr/>
        </p:nvSpPr>
        <p:spPr>
          <a:xfrm>
            <a:off x="8646160" y="3980795"/>
            <a:ext cx="2456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This is a sample text replace this text by your text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C3B0284-28C6-4D65-87BA-316595E3930C}"/>
              </a:ext>
            </a:extLst>
          </p:cNvPr>
          <p:cNvCxnSpPr>
            <a:stCxn id="14" idx="0"/>
            <a:endCxn id="26" idx="2"/>
          </p:cNvCxnSpPr>
          <p:nvPr/>
        </p:nvCxnSpPr>
        <p:spPr>
          <a:xfrm flipV="1">
            <a:off x="2783840" y="2821010"/>
            <a:ext cx="1254649" cy="110583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D31023F-C37F-4436-BD53-2F89FA1B4498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7924855" y="2821010"/>
            <a:ext cx="1358734" cy="1105830"/>
          </a:xfrm>
          <a:prstGeom prst="line">
            <a:avLst/>
          </a:prstGeom>
          <a:ln w="19050">
            <a:solidFill>
              <a:srgbClr val="1BFF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FCCF40D-4593-4525-A05F-7AC0C3F383DB}"/>
              </a:ext>
            </a:extLst>
          </p:cNvPr>
          <p:cNvCxnSpPr>
            <a:cxnSpLocks/>
            <a:stCxn id="26" idx="0"/>
            <a:endCxn id="34" idx="2"/>
          </p:cNvCxnSpPr>
          <p:nvPr/>
        </p:nvCxnSpPr>
        <p:spPr>
          <a:xfrm>
            <a:off x="5226050" y="2858115"/>
            <a:ext cx="1507379" cy="1031620"/>
          </a:xfrm>
          <a:prstGeom prst="line">
            <a:avLst/>
          </a:prstGeom>
          <a:ln w="19050">
            <a:solidFill>
              <a:srgbClr val="DC4D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F60042A2-37C2-4E3C-9795-5E79C4DDC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710" y="3695700"/>
            <a:ext cx="490220" cy="4902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C580F95-C5F3-43A6-A623-ED57D07D8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595" y="2658090"/>
            <a:ext cx="490220" cy="49022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EC2369C-B49D-4C92-9633-6FBE4809B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227" y="2595860"/>
            <a:ext cx="490220" cy="49022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769D0D0-FDDD-4F84-8DD1-6AEE1F5C62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017" y="3664585"/>
            <a:ext cx="490220" cy="490220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C5CCE881-550E-4589-A6B6-34BB50133369}"/>
              </a:ext>
            </a:extLst>
          </p:cNvPr>
          <p:cNvSpPr txBox="1"/>
          <p:nvPr/>
        </p:nvSpPr>
        <p:spPr>
          <a:xfrm>
            <a:off x="2640606" y="288945"/>
            <a:ext cx="6910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TIMELINE 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ANIMATION </a:t>
            </a:r>
            <a:r>
              <a:rPr lang="en-GB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SLIDE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87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4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65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9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4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15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65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5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50"/>
                            </p:stCondLst>
                            <p:childTnLst>
                              <p:par>
                                <p:cTn id="8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5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8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5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5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3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8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9700"/>
                            </p:stCondLst>
                            <p:childTnLst>
                              <p:par>
                                <p:cTn id="1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200"/>
                            </p:stCondLst>
                            <p:childTnLst>
                              <p:par>
                                <p:cTn id="1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700"/>
                            </p:stCondLst>
                            <p:childTnLst>
                              <p:par>
                                <p:cTn id="1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950"/>
                            </p:stCondLst>
                            <p:childTnLst>
                              <p:par>
                                <p:cTn id="1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1200"/>
                            </p:stCondLst>
                            <p:childTnLst>
                              <p:par>
                                <p:cTn id="1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1700"/>
                            </p:stCondLst>
                            <p:childTnLst>
                              <p:par>
                                <p:cTn id="163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2450"/>
                            </p:stCondLst>
                            <p:childTnLst>
                              <p:par>
                                <p:cTn id="1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2950"/>
                            </p:stCondLst>
                            <p:childTnLst>
                              <p:par>
                                <p:cTn id="1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3850"/>
                            </p:stCondLst>
                            <p:childTnLst>
                              <p:par>
                                <p:cTn id="1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4350"/>
                            </p:stCondLst>
                            <p:childTnLst>
                              <p:par>
                                <p:cTn id="19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4850"/>
                            </p:stCondLst>
                            <p:childTnLst>
                              <p:par>
                                <p:cTn id="2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5100"/>
                            </p:stCondLst>
                            <p:childTnLst>
                              <p:par>
                                <p:cTn id="2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5350"/>
                            </p:stCondLst>
                            <p:childTnLst>
                              <p:par>
                                <p:cTn id="2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9" grpId="0" animBg="1"/>
      <p:bldP spid="22" grpId="0" animBg="1"/>
      <p:bldP spid="23" grpId="0"/>
      <p:bldP spid="25" grpId="0"/>
      <p:bldP spid="26" grpId="0" animBg="1"/>
      <p:bldP spid="27" grpId="0" animBg="1"/>
      <p:bldP spid="28" grpId="0" animBg="1"/>
      <p:bldP spid="29" grpId="0" animBg="1"/>
      <p:bldP spid="31" grpId="0" animBg="1"/>
      <p:bldP spid="32" grpId="0"/>
      <p:bldP spid="33" grpId="0"/>
      <p:bldP spid="34" grpId="0" animBg="1"/>
      <p:bldP spid="35" grpId="0" animBg="1"/>
      <p:bldP spid="36" grpId="0" animBg="1"/>
      <p:bldP spid="37" grpId="0" animBg="1"/>
      <p:bldP spid="39" grpId="0" animBg="1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7" grpId="0" animBg="1"/>
      <p:bldP spid="48" grpId="0"/>
      <p:bldP spid="4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51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思源黑体 Heavy</vt:lpstr>
      <vt:lpstr>思源黑体 Medium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Albert</dc:creator>
  <cp:lastModifiedBy>Albert</cp:lastModifiedBy>
  <cp:revision>12</cp:revision>
  <dcterms:created xsi:type="dcterms:W3CDTF">2020-08-22T01:57:00Z</dcterms:created>
  <dcterms:modified xsi:type="dcterms:W3CDTF">2020-08-22T03:46:56Z</dcterms:modified>
</cp:coreProperties>
</file>