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8528-D360-4665-8600-149B6FEDE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CF8C6-D994-417B-A473-0B0976A27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15C79-098F-436A-98F4-AF62BF24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51D8D-5D83-4358-AF8A-E78CDE0E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295F3-C7BB-4064-AD86-58528770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7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9683-DF1C-440A-9983-AF7169E3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2173F5-78D7-4AB3-A3D6-E7B189C2D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EECC3-5F9C-4457-8BE3-71D039C2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23A80-1156-48A3-AFF8-0EE3AB53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A4CE5-71F8-402C-A145-F0B48605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691203-568C-46C4-A81D-99B98A163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EA92CA-1DF3-4DAD-8F52-8736D53A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25F3D-03F8-4B74-AF91-6858E2E5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4E8CF-1D04-4563-BAAA-9F116926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0EA6F-41A6-49C9-916A-D4F4B771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4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E3452-BD42-4835-AA3B-3AF56909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0C1D-B472-4ED4-8A4D-75F768F4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8D84C-7B6C-49D0-9C24-5E2805EB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0E249-16A5-4F28-B611-6D21438D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7FDA5-C65B-4F49-9F3D-9B67A300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1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F7F04-C277-4186-85FF-6873E58A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9175B-8134-422D-A70C-125B55C39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41264-0450-4527-B582-ECA90967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4D582-0E8D-4810-B18B-A79BFB6C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5DFF9-E3EB-4C23-AD3B-563D2A29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3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99AC9-0381-4C1F-AB3D-224AFDCC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F37A5-B78E-44E8-81C7-223656A72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A2FB0-EEBA-4752-88AF-751456E6B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3AD24-6421-432F-AC01-3DCECBBA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DA8F8-10DF-4EB2-97C0-37475D1F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539277-A52D-4DEE-AA27-F2DBEBA0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5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61B9-D52D-416A-8077-E8071245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3B16C-FE09-4586-B28E-DAC046587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F98D7-9ADD-4AF1-A80A-612C73D02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4EBB8C-D184-42CB-848F-C7395F50B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EC9D0F-03A9-4281-8F2E-789B8E4F7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B1A052-07C8-483E-8694-10A1FEE4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B58036-DD98-4B59-9AD7-9D0868F0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52999E-F4F8-4F81-A536-A650F6D7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7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4DB04-3EE8-4D9D-8436-AECB3EE8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A37AA-6314-45C2-AAE7-FD629D5C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010424-DD2C-4D8D-B7D3-BA88798A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402E9-0FAD-4E53-93A3-7E6D8BD3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2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F4EF8E-D78D-4F03-B7BC-F5AB4EB0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2E9861-DDAE-4350-8F34-696DDDCF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34355-E343-4F13-B824-30AAEEF4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4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2A3EA-FE5E-459A-8E82-6BC6D145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B7745-3DBE-41AE-9585-3AB0F5CB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B7D6B-BF1A-4D9E-97F0-BB0B4141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0CD01-1D48-4610-A8AA-38C57697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CDA25-EAA2-41A3-927B-37FBE1EE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816A0-1C15-4949-9359-6394FE8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5C9BF-36AF-4D93-A750-BEADDF05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0395B-042D-4E90-8336-9D00141C2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21022-F052-426F-8A34-EC049FC1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C8719-B850-4B19-B07C-7DA93F0A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511CB-3AFA-46AB-BC49-EE061CE7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48E05-F713-4D49-853D-76BBF19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2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C11743-F62E-4E97-ABE1-C4A2875F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709F3-56F2-4CDB-84FA-B768589B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792EE-79E0-4AF5-B114-E755F784F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B3F4-5478-4A10-8F65-FBBC84F963A1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6F439-40B0-4065-AF18-9C9FA41E4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56436-4141-4FA4-AEAD-A8D33514E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F28B-E883-4EA1-9BEE-4A8B3A573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C51DBB5B-FDD7-4436-853C-CDFE1A4050E1}"/>
              </a:ext>
            </a:extLst>
          </p:cNvPr>
          <p:cNvSpPr txBox="1"/>
          <p:nvPr/>
        </p:nvSpPr>
        <p:spPr>
          <a:xfrm>
            <a:off x="6486420" y="2950343"/>
            <a:ext cx="140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LOVE</a:t>
            </a:r>
            <a:endParaRPr lang="zh-CN" altLang="en-US" sz="36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BF6BC1-87C5-48E5-9B96-F3A2CCE9CF5D}"/>
              </a:ext>
            </a:extLst>
          </p:cNvPr>
          <p:cNvSpPr/>
          <p:nvPr/>
        </p:nvSpPr>
        <p:spPr>
          <a:xfrm>
            <a:off x="7829562" y="2944898"/>
            <a:ext cx="4362438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C5DC04-08F6-4235-BFEA-2000DA5CBD63}"/>
              </a:ext>
            </a:extLst>
          </p:cNvPr>
          <p:cNvSpPr txBox="1"/>
          <p:nvPr/>
        </p:nvSpPr>
        <p:spPr>
          <a:xfrm>
            <a:off x="6546344" y="3546602"/>
            <a:ext cx="128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YOU</a:t>
            </a:r>
            <a:endParaRPr lang="zh-CN" altLang="en-US" sz="36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832E3B-CE9E-4B3E-B83E-D6E4440935BE}"/>
              </a:ext>
            </a:extLst>
          </p:cNvPr>
          <p:cNvSpPr/>
          <p:nvPr/>
        </p:nvSpPr>
        <p:spPr>
          <a:xfrm>
            <a:off x="0" y="3596674"/>
            <a:ext cx="6546344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BE3BFE-56A9-4042-AC6A-3B4F8514CFD4}"/>
              </a:ext>
            </a:extLst>
          </p:cNvPr>
          <p:cNvSpPr txBox="1"/>
          <p:nvPr/>
        </p:nvSpPr>
        <p:spPr>
          <a:xfrm>
            <a:off x="6386002" y="2354083"/>
            <a:ext cx="160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THE K</a:t>
            </a:r>
            <a:endParaRPr lang="zh-CN" altLang="en-US" sz="36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2C48A6-C590-44F6-98AA-39EBF97B428D}"/>
              </a:ext>
            </a:extLst>
          </p:cNvPr>
          <p:cNvSpPr/>
          <p:nvPr/>
        </p:nvSpPr>
        <p:spPr>
          <a:xfrm>
            <a:off x="0" y="2323603"/>
            <a:ext cx="6386002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0CD3C4-DF49-40ED-B95F-A497CA42742F}"/>
              </a:ext>
            </a:extLst>
          </p:cNvPr>
          <p:cNvSpPr/>
          <p:nvPr/>
        </p:nvSpPr>
        <p:spPr>
          <a:xfrm>
            <a:off x="4305671" y="1562469"/>
            <a:ext cx="239696" cy="3364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C5C64B-BB75-4192-B7AC-F8E386CF7906}"/>
              </a:ext>
            </a:extLst>
          </p:cNvPr>
          <p:cNvSpPr/>
          <p:nvPr/>
        </p:nvSpPr>
        <p:spPr>
          <a:xfrm rot="5400000">
            <a:off x="5712781" y="395056"/>
            <a:ext cx="239696" cy="257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6E35C5-B896-474A-B8C3-0546F4A1FCFC}"/>
              </a:ext>
            </a:extLst>
          </p:cNvPr>
          <p:cNvSpPr/>
          <p:nvPr/>
        </p:nvSpPr>
        <p:spPr>
          <a:xfrm rot="5400000">
            <a:off x="5712781" y="3519996"/>
            <a:ext cx="239696" cy="257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EE7E7E-92C2-4E85-B67A-75798A280169}"/>
              </a:ext>
            </a:extLst>
          </p:cNvPr>
          <p:cNvSpPr/>
          <p:nvPr/>
        </p:nvSpPr>
        <p:spPr>
          <a:xfrm>
            <a:off x="7119891" y="1562471"/>
            <a:ext cx="239696" cy="692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80F255-0B86-4CC0-ACCC-B64E03443E60}"/>
              </a:ext>
            </a:extLst>
          </p:cNvPr>
          <p:cNvSpPr/>
          <p:nvPr/>
        </p:nvSpPr>
        <p:spPr>
          <a:xfrm>
            <a:off x="7119891" y="4234648"/>
            <a:ext cx="239696" cy="692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3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  <p:bldP spid="17" grpId="1"/>
      <p:bldP spid="13" grpId="0"/>
      <p:bldP spid="13" grpId="1"/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474088E-ECBF-4B3A-BAD0-82536E2F3651}"/>
              </a:ext>
            </a:extLst>
          </p:cNvPr>
          <p:cNvSpPr txBox="1"/>
          <p:nvPr/>
        </p:nvSpPr>
        <p:spPr>
          <a:xfrm>
            <a:off x="5714257" y="2756490"/>
            <a:ext cx="140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LOVE</a:t>
            </a:r>
            <a:endParaRPr lang="zh-CN" altLang="en-US" sz="2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92DC54-B3B0-44CA-8990-6F4C63396397}"/>
              </a:ext>
            </a:extLst>
          </p:cNvPr>
          <p:cNvSpPr/>
          <p:nvPr/>
        </p:nvSpPr>
        <p:spPr>
          <a:xfrm>
            <a:off x="7031614" y="2741235"/>
            <a:ext cx="516038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273E8B-2977-405D-B662-AD222B613B89}"/>
              </a:ext>
            </a:extLst>
          </p:cNvPr>
          <p:cNvSpPr txBox="1"/>
          <p:nvPr/>
        </p:nvSpPr>
        <p:spPr>
          <a:xfrm>
            <a:off x="5714257" y="3249200"/>
            <a:ext cx="140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YOU</a:t>
            </a:r>
            <a:endParaRPr lang="zh-CN" altLang="en-US" sz="2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12E0D1-C79A-4267-B484-2A91FBF02040}"/>
              </a:ext>
            </a:extLst>
          </p:cNvPr>
          <p:cNvSpPr/>
          <p:nvPr/>
        </p:nvSpPr>
        <p:spPr>
          <a:xfrm>
            <a:off x="-1" y="3291998"/>
            <a:ext cx="578537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828B68-CDCA-42D9-B642-9CEED7018DE7}"/>
              </a:ext>
            </a:extLst>
          </p:cNvPr>
          <p:cNvSpPr txBox="1"/>
          <p:nvPr/>
        </p:nvSpPr>
        <p:spPr>
          <a:xfrm>
            <a:off x="5714257" y="2263779"/>
            <a:ext cx="140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THE K</a:t>
            </a:r>
            <a:endParaRPr lang="zh-CN" altLang="en-US" sz="2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400D63-58BF-4EC0-B339-83D34A0EB3A9}"/>
              </a:ext>
            </a:extLst>
          </p:cNvPr>
          <p:cNvSpPr/>
          <p:nvPr/>
        </p:nvSpPr>
        <p:spPr>
          <a:xfrm>
            <a:off x="0" y="2265985"/>
            <a:ext cx="578537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4F6C73-0D88-4B50-A9CA-FA62A059D03E}"/>
              </a:ext>
            </a:extLst>
          </p:cNvPr>
          <p:cNvSpPr/>
          <p:nvPr/>
        </p:nvSpPr>
        <p:spPr>
          <a:xfrm>
            <a:off x="3639844" y="1473693"/>
            <a:ext cx="266330" cy="313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1774D4-AB7F-48B4-A7B3-FF9E88FC19CF}"/>
              </a:ext>
            </a:extLst>
          </p:cNvPr>
          <p:cNvSpPr/>
          <p:nvPr/>
        </p:nvSpPr>
        <p:spPr>
          <a:xfrm rot="5400000">
            <a:off x="5005526" y="374341"/>
            <a:ext cx="266330" cy="2465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3FD262-8A8C-432B-B703-FB060BC123EA}"/>
              </a:ext>
            </a:extLst>
          </p:cNvPr>
          <p:cNvSpPr/>
          <p:nvPr/>
        </p:nvSpPr>
        <p:spPr>
          <a:xfrm rot="5400000">
            <a:off x="5005525" y="3241829"/>
            <a:ext cx="266331" cy="246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4FDFD0-F02E-4B12-90DE-9862D72D8AF6}"/>
              </a:ext>
            </a:extLst>
          </p:cNvPr>
          <p:cNvSpPr/>
          <p:nvPr/>
        </p:nvSpPr>
        <p:spPr>
          <a:xfrm>
            <a:off x="6371208" y="1473693"/>
            <a:ext cx="266330" cy="7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415101-2CBD-4DE3-AA89-7DAF0292E0AD}"/>
              </a:ext>
            </a:extLst>
          </p:cNvPr>
          <p:cNvSpPr/>
          <p:nvPr/>
        </p:nvSpPr>
        <p:spPr>
          <a:xfrm>
            <a:off x="6371208" y="3906175"/>
            <a:ext cx="266330" cy="7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0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decel="6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6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6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" presetClass="exit" presetSubtype="8" accel="66667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2" accel="66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8" accel="66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1" grpId="0"/>
      <p:bldP spid="11" grpId="1"/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思源黑体 Heavy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</dc:creator>
  <cp:lastModifiedBy>Albert</cp:lastModifiedBy>
  <cp:revision>4</cp:revision>
  <dcterms:created xsi:type="dcterms:W3CDTF">2020-08-15T07:28:07Z</dcterms:created>
  <dcterms:modified xsi:type="dcterms:W3CDTF">2020-08-15T09:37:01Z</dcterms:modified>
</cp:coreProperties>
</file>