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8EE67-FA4D-4619-8C9A-9C151B16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1F180B-24DB-425C-B982-ACCFD410F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65E1B-8C21-4955-BCBD-0F8B09C9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DC767-49DD-4DA9-A7A8-469BD61A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B7A9E-D85D-49CE-89B8-EDAE023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01ECF-0FBC-47A1-97DB-567E5E7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8C1C3-A141-4514-AB0E-BCE8E6083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EBC11-5B44-481D-A437-FFA07C6F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FC765-BE04-40D1-AA78-520DDE9F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E99E1-5445-4708-BB70-DA8D97D2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15AD13-15A1-450A-82E4-F6C4C0BA2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8A831-6C6C-41BF-BC52-665AA047E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2647F-2211-4873-BF7A-3C67DE1F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35CC6-2381-4521-9614-03D0A628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C28AA-A5BB-47DF-A0FB-5D50C951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4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A1E62-7A0E-4E8C-B992-B9A5E270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F5E8F-4287-446E-9262-C0A10533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9F4DE-8E02-4046-8AFE-CA6FAD1F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27C88-578A-400D-BE9C-46910697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BFE43-FB97-4FA8-8FEF-146A6473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1F14-3B4F-4BC7-B635-43434B14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66C22-01D2-4A4D-A0D1-347FBDE3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F1EC1-87A1-441D-B8BE-BF6DD056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1F1D1-C73E-4B95-9896-52B08632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30A04-5F63-42E1-98BA-3785BA5A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65B34-6671-43AC-8620-D459FEB4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C0E50-C8C8-4F0F-8232-00501AA24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9B4D3-5F3D-4935-A4FE-AA6A1F85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5122B-43F0-4147-8506-3275419F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0657B-2921-4CA3-856A-4F63DAC0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7B57F-1348-4EB0-A16F-5CA019EB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1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08D60-9342-46F5-931D-9C363ED1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60A15-0C3E-4172-AFD3-C8D697B9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0707D-5DEC-499B-A7E3-138CBD162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959110-2036-4EEA-B1F7-83A100A5A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9A7145-DB29-4691-BE0E-4428EE726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E28A2-A4A7-4B12-8159-D07DD25D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B334C7-076C-4D22-91F5-6A2B8B80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24E669-BECA-4A62-A9F1-7B4799D0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6A9E-5FA4-4125-9924-748DB1E5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E1A047-8140-458D-B899-FC8DF274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1BC06-9544-47CD-9302-5E40C05E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C8EFA2-30B0-4843-8C01-F3075570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9EDBDA-48A4-49C4-AAF0-A372B23B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A2D5DC-839D-42B0-979A-BC1A942C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2579F-070C-4D3B-8182-AAA0DE8D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6AC7-8D55-47CA-9AE5-6B5F11B4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B208D-1244-4106-BCDF-B732B2C2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C3A2E-C7DD-47CE-869B-80E48D3F8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1C7E7-FCD4-4479-AD12-2F1A8E4D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793E9-A9FB-4E06-A20F-5CF3B68E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7BB89-4997-4954-A663-70157712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55752-A942-4487-A28E-CDB61F2F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0999B-E631-42D9-9CF6-32DA4E688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B7DB2-FD3D-4AFC-A233-66C628E8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DBE69-07CF-4B32-ADE6-8BD72533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17267-C94B-461A-8D21-C8AF2478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80EB8-BE65-4367-83E0-03572461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B746E7-2F8A-4260-B795-DFEC2107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52430-AC98-4321-898B-2417A796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17145-D4E7-4E63-B8E2-A9788B261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2C76-8DAB-49C9-A5FA-F3D16A0B084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0BFD2-A922-40D5-A4B8-D006B06D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29A27-EE00-4039-B2C7-8ADB85AA0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1937-0622-4EB2-9D51-F27BA131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3AC38E7-8DF6-4666-90BA-F5AE1418A43A}"/>
              </a:ext>
            </a:extLst>
          </p:cNvPr>
          <p:cNvSpPr/>
          <p:nvPr/>
        </p:nvSpPr>
        <p:spPr>
          <a:xfrm>
            <a:off x="8454501" y="1804386"/>
            <a:ext cx="3249228" cy="1624614"/>
          </a:xfrm>
          <a:custGeom>
            <a:avLst/>
            <a:gdLst>
              <a:gd name="connsiteX0" fmla="*/ 1624614 w 3249228"/>
              <a:gd name="connsiteY0" fmla="*/ 0 h 1624614"/>
              <a:gd name="connsiteX1" fmla="*/ 3249228 w 3249228"/>
              <a:gd name="connsiteY1" fmla="*/ 1624614 h 1624614"/>
              <a:gd name="connsiteX2" fmla="*/ 0 w 3249228"/>
              <a:gd name="connsiteY2" fmla="*/ 1624614 h 1624614"/>
              <a:gd name="connsiteX3" fmla="*/ 1624614 w 3249228"/>
              <a:gd name="connsiteY3" fmla="*/ 0 h 162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228" h="1624614">
                <a:moveTo>
                  <a:pt x="1624614" y="0"/>
                </a:moveTo>
                <a:cubicBezTo>
                  <a:pt x="2521864" y="0"/>
                  <a:pt x="3249228" y="727364"/>
                  <a:pt x="3249228" y="1624614"/>
                </a:cubicBezTo>
                <a:lnTo>
                  <a:pt x="0" y="1624614"/>
                </a:lnTo>
                <a:cubicBezTo>
                  <a:pt x="0" y="727364"/>
                  <a:pt x="727364" y="0"/>
                  <a:pt x="162461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92DFB5-5DC7-49E5-845C-5BAC60EBCFEA}"/>
              </a:ext>
            </a:extLst>
          </p:cNvPr>
          <p:cNvSpPr txBox="1"/>
          <p:nvPr/>
        </p:nvSpPr>
        <p:spPr>
          <a:xfrm>
            <a:off x="9202444" y="2089690"/>
            <a:ext cx="174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8F3FB7-50A6-471F-A73A-41224AF57153}"/>
              </a:ext>
            </a:extLst>
          </p:cNvPr>
          <p:cNvSpPr/>
          <p:nvPr/>
        </p:nvSpPr>
        <p:spPr>
          <a:xfrm>
            <a:off x="8192525" y="3429000"/>
            <a:ext cx="3605645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59D67A2-9FA6-4F34-AD5D-08AAA5B1FF10}"/>
              </a:ext>
            </a:extLst>
          </p:cNvPr>
          <p:cNvSpPr/>
          <p:nvPr/>
        </p:nvSpPr>
        <p:spPr>
          <a:xfrm flipV="1">
            <a:off x="4533530" y="3429000"/>
            <a:ext cx="3249228" cy="1624614"/>
          </a:xfrm>
          <a:custGeom>
            <a:avLst/>
            <a:gdLst>
              <a:gd name="connsiteX0" fmla="*/ 1624614 w 3249228"/>
              <a:gd name="connsiteY0" fmla="*/ 0 h 1624614"/>
              <a:gd name="connsiteX1" fmla="*/ 3249228 w 3249228"/>
              <a:gd name="connsiteY1" fmla="*/ 1624614 h 1624614"/>
              <a:gd name="connsiteX2" fmla="*/ 0 w 3249228"/>
              <a:gd name="connsiteY2" fmla="*/ 1624614 h 1624614"/>
              <a:gd name="connsiteX3" fmla="*/ 1624614 w 3249228"/>
              <a:gd name="connsiteY3" fmla="*/ 0 h 162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228" h="1624614">
                <a:moveTo>
                  <a:pt x="1624614" y="0"/>
                </a:moveTo>
                <a:cubicBezTo>
                  <a:pt x="2521864" y="0"/>
                  <a:pt x="3249228" y="727364"/>
                  <a:pt x="3249228" y="1624614"/>
                </a:cubicBezTo>
                <a:lnTo>
                  <a:pt x="0" y="1624614"/>
                </a:lnTo>
                <a:cubicBezTo>
                  <a:pt x="0" y="727364"/>
                  <a:pt x="727364" y="0"/>
                  <a:pt x="162461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A3406C-4A14-40D6-8D32-73D77AD491D4}"/>
              </a:ext>
            </a:extLst>
          </p:cNvPr>
          <p:cNvSpPr txBox="1"/>
          <p:nvPr/>
        </p:nvSpPr>
        <p:spPr>
          <a:xfrm>
            <a:off x="5283693" y="3429000"/>
            <a:ext cx="174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659912-F9B5-4FA0-9DA0-904CA44413C1}"/>
              </a:ext>
            </a:extLst>
          </p:cNvPr>
          <p:cNvSpPr/>
          <p:nvPr/>
        </p:nvSpPr>
        <p:spPr>
          <a:xfrm>
            <a:off x="4355321" y="0"/>
            <a:ext cx="3605645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830CE-FCDB-447E-B3C8-52F2827F6213}"/>
              </a:ext>
            </a:extLst>
          </p:cNvPr>
          <p:cNvSpPr/>
          <p:nvPr/>
        </p:nvSpPr>
        <p:spPr>
          <a:xfrm>
            <a:off x="612559" y="1804386"/>
            <a:ext cx="3249228" cy="1624614"/>
          </a:xfrm>
          <a:custGeom>
            <a:avLst/>
            <a:gdLst>
              <a:gd name="connsiteX0" fmla="*/ 1624614 w 3249228"/>
              <a:gd name="connsiteY0" fmla="*/ 0 h 1624614"/>
              <a:gd name="connsiteX1" fmla="*/ 3249228 w 3249228"/>
              <a:gd name="connsiteY1" fmla="*/ 1624614 h 1624614"/>
              <a:gd name="connsiteX2" fmla="*/ 0 w 3249228"/>
              <a:gd name="connsiteY2" fmla="*/ 1624614 h 1624614"/>
              <a:gd name="connsiteX3" fmla="*/ 1624614 w 3249228"/>
              <a:gd name="connsiteY3" fmla="*/ 0 h 162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228" h="1624614">
                <a:moveTo>
                  <a:pt x="1624614" y="0"/>
                </a:moveTo>
                <a:cubicBezTo>
                  <a:pt x="2521864" y="0"/>
                  <a:pt x="3249228" y="727364"/>
                  <a:pt x="3249228" y="1624614"/>
                </a:cubicBezTo>
                <a:lnTo>
                  <a:pt x="0" y="1624614"/>
                </a:lnTo>
                <a:cubicBezTo>
                  <a:pt x="0" y="727364"/>
                  <a:pt x="727364" y="0"/>
                  <a:pt x="162461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22EEF5-357E-4B75-887D-9D36F788E9F4}"/>
              </a:ext>
            </a:extLst>
          </p:cNvPr>
          <p:cNvSpPr txBox="1"/>
          <p:nvPr/>
        </p:nvSpPr>
        <p:spPr>
          <a:xfrm>
            <a:off x="1362722" y="2089691"/>
            <a:ext cx="174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E1DF77-FD6D-48CB-B8C8-7A1814DA9F65}"/>
              </a:ext>
            </a:extLst>
          </p:cNvPr>
          <p:cNvSpPr/>
          <p:nvPr/>
        </p:nvSpPr>
        <p:spPr>
          <a:xfrm>
            <a:off x="434349" y="3429000"/>
            <a:ext cx="3605645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87EDEB-F489-4F51-9417-BE82EDE96E97}"/>
              </a:ext>
            </a:extLst>
          </p:cNvPr>
          <p:cNvSpPr txBox="1"/>
          <p:nvPr/>
        </p:nvSpPr>
        <p:spPr>
          <a:xfrm>
            <a:off x="612560" y="3579587"/>
            <a:ext cx="3170806" cy="161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rgbClr val="FFC00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INFOGRAPHICS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for you so please replace this text by you own subtitle text.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BE1987-4927-4A86-90A5-BE825504445D}"/>
              </a:ext>
            </a:extLst>
          </p:cNvPr>
          <p:cNvSpPr txBox="1"/>
          <p:nvPr/>
        </p:nvSpPr>
        <p:spPr>
          <a:xfrm>
            <a:off x="4510597" y="1659764"/>
            <a:ext cx="3170806" cy="161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INFOGRAPHICS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for you so please replace this text by you own subtitle text.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577085-E160-4EAE-9A60-127173DAE36D}"/>
              </a:ext>
            </a:extLst>
          </p:cNvPr>
          <p:cNvSpPr txBox="1"/>
          <p:nvPr/>
        </p:nvSpPr>
        <p:spPr>
          <a:xfrm>
            <a:off x="8491492" y="3579587"/>
            <a:ext cx="3170806" cy="161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INFOGRAPHICS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for you so please replace this text by you own subtitle text.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1A64D1-B6AE-4949-B30E-3DA5FD707190}"/>
              </a:ext>
            </a:extLst>
          </p:cNvPr>
          <p:cNvSpPr txBox="1"/>
          <p:nvPr/>
        </p:nvSpPr>
        <p:spPr>
          <a:xfrm>
            <a:off x="3781148" y="128505"/>
            <a:ext cx="462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0070C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INFOGRAPHICS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4B3D4B9-6A07-4775-A322-A5F33C2BACAE}"/>
              </a:ext>
            </a:extLst>
          </p:cNvPr>
          <p:cNvGrpSpPr/>
          <p:nvPr/>
        </p:nvGrpSpPr>
        <p:grpSpPr>
          <a:xfrm>
            <a:off x="5496096" y="775470"/>
            <a:ext cx="1199809" cy="263622"/>
            <a:chOff x="5382953" y="775469"/>
            <a:chExt cx="1649641" cy="36245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4857958-D776-4800-973C-D1A4699719FB}"/>
                </a:ext>
              </a:extLst>
            </p:cNvPr>
            <p:cNvSpPr/>
            <p:nvPr/>
          </p:nvSpPr>
          <p:spPr>
            <a:xfrm>
              <a:off x="5382953" y="775469"/>
              <a:ext cx="357773" cy="3577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BAE60E8-9365-49BE-B09E-574E7DA6EBA4}"/>
                </a:ext>
              </a:extLst>
            </p:cNvPr>
            <p:cNvSpPr/>
            <p:nvPr/>
          </p:nvSpPr>
          <p:spPr>
            <a:xfrm>
              <a:off x="6028887" y="780155"/>
              <a:ext cx="357773" cy="3577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E11BF6B-6841-40EF-85D9-22A570E80626}"/>
                </a:ext>
              </a:extLst>
            </p:cNvPr>
            <p:cNvSpPr/>
            <p:nvPr/>
          </p:nvSpPr>
          <p:spPr>
            <a:xfrm>
              <a:off x="6674821" y="777239"/>
              <a:ext cx="357773" cy="357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22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8" grpId="0" animBg="1"/>
      <p:bldP spid="13" grpId="0"/>
      <p:bldP spid="6" grpId="0" animBg="1"/>
      <p:bldP spid="11" grpId="0"/>
      <p:bldP spid="16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70D948A-8E9A-4BAA-8E3D-DCDCE5B14686}"/>
              </a:ext>
            </a:extLst>
          </p:cNvPr>
          <p:cNvSpPr/>
          <p:nvPr/>
        </p:nvSpPr>
        <p:spPr>
          <a:xfrm flipV="1">
            <a:off x="4444753" y="3428998"/>
            <a:ext cx="3302494" cy="1651247"/>
          </a:xfrm>
          <a:custGeom>
            <a:avLst/>
            <a:gdLst>
              <a:gd name="connsiteX0" fmla="*/ 1651247 w 3302494"/>
              <a:gd name="connsiteY0" fmla="*/ 0 h 1651247"/>
              <a:gd name="connsiteX1" fmla="*/ 3302494 w 3302494"/>
              <a:gd name="connsiteY1" fmla="*/ 1651247 h 1651247"/>
              <a:gd name="connsiteX2" fmla="*/ 0 w 3302494"/>
              <a:gd name="connsiteY2" fmla="*/ 1651247 h 1651247"/>
              <a:gd name="connsiteX3" fmla="*/ 1651247 w 3302494"/>
              <a:gd name="connsiteY3" fmla="*/ 0 h 165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494" h="1651247">
                <a:moveTo>
                  <a:pt x="1651247" y="0"/>
                </a:moveTo>
                <a:cubicBezTo>
                  <a:pt x="2563206" y="0"/>
                  <a:pt x="3302494" y="739288"/>
                  <a:pt x="3302494" y="1651247"/>
                </a:cubicBezTo>
                <a:lnTo>
                  <a:pt x="0" y="1651247"/>
                </a:lnTo>
                <a:cubicBezTo>
                  <a:pt x="0" y="739288"/>
                  <a:pt x="739288" y="0"/>
                  <a:pt x="165124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B6FBED-4F90-4F52-9E64-750F4344B6B3}"/>
              </a:ext>
            </a:extLst>
          </p:cNvPr>
          <p:cNvSpPr txBox="1"/>
          <p:nvPr/>
        </p:nvSpPr>
        <p:spPr>
          <a:xfrm>
            <a:off x="4635623" y="3592901"/>
            <a:ext cx="2920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9AD216-BF93-4953-AC7A-11338DC22C47}"/>
              </a:ext>
            </a:extLst>
          </p:cNvPr>
          <p:cNvSpPr/>
          <p:nvPr/>
        </p:nvSpPr>
        <p:spPr>
          <a:xfrm>
            <a:off x="4309033" y="2482"/>
            <a:ext cx="3574472" cy="3429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DE70358-BEEC-428E-BDE7-C22F24928AEC}"/>
              </a:ext>
            </a:extLst>
          </p:cNvPr>
          <p:cNvSpPr/>
          <p:nvPr/>
        </p:nvSpPr>
        <p:spPr>
          <a:xfrm>
            <a:off x="8223682" y="1777751"/>
            <a:ext cx="3302494" cy="1651247"/>
          </a:xfrm>
          <a:custGeom>
            <a:avLst/>
            <a:gdLst>
              <a:gd name="connsiteX0" fmla="*/ 1651247 w 3302494"/>
              <a:gd name="connsiteY0" fmla="*/ 0 h 1651247"/>
              <a:gd name="connsiteX1" fmla="*/ 3302494 w 3302494"/>
              <a:gd name="connsiteY1" fmla="*/ 1651247 h 1651247"/>
              <a:gd name="connsiteX2" fmla="*/ 0 w 3302494"/>
              <a:gd name="connsiteY2" fmla="*/ 1651247 h 1651247"/>
              <a:gd name="connsiteX3" fmla="*/ 1651247 w 3302494"/>
              <a:gd name="connsiteY3" fmla="*/ 0 h 165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494" h="1651247">
                <a:moveTo>
                  <a:pt x="1651247" y="0"/>
                </a:moveTo>
                <a:cubicBezTo>
                  <a:pt x="2563206" y="0"/>
                  <a:pt x="3302494" y="739288"/>
                  <a:pt x="3302494" y="1651247"/>
                </a:cubicBezTo>
                <a:lnTo>
                  <a:pt x="0" y="1651247"/>
                </a:lnTo>
                <a:cubicBezTo>
                  <a:pt x="0" y="739288"/>
                  <a:pt x="739288" y="0"/>
                  <a:pt x="165124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3CF221-629B-4361-8C7C-BA2EFA939882}"/>
              </a:ext>
            </a:extLst>
          </p:cNvPr>
          <p:cNvSpPr txBox="1"/>
          <p:nvPr/>
        </p:nvSpPr>
        <p:spPr>
          <a:xfrm>
            <a:off x="8414552" y="1953087"/>
            <a:ext cx="2920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03</a:t>
            </a:r>
            <a:endParaRPr lang="zh-CN" altLang="en-US" sz="80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CDDE3B-24A4-4E12-AB23-12A2170B3E80}"/>
              </a:ext>
            </a:extLst>
          </p:cNvPr>
          <p:cNvSpPr/>
          <p:nvPr/>
        </p:nvSpPr>
        <p:spPr>
          <a:xfrm>
            <a:off x="8118764" y="3428998"/>
            <a:ext cx="3574472" cy="3429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B060000-4D7D-4711-A374-EC501202AED3}"/>
              </a:ext>
            </a:extLst>
          </p:cNvPr>
          <p:cNvSpPr/>
          <p:nvPr/>
        </p:nvSpPr>
        <p:spPr>
          <a:xfrm>
            <a:off x="621436" y="1777753"/>
            <a:ext cx="3302494" cy="1651247"/>
          </a:xfrm>
          <a:custGeom>
            <a:avLst/>
            <a:gdLst>
              <a:gd name="connsiteX0" fmla="*/ 1651247 w 3302494"/>
              <a:gd name="connsiteY0" fmla="*/ 0 h 1651247"/>
              <a:gd name="connsiteX1" fmla="*/ 3302494 w 3302494"/>
              <a:gd name="connsiteY1" fmla="*/ 1651247 h 1651247"/>
              <a:gd name="connsiteX2" fmla="*/ 0 w 3302494"/>
              <a:gd name="connsiteY2" fmla="*/ 1651247 h 1651247"/>
              <a:gd name="connsiteX3" fmla="*/ 1651247 w 3302494"/>
              <a:gd name="connsiteY3" fmla="*/ 0 h 165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494" h="1651247">
                <a:moveTo>
                  <a:pt x="1651247" y="0"/>
                </a:moveTo>
                <a:cubicBezTo>
                  <a:pt x="2563206" y="0"/>
                  <a:pt x="3302494" y="739288"/>
                  <a:pt x="3302494" y="1651247"/>
                </a:cubicBezTo>
                <a:lnTo>
                  <a:pt x="0" y="1651247"/>
                </a:lnTo>
                <a:cubicBezTo>
                  <a:pt x="0" y="739288"/>
                  <a:pt x="739288" y="0"/>
                  <a:pt x="165124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0465D5-FDDA-4DBA-A35E-9794B41A4D82}"/>
              </a:ext>
            </a:extLst>
          </p:cNvPr>
          <p:cNvSpPr txBox="1"/>
          <p:nvPr/>
        </p:nvSpPr>
        <p:spPr>
          <a:xfrm>
            <a:off x="812306" y="1953087"/>
            <a:ext cx="2920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C683D7-1E93-4214-9605-F164C5C354DC}"/>
              </a:ext>
            </a:extLst>
          </p:cNvPr>
          <p:cNvSpPr/>
          <p:nvPr/>
        </p:nvSpPr>
        <p:spPr>
          <a:xfrm>
            <a:off x="498764" y="3428998"/>
            <a:ext cx="3574472" cy="3429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1662D7-40DA-499E-97B8-AF8EBE356A81}"/>
              </a:ext>
            </a:extLst>
          </p:cNvPr>
          <p:cNvSpPr txBox="1"/>
          <p:nvPr/>
        </p:nvSpPr>
        <p:spPr>
          <a:xfrm>
            <a:off x="621436" y="3592901"/>
            <a:ext cx="3302494" cy="175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rgbClr val="FFC00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INFOGRAPHICS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so please replace this text by your own subtitle text.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0C27B4-BB92-4D33-81CF-E492F090C1CD}"/>
              </a:ext>
            </a:extLst>
          </p:cNvPr>
          <p:cNvSpPr txBox="1"/>
          <p:nvPr/>
        </p:nvSpPr>
        <p:spPr>
          <a:xfrm>
            <a:off x="4446233" y="1595349"/>
            <a:ext cx="3302494" cy="175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INFOGRAPHICS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so please replace this text by your own subtitle text.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818218-EAE8-4877-84FA-D0C8461FECAB}"/>
              </a:ext>
            </a:extLst>
          </p:cNvPr>
          <p:cNvSpPr txBox="1"/>
          <p:nvPr/>
        </p:nvSpPr>
        <p:spPr>
          <a:xfrm>
            <a:off x="8223681" y="3592901"/>
            <a:ext cx="3302494" cy="175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INFOGRAPHICS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so please replace this text by your own subtitle text.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FCD57D-BE15-41F7-9AC6-1691BDE7AA41}"/>
              </a:ext>
            </a:extLst>
          </p:cNvPr>
          <p:cNvSpPr txBox="1"/>
          <p:nvPr/>
        </p:nvSpPr>
        <p:spPr>
          <a:xfrm>
            <a:off x="3781148" y="128505"/>
            <a:ext cx="462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0070C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INFOGRAPHICS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D0DA15B-29B5-403B-988F-AD6717E43057}"/>
              </a:ext>
            </a:extLst>
          </p:cNvPr>
          <p:cNvGrpSpPr/>
          <p:nvPr/>
        </p:nvGrpSpPr>
        <p:grpSpPr>
          <a:xfrm>
            <a:off x="5496096" y="775470"/>
            <a:ext cx="1199809" cy="263622"/>
            <a:chOff x="5382953" y="775469"/>
            <a:chExt cx="1649641" cy="36245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28D01BC-A992-47C2-860F-D7562114C96C}"/>
                </a:ext>
              </a:extLst>
            </p:cNvPr>
            <p:cNvSpPr/>
            <p:nvPr/>
          </p:nvSpPr>
          <p:spPr>
            <a:xfrm>
              <a:off x="5382953" y="775469"/>
              <a:ext cx="357773" cy="3577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3496775-41E8-4376-81A4-70F3F17B4039}"/>
                </a:ext>
              </a:extLst>
            </p:cNvPr>
            <p:cNvSpPr/>
            <p:nvPr/>
          </p:nvSpPr>
          <p:spPr>
            <a:xfrm>
              <a:off x="6028887" y="780155"/>
              <a:ext cx="357773" cy="3577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4F8AA24-6E4E-44AA-80C8-FEF7C2AE9895}"/>
                </a:ext>
              </a:extLst>
            </p:cNvPr>
            <p:cNvSpPr/>
            <p:nvPr/>
          </p:nvSpPr>
          <p:spPr>
            <a:xfrm>
              <a:off x="6674821" y="777239"/>
              <a:ext cx="357773" cy="3577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40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9" grpId="0" animBg="1"/>
      <p:bldP spid="14" grpId="0"/>
      <p:bldP spid="5" grpId="0" animBg="1"/>
      <p:bldP spid="10" grpId="0"/>
      <p:bldP spid="15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思源黑体 Heavy</vt:lpstr>
      <vt:lpstr>思源黑体 Medium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Albert</cp:lastModifiedBy>
  <cp:revision>7</cp:revision>
  <dcterms:created xsi:type="dcterms:W3CDTF">2020-08-17T07:37:36Z</dcterms:created>
  <dcterms:modified xsi:type="dcterms:W3CDTF">2020-08-17T09:43:52Z</dcterms:modified>
</cp:coreProperties>
</file>