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32A8"/>
    <a:srgbClr val="9F5FCF"/>
    <a:srgbClr val="0097CC"/>
    <a:srgbClr val="5BD4FF"/>
    <a:srgbClr val="DE0000"/>
    <a:srgbClr val="FF9797"/>
    <a:srgbClr val="FF5757"/>
    <a:srgbClr val="B889DB"/>
    <a:srgbClr val="FFFF53"/>
    <a:srgbClr val="F6C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75F0C-09C7-488F-81AF-3C5FFF67C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7B57BA-66E8-41CF-8DCA-3FFE90D9E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763D3A-EC90-4685-8945-20B520D9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C69F-59CD-4979-B19A-40644328C74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A863C-3C04-42AF-B996-9DB42F81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42B8D-87A7-4CCE-8944-6B508DF4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559-E52E-4C4A-9915-A3787033D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24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1B390-D904-44F3-A588-C44FAE659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CAE98A-D325-4383-B05E-B8B40F049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67993-34D2-4B10-B0C4-BD9BA8C4B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C69F-59CD-4979-B19A-40644328C74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07231-6AB8-4FB6-8131-064DCC28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E322B-1D49-4083-A69B-AC86D95D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559-E52E-4C4A-9915-A3787033D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67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C36799-8D13-449D-AAEF-229946973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B816CB-4FFB-4065-87AA-9647A0539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D2E01-0684-41E6-97BB-72647671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C69F-59CD-4979-B19A-40644328C74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5A1EF-3143-4AB5-8405-62CF5CAE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EB5D4-6A3E-438F-8BE7-8C98C19B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559-E52E-4C4A-9915-A3787033D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25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EDC88-DEF5-43FA-84F0-5838DCCC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6BC1D-3A82-4FD3-97F0-C0CFAD2E2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E11B6-FA33-4B81-AEA4-D3E22D71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C69F-59CD-4979-B19A-40644328C74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BB830-D612-413B-A714-2857F313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212062-CD0C-435B-881D-C15073B6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559-E52E-4C4A-9915-A3787033D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15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84861-BB8B-4304-801F-8DC329B5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DFF182-DF1C-42C5-8779-331F2D335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64FDD-E371-4856-A196-4F70A78A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C69F-59CD-4979-B19A-40644328C74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E8574-18A6-4F94-A5BD-6CD9C658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67DB74-CBD2-40E7-BB50-B0956C8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559-E52E-4C4A-9915-A3787033D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3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4757D-B269-49B7-B119-329D2A3B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249C4-1028-43FD-8567-B95B96DB8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54E7D4-3DBC-4614-BBF8-E3FA44353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01064C-5BA1-4237-ADDC-1F660F23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C69F-59CD-4979-B19A-40644328C74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EDDF26-B164-482E-B81C-B873A54E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66CFCB-F560-4D56-96F6-9E7AE393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559-E52E-4C4A-9915-A3787033D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21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52A5A-CA34-4C91-91A3-F3303975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164B9C-C769-4B45-8235-5472C9F1E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5981E6-9890-4DBB-A576-D857864C7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6CE110-F3D0-4FE5-B70C-215B9743E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7F1901-FA55-4518-957E-205347D36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F6A17E-A981-4947-8116-49CE4178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C69F-59CD-4979-B19A-40644328C74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F0D88E-2589-4E52-9FF8-1B9A90A1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43F0E6-8B19-4D87-9610-3F7FB449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559-E52E-4C4A-9915-A3787033D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FCB93-F0C9-4EA4-9C76-CA18DB70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DD1D1D-1E31-469E-9591-F5C87ACA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C69F-59CD-4979-B19A-40644328C74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EBED6B-2B4E-46F5-9F48-431FEA6B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29AB39-AF1E-408D-978E-AF1EA7A2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559-E52E-4C4A-9915-A3787033D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63E8EA-14EB-4286-8C93-0AE04F9C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C69F-59CD-4979-B19A-40644328C74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6D1F2D-DD12-4015-82F5-3A00A142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EB2FAA-3538-487F-9771-5559CDEE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559-E52E-4C4A-9915-A3787033D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3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83FAA-69D1-4F83-9866-0B16A6F9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495E3-35ED-4257-BF29-C9A8BF826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E3370-9B05-4F68-831A-A68E562F9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2529D8-76CC-44CF-87EB-D61A08F1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C69F-59CD-4979-B19A-40644328C74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BA308F-993F-4CD7-9FAF-0E0B6026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C0A2DF-3A86-41D3-B5A6-CBECF357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559-E52E-4C4A-9915-A3787033D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71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93789-3313-48CF-97B6-9159D6E5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16877A-F3EC-458F-9344-66E261B5B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6BF441-F2D8-494D-8898-CD144FD05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92A574-5E41-4CB3-BE23-E23B0861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C69F-59CD-4979-B19A-40644328C74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32EF98-ACAB-4058-A249-8D700214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42AC9E-5E88-4B48-AFE8-218D7E9B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559-E52E-4C4A-9915-A3787033D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44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F1DFD0-C1A1-4F2C-973E-1F35A686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15BDED-BF05-4ED9-A461-E76D0E014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0CCD1-D99F-4D31-8AF4-EE43D37C8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0C69F-59CD-4979-B19A-40644328C74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BE0F7-E524-411A-BA9F-B001B4554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7D256-7792-466B-8944-44F7AD53E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F559-E52E-4C4A-9915-A3787033D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70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1000">
              <a:srgbClr val="FFFF53"/>
            </a:gs>
            <a:gs pos="100000">
              <a:srgbClr val="FBE9B1"/>
            </a:gs>
            <a:gs pos="0">
              <a:schemeClr val="accent4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F83E25CF-1780-46B9-9B31-404E36CD20D2}"/>
              </a:ext>
            </a:extLst>
          </p:cNvPr>
          <p:cNvSpPr/>
          <p:nvPr/>
        </p:nvSpPr>
        <p:spPr>
          <a:xfrm rot="16200000">
            <a:off x="3365597" y="-265926"/>
            <a:ext cx="1520890" cy="3657601"/>
          </a:xfrm>
          <a:prstGeom prst="round2SameRect">
            <a:avLst/>
          </a:prstGeom>
          <a:solidFill>
            <a:srgbClr val="9F5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D0A63BE-006A-4574-B50D-AB4293B06810}"/>
              </a:ext>
            </a:extLst>
          </p:cNvPr>
          <p:cNvGrpSpPr/>
          <p:nvPr/>
        </p:nvGrpSpPr>
        <p:grpSpPr>
          <a:xfrm>
            <a:off x="2671660" y="984367"/>
            <a:ext cx="3424340" cy="1155605"/>
            <a:chOff x="5136497" y="1013062"/>
            <a:chExt cx="3424340" cy="115560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C746ADD-CBDB-472B-97CC-5E5EFB28D54F}"/>
                </a:ext>
              </a:extLst>
            </p:cNvPr>
            <p:cNvGrpSpPr/>
            <p:nvPr/>
          </p:nvGrpSpPr>
          <p:grpSpPr>
            <a:xfrm>
              <a:off x="5136497" y="1013062"/>
              <a:ext cx="3424340" cy="1155605"/>
              <a:chOff x="5563440" y="2351310"/>
              <a:chExt cx="3228273" cy="1155605"/>
            </a:xfrm>
          </p:grpSpPr>
          <p:sp>
            <p:nvSpPr>
              <p:cNvPr id="23" name="Rectangle: Top Corners Rounded 22">
                <a:extLst>
                  <a:ext uri="{FF2B5EF4-FFF2-40B4-BE49-F238E27FC236}">
                    <a16:creationId xmlns:a16="http://schemas.microsoft.com/office/drawing/2014/main" id="{C9B2E77A-3A66-43CC-B233-540E8D0A048F}"/>
                  </a:ext>
                </a:extLst>
              </p:cNvPr>
              <p:cNvSpPr/>
              <p:nvPr/>
            </p:nvSpPr>
            <p:spPr>
              <a:xfrm rot="5400000" flipH="1">
                <a:off x="7887810" y="2603010"/>
                <a:ext cx="1155603" cy="652203"/>
              </a:xfrm>
              <a:prstGeom prst="round2SameRect">
                <a:avLst>
                  <a:gd name="adj1" fmla="val 24671"/>
                  <a:gd name="adj2" fmla="val 0"/>
                </a:avLst>
              </a:prstGeom>
              <a:solidFill>
                <a:srgbClr val="7532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52F9B10-EDF2-488C-AA79-BB63602746BC}"/>
                  </a:ext>
                </a:extLst>
              </p:cNvPr>
              <p:cNvSpPr/>
              <p:nvPr/>
            </p:nvSpPr>
            <p:spPr>
              <a:xfrm>
                <a:off x="5563440" y="2351311"/>
                <a:ext cx="2576070" cy="11556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7B3017-2C06-42DF-85A2-8AC163354312}"/>
                </a:ext>
              </a:extLst>
            </p:cNvPr>
            <p:cNvSpPr txBox="1"/>
            <p:nvPr/>
          </p:nvSpPr>
          <p:spPr>
            <a:xfrm>
              <a:off x="7976999" y="1206142"/>
              <a:ext cx="5131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思源黑体 Heavy" panose="020B0A00000000000000" pitchFamily="34" charset="-122"/>
                  <a:ea typeface="思源黑体 Heavy" panose="020B0A00000000000000" pitchFamily="34" charset="-122"/>
                </a:rPr>
                <a:t>1</a:t>
              </a:r>
              <a:endParaRPr lang="zh-CN" altLang="en-US" sz="44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EC4FA4-3F9B-40A6-9275-113C660EF86C}"/>
                </a:ext>
              </a:extLst>
            </p:cNvPr>
            <p:cNvSpPr txBox="1"/>
            <p:nvPr/>
          </p:nvSpPr>
          <p:spPr>
            <a:xfrm>
              <a:off x="5564828" y="1024121"/>
              <a:ext cx="937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Heavy" panose="020B0A00000000000000" pitchFamily="34" charset="-122"/>
                  <a:ea typeface="思源黑体 Heavy" panose="020B0A00000000000000" pitchFamily="34" charset="-122"/>
                </a:rPr>
                <a:t>TITLE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776D73-6304-4985-A063-779562CF0055}"/>
                </a:ext>
              </a:extLst>
            </p:cNvPr>
            <p:cNvSpPr txBox="1"/>
            <p:nvPr/>
          </p:nvSpPr>
          <p:spPr>
            <a:xfrm>
              <a:off x="5520082" y="1393453"/>
              <a:ext cx="224096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</a:rPr>
                <a:t>This is a sample text, replace this text by your own text.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endParaRPr>
            </a:p>
          </p:txBody>
        </p:sp>
      </p:grp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3260785E-F31A-421B-B87A-3F243F74ACAA}"/>
              </a:ext>
            </a:extLst>
          </p:cNvPr>
          <p:cNvSpPr/>
          <p:nvPr/>
        </p:nvSpPr>
        <p:spPr>
          <a:xfrm rot="16200000">
            <a:off x="3615192" y="-149295"/>
            <a:ext cx="1254964" cy="3424338"/>
          </a:xfrm>
          <a:custGeom>
            <a:avLst/>
            <a:gdLst>
              <a:gd name="connsiteX0" fmla="*/ 1254964 w 1254964"/>
              <a:gd name="connsiteY0" fmla="*/ 209165 h 3424338"/>
              <a:gd name="connsiteX1" fmla="*/ 1254964 w 1254964"/>
              <a:gd name="connsiteY1" fmla="*/ 3424338 h 3424338"/>
              <a:gd name="connsiteX2" fmla="*/ 1118575 w 1254964"/>
              <a:gd name="connsiteY2" fmla="*/ 3424338 h 3424338"/>
              <a:gd name="connsiteX3" fmla="*/ 1108612 w 1254964"/>
              <a:gd name="connsiteY3" fmla="*/ 3325509 h 3424338"/>
              <a:gd name="connsiteX4" fmla="*/ 628188 w 1254964"/>
              <a:gd name="connsiteY4" fmla="*/ 2933952 h 3424338"/>
              <a:gd name="connsiteX5" fmla="*/ 147764 w 1254964"/>
              <a:gd name="connsiteY5" fmla="*/ 3325509 h 3424338"/>
              <a:gd name="connsiteX6" fmla="*/ 137801 w 1254964"/>
              <a:gd name="connsiteY6" fmla="*/ 3424338 h 3424338"/>
              <a:gd name="connsiteX7" fmla="*/ 0 w 1254964"/>
              <a:gd name="connsiteY7" fmla="*/ 3424338 h 3424338"/>
              <a:gd name="connsiteX8" fmla="*/ 0 w 1254964"/>
              <a:gd name="connsiteY8" fmla="*/ 209165 h 3424338"/>
              <a:gd name="connsiteX9" fmla="*/ 209165 w 1254964"/>
              <a:gd name="connsiteY9" fmla="*/ 0 h 3424338"/>
              <a:gd name="connsiteX10" fmla="*/ 1045799 w 1254964"/>
              <a:gd name="connsiteY10" fmla="*/ 0 h 3424338"/>
              <a:gd name="connsiteX11" fmla="*/ 1254964 w 1254964"/>
              <a:gd name="connsiteY11" fmla="*/ 209165 h 3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54964" h="3424338">
                <a:moveTo>
                  <a:pt x="1254964" y="209165"/>
                </a:moveTo>
                <a:lnTo>
                  <a:pt x="1254964" y="3424338"/>
                </a:lnTo>
                <a:lnTo>
                  <a:pt x="1118575" y="3424338"/>
                </a:lnTo>
                <a:lnTo>
                  <a:pt x="1108612" y="3325509"/>
                </a:lnTo>
                <a:cubicBezTo>
                  <a:pt x="1062885" y="3102048"/>
                  <a:pt x="865167" y="2933952"/>
                  <a:pt x="628188" y="2933952"/>
                </a:cubicBezTo>
                <a:cubicBezTo>
                  <a:pt x="391209" y="2933952"/>
                  <a:pt x="193491" y="3102048"/>
                  <a:pt x="147764" y="3325509"/>
                </a:cubicBezTo>
                <a:lnTo>
                  <a:pt x="137801" y="3424338"/>
                </a:lnTo>
                <a:lnTo>
                  <a:pt x="0" y="3424338"/>
                </a:lnTo>
                <a:lnTo>
                  <a:pt x="0" y="209165"/>
                </a:lnTo>
                <a:cubicBezTo>
                  <a:pt x="0" y="93646"/>
                  <a:pt x="93646" y="0"/>
                  <a:pt x="209165" y="0"/>
                </a:cubicBezTo>
                <a:lnTo>
                  <a:pt x="1045799" y="0"/>
                </a:lnTo>
                <a:cubicBezTo>
                  <a:pt x="1161318" y="0"/>
                  <a:pt x="1254964" y="93646"/>
                  <a:pt x="1254964" y="209165"/>
                </a:cubicBezTo>
                <a:close/>
              </a:path>
            </a:pathLst>
          </a:cu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22D1ED-185F-4F2F-848F-E4217FDCB460}"/>
              </a:ext>
            </a:extLst>
          </p:cNvPr>
          <p:cNvGrpSpPr/>
          <p:nvPr/>
        </p:nvGrpSpPr>
        <p:grpSpPr>
          <a:xfrm>
            <a:off x="2413871" y="872310"/>
            <a:ext cx="3501445" cy="786830"/>
            <a:chOff x="1198982" y="900302"/>
            <a:chExt cx="3501445" cy="78683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B21A31E-61BD-4C10-9DA7-347EDAC7A628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H="1">
              <a:off x="1398455" y="900302"/>
              <a:ext cx="3301972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FCBF53C-FCBF-405E-BED1-0FB3BBCAA7E8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1198982" y="1099775"/>
              <a:ext cx="0" cy="58735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EE56BD57-FD31-423F-9013-8481FF322627}"/>
                </a:ext>
              </a:extLst>
            </p:cNvPr>
            <p:cNvSpPr/>
            <p:nvPr/>
          </p:nvSpPr>
          <p:spPr>
            <a:xfrm rot="16200000">
              <a:off x="1198982" y="900302"/>
              <a:ext cx="398946" cy="398946"/>
            </a:xfrm>
            <a:prstGeom prst="arc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3AC5496-CE42-48D0-9696-6892BC6ADCB0}"/>
              </a:ext>
            </a:extLst>
          </p:cNvPr>
          <p:cNvGrpSpPr/>
          <p:nvPr/>
        </p:nvGrpSpPr>
        <p:grpSpPr>
          <a:xfrm flipV="1">
            <a:off x="2413871" y="1465199"/>
            <a:ext cx="3501445" cy="786830"/>
            <a:chOff x="1198982" y="900302"/>
            <a:chExt cx="3501445" cy="786830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972BC68-B048-47AD-BE68-D44754E079B9}"/>
                </a:ext>
              </a:extLst>
            </p:cNvPr>
            <p:cNvCxnSpPr>
              <a:cxnSpLocks/>
              <a:endCxn id="104" idx="2"/>
            </p:cNvCxnSpPr>
            <p:nvPr/>
          </p:nvCxnSpPr>
          <p:spPr>
            <a:xfrm flipH="1">
              <a:off x="1398455" y="900302"/>
              <a:ext cx="3301972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A346DAE-AEB6-4D10-81CF-189376FE22E8}"/>
                </a:ext>
              </a:extLst>
            </p:cNvPr>
            <p:cNvCxnSpPr>
              <a:cxnSpLocks/>
              <a:endCxn id="104" idx="0"/>
            </p:cNvCxnSpPr>
            <p:nvPr/>
          </p:nvCxnSpPr>
          <p:spPr>
            <a:xfrm flipV="1">
              <a:off x="1198982" y="1099775"/>
              <a:ext cx="0" cy="58735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59D48D9E-D15E-4158-9CA7-1A02C160D008}"/>
                </a:ext>
              </a:extLst>
            </p:cNvPr>
            <p:cNvSpPr/>
            <p:nvPr/>
          </p:nvSpPr>
          <p:spPr>
            <a:xfrm rot="16200000">
              <a:off x="1198982" y="900302"/>
              <a:ext cx="398946" cy="398946"/>
            </a:xfrm>
            <a:prstGeom prst="arc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49FF769B-4716-48CB-8ED4-3C22DEF14B29}"/>
              </a:ext>
            </a:extLst>
          </p:cNvPr>
          <p:cNvSpPr txBox="1"/>
          <p:nvPr/>
        </p:nvSpPr>
        <p:spPr>
          <a:xfrm>
            <a:off x="2935455" y="1301260"/>
            <a:ext cx="215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HEADING</a:t>
            </a:r>
            <a:endParaRPr lang="zh-CN" altLang="en-US" sz="28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109" name="Rectangle: Top Corners Rounded 108">
            <a:extLst>
              <a:ext uri="{FF2B5EF4-FFF2-40B4-BE49-F238E27FC236}">
                <a16:creationId xmlns:a16="http://schemas.microsoft.com/office/drawing/2014/main" id="{F0CCED12-C6E8-4E46-9D78-D81300112810}"/>
              </a:ext>
            </a:extLst>
          </p:cNvPr>
          <p:cNvSpPr/>
          <p:nvPr/>
        </p:nvSpPr>
        <p:spPr>
          <a:xfrm rot="16200000">
            <a:off x="3365597" y="1509885"/>
            <a:ext cx="1520890" cy="3657601"/>
          </a:xfrm>
          <a:prstGeom prst="round2Same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D22EF7-6115-44DE-8E0C-820E237C106D}"/>
              </a:ext>
            </a:extLst>
          </p:cNvPr>
          <p:cNvGrpSpPr/>
          <p:nvPr/>
        </p:nvGrpSpPr>
        <p:grpSpPr>
          <a:xfrm>
            <a:off x="2671660" y="2760178"/>
            <a:ext cx="3424340" cy="1155605"/>
            <a:chOff x="5136497" y="1013062"/>
            <a:chExt cx="3424340" cy="1155605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81F787B2-E00E-442F-8433-D3F2C6D84C86}"/>
                </a:ext>
              </a:extLst>
            </p:cNvPr>
            <p:cNvGrpSpPr/>
            <p:nvPr/>
          </p:nvGrpSpPr>
          <p:grpSpPr>
            <a:xfrm>
              <a:off x="5136497" y="1013062"/>
              <a:ext cx="3424340" cy="1155605"/>
              <a:chOff x="5563440" y="2351310"/>
              <a:chExt cx="3228273" cy="1155605"/>
            </a:xfrm>
          </p:grpSpPr>
          <p:sp>
            <p:nvSpPr>
              <p:cNvPr id="115" name="Rectangle: Top Corners Rounded 114">
                <a:extLst>
                  <a:ext uri="{FF2B5EF4-FFF2-40B4-BE49-F238E27FC236}">
                    <a16:creationId xmlns:a16="http://schemas.microsoft.com/office/drawing/2014/main" id="{F7A97989-71C2-453D-B4DD-978CE555B57F}"/>
                  </a:ext>
                </a:extLst>
              </p:cNvPr>
              <p:cNvSpPr/>
              <p:nvPr/>
            </p:nvSpPr>
            <p:spPr>
              <a:xfrm rot="5400000" flipH="1">
                <a:off x="7887810" y="2603010"/>
                <a:ext cx="1155603" cy="652203"/>
              </a:xfrm>
              <a:prstGeom prst="round2SameRect">
                <a:avLst>
                  <a:gd name="adj1" fmla="val 24671"/>
                  <a:gd name="adj2" fmla="val 0"/>
                </a:avLst>
              </a:prstGeom>
              <a:solidFill>
                <a:srgbClr val="D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B3E29B3-846E-47BB-8B25-75B286915482}"/>
                  </a:ext>
                </a:extLst>
              </p:cNvPr>
              <p:cNvSpPr/>
              <p:nvPr/>
            </p:nvSpPr>
            <p:spPr>
              <a:xfrm>
                <a:off x="5563440" y="2351311"/>
                <a:ext cx="2576070" cy="11556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6419093-3FF2-4884-B22A-32ECB55531E3}"/>
                </a:ext>
              </a:extLst>
            </p:cNvPr>
            <p:cNvSpPr txBox="1"/>
            <p:nvPr/>
          </p:nvSpPr>
          <p:spPr>
            <a:xfrm>
              <a:off x="7976999" y="1206142"/>
              <a:ext cx="5131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思源黑体 Heavy" panose="020B0A00000000000000" pitchFamily="34" charset="-122"/>
                  <a:ea typeface="思源黑体 Heavy" panose="020B0A00000000000000" pitchFamily="34" charset="-122"/>
                </a:rPr>
                <a:t>2</a:t>
              </a:r>
              <a:endParaRPr lang="zh-CN" altLang="en-US" sz="44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13748CE-5732-4D5A-864D-6ED032764041}"/>
                </a:ext>
              </a:extLst>
            </p:cNvPr>
            <p:cNvSpPr txBox="1"/>
            <p:nvPr/>
          </p:nvSpPr>
          <p:spPr>
            <a:xfrm>
              <a:off x="5564828" y="1024121"/>
              <a:ext cx="937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Heavy" panose="020B0A00000000000000" pitchFamily="34" charset="-122"/>
                  <a:ea typeface="思源黑体 Heavy" panose="020B0A00000000000000" pitchFamily="34" charset="-122"/>
                </a:rPr>
                <a:t>TITLE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7CA2E92-6435-490B-A104-BB048F786AC2}"/>
                </a:ext>
              </a:extLst>
            </p:cNvPr>
            <p:cNvSpPr txBox="1"/>
            <p:nvPr/>
          </p:nvSpPr>
          <p:spPr>
            <a:xfrm>
              <a:off x="5520082" y="1393453"/>
              <a:ext cx="224096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</a:rPr>
                <a:t>This is a sample text, replace this text by your own text.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endParaRPr>
            </a:p>
          </p:txBody>
        </p:sp>
      </p:grp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45060F27-CEDF-48A3-A37B-270A3371D57F}"/>
              </a:ext>
            </a:extLst>
          </p:cNvPr>
          <p:cNvSpPr/>
          <p:nvPr/>
        </p:nvSpPr>
        <p:spPr>
          <a:xfrm rot="16200000">
            <a:off x="3615192" y="1626516"/>
            <a:ext cx="1254964" cy="3424338"/>
          </a:xfrm>
          <a:custGeom>
            <a:avLst/>
            <a:gdLst>
              <a:gd name="connsiteX0" fmla="*/ 1254964 w 1254964"/>
              <a:gd name="connsiteY0" fmla="*/ 209165 h 3424338"/>
              <a:gd name="connsiteX1" fmla="*/ 1254964 w 1254964"/>
              <a:gd name="connsiteY1" fmla="*/ 3424338 h 3424338"/>
              <a:gd name="connsiteX2" fmla="*/ 1118575 w 1254964"/>
              <a:gd name="connsiteY2" fmla="*/ 3424338 h 3424338"/>
              <a:gd name="connsiteX3" fmla="*/ 1108612 w 1254964"/>
              <a:gd name="connsiteY3" fmla="*/ 3325509 h 3424338"/>
              <a:gd name="connsiteX4" fmla="*/ 628188 w 1254964"/>
              <a:gd name="connsiteY4" fmla="*/ 2933952 h 3424338"/>
              <a:gd name="connsiteX5" fmla="*/ 147764 w 1254964"/>
              <a:gd name="connsiteY5" fmla="*/ 3325509 h 3424338"/>
              <a:gd name="connsiteX6" fmla="*/ 137801 w 1254964"/>
              <a:gd name="connsiteY6" fmla="*/ 3424338 h 3424338"/>
              <a:gd name="connsiteX7" fmla="*/ 0 w 1254964"/>
              <a:gd name="connsiteY7" fmla="*/ 3424338 h 3424338"/>
              <a:gd name="connsiteX8" fmla="*/ 0 w 1254964"/>
              <a:gd name="connsiteY8" fmla="*/ 209165 h 3424338"/>
              <a:gd name="connsiteX9" fmla="*/ 209165 w 1254964"/>
              <a:gd name="connsiteY9" fmla="*/ 0 h 3424338"/>
              <a:gd name="connsiteX10" fmla="*/ 1045799 w 1254964"/>
              <a:gd name="connsiteY10" fmla="*/ 0 h 3424338"/>
              <a:gd name="connsiteX11" fmla="*/ 1254964 w 1254964"/>
              <a:gd name="connsiteY11" fmla="*/ 209165 h 3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54964" h="3424338">
                <a:moveTo>
                  <a:pt x="1254964" y="209165"/>
                </a:moveTo>
                <a:lnTo>
                  <a:pt x="1254964" y="3424338"/>
                </a:lnTo>
                <a:lnTo>
                  <a:pt x="1118575" y="3424338"/>
                </a:lnTo>
                <a:lnTo>
                  <a:pt x="1108612" y="3325509"/>
                </a:lnTo>
                <a:cubicBezTo>
                  <a:pt x="1062885" y="3102048"/>
                  <a:pt x="865167" y="2933952"/>
                  <a:pt x="628188" y="2933952"/>
                </a:cubicBezTo>
                <a:cubicBezTo>
                  <a:pt x="391209" y="2933952"/>
                  <a:pt x="193491" y="3102048"/>
                  <a:pt x="147764" y="3325509"/>
                </a:cubicBezTo>
                <a:lnTo>
                  <a:pt x="137801" y="3424338"/>
                </a:lnTo>
                <a:lnTo>
                  <a:pt x="0" y="3424338"/>
                </a:lnTo>
                <a:lnTo>
                  <a:pt x="0" y="209165"/>
                </a:lnTo>
                <a:cubicBezTo>
                  <a:pt x="0" y="93646"/>
                  <a:pt x="93646" y="0"/>
                  <a:pt x="209165" y="0"/>
                </a:cubicBezTo>
                <a:lnTo>
                  <a:pt x="1045799" y="0"/>
                </a:lnTo>
                <a:cubicBezTo>
                  <a:pt x="1161318" y="0"/>
                  <a:pt x="1254964" y="93646"/>
                  <a:pt x="1254964" y="209165"/>
                </a:cubicBezTo>
                <a:close/>
              </a:path>
            </a:pathLst>
          </a:custGeom>
          <a:solidFill>
            <a:srgbClr val="FF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3A9E4FD-A8B7-4E2A-8644-6B2AE88764BD}"/>
              </a:ext>
            </a:extLst>
          </p:cNvPr>
          <p:cNvGrpSpPr/>
          <p:nvPr/>
        </p:nvGrpSpPr>
        <p:grpSpPr>
          <a:xfrm>
            <a:off x="2413871" y="2648121"/>
            <a:ext cx="3501445" cy="786830"/>
            <a:chOff x="1198982" y="900302"/>
            <a:chExt cx="3501445" cy="786830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384064B-61C0-4B6A-B789-E8EC9A7D907E}"/>
                </a:ext>
              </a:extLst>
            </p:cNvPr>
            <p:cNvCxnSpPr>
              <a:cxnSpLocks/>
              <a:endCxn id="121" idx="2"/>
            </p:cNvCxnSpPr>
            <p:nvPr/>
          </p:nvCxnSpPr>
          <p:spPr>
            <a:xfrm flipH="1">
              <a:off x="1398455" y="900302"/>
              <a:ext cx="3301972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88EADE0-CEAE-4EBE-840E-E9A97EF414DA}"/>
                </a:ext>
              </a:extLst>
            </p:cNvPr>
            <p:cNvCxnSpPr>
              <a:cxnSpLocks/>
              <a:endCxn id="121" idx="0"/>
            </p:cNvCxnSpPr>
            <p:nvPr/>
          </p:nvCxnSpPr>
          <p:spPr>
            <a:xfrm flipV="1">
              <a:off x="1198982" y="1099775"/>
              <a:ext cx="0" cy="58735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43477510-AD94-4502-A181-90E2AED9EE10}"/>
                </a:ext>
              </a:extLst>
            </p:cNvPr>
            <p:cNvSpPr/>
            <p:nvPr/>
          </p:nvSpPr>
          <p:spPr>
            <a:xfrm rot="16200000">
              <a:off x="1198982" y="900302"/>
              <a:ext cx="398946" cy="398946"/>
            </a:xfrm>
            <a:prstGeom prst="arc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15C8363-7752-42A0-B700-083C6536AC8C}"/>
              </a:ext>
            </a:extLst>
          </p:cNvPr>
          <p:cNvGrpSpPr/>
          <p:nvPr/>
        </p:nvGrpSpPr>
        <p:grpSpPr>
          <a:xfrm flipV="1">
            <a:off x="2413871" y="3241010"/>
            <a:ext cx="3501445" cy="786830"/>
            <a:chOff x="1198982" y="900302"/>
            <a:chExt cx="3501445" cy="786830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A05F2A5-9FC9-4E67-804E-A86B8324DDC7}"/>
                </a:ext>
              </a:extLst>
            </p:cNvPr>
            <p:cNvCxnSpPr>
              <a:cxnSpLocks/>
              <a:endCxn id="125" idx="2"/>
            </p:cNvCxnSpPr>
            <p:nvPr/>
          </p:nvCxnSpPr>
          <p:spPr>
            <a:xfrm flipH="1">
              <a:off x="1398455" y="900302"/>
              <a:ext cx="3301972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9305944-7BE4-4D07-A98C-F3F2E0B21E5E}"/>
                </a:ext>
              </a:extLst>
            </p:cNvPr>
            <p:cNvCxnSpPr>
              <a:cxnSpLocks/>
              <a:endCxn id="125" idx="0"/>
            </p:cNvCxnSpPr>
            <p:nvPr/>
          </p:nvCxnSpPr>
          <p:spPr>
            <a:xfrm flipV="1">
              <a:off x="1198982" y="1099775"/>
              <a:ext cx="0" cy="58735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B30C23CB-E208-4715-A100-FE62254B462B}"/>
                </a:ext>
              </a:extLst>
            </p:cNvPr>
            <p:cNvSpPr/>
            <p:nvPr/>
          </p:nvSpPr>
          <p:spPr>
            <a:xfrm rot="16200000">
              <a:off x="1198982" y="900302"/>
              <a:ext cx="398946" cy="398946"/>
            </a:xfrm>
            <a:prstGeom prst="arc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E6F27259-AED5-4BB0-B253-9FB05FD4137E}"/>
              </a:ext>
            </a:extLst>
          </p:cNvPr>
          <p:cNvSpPr txBox="1"/>
          <p:nvPr/>
        </p:nvSpPr>
        <p:spPr>
          <a:xfrm>
            <a:off x="2935455" y="3077071"/>
            <a:ext cx="215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HEADING</a:t>
            </a:r>
            <a:endParaRPr lang="zh-CN" altLang="en-US" sz="28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127" name="Rectangle: Top Corners Rounded 126">
            <a:extLst>
              <a:ext uri="{FF2B5EF4-FFF2-40B4-BE49-F238E27FC236}">
                <a16:creationId xmlns:a16="http://schemas.microsoft.com/office/drawing/2014/main" id="{84E60FBC-4DFE-4158-A9CC-071D00028619}"/>
              </a:ext>
            </a:extLst>
          </p:cNvPr>
          <p:cNvSpPr/>
          <p:nvPr/>
        </p:nvSpPr>
        <p:spPr>
          <a:xfrm rot="16200000">
            <a:off x="3365597" y="3284284"/>
            <a:ext cx="1520890" cy="3657601"/>
          </a:xfrm>
          <a:prstGeom prst="round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9129707-1F2E-4FA5-AD39-14489C5A2972}"/>
              </a:ext>
            </a:extLst>
          </p:cNvPr>
          <p:cNvGrpSpPr/>
          <p:nvPr/>
        </p:nvGrpSpPr>
        <p:grpSpPr>
          <a:xfrm>
            <a:off x="2671660" y="4534577"/>
            <a:ext cx="3424340" cy="1155605"/>
            <a:chOff x="5136497" y="1013062"/>
            <a:chExt cx="3424340" cy="1155605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1F676AD-B7DF-434A-ADD9-72B732BCDBA4}"/>
                </a:ext>
              </a:extLst>
            </p:cNvPr>
            <p:cNvGrpSpPr/>
            <p:nvPr/>
          </p:nvGrpSpPr>
          <p:grpSpPr>
            <a:xfrm>
              <a:off x="5136497" y="1013062"/>
              <a:ext cx="3424340" cy="1155605"/>
              <a:chOff x="5563440" y="2351310"/>
              <a:chExt cx="3228273" cy="1155605"/>
            </a:xfrm>
          </p:grpSpPr>
          <p:sp>
            <p:nvSpPr>
              <p:cNvPr id="133" name="Rectangle: Top Corners Rounded 132">
                <a:extLst>
                  <a:ext uri="{FF2B5EF4-FFF2-40B4-BE49-F238E27FC236}">
                    <a16:creationId xmlns:a16="http://schemas.microsoft.com/office/drawing/2014/main" id="{497A10A1-614E-435D-B035-F3776899859D}"/>
                  </a:ext>
                </a:extLst>
              </p:cNvPr>
              <p:cNvSpPr/>
              <p:nvPr/>
            </p:nvSpPr>
            <p:spPr>
              <a:xfrm rot="5400000" flipH="1">
                <a:off x="7887810" y="2603010"/>
                <a:ext cx="1155603" cy="652203"/>
              </a:xfrm>
              <a:prstGeom prst="round2SameRect">
                <a:avLst>
                  <a:gd name="adj1" fmla="val 24671"/>
                  <a:gd name="adj2" fmla="val 0"/>
                </a:avLst>
              </a:prstGeom>
              <a:solidFill>
                <a:srgbClr val="009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2EB29B2-76EC-48CD-9E56-2504ACFDADDD}"/>
                  </a:ext>
                </a:extLst>
              </p:cNvPr>
              <p:cNvSpPr/>
              <p:nvPr/>
            </p:nvSpPr>
            <p:spPr>
              <a:xfrm>
                <a:off x="5563440" y="2351311"/>
                <a:ext cx="2576070" cy="11556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52A86F7-B41E-4A7E-BE78-35AF274F448D}"/>
                </a:ext>
              </a:extLst>
            </p:cNvPr>
            <p:cNvSpPr txBox="1"/>
            <p:nvPr/>
          </p:nvSpPr>
          <p:spPr>
            <a:xfrm>
              <a:off x="7976999" y="1206142"/>
              <a:ext cx="5131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思源黑体 Heavy" panose="020B0A00000000000000" pitchFamily="34" charset="-122"/>
                  <a:ea typeface="思源黑体 Heavy" panose="020B0A00000000000000" pitchFamily="34" charset="-122"/>
                </a:rPr>
                <a:t>3</a:t>
              </a:r>
              <a:endParaRPr lang="zh-CN" altLang="en-US" sz="44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AA483A5-900A-4BE8-8EE9-E9756B6326F1}"/>
                </a:ext>
              </a:extLst>
            </p:cNvPr>
            <p:cNvSpPr txBox="1"/>
            <p:nvPr/>
          </p:nvSpPr>
          <p:spPr>
            <a:xfrm>
              <a:off x="5564828" y="1024121"/>
              <a:ext cx="937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Heavy" panose="020B0A00000000000000" pitchFamily="34" charset="-122"/>
                  <a:ea typeface="思源黑体 Heavy" panose="020B0A00000000000000" pitchFamily="34" charset="-122"/>
                </a:rPr>
                <a:t>TITLE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FD6C1FC-9829-4217-B088-CF5CAF369BF8}"/>
                </a:ext>
              </a:extLst>
            </p:cNvPr>
            <p:cNvSpPr txBox="1"/>
            <p:nvPr/>
          </p:nvSpPr>
          <p:spPr>
            <a:xfrm>
              <a:off x="5520082" y="1393453"/>
              <a:ext cx="224096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</a:rPr>
                <a:t>This is a sample text, replace this text by your own text.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endParaRPr>
            </a:p>
          </p:txBody>
        </p:sp>
      </p:grp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905DB488-342F-4F0B-BEAC-A74720B7E69F}"/>
              </a:ext>
            </a:extLst>
          </p:cNvPr>
          <p:cNvSpPr/>
          <p:nvPr/>
        </p:nvSpPr>
        <p:spPr>
          <a:xfrm rot="16200000">
            <a:off x="3615192" y="3400915"/>
            <a:ext cx="1254964" cy="3424338"/>
          </a:xfrm>
          <a:custGeom>
            <a:avLst/>
            <a:gdLst>
              <a:gd name="connsiteX0" fmla="*/ 1254964 w 1254964"/>
              <a:gd name="connsiteY0" fmla="*/ 209165 h 3424338"/>
              <a:gd name="connsiteX1" fmla="*/ 1254964 w 1254964"/>
              <a:gd name="connsiteY1" fmla="*/ 3424338 h 3424338"/>
              <a:gd name="connsiteX2" fmla="*/ 1118575 w 1254964"/>
              <a:gd name="connsiteY2" fmla="*/ 3424338 h 3424338"/>
              <a:gd name="connsiteX3" fmla="*/ 1108612 w 1254964"/>
              <a:gd name="connsiteY3" fmla="*/ 3325509 h 3424338"/>
              <a:gd name="connsiteX4" fmla="*/ 628188 w 1254964"/>
              <a:gd name="connsiteY4" fmla="*/ 2933952 h 3424338"/>
              <a:gd name="connsiteX5" fmla="*/ 147764 w 1254964"/>
              <a:gd name="connsiteY5" fmla="*/ 3325509 h 3424338"/>
              <a:gd name="connsiteX6" fmla="*/ 137801 w 1254964"/>
              <a:gd name="connsiteY6" fmla="*/ 3424338 h 3424338"/>
              <a:gd name="connsiteX7" fmla="*/ 0 w 1254964"/>
              <a:gd name="connsiteY7" fmla="*/ 3424338 h 3424338"/>
              <a:gd name="connsiteX8" fmla="*/ 0 w 1254964"/>
              <a:gd name="connsiteY8" fmla="*/ 209165 h 3424338"/>
              <a:gd name="connsiteX9" fmla="*/ 209165 w 1254964"/>
              <a:gd name="connsiteY9" fmla="*/ 0 h 3424338"/>
              <a:gd name="connsiteX10" fmla="*/ 1045799 w 1254964"/>
              <a:gd name="connsiteY10" fmla="*/ 0 h 3424338"/>
              <a:gd name="connsiteX11" fmla="*/ 1254964 w 1254964"/>
              <a:gd name="connsiteY11" fmla="*/ 209165 h 3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54964" h="3424338">
                <a:moveTo>
                  <a:pt x="1254964" y="209165"/>
                </a:moveTo>
                <a:lnTo>
                  <a:pt x="1254964" y="3424338"/>
                </a:lnTo>
                <a:lnTo>
                  <a:pt x="1118575" y="3424338"/>
                </a:lnTo>
                <a:lnTo>
                  <a:pt x="1108612" y="3325509"/>
                </a:lnTo>
                <a:cubicBezTo>
                  <a:pt x="1062885" y="3102048"/>
                  <a:pt x="865167" y="2933952"/>
                  <a:pt x="628188" y="2933952"/>
                </a:cubicBezTo>
                <a:cubicBezTo>
                  <a:pt x="391209" y="2933952"/>
                  <a:pt x="193491" y="3102048"/>
                  <a:pt x="147764" y="3325509"/>
                </a:cubicBezTo>
                <a:lnTo>
                  <a:pt x="137801" y="3424338"/>
                </a:lnTo>
                <a:lnTo>
                  <a:pt x="0" y="3424338"/>
                </a:lnTo>
                <a:lnTo>
                  <a:pt x="0" y="209165"/>
                </a:lnTo>
                <a:cubicBezTo>
                  <a:pt x="0" y="93646"/>
                  <a:pt x="93646" y="0"/>
                  <a:pt x="209165" y="0"/>
                </a:cubicBezTo>
                <a:lnTo>
                  <a:pt x="1045799" y="0"/>
                </a:lnTo>
                <a:cubicBezTo>
                  <a:pt x="1161318" y="0"/>
                  <a:pt x="1254964" y="93646"/>
                  <a:pt x="1254964" y="209165"/>
                </a:cubicBezTo>
                <a:close/>
              </a:path>
            </a:pathLst>
          </a:custGeom>
          <a:solidFill>
            <a:srgbClr val="5B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A08DA14-C28E-4A99-A68B-F6AEE11C2E11}"/>
              </a:ext>
            </a:extLst>
          </p:cNvPr>
          <p:cNvGrpSpPr/>
          <p:nvPr/>
        </p:nvGrpSpPr>
        <p:grpSpPr>
          <a:xfrm>
            <a:off x="2413871" y="4422520"/>
            <a:ext cx="3501445" cy="786830"/>
            <a:chOff x="1198982" y="900302"/>
            <a:chExt cx="3501445" cy="786830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BDF3A61-3674-4943-9811-330EBB77744A}"/>
                </a:ext>
              </a:extLst>
            </p:cNvPr>
            <p:cNvCxnSpPr>
              <a:cxnSpLocks/>
              <a:endCxn id="139" idx="2"/>
            </p:cNvCxnSpPr>
            <p:nvPr/>
          </p:nvCxnSpPr>
          <p:spPr>
            <a:xfrm flipH="1">
              <a:off x="1398455" y="900302"/>
              <a:ext cx="3301972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E7B13D4-5AE7-4E57-9648-979919DA4C58}"/>
                </a:ext>
              </a:extLst>
            </p:cNvPr>
            <p:cNvCxnSpPr>
              <a:cxnSpLocks/>
              <a:endCxn id="139" idx="0"/>
            </p:cNvCxnSpPr>
            <p:nvPr/>
          </p:nvCxnSpPr>
          <p:spPr>
            <a:xfrm flipV="1">
              <a:off x="1198982" y="1099775"/>
              <a:ext cx="0" cy="58735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EB205D60-11A5-4F98-AB2A-9DF0F6EF8C77}"/>
                </a:ext>
              </a:extLst>
            </p:cNvPr>
            <p:cNvSpPr/>
            <p:nvPr/>
          </p:nvSpPr>
          <p:spPr>
            <a:xfrm rot="16200000">
              <a:off x="1198982" y="900302"/>
              <a:ext cx="398946" cy="398946"/>
            </a:xfrm>
            <a:prstGeom prst="arc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93AB14F-E4E1-4A4E-8FC7-F821C15C6155}"/>
              </a:ext>
            </a:extLst>
          </p:cNvPr>
          <p:cNvGrpSpPr/>
          <p:nvPr/>
        </p:nvGrpSpPr>
        <p:grpSpPr>
          <a:xfrm flipV="1">
            <a:off x="2413871" y="5015409"/>
            <a:ext cx="3501445" cy="786830"/>
            <a:chOff x="1198982" y="900302"/>
            <a:chExt cx="3501445" cy="786830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98030AD-EF6E-4AD8-A587-7B95073C869C}"/>
                </a:ext>
              </a:extLst>
            </p:cNvPr>
            <p:cNvCxnSpPr>
              <a:cxnSpLocks/>
              <a:endCxn id="143" idx="2"/>
            </p:cNvCxnSpPr>
            <p:nvPr/>
          </p:nvCxnSpPr>
          <p:spPr>
            <a:xfrm flipH="1">
              <a:off x="1398455" y="900302"/>
              <a:ext cx="3301972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51AA898-6F93-49C2-9549-596F109EE619}"/>
                </a:ext>
              </a:extLst>
            </p:cNvPr>
            <p:cNvCxnSpPr>
              <a:cxnSpLocks/>
              <a:endCxn id="143" idx="0"/>
            </p:cNvCxnSpPr>
            <p:nvPr/>
          </p:nvCxnSpPr>
          <p:spPr>
            <a:xfrm flipV="1">
              <a:off x="1198982" y="1099775"/>
              <a:ext cx="0" cy="58735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9426CB6D-2230-42B0-A907-460FEB40E3DE}"/>
                </a:ext>
              </a:extLst>
            </p:cNvPr>
            <p:cNvSpPr/>
            <p:nvPr/>
          </p:nvSpPr>
          <p:spPr>
            <a:xfrm rot="16200000">
              <a:off x="1198982" y="900302"/>
              <a:ext cx="398946" cy="398946"/>
            </a:xfrm>
            <a:prstGeom prst="arc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057EC2CD-B587-4443-909C-AFC3BA975A23}"/>
              </a:ext>
            </a:extLst>
          </p:cNvPr>
          <p:cNvSpPr txBox="1"/>
          <p:nvPr/>
        </p:nvSpPr>
        <p:spPr>
          <a:xfrm>
            <a:off x="2935455" y="4851470"/>
            <a:ext cx="215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HEADING</a:t>
            </a:r>
            <a:endParaRPr lang="zh-CN" altLang="en-US" sz="28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622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2.22222E-6 L 0.25 2.22222E-6 " pathEditMode="relative" rAng="0" ptsTypes="AA" p14:bounceEnd="40000">
                                          <p:cBhvr>
                                            <p:cTn id="6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63" presetClass="path" presetSubtype="0" accel="50000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4.44444E-6 L 0.25 4.44444E-6 " pathEditMode="relative" rAng="0" ptsTypes="AA" p14:bounceEnd="40000">
                                          <p:cBhvr>
                                            <p:cTn id="10" dur="1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63" presetClass="path" presetSubtype="0" accel="50000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-3.7037E-7 L 0.25 -3.7037E-7 " pathEditMode="relative" rAng="0" ptsTypes="AA" p14:bounceEnd="40000">
                                          <p:cBhvr>
                                            <p:cTn id="14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2.22222E-6 L 0.25 2.22222E-6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4.44444E-6 L 0.25 4.44444E-6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-3.7037E-7 L 0.25 -3.7037E-7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思源黑体 Heavy</vt:lpstr>
      <vt:lpstr>思源黑体 Normal</vt:lpstr>
      <vt:lpstr>Arial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shanchun</dc:creator>
  <cp:lastModifiedBy>zhang shanchun</cp:lastModifiedBy>
  <cp:revision>9</cp:revision>
  <dcterms:created xsi:type="dcterms:W3CDTF">2020-08-28T09:56:31Z</dcterms:created>
  <dcterms:modified xsi:type="dcterms:W3CDTF">2020-08-28T11:09:43Z</dcterms:modified>
</cp:coreProperties>
</file>