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 SemiBold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Montserrat Medium"/>
      <p:regular r:id="rId33"/>
      <p:bold r:id="rId34"/>
      <p:italic r:id="rId35"/>
      <p:boldItalic r:id="rId36"/>
    </p:embeddedFont>
    <p:embeddedFont>
      <p:font typeface="Montserrat ExtraBold"/>
      <p:bold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Kaushik De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SemiBold-bold.fntdata"/><Relationship Id="rId21" Type="http://schemas.openxmlformats.org/officeDocument/2006/relationships/font" Target="fonts/MontserratSemiBold-regular.fntdata"/><Relationship Id="rId24" Type="http://schemas.openxmlformats.org/officeDocument/2006/relationships/font" Target="fonts/MontserratSemiBold-boldItalic.fntdata"/><Relationship Id="rId23" Type="http://schemas.openxmlformats.org/officeDocument/2006/relationships/font" Target="fonts/Montserrat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MontserratMedium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Medium-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Medium-bold.fntdata"/><Relationship Id="rId15" Type="http://schemas.openxmlformats.org/officeDocument/2006/relationships/slide" Target="slides/slide9.xml"/><Relationship Id="rId37" Type="http://schemas.openxmlformats.org/officeDocument/2006/relationships/font" Target="fonts/MontserratExtraBold-bold.fntdata"/><Relationship Id="rId14" Type="http://schemas.openxmlformats.org/officeDocument/2006/relationships/slide" Target="slides/slide8.xml"/><Relationship Id="rId36" Type="http://schemas.openxmlformats.org/officeDocument/2006/relationships/font" Target="fonts/MontserratMedium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MontserratExtraBold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0-16T06:30:48.708">
    <p:pos x="302" y="726"/>
    <p:text>Apna apna naam check karlena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10-15T19:07:15.029">
    <p:pos x="196" y="737"/>
    <p:text>This diagram, is it okay?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aa82ef7a8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aa82ef7a8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b83ada189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b83ada189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b83ada189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b83ada189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aa82ef7a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faa82ef7a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aa82ef7a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faa82ef7a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b83ada18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b83ada18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aa82ef7a8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aa82ef7a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b83ada18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b83ada18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b83ada18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b83ada18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b83ada189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b83ada189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aa82ef7a8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aa82ef7a8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b83ada189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b83ada189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b83ada189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b83ada189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8D706"/>
              </a:buClr>
              <a:buSzPts val="5200"/>
              <a:buNone/>
              <a:defRPr sz="5200">
                <a:solidFill>
                  <a:srgbClr val="F8D70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8D706"/>
              </a:buClr>
              <a:buSzPts val="3600"/>
              <a:buNone/>
              <a:defRPr sz="3600">
                <a:solidFill>
                  <a:srgbClr val="F8D70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8D706"/>
              </a:buClr>
              <a:buSzPts val="2800"/>
              <a:buNone/>
              <a:defRPr>
                <a:solidFill>
                  <a:srgbClr val="F8D70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F74B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8D706"/>
              </a:buClr>
              <a:buSzPts val="2800"/>
              <a:buFont typeface="Montserrat ExtraBold"/>
              <a:buNone/>
              <a:defRPr i="1" sz="2800">
                <a:solidFill>
                  <a:srgbClr val="F8D70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Char char="●"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Medium"/>
              <a:buChar char="○"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Medium"/>
              <a:buChar char="■"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Medium"/>
              <a:buChar char="●"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Medium"/>
              <a:buChar char="○"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Medium"/>
              <a:buChar char="■"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Medium"/>
              <a:buChar char="●"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Medium"/>
              <a:buChar char="○"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Medium"/>
              <a:buChar char="■"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2.xm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74B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0">
                <a:solidFill>
                  <a:srgbClr val="F8D706"/>
                </a:solidFill>
                <a:latin typeface="Montserrat"/>
                <a:ea typeface="Montserrat"/>
                <a:cs typeface="Montserrat"/>
                <a:sym typeface="Montserrat"/>
              </a:rPr>
              <a:t>FlipFit</a:t>
            </a:r>
            <a:endParaRPr b="1" i="1" sz="8000">
              <a:solidFill>
                <a:srgbClr val="F8D70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Final Presentation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Group </a:t>
            </a: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E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Design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11700" y="1152475"/>
            <a:ext cx="82986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user will have their interaction with the app follow the given layout.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Each request gets through 2 layers between the UI and the database. 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50" y="2947075"/>
            <a:ext cx="8076701" cy="16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Tech Used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Java: Language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Forms the backbone of the entire application development.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Maven: Build Tool</a:t>
            </a:r>
            <a:endParaRPr/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Char char="○"/>
            </a:pPr>
            <a:r>
              <a:rPr lang="en" sz="11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software project management and comprehension tool.</a:t>
            </a:r>
            <a:endParaRPr sz="115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DropWizard: A framework to integrate the application into a Web Service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Helped us create a UI for the application.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MySQL: Database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database used for the application</a:t>
            </a:r>
            <a:endParaRPr/>
          </a:p>
        </p:txBody>
      </p:sp>
      <p:pic>
        <p:nvPicPr>
          <p:cNvPr descr="Java | Free SVG" id="167" name="Google Shape;167;p23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4819775" y="445025"/>
            <a:ext cx="4123849" cy="412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Learnings and Challenges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Learnings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Overview of the Java Language.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UML to solidify application design.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Learned Git and GitHub for VCS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Learned how to setup a SQL Server and check server health, create schemas etc.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DropWizard to develop REST Applications quickly.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Developed strong debugging , problem-solving skills and teamwork.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And, resolving merge conflicts, ofc.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400"/>
              <a:t>Configuring the MySQL service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Maneuvering</a:t>
            </a:r>
            <a:r>
              <a:rPr lang="en" sz="1400"/>
              <a:t> through tight deadlines.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2827800" y="1820325"/>
            <a:ext cx="348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Demo</a:t>
            </a:r>
            <a:endParaRPr sz="3220"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0" y="5000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2827800" y="1820325"/>
            <a:ext cx="3488400" cy="10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Thank You</a:t>
            </a:r>
            <a:endParaRPr sz="3220"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0" y="5000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aspire to develop a product that acts as a service allowing users to hop into their nearest venue for their workout. Helping both the users and gym owners in the process.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want to create an application that can help users book a training slot in their nearest Gym, meanwhile Gym Owners can create slots in their gyms and manage them.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67350" y="437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480425" y="1153000"/>
            <a:ext cx="5236500" cy="3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Our Team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Timeline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Our Vision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Design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Tech Used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Learning and Challenges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Demo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480425" y="1153000"/>
            <a:ext cx="5236500" cy="3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Raghav Patidar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Kaushal Agarwal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Manoj Yadav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Kirti Sharma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Swaranjali Shanker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Neeraj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Kaushik Dey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grpSp>
        <p:nvGrpSpPr>
          <p:cNvPr id="79" name="Google Shape;79;p17"/>
          <p:cNvGrpSpPr/>
          <p:nvPr/>
        </p:nvGrpSpPr>
        <p:grpSpPr>
          <a:xfrm>
            <a:off x="4513729" y="1792876"/>
            <a:ext cx="2480144" cy="1728853"/>
            <a:chOff x="4526679" y="1857800"/>
            <a:chExt cx="2480144" cy="1728853"/>
          </a:xfrm>
        </p:grpSpPr>
        <p:sp>
          <p:nvSpPr>
            <p:cNvPr id="80" name="Google Shape;80;p17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F9D7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" name="Google Shape;81;p17"/>
            <p:cNvGrpSpPr/>
            <p:nvPr/>
          </p:nvGrpSpPr>
          <p:grpSpPr>
            <a:xfrm>
              <a:off x="4526679" y="1857800"/>
              <a:ext cx="2480144" cy="1728853"/>
              <a:chOff x="4526679" y="1857800"/>
              <a:chExt cx="2480144" cy="1728853"/>
            </a:xfrm>
          </p:grpSpPr>
          <p:grpSp>
            <p:nvGrpSpPr>
              <p:cNvPr id="82" name="Google Shape;82;p17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83" name="Google Shape;83;p1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84" name="Google Shape;84;p1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5" name="Google Shape;85;p17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Day 3</a:t>
                </a:r>
                <a:endParaRPr b="1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" name="Google Shape;86;p17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Creating database and schemas</a:t>
                </a:r>
                <a:endParaRPr b="1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We setup the MySQL Server and added in the needed schemas for the database.</a:t>
                </a:r>
                <a:endParaRPr b="1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7" name="Google Shape;87;p17"/>
          <p:cNvGrpSpPr/>
          <p:nvPr/>
        </p:nvGrpSpPr>
        <p:grpSpPr>
          <a:xfrm>
            <a:off x="6422860" y="2637672"/>
            <a:ext cx="2721140" cy="1735654"/>
            <a:chOff x="6435810" y="2702596"/>
            <a:chExt cx="2721140" cy="1735654"/>
          </a:xfrm>
        </p:grpSpPr>
        <p:sp>
          <p:nvSpPr>
            <p:cNvPr id="88" name="Google Shape;88;p17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9A8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" name="Google Shape;89;p17"/>
            <p:cNvGrpSpPr/>
            <p:nvPr/>
          </p:nvGrpSpPr>
          <p:grpSpPr>
            <a:xfrm>
              <a:off x="6435810" y="2702596"/>
              <a:ext cx="2494563" cy="1735654"/>
              <a:chOff x="6435810" y="2702596"/>
              <a:chExt cx="2494563" cy="1735654"/>
            </a:xfrm>
          </p:grpSpPr>
          <p:grpSp>
            <p:nvGrpSpPr>
              <p:cNvPr id="90" name="Google Shape;90;p17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91" name="Google Shape;91;p1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92" name="Google Shape;92;p1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3" name="Google Shape;93;p17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Day 4</a:t>
                </a:r>
                <a:endParaRPr b="1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4" name="Google Shape;94;p17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Exceptions</a:t>
                </a:r>
                <a:endParaRPr b="1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We brainstormed every errors that can occur and created exceptions for each of them</a:t>
                </a:r>
                <a:endParaRPr b="1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95" name="Google Shape;95;p17"/>
          <p:cNvGrpSpPr/>
          <p:nvPr/>
        </p:nvGrpSpPr>
        <p:grpSpPr>
          <a:xfrm>
            <a:off x="483041" y="1792876"/>
            <a:ext cx="2580731" cy="1728863"/>
            <a:chOff x="495991" y="1857800"/>
            <a:chExt cx="2580731" cy="1728863"/>
          </a:xfrm>
        </p:grpSpPr>
        <p:sp>
          <p:nvSpPr>
            <p:cNvPr id="96" name="Google Shape;96;p17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F8D7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" name="Google Shape;97;p17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98" name="Google Shape;98;p17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Day 1</a:t>
                </a:r>
                <a:endParaRPr b="1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99" name="Google Shape;99;p17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00" name="Google Shape;100;p1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01" name="Google Shape;101;p1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2" name="Google Shape;102;p17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Ideation and Design</a:t>
                </a:r>
                <a:endParaRPr b="1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We take this time to develop an idea of the requirements and design. We use UML to define the use-case diagram, class diagram and activity diagram.</a:t>
                </a:r>
                <a:endParaRPr b="1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3" name="Google Shape;103;p17"/>
          <p:cNvGrpSpPr/>
          <p:nvPr/>
        </p:nvGrpSpPr>
        <p:grpSpPr>
          <a:xfrm>
            <a:off x="2512645" y="2637672"/>
            <a:ext cx="2501355" cy="1735654"/>
            <a:chOff x="2525595" y="2702596"/>
            <a:chExt cx="2501355" cy="1735654"/>
          </a:xfrm>
        </p:grpSpPr>
        <p:sp>
          <p:nvSpPr>
            <p:cNvPr id="104" name="Google Shape;104;p17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9A8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p17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106" name="Google Shape;106;p17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Day2</a:t>
                </a:r>
                <a:endParaRPr b="1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07" name="Google Shape;107;p17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08" name="Google Shape;108;p1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09" name="Google Shape;109;p1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0" name="Google Shape;110;p17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Classes</a:t>
                </a:r>
                <a:r>
                  <a:rPr b="1" lang="en" sz="8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and Beans</a:t>
                </a:r>
                <a:endParaRPr b="1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We identified the objects of the application and created beans and schemas for each of them.</a:t>
                </a:r>
                <a:endParaRPr b="1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11" name="Google Shape;111;p17"/>
          <p:cNvSpPr txBox="1"/>
          <p:nvPr>
            <p:ph type="title"/>
          </p:nvPr>
        </p:nvSpPr>
        <p:spPr>
          <a:xfrm>
            <a:off x="354525" y="916675"/>
            <a:ext cx="2540700" cy="3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1104"/>
              <a:buNone/>
            </a:pPr>
            <a:r>
              <a:rPr i="0" lang="en" sz="978">
                <a:latin typeface="Montserrat"/>
                <a:ea typeface="Montserrat"/>
                <a:cs typeface="Montserrat"/>
                <a:sym typeface="Montserrat"/>
              </a:rPr>
              <a:t>Engineering Methodology Used: Agile</a:t>
            </a:r>
            <a:endParaRPr i="0" sz="978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8"/>
          <p:cNvGrpSpPr/>
          <p:nvPr/>
        </p:nvGrpSpPr>
        <p:grpSpPr>
          <a:xfrm flipH="1">
            <a:off x="2349238" y="2743141"/>
            <a:ext cx="2281023" cy="786589"/>
            <a:chOff x="4526679" y="2800065"/>
            <a:chExt cx="2281023" cy="786589"/>
          </a:xfrm>
        </p:grpSpPr>
        <p:sp>
          <p:nvSpPr>
            <p:cNvPr id="117" name="Google Shape;117;p18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F9D7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" name="Google Shape;118;p18"/>
            <p:cNvGrpSpPr/>
            <p:nvPr/>
          </p:nvGrpSpPr>
          <p:grpSpPr>
            <a:xfrm>
              <a:off x="4526679" y="2800065"/>
              <a:ext cx="692700" cy="786589"/>
              <a:chOff x="4526679" y="2800065"/>
              <a:chExt cx="692700" cy="786589"/>
            </a:xfrm>
          </p:grpSpPr>
          <p:grpSp>
            <p:nvGrpSpPr>
              <p:cNvPr id="119" name="Google Shape;119;p18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20" name="Google Shape;120;p1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1" name="Google Shape;121;p1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2" name="Google Shape;122;p18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Day 6</a:t>
                </a:r>
                <a:endParaRPr b="1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3" name="Google Shape;123;p18"/>
          <p:cNvGrpSpPr/>
          <p:nvPr/>
        </p:nvGrpSpPr>
        <p:grpSpPr>
          <a:xfrm flipH="1">
            <a:off x="-9" y="2645672"/>
            <a:ext cx="2721140" cy="1735654"/>
            <a:chOff x="6435810" y="2702596"/>
            <a:chExt cx="2721140" cy="1735654"/>
          </a:xfrm>
        </p:grpSpPr>
        <p:sp>
          <p:nvSpPr>
            <p:cNvPr id="124" name="Google Shape;124;p18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9A8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" name="Google Shape;125;p18"/>
            <p:cNvGrpSpPr/>
            <p:nvPr/>
          </p:nvGrpSpPr>
          <p:grpSpPr>
            <a:xfrm>
              <a:off x="6435810" y="2702596"/>
              <a:ext cx="2494563" cy="1735654"/>
              <a:chOff x="6435810" y="2702596"/>
              <a:chExt cx="2494563" cy="1735654"/>
            </a:xfrm>
          </p:grpSpPr>
          <p:grpSp>
            <p:nvGrpSpPr>
              <p:cNvPr id="126" name="Google Shape;126;p18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8" name="Google Shape;128;p1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9" name="Google Shape;129;p18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Day 5</a:t>
                </a:r>
                <a:endParaRPr b="1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0" name="Google Shape;130;p18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DateTime, Stream API and Documentation</a:t>
                </a:r>
                <a:endParaRPr b="1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We integrate DateTime into our application and add in comments and beautification to our code.</a:t>
                </a:r>
                <a:endParaRPr b="1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31" name="Google Shape;131;p18"/>
          <p:cNvSpPr txBox="1"/>
          <p:nvPr/>
        </p:nvSpPr>
        <p:spPr>
          <a:xfrm flipH="1">
            <a:off x="4572003" y="2785924"/>
            <a:ext cx="3151800" cy="17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Final Presentation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Team finalizes the product and presents it</a:t>
            </a:r>
            <a:endParaRPr b="1"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 flipH="1">
            <a:off x="2349250" y="1627950"/>
            <a:ext cx="19902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Integrating DropWizard</a:t>
            </a:r>
            <a:endParaRPr b="1"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take our CLI Application and slap a REST API on top of it using DropWizard.</a:t>
            </a:r>
            <a:endParaRPr b="1"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 flipH="1">
            <a:off x="5785200" y="1842125"/>
            <a:ext cx="19386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5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DAY 7</a:t>
            </a:r>
            <a:endParaRPr b="1" sz="3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Vision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goal is to create and deploy a FlipFit Gym application using Java tools, enabling users to register, check the availability of slots, and book workout sessions at different gym centers across Bangalore.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Design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70125"/>
            <a:ext cx="3858500" cy="336877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application will assume 3 users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FlipFit User, who will book gyms and will have access to a list of all available gyms and slots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FlipFit Gym Owner, who will manage the details and slots of his own gym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FlipFit Administrator, who will oversee the entire operation.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have assumed an interface for each of the user to the application.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Design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311700" y="1152475"/>
            <a:ext cx="82986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user will have their interaction with the app follow the given layout.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Each request gets through 2 layers between the UI and the database. </a:t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50" y="2947075"/>
            <a:ext cx="8076701" cy="16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