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7" r:id="rId6"/>
    <p:sldId id="268" r:id="rId7"/>
    <p:sldId id="265" r:id="rId8"/>
    <p:sldId id="266" r:id="rId9"/>
    <p:sldId id="264" r:id="rId10"/>
    <p:sldId id="260" r:id="rId11"/>
    <p:sldId id="270" r:id="rId12"/>
    <p:sldId id="262" r:id="rId13"/>
    <p:sldId id="271" r:id="rId14"/>
    <p:sldId id="259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3E5CA76-963B-453C-BD52-01CAA6246C19}">
          <p14:sldIdLst>
            <p14:sldId id="256"/>
            <p14:sldId id="269"/>
            <p14:sldId id="257"/>
            <p14:sldId id="258"/>
            <p14:sldId id="267"/>
            <p14:sldId id="268"/>
            <p14:sldId id="265"/>
            <p14:sldId id="266"/>
            <p14:sldId id="264"/>
            <p14:sldId id="260"/>
            <p14:sldId id="270"/>
            <p14:sldId id="262"/>
            <p14:sldId id="271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044"/>
    <a:srgbClr val="1F74B2"/>
    <a:srgbClr val="FFFFFF"/>
    <a:srgbClr val="07154A"/>
    <a:srgbClr val="114463"/>
    <a:srgbClr val="162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2DA0-ED99-F0CE-2F2B-4B403944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0C7DD-E559-CBDB-EE31-C35A54DA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B438-E06C-83E0-06B6-1A0396E4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DDA3-F5A1-6D5A-6B41-75C8186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866E-FEF5-8714-1A60-86809A97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C50A-0322-D67A-AF91-40EA47EC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CBE4A-5A6A-6215-CC41-9C2013827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DD5C-B35A-5076-D9EA-E1DA8253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4914-6097-EFE8-B29D-B6F24107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BF47-32EB-5582-E975-CE66A927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0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5A269-86DA-2190-E860-C1C4E5229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CCEDD-F24D-B2FE-2002-A4868B68B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9F629-83B1-61C5-6F04-5BEB20D0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25CDB-2049-FBB9-C9F1-13EDC635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E754-2ACD-0013-8079-BE1E7D62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8CB1-9F3B-EF80-0D89-343D98E2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6883-8402-81C7-09C1-BD2C9A04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6B10-48F6-BD49-0BB5-53CEDB9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A545-E6B2-A4FE-7B77-D678D0C3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D5979-92F2-2B22-36E5-D3372485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6023-5802-2839-E90F-A0F1DCF8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AD98B-2FC1-674D-E471-AC2E02EA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E6C5-7F9D-0AD9-C7CB-91CB54FA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D27B1-3E90-7156-301D-9EB993D0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0BC7-96CE-E34D-96C2-A526F9E9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0DA9-5319-C3A2-D707-1F6760B4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EB93-242A-9F5D-0244-C9FAE3BD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13141-D926-E56D-FB97-5745F453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91ED5-130A-611F-E43E-D6EAC36B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881E-2AAA-AA30-C8A6-FE43FFF3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E1BE-50AF-33A0-63FF-F2971B83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2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0C96-F299-13F8-733E-2BC2E722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DB9D-1CAB-4122-AEA8-7C256562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F0707-0C5F-32D1-821C-A9C10245B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FD066-39AE-92F5-D339-7ECD9E025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39F5B-7B6F-53FA-D1A9-40335476F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08FEC-76FC-323B-DEBF-E3F38811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9613F-E47E-1780-F6EF-E65025AB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81F5A-367A-EB4D-53F3-C8D6701C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D95F-3A34-3A10-E0F6-6D463C62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1C0ED-A6A9-EC29-FB89-D2FDBD1A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195AC-D9AA-41F0-87AF-471BE9AF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E8DB8-FF39-EEF6-795A-584CFC38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6B88-9031-CE64-3910-570680D4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CB73-226F-80A8-8E05-E8380A5F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159E5-9E25-CF83-DAAC-26A5398C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0945-AAC5-7DE8-C7D5-E1CDEBB6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3917-3D71-BFD4-5448-D19CA0FD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13B79-759B-0FEE-E3E1-3D8BE1AF1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E8B3-F4A3-C361-A1A0-57A61F9D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D10A-3A07-EF8F-E8C2-1C504E1E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11BEC-E90A-4BBE-44F0-0C781D07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52EB-CA15-014D-6E93-CEAD064D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0A451-476E-4AE0-9B4F-1994A5C58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1F3D3-424E-38EB-25BB-3C40E7A9C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84FEC-C5A7-A604-5DF8-DA99BCDE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5F05-D863-31C1-9095-7710D443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F3A6-EDFF-ACCF-CE99-6C85721E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4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9BC54-20DD-5C5E-5D85-7B087F8D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11B9E-9380-B76D-D62F-54621494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AF0F-79D4-D467-4D0E-69C03AD22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DB0BA-7785-4E89-9065-17486F2E641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4A66-2D89-0200-5C39-64759216D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A451-9AA6-59CD-065B-F864D33ED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B5916-E7A2-4596-9739-C5A98564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60C332-4269-0E3D-327B-AED0C35DA9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E79DD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52E6C8-7698-B8EA-FE97-E7ECCB4480D3}"/>
              </a:ext>
            </a:extLst>
          </p:cNvPr>
          <p:cNvSpPr/>
          <p:nvPr/>
        </p:nvSpPr>
        <p:spPr>
          <a:xfrm>
            <a:off x="1102360" y="4669790"/>
            <a:ext cx="1820544" cy="443229"/>
          </a:xfrm>
          <a:custGeom>
            <a:avLst/>
            <a:gdLst>
              <a:gd name="connsiteX0" fmla="*/ 1820545 w 1820544"/>
              <a:gd name="connsiteY0" fmla="*/ 443230 h 443229"/>
              <a:gd name="connsiteX1" fmla="*/ 140335 w 1820544"/>
              <a:gd name="connsiteY1" fmla="*/ 443230 h 443229"/>
              <a:gd name="connsiteX2" fmla="*/ 0 w 1820544"/>
              <a:gd name="connsiteY2" fmla="*/ 302895 h 443229"/>
              <a:gd name="connsiteX3" fmla="*/ 0 w 1820544"/>
              <a:gd name="connsiteY3" fmla="*/ 0 h 443229"/>
              <a:gd name="connsiteX4" fmla="*/ 1680210 w 1820544"/>
              <a:gd name="connsiteY4" fmla="*/ 0 h 443229"/>
              <a:gd name="connsiteX5" fmla="*/ 1820545 w 1820544"/>
              <a:gd name="connsiteY5" fmla="*/ 140335 h 443229"/>
              <a:gd name="connsiteX6" fmla="*/ 1820545 w 1820544"/>
              <a:gd name="connsiteY6" fmla="*/ 443230 h 44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0544" h="443229">
                <a:moveTo>
                  <a:pt x="1820545" y="443230"/>
                </a:moveTo>
                <a:lnTo>
                  <a:pt x="140335" y="443230"/>
                </a:lnTo>
                <a:cubicBezTo>
                  <a:pt x="62865" y="443230"/>
                  <a:pt x="0" y="380365"/>
                  <a:pt x="0" y="302895"/>
                </a:cubicBezTo>
                <a:lnTo>
                  <a:pt x="0" y="0"/>
                </a:lnTo>
                <a:lnTo>
                  <a:pt x="1680210" y="0"/>
                </a:lnTo>
                <a:cubicBezTo>
                  <a:pt x="1757680" y="0"/>
                  <a:pt x="1820545" y="62865"/>
                  <a:pt x="1820545" y="140335"/>
                </a:cubicBezTo>
                <a:lnTo>
                  <a:pt x="1820545" y="443230"/>
                </a:lnTo>
                <a:close/>
              </a:path>
            </a:pathLst>
          </a:custGeom>
          <a:solidFill>
            <a:srgbClr val="30417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497C65-408E-4554-EABB-89D563D507FC}"/>
              </a:ext>
            </a:extLst>
          </p:cNvPr>
          <p:cNvSpPr/>
          <p:nvPr/>
        </p:nvSpPr>
        <p:spPr>
          <a:xfrm rot="5400000">
            <a:off x="5902959" y="568979"/>
            <a:ext cx="386079" cy="12192000"/>
          </a:xfrm>
          <a:custGeom>
            <a:avLst/>
            <a:gdLst>
              <a:gd name="connsiteX0" fmla="*/ 0 w 386079"/>
              <a:gd name="connsiteY0" fmla="*/ 0 h 12192000"/>
              <a:gd name="connsiteX1" fmla="*/ 386080 w 386079"/>
              <a:gd name="connsiteY1" fmla="*/ 0 h 12192000"/>
              <a:gd name="connsiteX2" fmla="*/ 386080 w 386079"/>
              <a:gd name="connsiteY2" fmla="*/ 12192000 h 12192000"/>
              <a:gd name="connsiteX3" fmla="*/ 0 w 386079"/>
              <a:gd name="connsiteY3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079" h="12192000">
                <a:moveTo>
                  <a:pt x="0" y="0"/>
                </a:moveTo>
                <a:lnTo>
                  <a:pt x="386080" y="0"/>
                </a:lnTo>
                <a:lnTo>
                  <a:pt x="38608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924F4CC2-ECC8-41A9-AB62-484747F56C7F}"/>
              </a:ext>
            </a:extLst>
          </p:cNvPr>
          <p:cNvGrpSpPr/>
          <p:nvPr/>
        </p:nvGrpSpPr>
        <p:grpSpPr>
          <a:xfrm>
            <a:off x="1102360" y="1460500"/>
            <a:ext cx="716915" cy="57150"/>
            <a:chOff x="1102360" y="1460500"/>
            <a:chExt cx="716915" cy="57150"/>
          </a:xfrm>
          <a:solidFill>
            <a:srgbClr val="B3C5FF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651EEE-2D7A-F906-AC67-D066AE507002}"/>
                </a:ext>
              </a:extLst>
            </p:cNvPr>
            <p:cNvSpPr/>
            <p:nvPr/>
          </p:nvSpPr>
          <p:spPr>
            <a:xfrm>
              <a:off x="1102360" y="1460500"/>
              <a:ext cx="57150" cy="57150"/>
            </a:xfrm>
            <a:custGeom>
              <a:avLst/>
              <a:gdLst>
                <a:gd name="connsiteX0" fmla="*/ 0 w 57150"/>
                <a:gd name="connsiteY0" fmla="*/ 0 h 57150"/>
                <a:gd name="connsiteX1" fmla="*/ 57150 w 57150"/>
                <a:gd name="connsiteY1" fmla="*/ 0 h 57150"/>
                <a:gd name="connsiteX2" fmla="*/ 57150 w 57150"/>
                <a:gd name="connsiteY2" fmla="*/ 57150 h 57150"/>
                <a:gd name="connsiteX3" fmla="*/ 0 w 5715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4AB4A4-4EC5-6388-A248-379407E069C1}"/>
                </a:ext>
              </a:extLst>
            </p:cNvPr>
            <p:cNvSpPr/>
            <p:nvPr/>
          </p:nvSpPr>
          <p:spPr>
            <a:xfrm>
              <a:off x="1266825" y="1460500"/>
              <a:ext cx="57150" cy="57150"/>
            </a:xfrm>
            <a:custGeom>
              <a:avLst/>
              <a:gdLst>
                <a:gd name="connsiteX0" fmla="*/ 0 w 57150"/>
                <a:gd name="connsiteY0" fmla="*/ 0 h 57150"/>
                <a:gd name="connsiteX1" fmla="*/ 57150 w 57150"/>
                <a:gd name="connsiteY1" fmla="*/ 0 h 57150"/>
                <a:gd name="connsiteX2" fmla="*/ 57150 w 57150"/>
                <a:gd name="connsiteY2" fmla="*/ 57150 h 57150"/>
                <a:gd name="connsiteX3" fmla="*/ 0 w 5715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69CE58-25C9-4585-4F17-D07636B2A406}"/>
                </a:ext>
              </a:extLst>
            </p:cNvPr>
            <p:cNvSpPr/>
            <p:nvPr/>
          </p:nvSpPr>
          <p:spPr>
            <a:xfrm>
              <a:off x="1431925" y="1460500"/>
              <a:ext cx="57150" cy="57150"/>
            </a:xfrm>
            <a:custGeom>
              <a:avLst/>
              <a:gdLst>
                <a:gd name="connsiteX0" fmla="*/ 0 w 57150"/>
                <a:gd name="connsiteY0" fmla="*/ 0 h 57150"/>
                <a:gd name="connsiteX1" fmla="*/ 57150 w 57150"/>
                <a:gd name="connsiteY1" fmla="*/ 0 h 57150"/>
                <a:gd name="connsiteX2" fmla="*/ 57150 w 57150"/>
                <a:gd name="connsiteY2" fmla="*/ 57150 h 57150"/>
                <a:gd name="connsiteX3" fmla="*/ 0 w 5715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B73F66-6023-B6B2-E13E-8827EB18BDCA}"/>
                </a:ext>
              </a:extLst>
            </p:cNvPr>
            <p:cNvSpPr/>
            <p:nvPr/>
          </p:nvSpPr>
          <p:spPr>
            <a:xfrm>
              <a:off x="1597025" y="1460500"/>
              <a:ext cx="57150" cy="57150"/>
            </a:xfrm>
            <a:custGeom>
              <a:avLst/>
              <a:gdLst>
                <a:gd name="connsiteX0" fmla="*/ 0 w 57150"/>
                <a:gd name="connsiteY0" fmla="*/ 0 h 57150"/>
                <a:gd name="connsiteX1" fmla="*/ 57150 w 57150"/>
                <a:gd name="connsiteY1" fmla="*/ 0 h 57150"/>
                <a:gd name="connsiteX2" fmla="*/ 57150 w 57150"/>
                <a:gd name="connsiteY2" fmla="*/ 57150 h 57150"/>
                <a:gd name="connsiteX3" fmla="*/ 0 w 5715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9877A3-FD2B-1EBE-2215-DF65DEDC43D7}"/>
                </a:ext>
              </a:extLst>
            </p:cNvPr>
            <p:cNvSpPr/>
            <p:nvPr/>
          </p:nvSpPr>
          <p:spPr>
            <a:xfrm>
              <a:off x="1762125" y="1460500"/>
              <a:ext cx="57150" cy="57150"/>
            </a:xfrm>
            <a:custGeom>
              <a:avLst/>
              <a:gdLst>
                <a:gd name="connsiteX0" fmla="*/ 0 w 57150"/>
                <a:gd name="connsiteY0" fmla="*/ 0 h 57150"/>
                <a:gd name="connsiteX1" fmla="*/ 57150 w 57150"/>
                <a:gd name="connsiteY1" fmla="*/ 0 h 57150"/>
                <a:gd name="connsiteX2" fmla="*/ 57150 w 57150"/>
                <a:gd name="connsiteY2" fmla="*/ 57150 h 57150"/>
                <a:gd name="connsiteX3" fmla="*/ 0 w 5715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BA99E936-0E09-35FA-318B-478A1F89E9E2}"/>
              </a:ext>
            </a:extLst>
          </p:cNvPr>
          <p:cNvGrpSpPr/>
          <p:nvPr/>
        </p:nvGrpSpPr>
        <p:grpSpPr>
          <a:xfrm>
            <a:off x="5267959" y="3015614"/>
            <a:ext cx="700405" cy="141645"/>
            <a:chOff x="5267959" y="3015614"/>
            <a:chExt cx="700405" cy="141645"/>
          </a:xfrm>
          <a:solidFill>
            <a:srgbClr val="FFFFFF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C6C7F6-A8B7-1274-DB20-98FAA87448CD}"/>
                </a:ext>
              </a:extLst>
            </p:cNvPr>
            <p:cNvSpPr/>
            <p:nvPr/>
          </p:nvSpPr>
          <p:spPr>
            <a:xfrm>
              <a:off x="5827395" y="3015614"/>
              <a:ext cx="140970" cy="140970"/>
            </a:xfrm>
            <a:custGeom>
              <a:avLst/>
              <a:gdLst>
                <a:gd name="connsiteX0" fmla="*/ 55245 w 140970"/>
                <a:gd name="connsiteY0" fmla="*/ 15240 h 140970"/>
                <a:gd name="connsiteX1" fmla="*/ 55245 w 140970"/>
                <a:gd name="connsiteY1" fmla="*/ 40005 h 140970"/>
                <a:gd name="connsiteX2" fmla="*/ 40005 w 140970"/>
                <a:gd name="connsiteY2" fmla="*/ 55245 h 140970"/>
                <a:gd name="connsiteX3" fmla="*/ 15240 w 140970"/>
                <a:gd name="connsiteY3" fmla="*/ 55245 h 140970"/>
                <a:gd name="connsiteX4" fmla="*/ 0 w 140970"/>
                <a:gd name="connsiteY4" fmla="*/ 70485 h 140970"/>
                <a:gd name="connsiteX5" fmla="*/ 15240 w 140970"/>
                <a:gd name="connsiteY5" fmla="*/ 85725 h 140970"/>
                <a:gd name="connsiteX6" fmla="*/ 40005 w 140970"/>
                <a:gd name="connsiteY6" fmla="*/ 85725 h 140970"/>
                <a:gd name="connsiteX7" fmla="*/ 55245 w 140970"/>
                <a:gd name="connsiteY7" fmla="*/ 100965 h 140970"/>
                <a:gd name="connsiteX8" fmla="*/ 55245 w 140970"/>
                <a:gd name="connsiteY8" fmla="*/ 125730 h 140970"/>
                <a:gd name="connsiteX9" fmla="*/ 70485 w 140970"/>
                <a:gd name="connsiteY9" fmla="*/ 140970 h 140970"/>
                <a:gd name="connsiteX10" fmla="*/ 85725 w 140970"/>
                <a:gd name="connsiteY10" fmla="*/ 125730 h 140970"/>
                <a:gd name="connsiteX11" fmla="*/ 85725 w 140970"/>
                <a:gd name="connsiteY11" fmla="*/ 100965 h 140970"/>
                <a:gd name="connsiteX12" fmla="*/ 100965 w 140970"/>
                <a:gd name="connsiteY12" fmla="*/ 85725 h 140970"/>
                <a:gd name="connsiteX13" fmla="*/ 125730 w 140970"/>
                <a:gd name="connsiteY13" fmla="*/ 85725 h 140970"/>
                <a:gd name="connsiteX14" fmla="*/ 140970 w 140970"/>
                <a:gd name="connsiteY14" fmla="*/ 70485 h 140970"/>
                <a:gd name="connsiteX15" fmla="*/ 125730 w 140970"/>
                <a:gd name="connsiteY15" fmla="*/ 55245 h 140970"/>
                <a:gd name="connsiteX16" fmla="*/ 100965 w 140970"/>
                <a:gd name="connsiteY16" fmla="*/ 55245 h 140970"/>
                <a:gd name="connsiteX17" fmla="*/ 85725 w 140970"/>
                <a:gd name="connsiteY17" fmla="*/ 40005 h 140970"/>
                <a:gd name="connsiteX18" fmla="*/ 85725 w 140970"/>
                <a:gd name="connsiteY18" fmla="*/ 15240 h 140970"/>
                <a:gd name="connsiteX19" fmla="*/ 70485 w 140970"/>
                <a:gd name="connsiteY19" fmla="*/ 0 h 140970"/>
                <a:gd name="connsiteX20" fmla="*/ 55245 w 140970"/>
                <a:gd name="connsiteY20" fmla="*/ 15240 h 14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0970" h="140970">
                  <a:moveTo>
                    <a:pt x="55245" y="15240"/>
                  </a:moveTo>
                  <a:lnTo>
                    <a:pt x="55245" y="40005"/>
                  </a:lnTo>
                  <a:cubicBezTo>
                    <a:pt x="55245" y="48260"/>
                    <a:pt x="48260" y="55245"/>
                    <a:pt x="40005" y="55245"/>
                  </a:cubicBezTo>
                  <a:lnTo>
                    <a:pt x="15240" y="55245"/>
                  </a:lnTo>
                  <a:cubicBezTo>
                    <a:pt x="6985" y="55245"/>
                    <a:pt x="0" y="62230"/>
                    <a:pt x="0" y="70485"/>
                  </a:cubicBezTo>
                  <a:cubicBezTo>
                    <a:pt x="0" y="78740"/>
                    <a:pt x="6985" y="85725"/>
                    <a:pt x="15240" y="85725"/>
                  </a:cubicBezTo>
                  <a:lnTo>
                    <a:pt x="40005" y="85725"/>
                  </a:lnTo>
                  <a:cubicBezTo>
                    <a:pt x="48260" y="85725"/>
                    <a:pt x="55245" y="92710"/>
                    <a:pt x="55245" y="100965"/>
                  </a:cubicBezTo>
                  <a:lnTo>
                    <a:pt x="55245" y="125730"/>
                  </a:lnTo>
                  <a:cubicBezTo>
                    <a:pt x="55245" y="133985"/>
                    <a:pt x="62230" y="140970"/>
                    <a:pt x="70485" y="140970"/>
                  </a:cubicBezTo>
                  <a:cubicBezTo>
                    <a:pt x="78740" y="140970"/>
                    <a:pt x="85725" y="133985"/>
                    <a:pt x="85725" y="125730"/>
                  </a:cubicBezTo>
                  <a:lnTo>
                    <a:pt x="85725" y="100965"/>
                  </a:lnTo>
                  <a:cubicBezTo>
                    <a:pt x="85725" y="92710"/>
                    <a:pt x="92710" y="85725"/>
                    <a:pt x="100965" y="85725"/>
                  </a:cubicBezTo>
                  <a:lnTo>
                    <a:pt x="125730" y="85725"/>
                  </a:lnTo>
                  <a:cubicBezTo>
                    <a:pt x="133985" y="85725"/>
                    <a:pt x="140970" y="78740"/>
                    <a:pt x="140970" y="70485"/>
                  </a:cubicBezTo>
                  <a:cubicBezTo>
                    <a:pt x="140970" y="62230"/>
                    <a:pt x="133985" y="55245"/>
                    <a:pt x="125730" y="55245"/>
                  </a:cubicBezTo>
                  <a:lnTo>
                    <a:pt x="100965" y="55245"/>
                  </a:lnTo>
                  <a:cubicBezTo>
                    <a:pt x="92710" y="55245"/>
                    <a:pt x="85725" y="48260"/>
                    <a:pt x="85725" y="40005"/>
                  </a:cubicBezTo>
                  <a:lnTo>
                    <a:pt x="85725" y="15240"/>
                  </a:lnTo>
                  <a:cubicBezTo>
                    <a:pt x="85725" y="6985"/>
                    <a:pt x="78740" y="0"/>
                    <a:pt x="70485" y="0"/>
                  </a:cubicBezTo>
                  <a:cubicBezTo>
                    <a:pt x="62230" y="0"/>
                    <a:pt x="55245" y="6985"/>
                    <a:pt x="55245" y="1524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5EBA60-E616-ECED-F8F3-2978194A57CA}"/>
                </a:ext>
              </a:extLst>
            </p:cNvPr>
            <p:cNvSpPr/>
            <p:nvPr/>
          </p:nvSpPr>
          <p:spPr>
            <a:xfrm>
              <a:off x="5547359" y="3016250"/>
              <a:ext cx="141605" cy="141010"/>
            </a:xfrm>
            <a:custGeom>
              <a:avLst/>
              <a:gdLst>
                <a:gd name="connsiteX0" fmla="*/ 86360 w 141605"/>
                <a:gd name="connsiteY0" fmla="*/ 125730 h 141010"/>
                <a:gd name="connsiteX1" fmla="*/ 86360 w 141605"/>
                <a:gd name="connsiteY1" fmla="*/ 100965 h 141010"/>
                <a:gd name="connsiteX2" fmla="*/ 101600 w 141605"/>
                <a:gd name="connsiteY2" fmla="*/ 85725 h 141010"/>
                <a:gd name="connsiteX3" fmla="*/ 126365 w 141605"/>
                <a:gd name="connsiteY3" fmla="*/ 85725 h 141010"/>
                <a:gd name="connsiteX4" fmla="*/ 141605 w 141605"/>
                <a:gd name="connsiteY4" fmla="*/ 70485 h 141010"/>
                <a:gd name="connsiteX5" fmla="*/ 126365 w 141605"/>
                <a:gd name="connsiteY5" fmla="*/ 55245 h 141010"/>
                <a:gd name="connsiteX6" fmla="*/ 101600 w 141605"/>
                <a:gd name="connsiteY6" fmla="*/ 55245 h 141010"/>
                <a:gd name="connsiteX7" fmla="*/ 86360 w 141605"/>
                <a:gd name="connsiteY7" fmla="*/ 40005 h 141010"/>
                <a:gd name="connsiteX8" fmla="*/ 86360 w 141605"/>
                <a:gd name="connsiteY8" fmla="*/ 15240 h 141010"/>
                <a:gd name="connsiteX9" fmla="*/ 71120 w 141605"/>
                <a:gd name="connsiteY9" fmla="*/ 0 h 141010"/>
                <a:gd name="connsiteX10" fmla="*/ 55880 w 141605"/>
                <a:gd name="connsiteY10" fmla="*/ 15240 h 141010"/>
                <a:gd name="connsiteX11" fmla="*/ 55880 w 141605"/>
                <a:gd name="connsiteY11" fmla="*/ 40005 h 141010"/>
                <a:gd name="connsiteX12" fmla="*/ 40640 w 141605"/>
                <a:gd name="connsiteY12" fmla="*/ 55245 h 141010"/>
                <a:gd name="connsiteX13" fmla="*/ 15240 w 141605"/>
                <a:gd name="connsiteY13" fmla="*/ 55245 h 141010"/>
                <a:gd name="connsiteX14" fmla="*/ 0 w 141605"/>
                <a:gd name="connsiteY14" fmla="*/ 70485 h 141010"/>
                <a:gd name="connsiteX15" fmla="*/ 15240 w 141605"/>
                <a:gd name="connsiteY15" fmla="*/ 85725 h 141010"/>
                <a:gd name="connsiteX16" fmla="*/ 40005 w 141605"/>
                <a:gd name="connsiteY16" fmla="*/ 85725 h 141010"/>
                <a:gd name="connsiteX17" fmla="*/ 55245 w 141605"/>
                <a:gd name="connsiteY17" fmla="*/ 100965 h 141010"/>
                <a:gd name="connsiteX18" fmla="*/ 55245 w 141605"/>
                <a:gd name="connsiteY18" fmla="*/ 125730 h 141010"/>
                <a:gd name="connsiteX19" fmla="*/ 70485 w 141605"/>
                <a:gd name="connsiteY19" fmla="*/ 140970 h 141010"/>
                <a:gd name="connsiteX20" fmla="*/ 86360 w 141605"/>
                <a:gd name="connsiteY20" fmla="*/ 125730 h 14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605" h="141010">
                  <a:moveTo>
                    <a:pt x="86360" y="125730"/>
                  </a:moveTo>
                  <a:lnTo>
                    <a:pt x="86360" y="100965"/>
                  </a:lnTo>
                  <a:cubicBezTo>
                    <a:pt x="86360" y="92710"/>
                    <a:pt x="93345" y="85725"/>
                    <a:pt x="101600" y="85725"/>
                  </a:cubicBezTo>
                  <a:lnTo>
                    <a:pt x="126365" y="85725"/>
                  </a:lnTo>
                  <a:cubicBezTo>
                    <a:pt x="134620" y="85725"/>
                    <a:pt x="141605" y="78740"/>
                    <a:pt x="141605" y="70485"/>
                  </a:cubicBezTo>
                  <a:cubicBezTo>
                    <a:pt x="141605" y="62230"/>
                    <a:pt x="134620" y="55245"/>
                    <a:pt x="126365" y="55245"/>
                  </a:cubicBezTo>
                  <a:lnTo>
                    <a:pt x="101600" y="55245"/>
                  </a:lnTo>
                  <a:cubicBezTo>
                    <a:pt x="93345" y="55245"/>
                    <a:pt x="86360" y="48260"/>
                    <a:pt x="86360" y="40005"/>
                  </a:cubicBezTo>
                  <a:lnTo>
                    <a:pt x="86360" y="15240"/>
                  </a:lnTo>
                  <a:cubicBezTo>
                    <a:pt x="86360" y="6985"/>
                    <a:pt x="79375" y="0"/>
                    <a:pt x="71120" y="0"/>
                  </a:cubicBezTo>
                  <a:cubicBezTo>
                    <a:pt x="62865" y="0"/>
                    <a:pt x="55880" y="6985"/>
                    <a:pt x="55880" y="15240"/>
                  </a:cubicBezTo>
                  <a:lnTo>
                    <a:pt x="55880" y="40005"/>
                  </a:lnTo>
                  <a:cubicBezTo>
                    <a:pt x="55880" y="48260"/>
                    <a:pt x="48895" y="55245"/>
                    <a:pt x="40640" y="55245"/>
                  </a:cubicBezTo>
                  <a:lnTo>
                    <a:pt x="15240" y="55245"/>
                  </a:lnTo>
                  <a:cubicBezTo>
                    <a:pt x="6985" y="55245"/>
                    <a:pt x="0" y="62230"/>
                    <a:pt x="0" y="70485"/>
                  </a:cubicBezTo>
                  <a:cubicBezTo>
                    <a:pt x="0" y="78740"/>
                    <a:pt x="6985" y="85725"/>
                    <a:pt x="15240" y="85725"/>
                  </a:cubicBezTo>
                  <a:lnTo>
                    <a:pt x="40005" y="85725"/>
                  </a:lnTo>
                  <a:cubicBezTo>
                    <a:pt x="48260" y="85725"/>
                    <a:pt x="55245" y="92710"/>
                    <a:pt x="55245" y="100965"/>
                  </a:cubicBezTo>
                  <a:lnTo>
                    <a:pt x="55245" y="125730"/>
                  </a:lnTo>
                  <a:cubicBezTo>
                    <a:pt x="55245" y="133985"/>
                    <a:pt x="62230" y="140970"/>
                    <a:pt x="70485" y="140970"/>
                  </a:cubicBezTo>
                  <a:cubicBezTo>
                    <a:pt x="79375" y="141605"/>
                    <a:pt x="86360" y="134620"/>
                    <a:pt x="86360" y="12573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D6673B-DB99-6338-A84E-CDA91456E8AD}"/>
                </a:ext>
              </a:extLst>
            </p:cNvPr>
            <p:cNvSpPr/>
            <p:nvPr/>
          </p:nvSpPr>
          <p:spPr>
            <a:xfrm>
              <a:off x="5267959" y="3016250"/>
              <a:ext cx="140970" cy="141010"/>
            </a:xfrm>
            <a:custGeom>
              <a:avLst/>
              <a:gdLst>
                <a:gd name="connsiteX0" fmla="*/ 85725 w 140970"/>
                <a:gd name="connsiteY0" fmla="*/ 125730 h 141010"/>
                <a:gd name="connsiteX1" fmla="*/ 85725 w 140970"/>
                <a:gd name="connsiteY1" fmla="*/ 100965 h 141010"/>
                <a:gd name="connsiteX2" fmla="*/ 100965 w 140970"/>
                <a:gd name="connsiteY2" fmla="*/ 85725 h 141010"/>
                <a:gd name="connsiteX3" fmla="*/ 125730 w 140970"/>
                <a:gd name="connsiteY3" fmla="*/ 85725 h 141010"/>
                <a:gd name="connsiteX4" fmla="*/ 140970 w 140970"/>
                <a:gd name="connsiteY4" fmla="*/ 70485 h 141010"/>
                <a:gd name="connsiteX5" fmla="*/ 125730 w 140970"/>
                <a:gd name="connsiteY5" fmla="*/ 55245 h 141010"/>
                <a:gd name="connsiteX6" fmla="*/ 100965 w 140970"/>
                <a:gd name="connsiteY6" fmla="*/ 55245 h 141010"/>
                <a:gd name="connsiteX7" fmla="*/ 85725 w 140970"/>
                <a:gd name="connsiteY7" fmla="*/ 40005 h 141010"/>
                <a:gd name="connsiteX8" fmla="*/ 85725 w 140970"/>
                <a:gd name="connsiteY8" fmla="*/ 15240 h 141010"/>
                <a:gd name="connsiteX9" fmla="*/ 70485 w 140970"/>
                <a:gd name="connsiteY9" fmla="*/ 0 h 141010"/>
                <a:gd name="connsiteX10" fmla="*/ 55245 w 140970"/>
                <a:gd name="connsiteY10" fmla="*/ 15240 h 141010"/>
                <a:gd name="connsiteX11" fmla="*/ 55245 w 140970"/>
                <a:gd name="connsiteY11" fmla="*/ 40005 h 141010"/>
                <a:gd name="connsiteX12" fmla="*/ 40005 w 140970"/>
                <a:gd name="connsiteY12" fmla="*/ 55245 h 141010"/>
                <a:gd name="connsiteX13" fmla="*/ 15240 w 140970"/>
                <a:gd name="connsiteY13" fmla="*/ 55245 h 141010"/>
                <a:gd name="connsiteX14" fmla="*/ 0 w 140970"/>
                <a:gd name="connsiteY14" fmla="*/ 70485 h 141010"/>
                <a:gd name="connsiteX15" fmla="*/ 15240 w 140970"/>
                <a:gd name="connsiteY15" fmla="*/ 85725 h 141010"/>
                <a:gd name="connsiteX16" fmla="*/ 40005 w 140970"/>
                <a:gd name="connsiteY16" fmla="*/ 85725 h 141010"/>
                <a:gd name="connsiteX17" fmla="*/ 55245 w 140970"/>
                <a:gd name="connsiteY17" fmla="*/ 100965 h 141010"/>
                <a:gd name="connsiteX18" fmla="*/ 55245 w 140970"/>
                <a:gd name="connsiteY18" fmla="*/ 125730 h 141010"/>
                <a:gd name="connsiteX19" fmla="*/ 70485 w 140970"/>
                <a:gd name="connsiteY19" fmla="*/ 140970 h 141010"/>
                <a:gd name="connsiteX20" fmla="*/ 85725 w 140970"/>
                <a:gd name="connsiteY20" fmla="*/ 125730 h 141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0970" h="141010">
                  <a:moveTo>
                    <a:pt x="85725" y="125730"/>
                  </a:moveTo>
                  <a:lnTo>
                    <a:pt x="85725" y="100965"/>
                  </a:lnTo>
                  <a:cubicBezTo>
                    <a:pt x="85725" y="92710"/>
                    <a:pt x="92710" y="85725"/>
                    <a:pt x="100965" y="85725"/>
                  </a:cubicBezTo>
                  <a:lnTo>
                    <a:pt x="125730" y="85725"/>
                  </a:lnTo>
                  <a:cubicBezTo>
                    <a:pt x="133985" y="85725"/>
                    <a:pt x="140970" y="78740"/>
                    <a:pt x="140970" y="70485"/>
                  </a:cubicBezTo>
                  <a:cubicBezTo>
                    <a:pt x="140970" y="62230"/>
                    <a:pt x="133985" y="55245"/>
                    <a:pt x="125730" y="55245"/>
                  </a:cubicBezTo>
                  <a:lnTo>
                    <a:pt x="100965" y="55245"/>
                  </a:lnTo>
                  <a:cubicBezTo>
                    <a:pt x="92710" y="55245"/>
                    <a:pt x="85725" y="48260"/>
                    <a:pt x="85725" y="40005"/>
                  </a:cubicBezTo>
                  <a:lnTo>
                    <a:pt x="85725" y="15240"/>
                  </a:lnTo>
                  <a:cubicBezTo>
                    <a:pt x="85725" y="6985"/>
                    <a:pt x="78740" y="0"/>
                    <a:pt x="70485" y="0"/>
                  </a:cubicBezTo>
                  <a:cubicBezTo>
                    <a:pt x="62230" y="0"/>
                    <a:pt x="55245" y="6985"/>
                    <a:pt x="55245" y="15240"/>
                  </a:cubicBezTo>
                  <a:lnTo>
                    <a:pt x="55245" y="40005"/>
                  </a:lnTo>
                  <a:cubicBezTo>
                    <a:pt x="55245" y="48260"/>
                    <a:pt x="48260" y="55245"/>
                    <a:pt x="40005" y="55245"/>
                  </a:cubicBezTo>
                  <a:lnTo>
                    <a:pt x="15240" y="55245"/>
                  </a:lnTo>
                  <a:cubicBezTo>
                    <a:pt x="6985" y="55245"/>
                    <a:pt x="0" y="62230"/>
                    <a:pt x="0" y="70485"/>
                  </a:cubicBezTo>
                  <a:cubicBezTo>
                    <a:pt x="0" y="78740"/>
                    <a:pt x="6985" y="85725"/>
                    <a:pt x="15240" y="85725"/>
                  </a:cubicBezTo>
                  <a:lnTo>
                    <a:pt x="40005" y="85725"/>
                  </a:lnTo>
                  <a:cubicBezTo>
                    <a:pt x="48260" y="85725"/>
                    <a:pt x="55245" y="92710"/>
                    <a:pt x="55245" y="100965"/>
                  </a:cubicBezTo>
                  <a:lnTo>
                    <a:pt x="55245" y="125730"/>
                  </a:lnTo>
                  <a:cubicBezTo>
                    <a:pt x="55245" y="133985"/>
                    <a:pt x="62230" y="140970"/>
                    <a:pt x="70485" y="140970"/>
                  </a:cubicBezTo>
                  <a:cubicBezTo>
                    <a:pt x="78740" y="141605"/>
                    <a:pt x="85725" y="134620"/>
                    <a:pt x="85725" y="125730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EEB9137F-128D-8012-5AD2-EE1817C0C601}"/>
              </a:ext>
            </a:extLst>
          </p:cNvPr>
          <p:cNvGrpSpPr/>
          <p:nvPr/>
        </p:nvGrpSpPr>
        <p:grpSpPr>
          <a:xfrm>
            <a:off x="1102360" y="5629275"/>
            <a:ext cx="1129665" cy="113029"/>
            <a:chOff x="1102360" y="5629275"/>
            <a:chExt cx="1129665" cy="11302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12AD2D-0667-C259-4AAB-C612588757BF}"/>
                </a:ext>
              </a:extLst>
            </p:cNvPr>
            <p:cNvSpPr/>
            <p:nvPr/>
          </p:nvSpPr>
          <p:spPr>
            <a:xfrm>
              <a:off x="1102360" y="5629275"/>
              <a:ext cx="113030" cy="113029"/>
            </a:xfrm>
            <a:custGeom>
              <a:avLst/>
              <a:gdLst>
                <a:gd name="connsiteX0" fmla="*/ 113030 w 113030"/>
                <a:gd name="connsiteY0" fmla="*/ 56515 h 113029"/>
                <a:gd name="connsiteX1" fmla="*/ 56515 w 113030"/>
                <a:gd name="connsiteY1" fmla="*/ 113030 h 113029"/>
                <a:gd name="connsiteX2" fmla="*/ 0 w 113030"/>
                <a:gd name="connsiteY2" fmla="*/ 56515 h 113029"/>
                <a:gd name="connsiteX3" fmla="*/ 56515 w 113030"/>
                <a:gd name="connsiteY3" fmla="*/ 0 h 113029"/>
                <a:gd name="connsiteX4" fmla="*/ 113030 w 113030"/>
                <a:gd name="connsiteY4" fmla="*/ 56515 h 11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30" h="113029">
                  <a:moveTo>
                    <a:pt x="113030" y="56515"/>
                  </a:moveTo>
                  <a:cubicBezTo>
                    <a:pt x="113030" y="87728"/>
                    <a:pt x="87727" y="113030"/>
                    <a:pt x="56515" y="113030"/>
                  </a:cubicBezTo>
                  <a:cubicBezTo>
                    <a:pt x="25303" y="113030"/>
                    <a:pt x="0" y="87728"/>
                    <a:pt x="0" y="56515"/>
                  </a:cubicBezTo>
                  <a:cubicBezTo>
                    <a:pt x="0" y="25303"/>
                    <a:pt x="25303" y="0"/>
                    <a:pt x="56515" y="0"/>
                  </a:cubicBezTo>
                  <a:cubicBezTo>
                    <a:pt x="87727" y="0"/>
                    <a:pt x="113030" y="25303"/>
                    <a:pt x="113030" y="56515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3EAB20-B487-105A-C895-68D4B64AA234}"/>
                </a:ext>
              </a:extLst>
            </p:cNvPr>
            <p:cNvSpPr/>
            <p:nvPr/>
          </p:nvSpPr>
          <p:spPr>
            <a:xfrm>
              <a:off x="1356360" y="5629275"/>
              <a:ext cx="113030" cy="113029"/>
            </a:xfrm>
            <a:custGeom>
              <a:avLst/>
              <a:gdLst>
                <a:gd name="connsiteX0" fmla="*/ 113030 w 113030"/>
                <a:gd name="connsiteY0" fmla="*/ 56515 h 113029"/>
                <a:gd name="connsiteX1" fmla="*/ 56515 w 113030"/>
                <a:gd name="connsiteY1" fmla="*/ 113030 h 113029"/>
                <a:gd name="connsiteX2" fmla="*/ 0 w 113030"/>
                <a:gd name="connsiteY2" fmla="*/ 56515 h 113029"/>
                <a:gd name="connsiteX3" fmla="*/ 56515 w 113030"/>
                <a:gd name="connsiteY3" fmla="*/ 0 h 113029"/>
                <a:gd name="connsiteX4" fmla="*/ 113030 w 113030"/>
                <a:gd name="connsiteY4" fmla="*/ 56515 h 11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30" h="113029">
                  <a:moveTo>
                    <a:pt x="113030" y="56515"/>
                  </a:moveTo>
                  <a:cubicBezTo>
                    <a:pt x="113030" y="87728"/>
                    <a:pt x="87727" y="113030"/>
                    <a:pt x="56515" y="113030"/>
                  </a:cubicBezTo>
                  <a:cubicBezTo>
                    <a:pt x="25303" y="113030"/>
                    <a:pt x="0" y="87728"/>
                    <a:pt x="0" y="56515"/>
                  </a:cubicBezTo>
                  <a:cubicBezTo>
                    <a:pt x="0" y="25303"/>
                    <a:pt x="25303" y="0"/>
                    <a:pt x="56515" y="0"/>
                  </a:cubicBezTo>
                  <a:cubicBezTo>
                    <a:pt x="87727" y="0"/>
                    <a:pt x="113030" y="25303"/>
                    <a:pt x="113030" y="56515"/>
                  </a:cubicBezTo>
                  <a:close/>
                </a:path>
              </a:pathLst>
            </a:custGeom>
            <a:solidFill>
              <a:srgbClr val="B3C5FF">
                <a:alpha val="5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B67DC3F-D02E-C611-7AD5-AAE3BC79C30B}"/>
                </a:ext>
              </a:extLst>
            </p:cNvPr>
            <p:cNvSpPr/>
            <p:nvPr/>
          </p:nvSpPr>
          <p:spPr>
            <a:xfrm>
              <a:off x="1610360" y="5629275"/>
              <a:ext cx="113029" cy="113029"/>
            </a:xfrm>
            <a:custGeom>
              <a:avLst/>
              <a:gdLst>
                <a:gd name="connsiteX0" fmla="*/ 113030 w 113029"/>
                <a:gd name="connsiteY0" fmla="*/ 56515 h 113029"/>
                <a:gd name="connsiteX1" fmla="*/ 56515 w 113029"/>
                <a:gd name="connsiteY1" fmla="*/ 113030 h 113029"/>
                <a:gd name="connsiteX2" fmla="*/ 0 w 113029"/>
                <a:gd name="connsiteY2" fmla="*/ 56515 h 113029"/>
                <a:gd name="connsiteX3" fmla="*/ 56515 w 113029"/>
                <a:gd name="connsiteY3" fmla="*/ 0 h 113029"/>
                <a:gd name="connsiteX4" fmla="*/ 113030 w 113029"/>
                <a:gd name="connsiteY4" fmla="*/ 56515 h 11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29" h="113029">
                  <a:moveTo>
                    <a:pt x="113030" y="56515"/>
                  </a:moveTo>
                  <a:cubicBezTo>
                    <a:pt x="113030" y="87728"/>
                    <a:pt x="87727" y="113030"/>
                    <a:pt x="56515" y="113030"/>
                  </a:cubicBezTo>
                  <a:cubicBezTo>
                    <a:pt x="25303" y="113030"/>
                    <a:pt x="0" y="87728"/>
                    <a:pt x="0" y="56515"/>
                  </a:cubicBezTo>
                  <a:cubicBezTo>
                    <a:pt x="0" y="25303"/>
                    <a:pt x="25303" y="0"/>
                    <a:pt x="56515" y="0"/>
                  </a:cubicBezTo>
                  <a:cubicBezTo>
                    <a:pt x="87727" y="0"/>
                    <a:pt x="113030" y="25303"/>
                    <a:pt x="113030" y="56515"/>
                  </a:cubicBezTo>
                  <a:close/>
                </a:path>
              </a:pathLst>
            </a:custGeom>
            <a:solidFill>
              <a:srgbClr val="B3C5FF">
                <a:alpha val="5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E58389-0B22-F2F7-3C17-B7E5BF450D7D}"/>
                </a:ext>
              </a:extLst>
            </p:cNvPr>
            <p:cNvSpPr/>
            <p:nvPr/>
          </p:nvSpPr>
          <p:spPr>
            <a:xfrm>
              <a:off x="1864360" y="5629275"/>
              <a:ext cx="113029" cy="113029"/>
            </a:xfrm>
            <a:custGeom>
              <a:avLst/>
              <a:gdLst>
                <a:gd name="connsiteX0" fmla="*/ 113030 w 113029"/>
                <a:gd name="connsiteY0" fmla="*/ 56515 h 113029"/>
                <a:gd name="connsiteX1" fmla="*/ 56515 w 113029"/>
                <a:gd name="connsiteY1" fmla="*/ 113030 h 113029"/>
                <a:gd name="connsiteX2" fmla="*/ 0 w 113029"/>
                <a:gd name="connsiteY2" fmla="*/ 56515 h 113029"/>
                <a:gd name="connsiteX3" fmla="*/ 56515 w 113029"/>
                <a:gd name="connsiteY3" fmla="*/ 0 h 113029"/>
                <a:gd name="connsiteX4" fmla="*/ 113030 w 113029"/>
                <a:gd name="connsiteY4" fmla="*/ 56515 h 11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29" h="113029">
                  <a:moveTo>
                    <a:pt x="113030" y="56515"/>
                  </a:moveTo>
                  <a:cubicBezTo>
                    <a:pt x="113030" y="87728"/>
                    <a:pt x="87727" y="113030"/>
                    <a:pt x="56515" y="113030"/>
                  </a:cubicBezTo>
                  <a:cubicBezTo>
                    <a:pt x="25303" y="113030"/>
                    <a:pt x="0" y="87728"/>
                    <a:pt x="0" y="56515"/>
                  </a:cubicBezTo>
                  <a:cubicBezTo>
                    <a:pt x="0" y="25303"/>
                    <a:pt x="25303" y="0"/>
                    <a:pt x="56515" y="0"/>
                  </a:cubicBezTo>
                  <a:cubicBezTo>
                    <a:pt x="87727" y="0"/>
                    <a:pt x="113030" y="25303"/>
                    <a:pt x="113030" y="56515"/>
                  </a:cubicBezTo>
                  <a:close/>
                </a:path>
              </a:pathLst>
            </a:custGeom>
            <a:solidFill>
              <a:srgbClr val="B3C5FF">
                <a:alpha val="5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FEE491-8907-7CFE-0AF6-FEC0472C8036}"/>
                </a:ext>
              </a:extLst>
            </p:cNvPr>
            <p:cNvSpPr/>
            <p:nvPr/>
          </p:nvSpPr>
          <p:spPr>
            <a:xfrm>
              <a:off x="2118995" y="5629275"/>
              <a:ext cx="113029" cy="113029"/>
            </a:xfrm>
            <a:custGeom>
              <a:avLst/>
              <a:gdLst>
                <a:gd name="connsiteX0" fmla="*/ 113030 w 113029"/>
                <a:gd name="connsiteY0" fmla="*/ 56515 h 113029"/>
                <a:gd name="connsiteX1" fmla="*/ 56515 w 113029"/>
                <a:gd name="connsiteY1" fmla="*/ 113030 h 113029"/>
                <a:gd name="connsiteX2" fmla="*/ 0 w 113029"/>
                <a:gd name="connsiteY2" fmla="*/ 56515 h 113029"/>
                <a:gd name="connsiteX3" fmla="*/ 56515 w 113029"/>
                <a:gd name="connsiteY3" fmla="*/ 0 h 113029"/>
                <a:gd name="connsiteX4" fmla="*/ 113030 w 113029"/>
                <a:gd name="connsiteY4" fmla="*/ 56515 h 11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29" h="113029">
                  <a:moveTo>
                    <a:pt x="113030" y="56515"/>
                  </a:moveTo>
                  <a:cubicBezTo>
                    <a:pt x="113030" y="87728"/>
                    <a:pt x="87727" y="113030"/>
                    <a:pt x="56515" y="113030"/>
                  </a:cubicBezTo>
                  <a:cubicBezTo>
                    <a:pt x="25303" y="113030"/>
                    <a:pt x="0" y="87728"/>
                    <a:pt x="0" y="56515"/>
                  </a:cubicBezTo>
                  <a:cubicBezTo>
                    <a:pt x="0" y="25303"/>
                    <a:pt x="25303" y="0"/>
                    <a:pt x="56515" y="0"/>
                  </a:cubicBezTo>
                  <a:cubicBezTo>
                    <a:pt x="87727" y="0"/>
                    <a:pt x="113030" y="25303"/>
                    <a:pt x="113030" y="56515"/>
                  </a:cubicBezTo>
                  <a:close/>
                </a:path>
              </a:pathLst>
            </a:custGeom>
            <a:solidFill>
              <a:srgbClr val="B3C5FF">
                <a:alpha val="5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D6146E51-1830-5C4D-10B0-9C77840A4981}"/>
              </a:ext>
            </a:extLst>
          </p:cNvPr>
          <p:cNvGrpSpPr/>
          <p:nvPr/>
        </p:nvGrpSpPr>
        <p:grpSpPr>
          <a:xfrm>
            <a:off x="9801859" y="252095"/>
            <a:ext cx="2390140" cy="548639"/>
            <a:chOff x="9801859" y="252095"/>
            <a:chExt cx="2390140" cy="54863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250D27D-42DE-CF80-9528-A58CCB9603C5}"/>
                </a:ext>
              </a:extLst>
            </p:cNvPr>
            <p:cNvSpPr/>
            <p:nvPr/>
          </p:nvSpPr>
          <p:spPr>
            <a:xfrm>
              <a:off x="9801859" y="252095"/>
              <a:ext cx="2390140" cy="548639"/>
            </a:xfrm>
            <a:custGeom>
              <a:avLst/>
              <a:gdLst>
                <a:gd name="connsiteX0" fmla="*/ 274320 w 2390140"/>
                <a:gd name="connsiteY0" fmla="*/ 0 h 548639"/>
                <a:gd name="connsiteX1" fmla="*/ 0 w 2390140"/>
                <a:gd name="connsiteY1" fmla="*/ 274320 h 548639"/>
                <a:gd name="connsiteX2" fmla="*/ 0 w 2390140"/>
                <a:gd name="connsiteY2" fmla="*/ 274320 h 548639"/>
                <a:gd name="connsiteX3" fmla="*/ 274320 w 2390140"/>
                <a:gd name="connsiteY3" fmla="*/ 548640 h 548639"/>
                <a:gd name="connsiteX4" fmla="*/ 2390140 w 2390140"/>
                <a:gd name="connsiteY4" fmla="*/ 548640 h 548639"/>
                <a:gd name="connsiteX5" fmla="*/ 2390140 w 2390140"/>
                <a:gd name="connsiteY5" fmla="*/ 0 h 548639"/>
                <a:gd name="connsiteX6" fmla="*/ 274320 w 2390140"/>
                <a:gd name="connsiteY6" fmla="*/ 0 h 54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0140" h="548639">
                  <a:moveTo>
                    <a:pt x="274320" y="0"/>
                  </a:moveTo>
                  <a:cubicBezTo>
                    <a:pt x="123190" y="0"/>
                    <a:pt x="0" y="122555"/>
                    <a:pt x="0" y="274320"/>
                  </a:cubicBezTo>
                  <a:lnTo>
                    <a:pt x="0" y="274320"/>
                  </a:lnTo>
                  <a:cubicBezTo>
                    <a:pt x="0" y="425450"/>
                    <a:pt x="122555" y="548640"/>
                    <a:pt x="274320" y="548640"/>
                  </a:cubicBezTo>
                  <a:lnTo>
                    <a:pt x="2390140" y="548640"/>
                  </a:lnTo>
                  <a:lnTo>
                    <a:pt x="2390140" y="0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30417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C216CA-8B63-AFAC-127B-EAE7AFD2874A}"/>
                </a:ext>
              </a:extLst>
            </p:cNvPr>
            <p:cNvSpPr/>
            <p:nvPr/>
          </p:nvSpPr>
          <p:spPr>
            <a:xfrm>
              <a:off x="9972675" y="353409"/>
              <a:ext cx="341302" cy="342550"/>
            </a:xfrm>
            <a:custGeom>
              <a:avLst/>
              <a:gdLst>
                <a:gd name="connsiteX0" fmla="*/ 180975 w 341302"/>
                <a:gd name="connsiteY0" fmla="*/ 342550 h 342550"/>
                <a:gd name="connsiteX1" fmla="*/ 160655 w 341302"/>
                <a:gd name="connsiteY1" fmla="*/ 342550 h 342550"/>
                <a:gd name="connsiteX2" fmla="*/ 158115 w 341302"/>
                <a:gd name="connsiteY2" fmla="*/ 341915 h 342550"/>
                <a:gd name="connsiteX3" fmla="*/ 98425 w 341302"/>
                <a:gd name="connsiteY3" fmla="*/ 326040 h 342550"/>
                <a:gd name="connsiteX4" fmla="*/ 2540 w 341302"/>
                <a:gd name="connsiteY4" fmla="*/ 200945 h 342550"/>
                <a:gd name="connsiteX5" fmla="*/ 0 w 341302"/>
                <a:gd name="connsiteY5" fmla="*/ 181260 h 342550"/>
                <a:gd name="connsiteX6" fmla="*/ 0 w 341302"/>
                <a:gd name="connsiteY6" fmla="*/ 160940 h 342550"/>
                <a:gd name="connsiteX7" fmla="*/ 635 w 341302"/>
                <a:gd name="connsiteY7" fmla="*/ 157765 h 342550"/>
                <a:gd name="connsiteX8" fmla="*/ 16510 w 341302"/>
                <a:gd name="connsiteY8" fmla="*/ 98075 h 342550"/>
                <a:gd name="connsiteX9" fmla="*/ 163830 w 341302"/>
                <a:gd name="connsiteY9" fmla="*/ 285 h 342550"/>
                <a:gd name="connsiteX10" fmla="*/ 257810 w 341302"/>
                <a:gd name="connsiteY10" fmla="*/ 23780 h 342550"/>
                <a:gd name="connsiteX11" fmla="*/ 340995 w 341302"/>
                <a:gd name="connsiteY11" fmla="*/ 163480 h 342550"/>
                <a:gd name="connsiteX12" fmla="*/ 321310 w 341302"/>
                <a:gd name="connsiteY12" fmla="*/ 251110 h 342550"/>
                <a:gd name="connsiteX13" fmla="*/ 200025 w 341302"/>
                <a:gd name="connsiteY13" fmla="*/ 338740 h 342550"/>
                <a:gd name="connsiteX14" fmla="*/ 180975 w 341302"/>
                <a:gd name="connsiteY14" fmla="*/ 342550 h 342550"/>
                <a:gd name="connsiteX15" fmla="*/ 171450 w 341302"/>
                <a:gd name="connsiteY15" fmla="*/ 192690 h 342550"/>
                <a:gd name="connsiteX16" fmla="*/ 171450 w 341302"/>
                <a:gd name="connsiteY16" fmla="*/ 192690 h 342550"/>
                <a:gd name="connsiteX17" fmla="*/ 139065 w 341302"/>
                <a:gd name="connsiteY17" fmla="*/ 192055 h 342550"/>
                <a:gd name="connsiteX18" fmla="*/ 81915 w 341302"/>
                <a:gd name="connsiteY18" fmla="*/ 238410 h 342550"/>
                <a:gd name="connsiteX19" fmla="*/ 85090 w 341302"/>
                <a:gd name="connsiteY19" fmla="*/ 261905 h 342550"/>
                <a:gd name="connsiteX20" fmla="*/ 99695 w 341302"/>
                <a:gd name="connsiteY20" fmla="*/ 275240 h 342550"/>
                <a:gd name="connsiteX21" fmla="*/ 188595 w 341302"/>
                <a:gd name="connsiteY21" fmla="*/ 296830 h 342550"/>
                <a:gd name="connsiteX22" fmla="*/ 252730 w 341302"/>
                <a:gd name="connsiteY22" fmla="*/ 268255 h 342550"/>
                <a:gd name="connsiteX23" fmla="*/ 261620 w 341302"/>
                <a:gd name="connsiteY23" fmla="*/ 249205 h 342550"/>
                <a:gd name="connsiteX24" fmla="*/ 211455 w 341302"/>
                <a:gd name="connsiteY24" fmla="*/ 193960 h 342550"/>
                <a:gd name="connsiteX25" fmla="*/ 171450 w 341302"/>
                <a:gd name="connsiteY25" fmla="*/ 192690 h 342550"/>
                <a:gd name="connsiteX26" fmla="*/ 227965 w 341302"/>
                <a:gd name="connsiteY26" fmla="*/ 108235 h 342550"/>
                <a:gd name="connsiteX27" fmla="*/ 171450 w 341302"/>
                <a:gd name="connsiteY27" fmla="*/ 51720 h 342550"/>
                <a:gd name="connsiteX28" fmla="*/ 114935 w 341302"/>
                <a:gd name="connsiteY28" fmla="*/ 108235 h 342550"/>
                <a:gd name="connsiteX29" fmla="*/ 171450 w 341302"/>
                <a:gd name="connsiteY29" fmla="*/ 164750 h 342550"/>
                <a:gd name="connsiteX30" fmla="*/ 227965 w 341302"/>
                <a:gd name="connsiteY30" fmla="*/ 108235 h 3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02" h="342550">
                  <a:moveTo>
                    <a:pt x="180975" y="342550"/>
                  </a:moveTo>
                  <a:cubicBezTo>
                    <a:pt x="173990" y="342550"/>
                    <a:pt x="167640" y="342550"/>
                    <a:pt x="160655" y="342550"/>
                  </a:cubicBezTo>
                  <a:cubicBezTo>
                    <a:pt x="160020" y="342550"/>
                    <a:pt x="158750" y="341915"/>
                    <a:pt x="158115" y="341915"/>
                  </a:cubicBezTo>
                  <a:cubicBezTo>
                    <a:pt x="137160" y="340645"/>
                    <a:pt x="116840" y="335565"/>
                    <a:pt x="98425" y="326040"/>
                  </a:cubicBezTo>
                  <a:cubicBezTo>
                    <a:pt x="46355" y="300005"/>
                    <a:pt x="13970" y="258730"/>
                    <a:pt x="2540" y="200945"/>
                  </a:cubicBezTo>
                  <a:cubicBezTo>
                    <a:pt x="1270" y="194595"/>
                    <a:pt x="635" y="187610"/>
                    <a:pt x="0" y="181260"/>
                  </a:cubicBezTo>
                  <a:cubicBezTo>
                    <a:pt x="0" y="174275"/>
                    <a:pt x="0" y="167925"/>
                    <a:pt x="0" y="160940"/>
                  </a:cubicBezTo>
                  <a:cubicBezTo>
                    <a:pt x="0" y="159670"/>
                    <a:pt x="635" y="159035"/>
                    <a:pt x="635" y="157765"/>
                  </a:cubicBezTo>
                  <a:cubicBezTo>
                    <a:pt x="1905" y="136810"/>
                    <a:pt x="6985" y="117125"/>
                    <a:pt x="16510" y="98075"/>
                  </a:cubicBezTo>
                  <a:cubicBezTo>
                    <a:pt x="46990" y="37750"/>
                    <a:pt x="96520" y="4095"/>
                    <a:pt x="163830" y="285"/>
                  </a:cubicBezTo>
                  <a:cubicBezTo>
                    <a:pt x="197485" y="-1620"/>
                    <a:pt x="229235" y="6000"/>
                    <a:pt x="257810" y="23780"/>
                  </a:cubicBezTo>
                  <a:cubicBezTo>
                    <a:pt x="309880" y="55530"/>
                    <a:pt x="337820" y="102520"/>
                    <a:pt x="340995" y="163480"/>
                  </a:cubicBezTo>
                  <a:cubicBezTo>
                    <a:pt x="342900" y="194595"/>
                    <a:pt x="335915" y="223805"/>
                    <a:pt x="321310" y="251110"/>
                  </a:cubicBezTo>
                  <a:cubicBezTo>
                    <a:pt x="294640" y="299370"/>
                    <a:pt x="254000" y="328580"/>
                    <a:pt x="200025" y="338740"/>
                  </a:cubicBezTo>
                  <a:cubicBezTo>
                    <a:pt x="194310" y="340645"/>
                    <a:pt x="187960" y="341280"/>
                    <a:pt x="180975" y="342550"/>
                  </a:cubicBezTo>
                  <a:close/>
                  <a:moveTo>
                    <a:pt x="171450" y="192690"/>
                  </a:moveTo>
                  <a:cubicBezTo>
                    <a:pt x="171450" y="192690"/>
                    <a:pt x="171450" y="192690"/>
                    <a:pt x="171450" y="192690"/>
                  </a:cubicBezTo>
                  <a:cubicBezTo>
                    <a:pt x="160655" y="192055"/>
                    <a:pt x="149860" y="192055"/>
                    <a:pt x="139065" y="192055"/>
                  </a:cubicBezTo>
                  <a:cubicBezTo>
                    <a:pt x="110490" y="192055"/>
                    <a:pt x="87630" y="211105"/>
                    <a:pt x="81915" y="238410"/>
                  </a:cubicBezTo>
                  <a:cubicBezTo>
                    <a:pt x="80645" y="246665"/>
                    <a:pt x="79375" y="254920"/>
                    <a:pt x="85090" y="261905"/>
                  </a:cubicBezTo>
                  <a:cubicBezTo>
                    <a:pt x="88900" y="266985"/>
                    <a:pt x="93980" y="271430"/>
                    <a:pt x="99695" y="275240"/>
                  </a:cubicBezTo>
                  <a:cubicBezTo>
                    <a:pt x="126365" y="293655"/>
                    <a:pt x="156210" y="300640"/>
                    <a:pt x="188595" y="296830"/>
                  </a:cubicBezTo>
                  <a:cubicBezTo>
                    <a:pt x="212725" y="293655"/>
                    <a:pt x="234315" y="283495"/>
                    <a:pt x="252730" y="268255"/>
                  </a:cubicBezTo>
                  <a:cubicBezTo>
                    <a:pt x="258445" y="263175"/>
                    <a:pt x="261620" y="256825"/>
                    <a:pt x="261620" y="249205"/>
                  </a:cubicBezTo>
                  <a:cubicBezTo>
                    <a:pt x="261620" y="221265"/>
                    <a:pt x="239395" y="196500"/>
                    <a:pt x="211455" y="193960"/>
                  </a:cubicBezTo>
                  <a:cubicBezTo>
                    <a:pt x="198120" y="192055"/>
                    <a:pt x="184785" y="192690"/>
                    <a:pt x="171450" y="192690"/>
                  </a:cubicBezTo>
                  <a:close/>
                  <a:moveTo>
                    <a:pt x="227965" y="108235"/>
                  </a:moveTo>
                  <a:cubicBezTo>
                    <a:pt x="227965" y="77120"/>
                    <a:pt x="202565" y="51720"/>
                    <a:pt x="171450" y="51720"/>
                  </a:cubicBezTo>
                  <a:cubicBezTo>
                    <a:pt x="140335" y="51720"/>
                    <a:pt x="114935" y="76485"/>
                    <a:pt x="114935" y="108235"/>
                  </a:cubicBezTo>
                  <a:cubicBezTo>
                    <a:pt x="114935" y="139350"/>
                    <a:pt x="140335" y="164750"/>
                    <a:pt x="171450" y="164750"/>
                  </a:cubicBezTo>
                  <a:cubicBezTo>
                    <a:pt x="202565" y="164750"/>
                    <a:pt x="227965" y="139350"/>
                    <a:pt x="227965" y="108235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F5EDD7D-C056-F103-F0BA-A1B309E2A43B}"/>
              </a:ext>
            </a:extLst>
          </p:cNvPr>
          <p:cNvSpPr/>
          <p:nvPr/>
        </p:nvSpPr>
        <p:spPr>
          <a:xfrm>
            <a:off x="3486784" y="5231129"/>
            <a:ext cx="8705215" cy="1626870"/>
          </a:xfrm>
          <a:custGeom>
            <a:avLst/>
            <a:gdLst>
              <a:gd name="connsiteX0" fmla="*/ 8705215 w 8705215"/>
              <a:gd name="connsiteY0" fmla="*/ 1626870 h 1626870"/>
              <a:gd name="connsiteX1" fmla="*/ 8705215 w 8705215"/>
              <a:gd name="connsiteY1" fmla="*/ 0 h 1626870"/>
              <a:gd name="connsiteX2" fmla="*/ 689610 w 8705215"/>
              <a:gd name="connsiteY2" fmla="*/ 0 h 1626870"/>
              <a:gd name="connsiteX3" fmla="*/ 0 w 8705215"/>
              <a:gd name="connsiteY3" fmla="*/ 689610 h 1626870"/>
              <a:gd name="connsiteX4" fmla="*/ 0 w 8705215"/>
              <a:gd name="connsiteY4" fmla="*/ 1626870 h 1626870"/>
              <a:gd name="connsiteX5" fmla="*/ 8705215 w 8705215"/>
              <a:gd name="connsiteY5" fmla="*/ 1626870 h 1626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05215" h="1626870">
                <a:moveTo>
                  <a:pt x="8705215" y="1626870"/>
                </a:moveTo>
                <a:lnTo>
                  <a:pt x="8705215" y="0"/>
                </a:lnTo>
                <a:lnTo>
                  <a:pt x="689610" y="0"/>
                </a:lnTo>
                <a:cubicBezTo>
                  <a:pt x="308610" y="0"/>
                  <a:pt x="0" y="308610"/>
                  <a:pt x="0" y="689610"/>
                </a:cubicBezTo>
                <a:lnTo>
                  <a:pt x="0" y="1626870"/>
                </a:lnTo>
                <a:lnTo>
                  <a:pt x="8705215" y="1626870"/>
                </a:lnTo>
                <a:close/>
              </a:path>
            </a:pathLst>
          </a:custGeom>
          <a:solidFill>
            <a:srgbClr val="30417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D118B3C-7E2F-C022-F7EA-CF943908DB3C}"/>
              </a:ext>
            </a:extLst>
          </p:cNvPr>
          <p:cNvSpPr/>
          <p:nvPr/>
        </p:nvSpPr>
        <p:spPr>
          <a:xfrm>
            <a:off x="0" y="0"/>
            <a:ext cx="8110855" cy="864869"/>
          </a:xfrm>
          <a:custGeom>
            <a:avLst/>
            <a:gdLst>
              <a:gd name="connsiteX0" fmla="*/ 0 w 8110855"/>
              <a:gd name="connsiteY0" fmla="*/ 0 h 864869"/>
              <a:gd name="connsiteX1" fmla="*/ 0 w 8110855"/>
              <a:gd name="connsiteY1" fmla="*/ 864870 h 864869"/>
              <a:gd name="connsiteX2" fmla="*/ 7625715 w 8110855"/>
              <a:gd name="connsiteY2" fmla="*/ 864870 h 864869"/>
              <a:gd name="connsiteX3" fmla="*/ 8110856 w 8110855"/>
              <a:gd name="connsiteY3" fmla="*/ 379730 h 864869"/>
              <a:gd name="connsiteX4" fmla="*/ 8110856 w 8110855"/>
              <a:gd name="connsiteY4" fmla="*/ 0 h 864869"/>
              <a:gd name="connsiteX5" fmla="*/ 0 w 8110855"/>
              <a:gd name="connsiteY5" fmla="*/ 0 h 86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0855" h="864869">
                <a:moveTo>
                  <a:pt x="0" y="0"/>
                </a:moveTo>
                <a:lnTo>
                  <a:pt x="0" y="864870"/>
                </a:lnTo>
                <a:lnTo>
                  <a:pt x="7625715" y="864870"/>
                </a:lnTo>
                <a:cubicBezTo>
                  <a:pt x="7893685" y="864870"/>
                  <a:pt x="8110856" y="647700"/>
                  <a:pt x="8110856" y="379730"/>
                </a:cubicBezTo>
                <a:lnTo>
                  <a:pt x="8110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30417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4">
            <a:extLst>
              <a:ext uri="{FF2B5EF4-FFF2-40B4-BE49-F238E27FC236}">
                <a16:creationId xmlns:a16="http://schemas.microsoft.com/office/drawing/2014/main" id="{B9CB4D03-56F2-BDA2-0865-8755824797DE}"/>
              </a:ext>
            </a:extLst>
          </p:cNvPr>
          <p:cNvGrpSpPr/>
          <p:nvPr/>
        </p:nvGrpSpPr>
        <p:grpSpPr>
          <a:xfrm>
            <a:off x="6708140" y="5742940"/>
            <a:ext cx="631990" cy="652144"/>
            <a:chOff x="6708140" y="5742940"/>
            <a:chExt cx="631990" cy="652144"/>
          </a:xfrm>
          <a:solidFill>
            <a:srgbClr val="B3C5FF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1F24577-7118-4838-C6A7-62729B4B21B3}"/>
                </a:ext>
              </a:extLst>
            </p:cNvPr>
            <p:cNvSpPr/>
            <p:nvPr/>
          </p:nvSpPr>
          <p:spPr>
            <a:xfrm>
              <a:off x="6808822" y="6145507"/>
              <a:ext cx="531308" cy="249576"/>
            </a:xfrm>
            <a:custGeom>
              <a:avLst/>
              <a:gdLst>
                <a:gd name="connsiteX0" fmla="*/ 282 w 531308"/>
                <a:gd name="connsiteY0" fmla="*/ 249577 h 249576"/>
                <a:gd name="connsiteX1" fmla="*/ 282 w 531308"/>
                <a:gd name="connsiteY1" fmla="*/ 63522 h 249576"/>
                <a:gd name="connsiteX2" fmla="*/ 45367 w 531308"/>
                <a:gd name="connsiteY2" fmla="*/ 7642 h 249576"/>
                <a:gd name="connsiteX3" fmla="*/ 178717 w 531308"/>
                <a:gd name="connsiteY3" fmla="*/ 19707 h 249576"/>
                <a:gd name="connsiteX4" fmla="*/ 218722 w 531308"/>
                <a:gd name="connsiteY4" fmla="*/ 36852 h 249576"/>
                <a:gd name="connsiteX5" fmla="*/ 251742 w 531308"/>
                <a:gd name="connsiteY5" fmla="*/ 42567 h 249576"/>
                <a:gd name="connsiteX6" fmla="*/ 308258 w 531308"/>
                <a:gd name="connsiteY6" fmla="*/ 42567 h 249576"/>
                <a:gd name="connsiteX7" fmla="*/ 329847 w 531308"/>
                <a:gd name="connsiteY7" fmla="*/ 64792 h 249576"/>
                <a:gd name="connsiteX8" fmla="*/ 290477 w 531308"/>
                <a:gd name="connsiteY8" fmla="*/ 116227 h 249576"/>
                <a:gd name="connsiteX9" fmla="*/ 277142 w 531308"/>
                <a:gd name="connsiteY9" fmla="*/ 116862 h 249576"/>
                <a:gd name="connsiteX10" fmla="*/ 168558 w 531308"/>
                <a:gd name="connsiteY10" fmla="*/ 116862 h 249576"/>
                <a:gd name="connsiteX11" fmla="*/ 152683 w 531308"/>
                <a:gd name="connsiteY11" fmla="*/ 121942 h 249576"/>
                <a:gd name="connsiteX12" fmla="*/ 146967 w 531308"/>
                <a:gd name="connsiteY12" fmla="*/ 141627 h 249576"/>
                <a:gd name="connsiteX13" fmla="*/ 163477 w 531308"/>
                <a:gd name="connsiteY13" fmla="*/ 154962 h 249576"/>
                <a:gd name="connsiteX14" fmla="*/ 179352 w 531308"/>
                <a:gd name="connsiteY14" fmla="*/ 154962 h 249576"/>
                <a:gd name="connsiteX15" fmla="*/ 275872 w 531308"/>
                <a:gd name="connsiteY15" fmla="*/ 154962 h 249576"/>
                <a:gd name="connsiteX16" fmla="*/ 317783 w 531308"/>
                <a:gd name="connsiteY16" fmla="*/ 137817 h 249576"/>
                <a:gd name="connsiteX17" fmla="*/ 397158 w 531308"/>
                <a:gd name="connsiteY17" fmla="*/ 58442 h 249576"/>
                <a:gd name="connsiteX18" fmla="*/ 522887 w 531308"/>
                <a:gd name="connsiteY18" fmla="*/ 57172 h 249576"/>
                <a:gd name="connsiteX19" fmla="*/ 523522 w 531308"/>
                <a:gd name="connsiteY19" fmla="*/ 88922 h 249576"/>
                <a:gd name="connsiteX20" fmla="*/ 388902 w 531308"/>
                <a:gd name="connsiteY20" fmla="*/ 223542 h 249576"/>
                <a:gd name="connsiteX21" fmla="*/ 341277 w 531308"/>
                <a:gd name="connsiteY21" fmla="*/ 248307 h 249576"/>
                <a:gd name="connsiteX22" fmla="*/ 338102 w 531308"/>
                <a:gd name="connsiteY22" fmla="*/ 249577 h 249576"/>
                <a:gd name="connsiteX23" fmla="*/ 282 w 531308"/>
                <a:gd name="connsiteY23" fmla="*/ 249577 h 2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1308" h="249576">
                  <a:moveTo>
                    <a:pt x="282" y="249577"/>
                  </a:moveTo>
                  <a:cubicBezTo>
                    <a:pt x="282" y="187347"/>
                    <a:pt x="-353" y="125752"/>
                    <a:pt x="282" y="63522"/>
                  </a:cubicBezTo>
                  <a:cubicBezTo>
                    <a:pt x="282" y="38122"/>
                    <a:pt x="19967" y="14627"/>
                    <a:pt x="45367" y="7642"/>
                  </a:cubicBezTo>
                  <a:cubicBezTo>
                    <a:pt x="91087" y="-5058"/>
                    <a:pt x="135537" y="-2518"/>
                    <a:pt x="178717" y="19707"/>
                  </a:cubicBezTo>
                  <a:cubicBezTo>
                    <a:pt x="191417" y="26692"/>
                    <a:pt x="205387" y="32407"/>
                    <a:pt x="218722" y="36852"/>
                  </a:cubicBezTo>
                  <a:cubicBezTo>
                    <a:pt x="229517" y="40027"/>
                    <a:pt x="240312" y="41932"/>
                    <a:pt x="251742" y="42567"/>
                  </a:cubicBezTo>
                  <a:cubicBezTo>
                    <a:pt x="270792" y="43202"/>
                    <a:pt x="289208" y="42567"/>
                    <a:pt x="308258" y="42567"/>
                  </a:cubicBezTo>
                  <a:cubicBezTo>
                    <a:pt x="322862" y="42567"/>
                    <a:pt x="329847" y="50187"/>
                    <a:pt x="329847" y="64792"/>
                  </a:cubicBezTo>
                  <a:cubicBezTo>
                    <a:pt x="329212" y="92097"/>
                    <a:pt x="314608" y="111147"/>
                    <a:pt x="290477" y="116227"/>
                  </a:cubicBezTo>
                  <a:cubicBezTo>
                    <a:pt x="286033" y="116862"/>
                    <a:pt x="281587" y="116862"/>
                    <a:pt x="277142" y="116862"/>
                  </a:cubicBezTo>
                  <a:cubicBezTo>
                    <a:pt x="240947" y="116862"/>
                    <a:pt x="204752" y="116862"/>
                    <a:pt x="168558" y="116862"/>
                  </a:cubicBezTo>
                  <a:cubicBezTo>
                    <a:pt x="163477" y="116862"/>
                    <a:pt x="157127" y="118767"/>
                    <a:pt x="152683" y="121942"/>
                  </a:cubicBezTo>
                  <a:cubicBezTo>
                    <a:pt x="146333" y="126387"/>
                    <a:pt x="144427" y="134007"/>
                    <a:pt x="146967" y="141627"/>
                  </a:cubicBezTo>
                  <a:cubicBezTo>
                    <a:pt x="149508" y="149247"/>
                    <a:pt x="155222" y="153692"/>
                    <a:pt x="163477" y="154962"/>
                  </a:cubicBezTo>
                  <a:cubicBezTo>
                    <a:pt x="168558" y="155597"/>
                    <a:pt x="174272" y="154962"/>
                    <a:pt x="179352" y="154962"/>
                  </a:cubicBezTo>
                  <a:cubicBezTo>
                    <a:pt x="211737" y="154962"/>
                    <a:pt x="244122" y="154962"/>
                    <a:pt x="275872" y="154962"/>
                  </a:cubicBezTo>
                  <a:cubicBezTo>
                    <a:pt x="292383" y="154962"/>
                    <a:pt x="306352" y="149247"/>
                    <a:pt x="317783" y="137817"/>
                  </a:cubicBezTo>
                  <a:cubicBezTo>
                    <a:pt x="343817" y="111147"/>
                    <a:pt x="370487" y="84477"/>
                    <a:pt x="397158" y="58442"/>
                  </a:cubicBezTo>
                  <a:cubicBezTo>
                    <a:pt x="432083" y="24787"/>
                    <a:pt x="487327" y="24152"/>
                    <a:pt x="522887" y="57172"/>
                  </a:cubicBezTo>
                  <a:cubicBezTo>
                    <a:pt x="533683" y="67332"/>
                    <a:pt x="534317" y="78127"/>
                    <a:pt x="523522" y="88922"/>
                  </a:cubicBezTo>
                  <a:cubicBezTo>
                    <a:pt x="478437" y="134007"/>
                    <a:pt x="433987" y="178457"/>
                    <a:pt x="388902" y="223542"/>
                  </a:cubicBezTo>
                  <a:cubicBezTo>
                    <a:pt x="375567" y="236877"/>
                    <a:pt x="359692" y="245132"/>
                    <a:pt x="341277" y="248307"/>
                  </a:cubicBezTo>
                  <a:cubicBezTo>
                    <a:pt x="340008" y="248307"/>
                    <a:pt x="339372" y="248942"/>
                    <a:pt x="338102" y="249577"/>
                  </a:cubicBezTo>
                  <a:cubicBezTo>
                    <a:pt x="226342" y="249577"/>
                    <a:pt x="113312" y="249577"/>
                    <a:pt x="282" y="249577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F62FF2-8A66-CE5A-4192-588B5E209404}"/>
                </a:ext>
              </a:extLst>
            </p:cNvPr>
            <p:cNvSpPr/>
            <p:nvPr/>
          </p:nvSpPr>
          <p:spPr>
            <a:xfrm>
              <a:off x="6708140" y="6207125"/>
              <a:ext cx="62229" cy="187959"/>
            </a:xfrm>
            <a:custGeom>
              <a:avLst/>
              <a:gdLst>
                <a:gd name="connsiteX0" fmla="*/ 14605 w 62229"/>
                <a:gd name="connsiteY0" fmla="*/ 187960 h 187959"/>
                <a:gd name="connsiteX1" fmla="*/ 0 w 62229"/>
                <a:gd name="connsiteY1" fmla="*/ 163195 h 187959"/>
                <a:gd name="connsiteX2" fmla="*/ 0 w 62229"/>
                <a:gd name="connsiteY2" fmla="*/ 23495 h 187959"/>
                <a:gd name="connsiteX3" fmla="*/ 22860 w 62229"/>
                <a:gd name="connsiteY3" fmla="*/ 0 h 187959"/>
                <a:gd name="connsiteX4" fmla="*/ 62230 w 62229"/>
                <a:gd name="connsiteY4" fmla="*/ 0 h 187959"/>
                <a:gd name="connsiteX5" fmla="*/ 62230 w 62229"/>
                <a:gd name="connsiteY5" fmla="*/ 187960 h 187959"/>
                <a:gd name="connsiteX6" fmla="*/ 14605 w 62229"/>
                <a:gd name="connsiteY6" fmla="*/ 187960 h 18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29" h="187959">
                  <a:moveTo>
                    <a:pt x="14605" y="187960"/>
                  </a:moveTo>
                  <a:cubicBezTo>
                    <a:pt x="3810" y="183515"/>
                    <a:pt x="0" y="175260"/>
                    <a:pt x="0" y="163195"/>
                  </a:cubicBezTo>
                  <a:cubicBezTo>
                    <a:pt x="635" y="116840"/>
                    <a:pt x="0" y="69850"/>
                    <a:pt x="0" y="23495"/>
                  </a:cubicBezTo>
                  <a:cubicBezTo>
                    <a:pt x="0" y="6985"/>
                    <a:pt x="6985" y="0"/>
                    <a:pt x="22860" y="0"/>
                  </a:cubicBezTo>
                  <a:cubicBezTo>
                    <a:pt x="35560" y="0"/>
                    <a:pt x="48895" y="0"/>
                    <a:pt x="62230" y="0"/>
                  </a:cubicBezTo>
                  <a:cubicBezTo>
                    <a:pt x="62230" y="62865"/>
                    <a:pt x="62230" y="125730"/>
                    <a:pt x="62230" y="187960"/>
                  </a:cubicBezTo>
                  <a:cubicBezTo>
                    <a:pt x="46990" y="187960"/>
                    <a:pt x="30480" y="187960"/>
                    <a:pt x="14605" y="187960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E0824EF-C835-9211-13FB-217A77C464AA}"/>
                </a:ext>
              </a:extLst>
            </p:cNvPr>
            <p:cNvSpPr/>
            <p:nvPr/>
          </p:nvSpPr>
          <p:spPr>
            <a:xfrm>
              <a:off x="6878319" y="5742940"/>
              <a:ext cx="396875" cy="400050"/>
            </a:xfrm>
            <a:custGeom>
              <a:avLst/>
              <a:gdLst>
                <a:gd name="connsiteX0" fmla="*/ 396875 w 396875"/>
                <a:gd name="connsiteY0" fmla="*/ 200025 h 400050"/>
                <a:gd name="connsiteX1" fmla="*/ 197486 w 396875"/>
                <a:gd name="connsiteY1" fmla="*/ 400050 h 400050"/>
                <a:gd name="connsiteX2" fmla="*/ 0 w 396875"/>
                <a:gd name="connsiteY2" fmla="*/ 200025 h 400050"/>
                <a:gd name="connsiteX3" fmla="*/ 198755 w 396875"/>
                <a:gd name="connsiteY3" fmla="*/ 0 h 400050"/>
                <a:gd name="connsiteX4" fmla="*/ 396875 w 396875"/>
                <a:gd name="connsiteY4" fmla="*/ 200025 h 400050"/>
                <a:gd name="connsiteX5" fmla="*/ 176530 w 396875"/>
                <a:gd name="connsiteY5" fmla="*/ 303530 h 400050"/>
                <a:gd name="connsiteX6" fmla="*/ 177165 w 396875"/>
                <a:gd name="connsiteY6" fmla="*/ 314960 h 400050"/>
                <a:gd name="connsiteX7" fmla="*/ 197486 w 396875"/>
                <a:gd name="connsiteY7" fmla="*/ 329565 h 400050"/>
                <a:gd name="connsiteX8" fmla="*/ 214630 w 396875"/>
                <a:gd name="connsiteY8" fmla="*/ 310515 h 400050"/>
                <a:gd name="connsiteX9" fmla="*/ 222886 w 396875"/>
                <a:gd name="connsiteY9" fmla="*/ 299085 h 400050"/>
                <a:gd name="connsiteX10" fmla="*/ 260986 w 396875"/>
                <a:gd name="connsiteY10" fmla="*/ 226695 h 400050"/>
                <a:gd name="connsiteX11" fmla="*/ 220980 w 396875"/>
                <a:gd name="connsiteY11" fmla="*/ 181610 h 400050"/>
                <a:gd name="connsiteX12" fmla="*/ 181611 w 396875"/>
                <a:gd name="connsiteY12" fmla="*/ 163830 h 400050"/>
                <a:gd name="connsiteX13" fmla="*/ 174625 w 396875"/>
                <a:gd name="connsiteY13" fmla="*/ 154305 h 400050"/>
                <a:gd name="connsiteX14" fmla="*/ 187961 w 396875"/>
                <a:gd name="connsiteY14" fmla="*/ 134620 h 400050"/>
                <a:gd name="connsiteX15" fmla="*/ 217805 w 396875"/>
                <a:gd name="connsiteY15" fmla="*/ 139065 h 400050"/>
                <a:gd name="connsiteX16" fmla="*/ 244475 w 396875"/>
                <a:gd name="connsiteY16" fmla="*/ 134620 h 400050"/>
                <a:gd name="connsiteX17" fmla="*/ 238125 w 396875"/>
                <a:gd name="connsiteY17" fmla="*/ 107315 h 400050"/>
                <a:gd name="connsiteX18" fmla="*/ 219711 w 396875"/>
                <a:gd name="connsiteY18" fmla="*/ 98425 h 400050"/>
                <a:gd name="connsiteX19" fmla="*/ 213995 w 396875"/>
                <a:gd name="connsiteY19" fmla="*/ 90805 h 400050"/>
                <a:gd name="connsiteX20" fmla="*/ 194945 w 396875"/>
                <a:gd name="connsiteY20" fmla="*/ 71120 h 400050"/>
                <a:gd name="connsiteX21" fmla="*/ 176530 w 396875"/>
                <a:gd name="connsiteY21" fmla="*/ 90805 h 400050"/>
                <a:gd name="connsiteX22" fmla="*/ 170815 w 396875"/>
                <a:gd name="connsiteY22" fmla="*/ 99695 h 400050"/>
                <a:gd name="connsiteX23" fmla="*/ 136525 w 396875"/>
                <a:gd name="connsiteY23" fmla="*/ 149225 h 400050"/>
                <a:gd name="connsiteX24" fmla="*/ 162561 w 396875"/>
                <a:gd name="connsiteY24" fmla="*/ 196850 h 400050"/>
                <a:gd name="connsiteX25" fmla="*/ 174625 w 396875"/>
                <a:gd name="connsiteY25" fmla="*/ 203200 h 400050"/>
                <a:gd name="connsiteX26" fmla="*/ 209550 w 396875"/>
                <a:gd name="connsiteY26" fmla="*/ 217170 h 400050"/>
                <a:gd name="connsiteX27" fmla="*/ 223520 w 396875"/>
                <a:gd name="connsiteY27" fmla="*/ 238760 h 400050"/>
                <a:gd name="connsiteX28" fmla="*/ 201930 w 396875"/>
                <a:gd name="connsiteY28" fmla="*/ 264160 h 400050"/>
                <a:gd name="connsiteX29" fmla="*/ 160655 w 396875"/>
                <a:gd name="connsiteY29" fmla="*/ 256540 h 400050"/>
                <a:gd name="connsiteX30" fmla="*/ 133986 w 396875"/>
                <a:gd name="connsiteY30" fmla="*/ 261620 h 400050"/>
                <a:gd name="connsiteX31" fmla="*/ 140970 w 396875"/>
                <a:gd name="connsiteY31" fmla="*/ 288925 h 400050"/>
                <a:gd name="connsiteX32" fmla="*/ 176530 w 396875"/>
                <a:gd name="connsiteY32" fmla="*/ 30353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6875" h="400050">
                  <a:moveTo>
                    <a:pt x="396875" y="200025"/>
                  </a:moveTo>
                  <a:cubicBezTo>
                    <a:pt x="396875" y="310515"/>
                    <a:pt x="307340" y="400050"/>
                    <a:pt x="197486" y="400050"/>
                  </a:cubicBezTo>
                  <a:cubicBezTo>
                    <a:pt x="88265" y="400050"/>
                    <a:pt x="0" y="309880"/>
                    <a:pt x="0" y="200025"/>
                  </a:cubicBezTo>
                  <a:cubicBezTo>
                    <a:pt x="0" y="90170"/>
                    <a:pt x="89536" y="0"/>
                    <a:pt x="198755" y="0"/>
                  </a:cubicBezTo>
                  <a:cubicBezTo>
                    <a:pt x="307340" y="0"/>
                    <a:pt x="396875" y="90170"/>
                    <a:pt x="396875" y="200025"/>
                  </a:cubicBezTo>
                  <a:close/>
                  <a:moveTo>
                    <a:pt x="176530" y="303530"/>
                  </a:moveTo>
                  <a:cubicBezTo>
                    <a:pt x="176530" y="307340"/>
                    <a:pt x="176530" y="311150"/>
                    <a:pt x="177165" y="314960"/>
                  </a:cubicBezTo>
                  <a:cubicBezTo>
                    <a:pt x="179070" y="324485"/>
                    <a:pt x="187961" y="330200"/>
                    <a:pt x="197486" y="329565"/>
                  </a:cubicBezTo>
                  <a:cubicBezTo>
                    <a:pt x="207011" y="328295"/>
                    <a:pt x="214630" y="320675"/>
                    <a:pt x="214630" y="310515"/>
                  </a:cubicBezTo>
                  <a:cubicBezTo>
                    <a:pt x="214630" y="303530"/>
                    <a:pt x="217170" y="300990"/>
                    <a:pt x="222886" y="299085"/>
                  </a:cubicBezTo>
                  <a:cubicBezTo>
                    <a:pt x="250825" y="287020"/>
                    <a:pt x="266700" y="256540"/>
                    <a:pt x="260986" y="226695"/>
                  </a:cubicBezTo>
                  <a:cubicBezTo>
                    <a:pt x="256540" y="203835"/>
                    <a:pt x="241936" y="189865"/>
                    <a:pt x="220980" y="181610"/>
                  </a:cubicBezTo>
                  <a:cubicBezTo>
                    <a:pt x="207645" y="176530"/>
                    <a:pt x="194311" y="170180"/>
                    <a:pt x="181611" y="163830"/>
                  </a:cubicBezTo>
                  <a:cubicBezTo>
                    <a:pt x="178436" y="162560"/>
                    <a:pt x="175261" y="157480"/>
                    <a:pt x="174625" y="154305"/>
                  </a:cubicBezTo>
                  <a:cubicBezTo>
                    <a:pt x="172720" y="145415"/>
                    <a:pt x="179070" y="137160"/>
                    <a:pt x="187961" y="134620"/>
                  </a:cubicBezTo>
                  <a:cubicBezTo>
                    <a:pt x="198755" y="131445"/>
                    <a:pt x="208280" y="133350"/>
                    <a:pt x="217805" y="139065"/>
                  </a:cubicBezTo>
                  <a:cubicBezTo>
                    <a:pt x="227330" y="145415"/>
                    <a:pt x="238761" y="142875"/>
                    <a:pt x="244475" y="134620"/>
                  </a:cubicBezTo>
                  <a:cubicBezTo>
                    <a:pt x="250825" y="125730"/>
                    <a:pt x="248286" y="113665"/>
                    <a:pt x="238125" y="107315"/>
                  </a:cubicBezTo>
                  <a:cubicBezTo>
                    <a:pt x="232411" y="103505"/>
                    <a:pt x="226061" y="100965"/>
                    <a:pt x="219711" y="98425"/>
                  </a:cubicBezTo>
                  <a:cubicBezTo>
                    <a:pt x="215900" y="97155"/>
                    <a:pt x="213995" y="95885"/>
                    <a:pt x="213995" y="90805"/>
                  </a:cubicBezTo>
                  <a:cubicBezTo>
                    <a:pt x="213995" y="79375"/>
                    <a:pt x="205740" y="71120"/>
                    <a:pt x="194945" y="71120"/>
                  </a:cubicBezTo>
                  <a:cubicBezTo>
                    <a:pt x="184150" y="71120"/>
                    <a:pt x="175895" y="79375"/>
                    <a:pt x="176530" y="90805"/>
                  </a:cubicBezTo>
                  <a:cubicBezTo>
                    <a:pt x="176530" y="95885"/>
                    <a:pt x="174625" y="97790"/>
                    <a:pt x="170815" y="99695"/>
                  </a:cubicBezTo>
                  <a:cubicBezTo>
                    <a:pt x="149225" y="109220"/>
                    <a:pt x="138430" y="126365"/>
                    <a:pt x="136525" y="149225"/>
                  </a:cubicBezTo>
                  <a:cubicBezTo>
                    <a:pt x="135255" y="170180"/>
                    <a:pt x="144145" y="186690"/>
                    <a:pt x="162561" y="196850"/>
                  </a:cubicBezTo>
                  <a:cubicBezTo>
                    <a:pt x="166370" y="199390"/>
                    <a:pt x="170815" y="201930"/>
                    <a:pt x="174625" y="203200"/>
                  </a:cubicBezTo>
                  <a:cubicBezTo>
                    <a:pt x="186055" y="208280"/>
                    <a:pt x="197486" y="212725"/>
                    <a:pt x="209550" y="217170"/>
                  </a:cubicBezTo>
                  <a:cubicBezTo>
                    <a:pt x="219711" y="221615"/>
                    <a:pt x="224155" y="228600"/>
                    <a:pt x="223520" y="238760"/>
                  </a:cubicBezTo>
                  <a:cubicBezTo>
                    <a:pt x="222886" y="250825"/>
                    <a:pt x="213995" y="261620"/>
                    <a:pt x="201930" y="264160"/>
                  </a:cubicBezTo>
                  <a:cubicBezTo>
                    <a:pt x="187325" y="267335"/>
                    <a:pt x="173355" y="264795"/>
                    <a:pt x="160655" y="256540"/>
                  </a:cubicBezTo>
                  <a:cubicBezTo>
                    <a:pt x="151130" y="250190"/>
                    <a:pt x="139700" y="252730"/>
                    <a:pt x="133986" y="261620"/>
                  </a:cubicBezTo>
                  <a:cubicBezTo>
                    <a:pt x="128270" y="271145"/>
                    <a:pt x="130811" y="281940"/>
                    <a:pt x="140970" y="288925"/>
                  </a:cubicBezTo>
                  <a:cubicBezTo>
                    <a:pt x="151765" y="296545"/>
                    <a:pt x="163195" y="301625"/>
                    <a:pt x="176530" y="303530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3E287AB5-54C9-E201-A247-3649402BF389}"/>
              </a:ext>
            </a:extLst>
          </p:cNvPr>
          <p:cNvGrpSpPr/>
          <p:nvPr/>
        </p:nvGrpSpPr>
        <p:grpSpPr>
          <a:xfrm>
            <a:off x="9352915" y="5880734"/>
            <a:ext cx="548004" cy="376555"/>
            <a:chOff x="9352915" y="5880734"/>
            <a:chExt cx="548004" cy="376555"/>
          </a:xfrm>
          <a:solidFill>
            <a:srgbClr val="B3C5FF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B9C85F9-E1B4-71D5-B01A-9649164D453E}"/>
                </a:ext>
              </a:extLst>
            </p:cNvPr>
            <p:cNvSpPr/>
            <p:nvPr/>
          </p:nvSpPr>
          <p:spPr>
            <a:xfrm>
              <a:off x="9352915" y="6009004"/>
              <a:ext cx="548004" cy="248285"/>
            </a:xfrm>
            <a:custGeom>
              <a:avLst/>
              <a:gdLst>
                <a:gd name="connsiteX0" fmla="*/ 0 w 548004"/>
                <a:gd name="connsiteY0" fmla="*/ 195580 h 248285"/>
                <a:gd name="connsiteX1" fmla="*/ 0 w 548004"/>
                <a:gd name="connsiteY1" fmla="*/ 3175 h 248285"/>
                <a:gd name="connsiteX2" fmla="*/ 8255 w 548004"/>
                <a:gd name="connsiteY2" fmla="*/ 0 h 248285"/>
                <a:gd name="connsiteX3" fmla="*/ 539750 w 548004"/>
                <a:gd name="connsiteY3" fmla="*/ 0 h 248285"/>
                <a:gd name="connsiteX4" fmla="*/ 548005 w 548004"/>
                <a:gd name="connsiteY4" fmla="*/ 8255 h 248285"/>
                <a:gd name="connsiteX5" fmla="*/ 548005 w 548004"/>
                <a:gd name="connsiteY5" fmla="*/ 187325 h 248285"/>
                <a:gd name="connsiteX6" fmla="*/ 544830 w 548004"/>
                <a:gd name="connsiteY6" fmla="*/ 207010 h 248285"/>
                <a:gd name="connsiteX7" fmla="*/ 485775 w 548004"/>
                <a:gd name="connsiteY7" fmla="*/ 248285 h 248285"/>
                <a:gd name="connsiteX8" fmla="*/ 68580 w 548004"/>
                <a:gd name="connsiteY8" fmla="*/ 248285 h 248285"/>
                <a:gd name="connsiteX9" fmla="*/ 58420 w 548004"/>
                <a:gd name="connsiteY9" fmla="*/ 248285 h 248285"/>
                <a:gd name="connsiteX10" fmla="*/ 6350 w 548004"/>
                <a:gd name="connsiteY10" fmla="*/ 214630 h 248285"/>
                <a:gd name="connsiteX11" fmla="*/ 0 w 548004"/>
                <a:gd name="connsiteY11" fmla="*/ 195580 h 248285"/>
                <a:gd name="connsiteX12" fmla="*/ 111760 w 548004"/>
                <a:gd name="connsiteY12" fmla="*/ 111125 h 248285"/>
                <a:gd name="connsiteX13" fmla="*/ 103505 w 548004"/>
                <a:gd name="connsiteY13" fmla="*/ 111125 h 248285"/>
                <a:gd name="connsiteX14" fmla="*/ 85725 w 548004"/>
                <a:gd name="connsiteY14" fmla="*/ 128905 h 248285"/>
                <a:gd name="connsiteX15" fmla="*/ 85725 w 548004"/>
                <a:gd name="connsiteY15" fmla="*/ 146050 h 248285"/>
                <a:gd name="connsiteX16" fmla="*/ 102235 w 548004"/>
                <a:gd name="connsiteY16" fmla="*/ 162560 h 248285"/>
                <a:gd name="connsiteX17" fmla="*/ 120650 w 548004"/>
                <a:gd name="connsiteY17" fmla="*/ 162560 h 248285"/>
                <a:gd name="connsiteX18" fmla="*/ 137160 w 548004"/>
                <a:gd name="connsiteY18" fmla="*/ 146685 h 248285"/>
                <a:gd name="connsiteX19" fmla="*/ 137160 w 548004"/>
                <a:gd name="connsiteY19" fmla="*/ 137160 h 248285"/>
                <a:gd name="connsiteX20" fmla="*/ 111760 w 548004"/>
                <a:gd name="connsiteY20" fmla="*/ 111125 h 24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8004" h="248285">
                  <a:moveTo>
                    <a:pt x="0" y="195580"/>
                  </a:moveTo>
                  <a:cubicBezTo>
                    <a:pt x="0" y="131445"/>
                    <a:pt x="0" y="67310"/>
                    <a:pt x="0" y="3175"/>
                  </a:cubicBezTo>
                  <a:cubicBezTo>
                    <a:pt x="2540" y="1905"/>
                    <a:pt x="5080" y="0"/>
                    <a:pt x="8255" y="0"/>
                  </a:cubicBezTo>
                  <a:cubicBezTo>
                    <a:pt x="185420" y="0"/>
                    <a:pt x="362585" y="0"/>
                    <a:pt x="539750" y="0"/>
                  </a:cubicBezTo>
                  <a:cubicBezTo>
                    <a:pt x="546100" y="0"/>
                    <a:pt x="548005" y="1270"/>
                    <a:pt x="548005" y="8255"/>
                  </a:cubicBezTo>
                  <a:cubicBezTo>
                    <a:pt x="548005" y="67945"/>
                    <a:pt x="548005" y="127635"/>
                    <a:pt x="548005" y="187325"/>
                  </a:cubicBezTo>
                  <a:cubicBezTo>
                    <a:pt x="548005" y="193675"/>
                    <a:pt x="546735" y="200660"/>
                    <a:pt x="544830" y="207010"/>
                  </a:cubicBezTo>
                  <a:cubicBezTo>
                    <a:pt x="536575" y="232410"/>
                    <a:pt x="514350" y="248285"/>
                    <a:pt x="485775" y="248285"/>
                  </a:cubicBezTo>
                  <a:cubicBezTo>
                    <a:pt x="346710" y="248285"/>
                    <a:pt x="207645" y="248285"/>
                    <a:pt x="68580" y="248285"/>
                  </a:cubicBezTo>
                  <a:cubicBezTo>
                    <a:pt x="65405" y="248285"/>
                    <a:pt x="61595" y="248285"/>
                    <a:pt x="58420" y="248285"/>
                  </a:cubicBezTo>
                  <a:cubicBezTo>
                    <a:pt x="34925" y="247015"/>
                    <a:pt x="17145" y="235585"/>
                    <a:pt x="6350" y="214630"/>
                  </a:cubicBezTo>
                  <a:cubicBezTo>
                    <a:pt x="3175" y="208280"/>
                    <a:pt x="1905" y="201930"/>
                    <a:pt x="0" y="195580"/>
                  </a:cubicBezTo>
                  <a:close/>
                  <a:moveTo>
                    <a:pt x="111760" y="111125"/>
                  </a:moveTo>
                  <a:cubicBezTo>
                    <a:pt x="109220" y="111125"/>
                    <a:pt x="106045" y="111125"/>
                    <a:pt x="103505" y="111125"/>
                  </a:cubicBezTo>
                  <a:cubicBezTo>
                    <a:pt x="93345" y="111125"/>
                    <a:pt x="86360" y="118110"/>
                    <a:pt x="85725" y="128905"/>
                  </a:cubicBezTo>
                  <a:cubicBezTo>
                    <a:pt x="85725" y="134620"/>
                    <a:pt x="85725" y="140335"/>
                    <a:pt x="85725" y="146050"/>
                  </a:cubicBezTo>
                  <a:cubicBezTo>
                    <a:pt x="85725" y="154940"/>
                    <a:pt x="92710" y="162560"/>
                    <a:pt x="102235" y="162560"/>
                  </a:cubicBezTo>
                  <a:cubicBezTo>
                    <a:pt x="108585" y="162560"/>
                    <a:pt x="114935" y="162560"/>
                    <a:pt x="120650" y="162560"/>
                  </a:cubicBezTo>
                  <a:cubicBezTo>
                    <a:pt x="129540" y="161925"/>
                    <a:pt x="136525" y="154940"/>
                    <a:pt x="137160" y="146685"/>
                  </a:cubicBezTo>
                  <a:cubicBezTo>
                    <a:pt x="137160" y="143510"/>
                    <a:pt x="137160" y="140335"/>
                    <a:pt x="137160" y="137160"/>
                  </a:cubicBezTo>
                  <a:cubicBezTo>
                    <a:pt x="138430" y="117475"/>
                    <a:pt x="130175" y="109855"/>
                    <a:pt x="111760" y="111125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EC23F17-2B94-BDD5-50D2-375923C7FDF6}"/>
                </a:ext>
              </a:extLst>
            </p:cNvPr>
            <p:cNvSpPr/>
            <p:nvPr/>
          </p:nvSpPr>
          <p:spPr>
            <a:xfrm>
              <a:off x="9352915" y="5880734"/>
              <a:ext cx="547369" cy="94262"/>
            </a:xfrm>
            <a:custGeom>
              <a:avLst/>
              <a:gdLst>
                <a:gd name="connsiteX0" fmla="*/ 0 w 547369"/>
                <a:gd name="connsiteY0" fmla="*/ 52705 h 94262"/>
                <a:gd name="connsiteX1" fmla="*/ 7620 w 547369"/>
                <a:gd name="connsiteY1" fmla="*/ 31115 h 94262"/>
                <a:gd name="connsiteX2" fmla="*/ 60960 w 547369"/>
                <a:gd name="connsiteY2" fmla="*/ 0 h 94262"/>
                <a:gd name="connsiteX3" fmla="*/ 163195 w 547369"/>
                <a:gd name="connsiteY3" fmla="*/ 0 h 94262"/>
                <a:gd name="connsiteX4" fmla="*/ 485775 w 547369"/>
                <a:gd name="connsiteY4" fmla="*/ 0 h 94262"/>
                <a:gd name="connsiteX5" fmla="*/ 545465 w 547369"/>
                <a:gd name="connsiteY5" fmla="*/ 46355 h 94262"/>
                <a:gd name="connsiteX6" fmla="*/ 547370 w 547369"/>
                <a:gd name="connsiteY6" fmla="*/ 88900 h 94262"/>
                <a:gd name="connsiteX7" fmla="*/ 542290 w 547369"/>
                <a:gd name="connsiteY7" fmla="*/ 93980 h 94262"/>
                <a:gd name="connsiteX8" fmla="*/ 537845 w 547369"/>
                <a:gd name="connsiteY8" fmla="*/ 93980 h 94262"/>
                <a:gd name="connsiteX9" fmla="*/ 9525 w 547369"/>
                <a:gd name="connsiteY9" fmla="*/ 93980 h 94262"/>
                <a:gd name="connsiteX10" fmla="*/ 0 w 547369"/>
                <a:gd name="connsiteY10" fmla="*/ 90805 h 94262"/>
                <a:gd name="connsiteX11" fmla="*/ 0 w 547369"/>
                <a:gd name="connsiteY11" fmla="*/ 52705 h 9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7369" h="94262">
                  <a:moveTo>
                    <a:pt x="0" y="52705"/>
                  </a:moveTo>
                  <a:cubicBezTo>
                    <a:pt x="2540" y="45720"/>
                    <a:pt x="3810" y="38100"/>
                    <a:pt x="7620" y="31115"/>
                  </a:cubicBezTo>
                  <a:cubicBezTo>
                    <a:pt x="19050" y="10795"/>
                    <a:pt x="37465" y="635"/>
                    <a:pt x="60960" y="0"/>
                  </a:cubicBezTo>
                  <a:cubicBezTo>
                    <a:pt x="95250" y="0"/>
                    <a:pt x="128905" y="0"/>
                    <a:pt x="163195" y="0"/>
                  </a:cubicBezTo>
                  <a:cubicBezTo>
                    <a:pt x="270510" y="0"/>
                    <a:pt x="378460" y="0"/>
                    <a:pt x="485775" y="0"/>
                  </a:cubicBezTo>
                  <a:cubicBezTo>
                    <a:pt x="515620" y="0"/>
                    <a:pt x="539750" y="18415"/>
                    <a:pt x="545465" y="46355"/>
                  </a:cubicBezTo>
                  <a:cubicBezTo>
                    <a:pt x="548005" y="60325"/>
                    <a:pt x="546735" y="74930"/>
                    <a:pt x="547370" y="88900"/>
                  </a:cubicBezTo>
                  <a:cubicBezTo>
                    <a:pt x="547370" y="90805"/>
                    <a:pt x="544195" y="92710"/>
                    <a:pt x="542290" y="93980"/>
                  </a:cubicBezTo>
                  <a:cubicBezTo>
                    <a:pt x="541020" y="94615"/>
                    <a:pt x="539750" y="93980"/>
                    <a:pt x="537845" y="93980"/>
                  </a:cubicBezTo>
                  <a:cubicBezTo>
                    <a:pt x="361950" y="93980"/>
                    <a:pt x="186055" y="93980"/>
                    <a:pt x="9525" y="93980"/>
                  </a:cubicBezTo>
                  <a:cubicBezTo>
                    <a:pt x="6350" y="93980"/>
                    <a:pt x="3175" y="92075"/>
                    <a:pt x="0" y="90805"/>
                  </a:cubicBezTo>
                  <a:cubicBezTo>
                    <a:pt x="0" y="78105"/>
                    <a:pt x="0" y="65405"/>
                    <a:pt x="0" y="52705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0D472710-A82B-513A-744F-B0D1BD5EC664}"/>
              </a:ext>
            </a:extLst>
          </p:cNvPr>
          <p:cNvGrpSpPr/>
          <p:nvPr/>
        </p:nvGrpSpPr>
        <p:grpSpPr>
          <a:xfrm>
            <a:off x="4017641" y="5683881"/>
            <a:ext cx="659609" cy="770258"/>
            <a:chOff x="4017641" y="5683881"/>
            <a:chExt cx="659609" cy="770258"/>
          </a:xfrm>
          <a:solidFill>
            <a:srgbClr val="B3C5FF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BC4893-AEF7-8C13-6E40-3430DC36C68D}"/>
                </a:ext>
              </a:extLst>
            </p:cNvPr>
            <p:cNvSpPr/>
            <p:nvPr/>
          </p:nvSpPr>
          <p:spPr>
            <a:xfrm>
              <a:off x="4048225" y="5863795"/>
              <a:ext cx="629025" cy="590344"/>
            </a:xfrm>
            <a:custGeom>
              <a:avLst/>
              <a:gdLst>
                <a:gd name="connsiteX0" fmla="*/ 125629 w 629025"/>
                <a:gd name="connsiteY0" fmla="*/ 590344 h 590344"/>
                <a:gd name="connsiteX1" fmla="*/ 112929 w 629025"/>
                <a:gd name="connsiteY1" fmla="*/ 569389 h 590344"/>
                <a:gd name="connsiteX2" fmla="*/ 76734 w 629025"/>
                <a:gd name="connsiteY2" fmla="*/ 476679 h 590344"/>
                <a:gd name="connsiteX3" fmla="*/ 3709 w 629025"/>
                <a:gd name="connsiteY3" fmla="*/ 333169 h 590344"/>
                <a:gd name="connsiteX4" fmla="*/ 18949 w 629025"/>
                <a:gd name="connsiteY4" fmla="*/ 204264 h 590344"/>
                <a:gd name="connsiteX5" fmla="*/ 21489 w 629025"/>
                <a:gd name="connsiteY5" fmla="*/ 199184 h 590344"/>
                <a:gd name="connsiteX6" fmla="*/ 94514 w 629025"/>
                <a:gd name="connsiteY6" fmla="*/ 236649 h 590344"/>
                <a:gd name="connsiteX7" fmla="*/ 387249 w 629025"/>
                <a:gd name="connsiteY7" fmla="*/ 77264 h 590344"/>
                <a:gd name="connsiteX8" fmla="*/ 467259 w 629025"/>
                <a:gd name="connsiteY8" fmla="*/ 3604 h 590344"/>
                <a:gd name="connsiteX9" fmla="*/ 484404 w 629025"/>
                <a:gd name="connsiteY9" fmla="*/ 429 h 590344"/>
                <a:gd name="connsiteX10" fmla="*/ 504724 w 629025"/>
                <a:gd name="connsiteY10" fmla="*/ 8049 h 590344"/>
                <a:gd name="connsiteX11" fmla="*/ 504089 w 629025"/>
                <a:gd name="connsiteY11" fmla="*/ 30274 h 590344"/>
                <a:gd name="connsiteX12" fmla="*/ 490119 w 629025"/>
                <a:gd name="connsiteY12" fmla="*/ 67739 h 590344"/>
                <a:gd name="connsiteX13" fmla="*/ 492024 w 629025"/>
                <a:gd name="connsiteY13" fmla="*/ 103934 h 590344"/>
                <a:gd name="connsiteX14" fmla="*/ 497104 w 629025"/>
                <a:gd name="connsiteY14" fmla="*/ 110284 h 590344"/>
                <a:gd name="connsiteX15" fmla="*/ 573304 w 629025"/>
                <a:gd name="connsiteY15" fmla="*/ 218869 h 590344"/>
                <a:gd name="connsiteX16" fmla="*/ 580924 w 629025"/>
                <a:gd name="connsiteY16" fmla="*/ 223949 h 590344"/>
                <a:gd name="connsiteX17" fmla="*/ 599974 w 629025"/>
                <a:gd name="connsiteY17" fmla="*/ 223949 h 590344"/>
                <a:gd name="connsiteX18" fmla="*/ 628549 w 629025"/>
                <a:gd name="connsiteY18" fmla="*/ 253159 h 590344"/>
                <a:gd name="connsiteX19" fmla="*/ 628549 w 629025"/>
                <a:gd name="connsiteY19" fmla="*/ 331899 h 590344"/>
                <a:gd name="connsiteX20" fmla="*/ 599974 w 629025"/>
                <a:gd name="connsiteY20" fmla="*/ 361109 h 590344"/>
                <a:gd name="connsiteX21" fmla="*/ 577114 w 629025"/>
                <a:gd name="connsiteY21" fmla="*/ 363014 h 590344"/>
                <a:gd name="connsiteX22" fmla="*/ 568859 w 629025"/>
                <a:gd name="connsiteY22" fmla="*/ 383334 h 590344"/>
                <a:gd name="connsiteX23" fmla="*/ 502184 w 629025"/>
                <a:gd name="connsiteY23" fmla="*/ 474774 h 590344"/>
                <a:gd name="connsiteX24" fmla="*/ 464084 w 629025"/>
                <a:gd name="connsiteY24" fmla="*/ 559864 h 590344"/>
                <a:gd name="connsiteX25" fmla="*/ 464084 w 629025"/>
                <a:gd name="connsiteY25" fmla="*/ 566849 h 590344"/>
                <a:gd name="connsiteX26" fmla="*/ 452654 w 629025"/>
                <a:gd name="connsiteY26" fmla="*/ 590344 h 590344"/>
                <a:gd name="connsiteX27" fmla="*/ 341529 w 629025"/>
                <a:gd name="connsiteY27" fmla="*/ 590344 h 590344"/>
                <a:gd name="connsiteX28" fmla="*/ 328829 w 629025"/>
                <a:gd name="connsiteY28" fmla="*/ 568754 h 590344"/>
                <a:gd name="connsiteX29" fmla="*/ 328829 w 629025"/>
                <a:gd name="connsiteY29" fmla="*/ 550339 h 590344"/>
                <a:gd name="connsiteX30" fmla="*/ 248184 w 629025"/>
                <a:gd name="connsiteY30" fmla="*/ 550339 h 590344"/>
                <a:gd name="connsiteX31" fmla="*/ 248184 w 629025"/>
                <a:gd name="connsiteY31" fmla="*/ 568754 h 590344"/>
                <a:gd name="connsiteX32" fmla="*/ 236119 w 629025"/>
                <a:gd name="connsiteY32" fmla="*/ 590344 h 590344"/>
                <a:gd name="connsiteX33" fmla="*/ 125629 w 629025"/>
                <a:gd name="connsiteY33" fmla="*/ 590344 h 590344"/>
                <a:gd name="connsiteX34" fmla="*/ 470434 w 629025"/>
                <a:gd name="connsiteY34" fmla="*/ 179499 h 590344"/>
                <a:gd name="connsiteX35" fmla="*/ 445669 w 629025"/>
                <a:gd name="connsiteY35" fmla="*/ 204899 h 590344"/>
                <a:gd name="connsiteX36" fmla="*/ 470434 w 629025"/>
                <a:gd name="connsiteY36" fmla="*/ 229664 h 590344"/>
                <a:gd name="connsiteX37" fmla="*/ 495834 w 629025"/>
                <a:gd name="connsiteY37" fmla="*/ 204899 h 590344"/>
                <a:gd name="connsiteX38" fmla="*/ 470434 w 629025"/>
                <a:gd name="connsiteY38" fmla="*/ 179499 h 59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29025" h="590344">
                  <a:moveTo>
                    <a:pt x="125629" y="590344"/>
                  </a:moveTo>
                  <a:cubicBezTo>
                    <a:pt x="116739" y="586534"/>
                    <a:pt x="112929" y="579549"/>
                    <a:pt x="112929" y="569389"/>
                  </a:cubicBezTo>
                  <a:cubicBezTo>
                    <a:pt x="112294" y="533829"/>
                    <a:pt x="100864" y="502714"/>
                    <a:pt x="76734" y="476679"/>
                  </a:cubicBezTo>
                  <a:cubicBezTo>
                    <a:pt x="39269" y="435404"/>
                    <a:pt x="13869" y="388414"/>
                    <a:pt x="3709" y="333169"/>
                  </a:cubicBezTo>
                  <a:cubicBezTo>
                    <a:pt x="-4546" y="288719"/>
                    <a:pt x="1169" y="246174"/>
                    <a:pt x="18949" y="204264"/>
                  </a:cubicBezTo>
                  <a:cubicBezTo>
                    <a:pt x="19584" y="202994"/>
                    <a:pt x="20219" y="201089"/>
                    <a:pt x="21489" y="199184"/>
                  </a:cubicBezTo>
                  <a:cubicBezTo>
                    <a:pt x="43714" y="215694"/>
                    <a:pt x="67844" y="228394"/>
                    <a:pt x="94514" y="236649"/>
                  </a:cubicBezTo>
                  <a:cubicBezTo>
                    <a:pt x="218974" y="275384"/>
                    <a:pt x="353594" y="202994"/>
                    <a:pt x="387249" y="77264"/>
                  </a:cubicBezTo>
                  <a:cubicBezTo>
                    <a:pt x="398679" y="34084"/>
                    <a:pt x="428524" y="14399"/>
                    <a:pt x="467259" y="3604"/>
                  </a:cubicBezTo>
                  <a:cubicBezTo>
                    <a:pt x="472974" y="2334"/>
                    <a:pt x="478689" y="1064"/>
                    <a:pt x="484404" y="429"/>
                  </a:cubicBezTo>
                  <a:cubicBezTo>
                    <a:pt x="492659" y="-841"/>
                    <a:pt x="500279" y="429"/>
                    <a:pt x="504724" y="8049"/>
                  </a:cubicBezTo>
                  <a:cubicBezTo>
                    <a:pt x="509804" y="15669"/>
                    <a:pt x="507899" y="22019"/>
                    <a:pt x="504089" y="30274"/>
                  </a:cubicBezTo>
                  <a:cubicBezTo>
                    <a:pt x="498374" y="42339"/>
                    <a:pt x="492659" y="55039"/>
                    <a:pt x="490119" y="67739"/>
                  </a:cubicBezTo>
                  <a:cubicBezTo>
                    <a:pt x="488214" y="79169"/>
                    <a:pt x="490754" y="91869"/>
                    <a:pt x="492024" y="103934"/>
                  </a:cubicBezTo>
                  <a:cubicBezTo>
                    <a:pt x="492024" y="105839"/>
                    <a:pt x="495199" y="108379"/>
                    <a:pt x="497104" y="110284"/>
                  </a:cubicBezTo>
                  <a:cubicBezTo>
                    <a:pt x="532029" y="140129"/>
                    <a:pt x="558064" y="175689"/>
                    <a:pt x="573304" y="218869"/>
                  </a:cubicBezTo>
                  <a:cubicBezTo>
                    <a:pt x="574574" y="222679"/>
                    <a:pt x="576479" y="224584"/>
                    <a:pt x="580924" y="223949"/>
                  </a:cubicBezTo>
                  <a:cubicBezTo>
                    <a:pt x="587274" y="223314"/>
                    <a:pt x="593624" y="223949"/>
                    <a:pt x="599974" y="223949"/>
                  </a:cubicBezTo>
                  <a:cubicBezTo>
                    <a:pt x="615849" y="224584"/>
                    <a:pt x="628549" y="237284"/>
                    <a:pt x="628549" y="253159"/>
                  </a:cubicBezTo>
                  <a:cubicBezTo>
                    <a:pt x="629184" y="279194"/>
                    <a:pt x="629184" y="305864"/>
                    <a:pt x="628549" y="331899"/>
                  </a:cubicBezTo>
                  <a:cubicBezTo>
                    <a:pt x="628549" y="347774"/>
                    <a:pt x="615849" y="359839"/>
                    <a:pt x="599974" y="361109"/>
                  </a:cubicBezTo>
                  <a:cubicBezTo>
                    <a:pt x="592354" y="361744"/>
                    <a:pt x="582829" y="359204"/>
                    <a:pt x="577114" y="363014"/>
                  </a:cubicBezTo>
                  <a:cubicBezTo>
                    <a:pt x="572034" y="366824"/>
                    <a:pt x="571399" y="376349"/>
                    <a:pt x="568859" y="383334"/>
                  </a:cubicBezTo>
                  <a:cubicBezTo>
                    <a:pt x="553619" y="418894"/>
                    <a:pt x="531394" y="449374"/>
                    <a:pt x="502184" y="474774"/>
                  </a:cubicBezTo>
                  <a:cubicBezTo>
                    <a:pt x="476149" y="497634"/>
                    <a:pt x="462179" y="524939"/>
                    <a:pt x="464084" y="559864"/>
                  </a:cubicBezTo>
                  <a:cubicBezTo>
                    <a:pt x="464084" y="562404"/>
                    <a:pt x="464084" y="564309"/>
                    <a:pt x="464084" y="566849"/>
                  </a:cubicBezTo>
                  <a:cubicBezTo>
                    <a:pt x="464719" y="577009"/>
                    <a:pt x="461544" y="584629"/>
                    <a:pt x="452654" y="590344"/>
                  </a:cubicBezTo>
                  <a:cubicBezTo>
                    <a:pt x="415824" y="590344"/>
                    <a:pt x="378359" y="590344"/>
                    <a:pt x="341529" y="590344"/>
                  </a:cubicBezTo>
                  <a:cubicBezTo>
                    <a:pt x="332004" y="585899"/>
                    <a:pt x="328194" y="578914"/>
                    <a:pt x="328829" y="568754"/>
                  </a:cubicBezTo>
                  <a:cubicBezTo>
                    <a:pt x="329464" y="562404"/>
                    <a:pt x="328829" y="556689"/>
                    <a:pt x="328829" y="550339"/>
                  </a:cubicBezTo>
                  <a:cubicBezTo>
                    <a:pt x="301524" y="550339"/>
                    <a:pt x="274854" y="550339"/>
                    <a:pt x="248184" y="550339"/>
                  </a:cubicBezTo>
                  <a:cubicBezTo>
                    <a:pt x="248184" y="556054"/>
                    <a:pt x="247549" y="562404"/>
                    <a:pt x="248184" y="568754"/>
                  </a:cubicBezTo>
                  <a:cubicBezTo>
                    <a:pt x="248819" y="578914"/>
                    <a:pt x="245009" y="585899"/>
                    <a:pt x="236119" y="590344"/>
                  </a:cubicBezTo>
                  <a:cubicBezTo>
                    <a:pt x="199289" y="590344"/>
                    <a:pt x="162459" y="590344"/>
                    <a:pt x="125629" y="590344"/>
                  </a:cubicBezTo>
                  <a:close/>
                  <a:moveTo>
                    <a:pt x="470434" y="179499"/>
                  </a:moveTo>
                  <a:cubicBezTo>
                    <a:pt x="456464" y="179499"/>
                    <a:pt x="445034" y="190929"/>
                    <a:pt x="445669" y="204899"/>
                  </a:cubicBezTo>
                  <a:cubicBezTo>
                    <a:pt x="445669" y="218869"/>
                    <a:pt x="457099" y="229664"/>
                    <a:pt x="470434" y="229664"/>
                  </a:cubicBezTo>
                  <a:cubicBezTo>
                    <a:pt x="484404" y="229664"/>
                    <a:pt x="495834" y="218869"/>
                    <a:pt x="495834" y="204899"/>
                  </a:cubicBezTo>
                  <a:cubicBezTo>
                    <a:pt x="495834" y="190294"/>
                    <a:pt x="485039" y="179499"/>
                    <a:pt x="470434" y="179499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D709DF-FB73-E890-03B8-7516581922EA}"/>
                </a:ext>
              </a:extLst>
            </p:cNvPr>
            <p:cNvSpPr/>
            <p:nvPr/>
          </p:nvSpPr>
          <p:spPr>
            <a:xfrm>
              <a:off x="4017641" y="5683881"/>
              <a:ext cx="387353" cy="387988"/>
            </a:xfrm>
            <a:custGeom>
              <a:avLst/>
              <a:gdLst>
                <a:gd name="connsiteX0" fmla="*/ 387353 w 387353"/>
                <a:gd name="connsiteY0" fmla="*/ 194314 h 387988"/>
                <a:gd name="connsiteX1" fmla="*/ 193678 w 387353"/>
                <a:gd name="connsiteY1" fmla="*/ 387989 h 387988"/>
                <a:gd name="connsiteX2" fmla="*/ 3 w 387353"/>
                <a:gd name="connsiteY2" fmla="*/ 193044 h 387988"/>
                <a:gd name="connsiteX3" fmla="*/ 194313 w 387353"/>
                <a:gd name="connsiteY3" fmla="*/ 3 h 387988"/>
                <a:gd name="connsiteX4" fmla="*/ 387353 w 387353"/>
                <a:gd name="connsiteY4" fmla="*/ 194314 h 387988"/>
                <a:gd name="connsiteX5" fmla="*/ 191774 w 387353"/>
                <a:gd name="connsiteY5" fmla="*/ 326394 h 387988"/>
                <a:gd name="connsiteX6" fmla="*/ 208918 w 387353"/>
                <a:gd name="connsiteY6" fmla="*/ 309884 h 387988"/>
                <a:gd name="connsiteX7" fmla="*/ 208918 w 387353"/>
                <a:gd name="connsiteY7" fmla="*/ 308614 h 387988"/>
                <a:gd name="connsiteX8" fmla="*/ 222253 w 387353"/>
                <a:gd name="connsiteY8" fmla="*/ 289564 h 387988"/>
                <a:gd name="connsiteX9" fmla="*/ 261624 w 387353"/>
                <a:gd name="connsiteY9" fmla="*/ 240669 h 387988"/>
                <a:gd name="connsiteX10" fmla="*/ 233683 w 387353"/>
                <a:gd name="connsiteY10" fmla="*/ 184153 h 387988"/>
                <a:gd name="connsiteX11" fmla="*/ 205108 w 387353"/>
                <a:gd name="connsiteY11" fmla="*/ 170184 h 387988"/>
                <a:gd name="connsiteX12" fmla="*/ 183518 w 387353"/>
                <a:gd name="connsiteY12" fmla="*/ 159389 h 387988"/>
                <a:gd name="connsiteX13" fmla="*/ 173358 w 387353"/>
                <a:gd name="connsiteY13" fmla="*/ 140974 h 387988"/>
                <a:gd name="connsiteX14" fmla="*/ 191138 w 387353"/>
                <a:gd name="connsiteY14" fmla="*/ 127639 h 387988"/>
                <a:gd name="connsiteX15" fmla="*/ 234953 w 387353"/>
                <a:gd name="connsiteY15" fmla="*/ 135259 h 387988"/>
                <a:gd name="connsiteX16" fmla="*/ 246383 w 387353"/>
                <a:gd name="connsiteY16" fmla="*/ 130178 h 387988"/>
                <a:gd name="connsiteX17" fmla="*/ 252099 w 387353"/>
                <a:gd name="connsiteY17" fmla="*/ 111764 h 387988"/>
                <a:gd name="connsiteX18" fmla="*/ 245749 w 387353"/>
                <a:gd name="connsiteY18" fmla="*/ 99064 h 387988"/>
                <a:gd name="connsiteX19" fmla="*/ 217808 w 387353"/>
                <a:gd name="connsiteY19" fmla="*/ 91444 h 387988"/>
                <a:gd name="connsiteX20" fmla="*/ 210188 w 387353"/>
                <a:gd name="connsiteY20" fmla="*/ 83189 h 387988"/>
                <a:gd name="connsiteX21" fmla="*/ 186058 w 387353"/>
                <a:gd name="connsiteY21" fmla="*/ 62234 h 387988"/>
                <a:gd name="connsiteX22" fmla="*/ 184788 w 387353"/>
                <a:gd name="connsiteY22" fmla="*/ 62234 h 387988"/>
                <a:gd name="connsiteX23" fmla="*/ 177168 w 387353"/>
                <a:gd name="connsiteY23" fmla="*/ 69853 h 387988"/>
                <a:gd name="connsiteX24" fmla="*/ 177168 w 387353"/>
                <a:gd name="connsiteY24" fmla="*/ 82553 h 387988"/>
                <a:gd name="connsiteX25" fmla="*/ 168278 w 387353"/>
                <a:gd name="connsiteY25" fmla="*/ 95253 h 387988"/>
                <a:gd name="connsiteX26" fmla="*/ 151768 w 387353"/>
                <a:gd name="connsiteY26" fmla="*/ 102874 h 387988"/>
                <a:gd name="connsiteX27" fmla="*/ 146688 w 387353"/>
                <a:gd name="connsiteY27" fmla="*/ 191139 h 387988"/>
                <a:gd name="connsiteX28" fmla="*/ 177803 w 387353"/>
                <a:gd name="connsiteY28" fmla="*/ 208284 h 387988"/>
                <a:gd name="connsiteX29" fmla="*/ 203838 w 387353"/>
                <a:gd name="connsiteY29" fmla="*/ 220984 h 387988"/>
                <a:gd name="connsiteX30" fmla="*/ 213999 w 387353"/>
                <a:gd name="connsiteY30" fmla="*/ 240034 h 387988"/>
                <a:gd name="connsiteX31" fmla="*/ 198124 w 387353"/>
                <a:gd name="connsiteY31" fmla="*/ 256544 h 387988"/>
                <a:gd name="connsiteX32" fmla="*/ 189868 w 387353"/>
                <a:gd name="connsiteY32" fmla="*/ 258449 h 387988"/>
                <a:gd name="connsiteX33" fmla="*/ 141608 w 387353"/>
                <a:gd name="connsiteY33" fmla="*/ 247653 h 387988"/>
                <a:gd name="connsiteX34" fmla="*/ 130178 w 387353"/>
                <a:gd name="connsiteY34" fmla="*/ 252099 h 387988"/>
                <a:gd name="connsiteX35" fmla="*/ 124463 w 387353"/>
                <a:gd name="connsiteY35" fmla="*/ 271784 h 387988"/>
                <a:gd name="connsiteX36" fmla="*/ 130813 w 387353"/>
                <a:gd name="connsiteY36" fmla="*/ 285119 h 387988"/>
                <a:gd name="connsiteX37" fmla="*/ 154943 w 387353"/>
                <a:gd name="connsiteY37" fmla="*/ 293374 h 387988"/>
                <a:gd name="connsiteX38" fmla="*/ 173993 w 387353"/>
                <a:gd name="connsiteY38" fmla="*/ 316869 h 387988"/>
                <a:gd name="connsiteX39" fmla="*/ 184788 w 387353"/>
                <a:gd name="connsiteY39" fmla="*/ 327664 h 387988"/>
                <a:gd name="connsiteX40" fmla="*/ 191774 w 387353"/>
                <a:gd name="connsiteY40" fmla="*/ 326394 h 38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7353" h="387988">
                  <a:moveTo>
                    <a:pt x="387353" y="194314"/>
                  </a:moveTo>
                  <a:cubicBezTo>
                    <a:pt x="387353" y="301628"/>
                    <a:pt x="300358" y="387989"/>
                    <a:pt x="193678" y="387989"/>
                  </a:cubicBezTo>
                  <a:cubicBezTo>
                    <a:pt x="86363" y="387989"/>
                    <a:pt x="-632" y="300359"/>
                    <a:pt x="3" y="193044"/>
                  </a:cubicBezTo>
                  <a:cubicBezTo>
                    <a:pt x="638" y="85728"/>
                    <a:pt x="86999" y="-631"/>
                    <a:pt x="194313" y="3"/>
                  </a:cubicBezTo>
                  <a:cubicBezTo>
                    <a:pt x="300993" y="3"/>
                    <a:pt x="387353" y="86999"/>
                    <a:pt x="387353" y="194314"/>
                  </a:cubicBezTo>
                  <a:close/>
                  <a:moveTo>
                    <a:pt x="191774" y="326394"/>
                  </a:moveTo>
                  <a:cubicBezTo>
                    <a:pt x="208283" y="326394"/>
                    <a:pt x="208918" y="325759"/>
                    <a:pt x="208918" y="309884"/>
                  </a:cubicBezTo>
                  <a:cubicBezTo>
                    <a:pt x="208918" y="309249"/>
                    <a:pt x="208918" y="308614"/>
                    <a:pt x="208918" y="308614"/>
                  </a:cubicBezTo>
                  <a:cubicBezTo>
                    <a:pt x="208918" y="294009"/>
                    <a:pt x="208918" y="294644"/>
                    <a:pt x="222253" y="289564"/>
                  </a:cubicBezTo>
                  <a:cubicBezTo>
                    <a:pt x="244478" y="280674"/>
                    <a:pt x="259083" y="264799"/>
                    <a:pt x="261624" y="240669"/>
                  </a:cubicBezTo>
                  <a:cubicBezTo>
                    <a:pt x="264163" y="216539"/>
                    <a:pt x="254003" y="196853"/>
                    <a:pt x="233683" y="184153"/>
                  </a:cubicBezTo>
                  <a:cubicBezTo>
                    <a:pt x="224793" y="178439"/>
                    <a:pt x="214633" y="174628"/>
                    <a:pt x="205108" y="170184"/>
                  </a:cubicBezTo>
                  <a:cubicBezTo>
                    <a:pt x="198124" y="167009"/>
                    <a:pt x="190503" y="163834"/>
                    <a:pt x="183518" y="159389"/>
                  </a:cubicBezTo>
                  <a:cubicBezTo>
                    <a:pt x="176533" y="155578"/>
                    <a:pt x="171453" y="149864"/>
                    <a:pt x="173358" y="140974"/>
                  </a:cubicBezTo>
                  <a:cubicBezTo>
                    <a:pt x="174628" y="133989"/>
                    <a:pt x="181613" y="128274"/>
                    <a:pt x="191138" y="127639"/>
                  </a:cubicBezTo>
                  <a:cubicBezTo>
                    <a:pt x="206378" y="125734"/>
                    <a:pt x="220983" y="128274"/>
                    <a:pt x="234953" y="135259"/>
                  </a:cubicBezTo>
                  <a:cubicBezTo>
                    <a:pt x="241303" y="138434"/>
                    <a:pt x="245113" y="136528"/>
                    <a:pt x="246383" y="130178"/>
                  </a:cubicBezTo>
                  <a:cubicBezTo>
                    <a:pt x="248288" y="123828"/>
                    <a:pt x="250193" y="117478"/>
                    <a:pt x="252099" y="111764"/>
                  </a:cubicBezTo>
                  <a:cubicBezTo>
                    <a:pt x="254003" y="105414"/>
                    <a:pt x="252099" y="100969"/>
                    <a:pt x="245749" y="99064"/>
                  </a:cubicBezTo>
                  <a:cubicBezTo>
                    <a:pt x="236224" y="96524"/>
                    <a:pt x="227333" y="93349"/>
                    <a:pt x="217808" y="91444"/>
                  </a:cubicBezTo>
                  <a:cubicBezTo>
                    <a:pt x="212728" y="90174"/>
                    <a:pt x="210188" y="88269"/>
                    <a:pt x="210188" y="83189"/>
                  </a:cubicBezTo>
                  <a:cubicBezTo>
                    <a:pt x="210188" y="60964"/>
                    <a:pt x="212093" y="62234"/>
                    <a:pt x="186058" y="62234"/>
                  </a:cubicBezTo>
                  <a:cubicBezTo>
                    <a:pt x="185424" y="62234"/>
                    <a:pt x="184788" y="62234"/>
                    <a:pt x="184788" y="62234"/>
                  </a:cubicBezTo>
                  <a:cubicBezTo>
                    <a:pt x="179708" y="62234"/>
                    <a:pt x="177168" y="64774"/>
                    <a:pt x="177168" y="69853"/>
                  </a:cubicBezTo>
                  <a:cubicBezTo>
                    <a:pt x="177168" y="74299"/>
                    <a:pt x="177168" y="78109"/>
                    <a:pt x="177168" y="82553"/>
                  </a:cubicBezTo>
                  <a:cubicBezTo>
                    <a:pt x="177168" y="88903"/>
                    <a:pt x="174628" y="93349"/>
                    <a:pt x="168278" y="95253"/>
                  </a:cubicBezTo>
                  <a:cubicBezTo>
                    <a:pt x="162563" y="97159"/>
                    <a:pt x="156849" y="99699"/>
                    <a:pt x="151768" y="102874"/>
                  </a:cubicBezTo>
                  <a:cubicBezTo>
                    <a:pt x="119383" y="123194"/>
                    <a:pt x="116843" y="168278"/>
                    <a:pt x="146688" y="191139"/>
                  </a:cubicBezTo>
                  <a:cubicBezTo>
                    <a:pt x="156213" y="198124"/>
                    <a:pt x="167008" y="202569"/>
                    <a:pt x="177803" y="208284"/>
                  </a:cubicBezTo>
                  <a:cubicBezTo>
                    <a:pt x="186693" y="212728"/>
                    <a:pt x="195583" y="215903"/>
                    <a:pt x="203838" y="220984"/>
                  </a:cubicBezTo>
                  <a:cubicBezTo>
                    <a:pt x="210824" y="224794"/>
                    <a:pt x="215268" y="231778"/>
                    <a:pt x="213999" y="240034"/>
                  </a:cubicBezTo>
                  <a:cubicBezTo>
                    <a:pt x="212728" y="248924"/>
                    <a:pt x="206378" y="254003"/>
                    <a:pt x="198124" y="256544"/>
                  </a:cubicBezTo>
                  <a:cubicBezTo>
                    <a:pt x="195583" y="257178"/>
                    <a:pt x="193043" y="257814"/>
                    <a:pt x="189868" y="258449"/>
                  </a:cubicBezTo>
                  <a:cubicBezTo>
                    <a:pt x="172724" y="260353"/>
                    <a:pt x="156849" y="255274"/>
                    <a:pt x="141608" y="247653"/>
                  </a:cubicBezTo>
                  <a:cubicBezTo>
                    <a:pt x="133988" y="244478"/>
                    <a:pt x="132083" y="245114"/>
                    <a:pt x="130178" y="252099"/>
                  </a:cubicBezTo>
                  <a:cubicBezTo>
                    <a:pt x="128274" y="258449"/>
                    <a:pt x="126368" y="264799"/>
                    <a:pt x="124463" y="271784"/>
                  </a:cubicBezTo>
                  <a:cubicBezTo>
                    <a:pt x="122558" y="278134"/>
                    <a:pt x="123828" y="282578"/>
                    <a:pt x="130813" y="285119"/>
                  </a:cubicBezTo>
                  <a:cubicBezTo>
                    <a:pt x="139068" y="287659"/>
                    <a:pt x="146688" y="290834"/>
                    <a:pt x="154943" y="293374"/>
                  </a:cubicBezTo>
                  <a:cubicBezTo>
                    <a:pt x="173358" y="297819"/>
                    <a:pt x="173358" y="297819"/>
                    <a:pt x="173993" y="316869"/>
                  </a:cubicBezTo>
                  <a:cubicBezTo>
                    <a:pt x="173993" y="325124"/>
                    <a:pt x="176533" y="327664"/>
                    <a:pt x="184788" y="327664"/>
                  </a:cubicBezTo>
                  <a:cubicBezTo>
                    <a:pt x="187328" y="326394"/>
                    <a:pt x="189868" y="326394"/>
                    <a:pt x="191774" y="326394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3D37793-A711-D388-3427-60B033886DD5}"/>
              </a:ext>
            </a:extLst>
          </p:cNvPr>
          <p:cNvSpPr/>
          <p:nvPr/>
        </p:nvSpPr>
        <p:spPr>
          <a:xfrm>
            <a:off x="4843780" y="5996940"/>
            <a:ext cx="1332864" cy="27304"/>
          </a:xfrm>
          <a:custGeom>
            <a:avLst/>
            <a:gdLst>
              <a:gd name="connsiteX0" fmla="*/ 0 w 1332864"/>
              <a:gd name="connsiteY0" fmla="*/ 0 h 27304"/>
              <a:gd name="connsiteX1" fmla="*/ 1332865 w 1332864"/>
              <a:gd name="connsiteY1" fmla="*/ 0 h 27304"/>
              <a:gd name="connsiteX2" fmla="*/ 1332865 w 1332864"/>
              <a:gd name="connsiteY2" fmla="*/ 27305 h 27304"/>
              <a:gd name="connsiteX3" fmla="*/ 0 w 1332864"/>
              <a:gd name="connsiteY3" fmla="*/ 27305 h 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864" h="27304">
                <a:moveTo>
                  <a:pt x="0" y="0"/>
                </a:moveTo>
                <a:lnTo>
                  <a:pt x="1332865" y="0"/>
                </a:lnTo>
                <a:lnTo>
                  <a:pt x="1332865" y="27305"/>
                </a:lnTo>
                <a:lnTo>
                  <a:pt x="0" y="27305"/>
                </a:lnTo>
                <a:close/>
              </a:path>
            </a:pathLst>
          </a:custGeom>
          <a:solidFill>
            <a:srgbClr val="B3C5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1321B00-CB19-9383-5832-D96A10DAE421}"/>
              </a:ext>
            </a:extLst>
          </p:cNvPr>
          <p:cNvSpPr/>
          <p:nvPr/>
        </p:nvSpPr>
        <p:spPr>
          <a:xfrm>
            <a:off x="7500620" y="5996940"/>
            <a:ext cx="1332865" cy="27304"/>
          </a:xfrm>
          <a:custGeom>
            <a:avLst/>
            <a:gdLst>
              <a:gd name="connsiteX0" fmla="*/ 0 w 1332865"/>
              <a:gd name="connsiteY0" fmla="*/ 0 h 27304"/>
              <a:gd name="connsiteX1" fmla="*/ 1332865 w 1332865"/>
              <a:gd name="connsiteY1" fmla="*/ 0 h 27304"/>
              <a:gd name="connsiteX2" fmla="*/ 1332865 w 1332865"/>
              <a:gd name="connsiteY2" fmla="*/ 27305 h 27304"/>
              <a:gd name="connsiteX3" fmla="*/ 0 w 1332865"/>
              <a:gd name="connsiteY3" fmla="*/ 27305 h 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865" h="27304">
                <a:moveTo>
                  <a:pt x="0" y="0"/>
                </a:moveTo>
                <a:lnTo>
                  <a:pt x="1332865" y="0"/>
                </a:lnTo>
                <a:lnTo>
                  <a:pt x="1332865" y="27305"/>
                </a:lnTo>
                <a:lnTo>
                  <a:pt x="0" y="27305"/>
                </a:lnTo>
                <a:close/>
              </a:path>
            </a:pathLst>
          </a:custGeom>
          <a:solidFill>
            <a:srgbClr val="B3C5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A61751A-0C68-BAAF-E382-B0E0CBF55051}"/>
              </a:ext>
            </a:extLst>
          </p:cNvPr>
          <p:cNvSpPr/>
          <p:nvPr/>
        </p:nvSpPr>
        <p:spPr>
          <a:xfrm>
            <a:off x="10157460" y="5996940"/>
            <a:ext cx="1332865" cy="27304"/>
          </a:xfrm>
          <a:custGeom>
            <a:avLst/>
            <a:gdLst>
              <a:gd name="connsiteX0" fmla="*/ 0 w 1332865"/>
              <a:gd name="connsiteY0" fmla="*/ 0 h 27304"/>
              <a:gd name="connsiteX1" fmla="*/ 1332865 w 1332865"/>
              <a:gd name="connsiteY1" fmla="*/ 0 h 27304"/>
              <a:gd name="connsiteX2" fmla="*/ 1332865 w 1332865"/>
              <a:gd name="connsiteY2" fmla="*/ 27305 h 27304"/>
              <a:gd name="connsiteX3" fmla="*/ 0 w 1332865"/>
              <a:gd name="connsiteY3" fmla="*/ 27305 h 2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865" h="27304">
                <a:moveTo>
                  <a:pt x="0" y="0"/>
                </a:moveTo>
                <a:lnTo>
                  <a:pt x="1332865" y="0"/>
                </a:lnTo>
                <a:lnTo>
                  <a:pt x="1332865" y="27305"/>
                </a:lnTo>
                <a:lnTo>
                  <a:pt x="0" y="27305"/>
                </a:lnTo>
                <a:close/>
              </a:path>
            </a:pathLst>
          </a:custGeom>
          <a:solidFill>
            <a:srgbClr val="B3C5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A88515AB-66A3-D8B5-1827-7C100BBDB950}"/>
              </a:ext>
            </a:extLst>
          </p:cNvPr>
          <p:cNvGrpSpPr/>
          <p:nvPr/>
        </p:nvGrpSpPr>
        <p:grpSpPr>
          <a:xfrm>
            <a:off x="6156023" y="1097817"/>
            <a:ext cx="1041415" cy="1041415"/>
            <a:chOff x="6156023" y="1097817"/>
            <a:chExt cx="1041415" cy="1041415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BB330B-D652-033D-C2EE-5BFA4C2D2CD2}"/>
                </a:ext>
              </a:extLst>
            </p:cNvPr>
            <p:cNvSpPr/>
            <p:nvPr/>
          </p:nvSpPr>
          <p:spPr>
            <a:xfrm rot="-438459">
              <a:off x="6344468" y="1253467"/>
              <a:ext cx="787417" cy="787417"/>
            </a:xfrm>
            <a:custGeom>
              <a:avLst/>
              <a:gdLst>
                <a:gd name="connsiteX0" fmla="*/ 787418 w 787417"/>
                <a:gd name="connsiteY0" fmla="*/ 393709 h 787417"/>
                <a:gd name="connsiteX1" fmla="*/ 393709 w 787417"/>
                <a:gd name="connsiteY1" fmla="*/ 787418 h 787417"/>
                <a:gd name="connsiteX2" fmla="*/ 0 w 787417"/>
                <a:gd name="connsiteY2" fmla="*/ 393709 h 787417"/>
                <a:gd name="connsiteX3" fmla="*/ 393709 w 787417"/>
                <a:gd name="connsiteY3" fmla="*/ 0 h 787417"/>
                <a:gd name="connsiteX4" fmla="*/ 787418 w 787417"/>
                <a:gd name="connsiteY4" fmla="*/ 393709 h 78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417" h="787417">
                  <a:moveTo>
                    <a:pt x="787418" y="393709"/>
                  </a:moveTo>
                  <a:cubicBezTo>
                    <a:pt x="787418" y="611148"/>
                    <a:pt x="611149" y="787418"/>
                    <a:pt x="393709" y="787418"/>
                  </a:cubicBezTo>
                  <a:cubicBezTo>
                    <a:pt x="176269" y="787418"/>
                    <a:pt x="0" y="611148"/>
                    <a:pt x="0" y="393709"/>
                  </a:cubicBezTo>
                  <a:cubicBezTo>
                    <a:pt x="0" y="176269"/>
                    <a:pt x="176269" y="0"/>
                    <a:pt x="393709" y="0"/>
                  </a:cubicBezTo>
                  <a:cubicBezTo>
                    <a:pt x="611149" y="0"/>
                    <a:pt x="787418" y="176269"/>
                    <a:pt x="787418" y="393709"/>
                  </a:cubicBezTo>
                  <a:close/>
                </a:path>
              </a:pathLst>
            </a:custGeom>
            <a:solidFill>
              <a:srgbClr val="91A9E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849059E-5829-DD4A-5028-AF25F5C370ED}"/>
                </a:ext>
              </a:extLst>
            </p:cNvPr>
            <p:cNvSpPr/>
            <p:nvPr/>
          </p:nvSpPr>
          <p:spPr>
            <a:xfrm rot="-3944345">
              <a:off x="6283023" y="1224818"/>
              <a:ext cx="787414" cy="787414"/>
            </a:xfrm>
            <a:custGeom>
              <a:avLst/>
              <a:gdLst>
                <a:gd name="connsiteX0" fmla="*/ 787414 w 787414"/>
                <a:gd name="connsiteY0" fmla="*/ 393707 h 787414"/>
                <a:gd name="connsiteX1" fmla="*/ 393707 w 787414"/>
                <a:gd name="connsiteY1" fmla="*/ 787414 h 787414"/>
                <a:gd name="connsiteX2" fmla="*/ 0 w 787414"/>
                <a:gd name="connsiteY2" fmla="*/ 393707 h 787414"/>
                <a:gd name="connsiteX3" fmla="*/ 393707 w 787414"/>
                <a:gd name="connsiteY3" fmla="*/ 0 h 787414"/>
                <a:gd name="connsiteX4" fmla="*/ 787414 w 787414"/>
                <a:gd name="connsiteY4" fmla="*/ 393707 h 7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414" h="787414">
                  <a:moveTo>
                    <a:pt x="787414" y="393707"/>
                  </a:moveTo>
                  <a:cubicBezTo>
                    <a:pt x="787414" y="611145"/>
                    <a:pt x="611146" y="787414"/>
                    <a:pt x="393707" y="787414"/>
                  </a:cubicBezTo>
                  <a:cubicBezTo>
                    <a:pt x="176269" y="787414"/>
                    <a:pt x="0" y="611145"/>
                    <a:pt x="0" y="393707"/>
                  </a:cubicBezTo>
                  <a:cubicBezTo>
                    <a:pt x="0" y="176269"/>
                    <a:pt x="176269" y="0"/>
                    <a:pt x="393707" y="0"/>
                  </a:cubicBezTo>
                  <a:cubicBezTo>
                    <a:pt x="611146" y="0"/>
                    <a:pt x="787414" y="176269"/>
                    <a:pt x="787414" y="393707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44B1A2D-0BA8-8B96-7061-B28B3A8E63AA}"/>
                </a:ext>
              </a:extLst>
            </p:cNvPr>
            <p:cNvSpPr/>
            <p:nvPr/>
          </p:nvSpPr>
          <p:spPr>
            <a:xfrm>
              <a:off x="6331721" y="1274325"/>
              <a:ext cx="692133" cy="692266"/>
            </a:xfrm>
            <a:custGeom>
              <a:avLst/>
              <a:gdLst>
                <a:gd name="connsiteX0" fmla="*/ 466588 w 692133"/>
                <a:gd name="connsiteY0" fmla="*/ 670680 h 692266"/>
                <a:gd name="connsiteX1" fmla="*/ 268469 w 692133"/>
                <a:gd name="connsiteY1" fmla="*/ 683380 h 692266"/>
                <a:gd name="connsiteX2" fmla="*/ 52569 w 692133"/>
                <a:gd name="connsiteY2" fmla="*/ 529710 h 692266"/>
                <a:gd name="connsiteX3" fmla="*/ 8754 w 692133"/>
                <a:gd name="connsiteY3" fmla="*/ 268090 h 692266"/>
                <a:gd name="connsiteX4" fmla="*/ 424044 w 692133"/>
                <a:gd name="connsiteY4" fmla="*/ 9010 h 692266"/>
                <a:gd name="connsiteX5" fmla="*/ 683123 w 692133"/>
                <a:gd name="connsiteY5" fmla="*/ 424300 h 692266"/>
                <a:gd name="connsiteX6" fmla="*/ 683123 w 692133"/>
                <a:gd name="connsiteY6" fmla="*/ 424300 h 692266"/>
                <a:gd name="connsiteX7" fmla="*/ 529454 w 692133"/>
                <a:gd name="connsiteY7" fmla="*/ 640200 h 692266"/>
                <a:gd name="connsiteX8" fmla="*/ 466588 w 692133"/>
                <a:gd name="connsiteY8" fmla="*/ 670680 h 692266"/>
                <a:gd name="connsiteX9" fmla="*/ 234179 w 692133"/>
                <a:gd name="connsiteY9" fmla="*/ 41395 h 692266"/>
                <a:gd name="connsiteX10" fmla="*/ 30344 w 692133"/>
                <a:gd name="connsiteY10" fmla="*/ 272535 h 692266"/>
                <a:gd name="connsiteX11" fmla="*/ 70983 w 692133"/>
                <a:gd name="connsiteY11" fmla="*/ 517645 h 692266"/>
                <a:gd name="connsiteX12" fmla="*/ 273548 w 692133"/>
                <a:gd name="connsiteY12" fmla="*/ 662425 h 692266"/>
                <a:gd name="connsiteX13" fmla="*/ 518659 w 692133"/>
                <a:gd name="connsiteY13" fmla="*/ 621785 h 692266"/>
                <a:gd name="connsiteX14" fmla="*/ 663438 w 692133"/>
                <a:gd name="connsiteY14" fmla="*/ 419220 h 692266"/>
                <a:gd name="connsiteX15" fmla="*/ 622798 w 692133"/>
                <a:gd name="connsiteY15" fmla="*/ 174110 h 692266"/>
                <a:gd name="connsiteX16" fmla="*/ 420234 w 692133"/>
                <a:gd name="connsiteY16" fmla="*/ 29330 h 692266"/>
                <a:gd name="connsiteX17" fmla="*/ 234179 w 692133"/>
                <a:gd name="connsiteY17" fmla="*/ 41395 h 69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2133" h="692266">
                  <a:moveTo>
                    <a:pt x="466588" y="670680"/>
                  </a:moveTo>
                  <a:cubicBezTo>
                    <a:pt x="403723" y="694175"/>
                    <a:pt x="335144" y="698620"/>
                    <a:pt x="268469" y="683380"/>
                  </a:cubicBezTo>
                  <a:cubicBezTo>
                    <a:pt x="178298" y="662425"/>
                    <a:pt x="102099" y="607815"/>
                    <a:pt x="52569" y="529710"/>
                  </a:cubicBezTo>
                  <a:cubicBezTo>
                    <a:pt x="3674" y="450970"/>
                    <a:pt x="-11567" y="358260"/>
                    <a:pt x="8754" y="268090"/>
                  </a:cubicBezTo>
                  <a:cubicBezTo>
                    <a:pt x="51933" y="82035"/>
                    <a:pt x="237988" y="-34170"/>
                    <a:pt x="424044" y="9010"/>
                  </a:cubicBezTo>
                  <a:cubicBezTo>
                    <a:pt x="610098" y="52190"/>
                    <a:pt x="726304" y="238245"/>
                    <a:pt x="683123" y="424300"/>
                  </a:cubicBezTo>
                  <a:lnTo>
                    <a:pt x="683123" y="424300"/>
                  </a:lnTo>
                  <a:cubicBezTo>
                    <a:pt x="662169" y="514470"/>
                    <a:pt x="607559" y="590670"/>
                    <a:pt x="529454" y="640200"/>
                  </a:cubicBezTo>
                  <a:cubicBezTo>
                    <a:pt x="509769" y="652265"/>
                    <a:pt x="488813" y="662425"/>
                    <a:pt x="466588" y="670680"/>
                  </a:cubicBezTo>
                  <a:close/>
                  <a:moveTo>
                    <a:pt x="234179" y="41395"/>
                  </a:moveTo>
                  <a:cubicBezTo>
                    <a:pt x="135119" y="78225"/>
                    <a:pt x="55744" y="162680"/>
                    <a:pt x="30344" y="272535"/>
                  </a:cubicBezTo>
                  <a:cubicBezTo>
                    <a:pt x="10658" y="356990"/>
                    <a:pt x="25263" y="443985"/>
                    <a:pt x="70983" y="517645"/>
                  </a:cubicBezTo>
                  <a:cubicBezTo>
                    <a:pt x="116704" y="591305"/>
                    <a:pt x="189094" y="642740"/>
                    <a:pt x="273548" y="662425"/>
                  </a:cubicBezTo>
                  <a:cubicBezTo>
                    <a:pt x="358004" y="682110"/>
                    <a:pt x="444998" y="667505"/>
                    <a:pt x="518659" y="621785"/>
                  </a:cubicBezTo>
                  <a:cubicBezTo>
                    <a:pt x="592319" y="576065"/>
                    <a:pt x="643754" y="503675"/>
                    <a:pt x="663438" y="419220"/>
                  </a:cubicBezTo>
                  <a:cubicBezTo>
                    <a:pt x="683123" y="334765"/>
                    <a:pt x="668519" y="247770"/>
                    <a:pt x="622798" y="174110"/>
                  </a:cubicBezTo>
                  <a:cubicBezTo>
                    <a:pt x="577079" y="100450"/>
                    <a:pt x="504688" y="49015"/>
                    <a:pt x="420234" y="29330"/>
                  </a:cubicBezTo>
                  <a:cubicBezTo>
                    <a:pt x="356098" y="14725"/>
                    <a:pt x="291963" y="19805"/>
                    <a:pt x="234179" y="41395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B4DDF5A-2359-A71A-C500-CFD198E5929A}"/>
                </a:ext>
              </a:extLst>
            </p:cNvPr>
            <p:cNvSpPr/>
            <p:nvPr/>
          </p:nvSpPr>
          <p:spPr>
            <a:xfrm>
              <a:off x="6513580" y="1382557"/>
              <a:ext cx="316009" cy="452592"/>
            </a:xfrm>
            <a:custGeom>
              <a:avLst/>
              <a:gdLst>
                <a:gd name="connsiteX0" fmla="*/ 217419 w 316009"/>
                <a:gd name="connsiteY0" fmla="*/ 380838 h 452592"/>
                <a:gd name="connsiteX1" fmla="*/ 160269 w 316009"/>
                <a:gd name="connsiteY1" fmla="*/ 395443 h 452592"/>
                <a:gd name="connsiteX2" fmla="*/ 110104 w 316009"/>
                <a:gd name="connsiteY2" fmla="*/ 395443 h 452592"/>
                <a:gd name="connsiteX3" fmla="*/ 92324 w 316009"/>
                <a:gd name="connsiteY3" fmla="*/ 382743 h 452592"/>
                <a:gd name="connsiteX4" fmla="*/ 91054 w 316009"/>
                <a:gd name="connsiteY4" fmla="*/ 365598 h 452592"/>
                <a:gd name="connsiteX5" fmla="*/ 102484 w 316009"/>
                <a:gd name="connsiteY5" fmla="*/ 352263 h 452592"/>
                <a:gd name="connsiteX6" fmla="*/ 118359 w 316009"/>
                <a:gd name="connsiteY6" fmla="*/ 349088 h 452592"/>
                <a:gd name="connsiteX7" fmla="*/ 164079 w 316009"/>
                <a:gd name="connsiteY7" fmla="*/ 347818 h 452592"/>
                <a:gd name="connsiteX8" fmla="*/ 210434 w 316009"/>
                <a:gd name="connsiteY8" fmla="*/ 333213 h 452592"/>
                <a:gd name="connsiteX9" fmla="*/ 226944 w 316009"/>
                <a:gd name="connsiteY9" fmla="*/ 323688 h 452592"/>
                <a:gd name="connsiteX10" fmla="*/ 240914 w 316009"/>
                <a:gd name="connsiteY10" fmla="*/ 312893 h 452592"/>
                <a:gd name="connsiteX11" fmla="*/ 251709 w 316009"/>
                <a:gd name="connsiteY11" fmla="*/ 300193 h 452592"/>
                <a:gd name="connsiteX12" fmla="*/ 258059 w 316009"/>
                <a:gd name="connsiteY12" fmla="*/ 286858 h 452592"/>
                <a:gd name="connsiteX13" fmla="*/ 259329 w 316009"/>
                <a:gd name="connsiteY13" fmla="*/ 272253 h 452592"/>
                <a:gd name="connsiteX14" fmla="*/ 254884 w 316009"/>
                <a:gd name="connsiteY14" fmla="*/ 257013 h 452592"/>
                <a:gd name="connsiteX15" fmla="*/ 232659 w 316009"/>
                <a:gd name="connsiteY15" fmla="*/ 238598 h 452592"/>
                <a:gd name="connsiteX16" fmla="*/ 192654 w 316009"/>
                <a:gd name="connsiteY16" fmla="*/ 239868 h 452592"/>
                <a:gd name="connsiteX17" fmla="*/ 139949 w 316009"/>
                <a:gd name="connsiteY17" fmla="*/ 251298 h 452592"/>
                <a:gd name="connsiteX18" fmla="*/ 113914 w 316009"/>
                <a:gd name="connsiteY18" fmla="*/ 256378 h 452592"/>
                <a:gd name="connsiteX19" fmla="*/ 91054 w 316009"/>
                <a:gd name="connsiteY19" fmla="*/ 259553 h 452592"/>
                <a:gd name="connsiteX20" fmla="*/ 70099 w 316009"/>
                <a:gd name="connsiteY20" fmla="*/ 260188 h 452592"/>
                <a:gd name="connsiteX21" fmla="*/ 52319 w 316009"/>
                <a:gd name="connsiteY21" fmla="*/ 257013 h 452592"/>
                <a:gd name="connsiteX22" fmla="*/ 35809 w 316009"/>
                <a:gd name="connsiteY22" fmla="*/ 249393 h 452592"/>
                <a:gd name="connsiteX23" fmla="*/ 21839 w 316009"/>
                <a:gd name="connsiteY23" fmla="*/ 236058 h 452592"/>
                <a:gd name="connsiteX24" fmla="*/ 9139 w 316009"/>
                <a:gd name="connsiteY24" fmla="*/ 216373 h 452592"/>
                <a:gd name="connsiteX25" fmla="*/ 1519 w 316009"/>
                <a:gd name="connsiteY25" fmla="*/ 195418 h 452592"/>
                <a:gd name="connsiteX26" fmla="*/ 249 w 316009"/>
                <a:gd name="connsiteY26" fmla="*/ 175098 h 452592"/>
                <a:gd name="connsiteX27" fmla="*/ 4694 w 316009"/>
                <a:gd name="connsiteY27" fmla="*/ 155413 h 452592"/>
                <a:gd name="connsiteX28" fmla="*/ 14219 w 316009"/>
                <a:gd name="connsiteY28" fmla="*/ 136363 h 452592"/>
                <a:gd name="connsiteX29" fmla="*/ 28189 w 316009"/>
                <a:gd name="connsiteY29" fmla="*/ 119218 h 452592"/>
                <a:gd name="connsiteX30" fmla="*/ 46604 w 316009"/>
                <a:gd name="connsiteY30" fmla="*/ 103343 h 452592"/>
                <a:gd name="connsiteX31" fmla="*/ 68194 w 316009"/>
                <a:gd name="connsiteY31" fmla="*/ 88738 h 452592"/>
                <a:gd name="connsiteX32" fmla="*/ 38984 w 316009"/>
                <a:gd name="connsiteY32" fmla="*/ 30318 h 452592"/>
                <a:gd name="connsiteX33" fmla="*/ 37714 w 316009"/>
                <a:gd name="connsiteY33" fmla="*/ 13808 h 452592"/>
                <a:gd name="connsiteX34" fmla="*/ 47874 w 316009"/>
                <a:gd name="connsiteY34" fmla="*/ 2378 h 452592"/>
                <a:gd name="connsiteX35" fmla="*/ 63749 w 316009"/>
                <a:gd name="connsiteY35" fmla="*/ 1108 h 452592"/>
                <a:gd name="connsiteX36" fmla="*/ 76449 w 316009"/>
                <a:gd name="connsiteY36" fmla="*/ 11903 h 452592"/>
                <a:gd name="connsiteX37" fmla="*/ 105659 w 316009"/>
                <a:gd name="connsiteY37" fmla="*/ 70958 h 452592"/>
                <a:gd name="connsiteX38" fmla="*/ 137409 w 316009"/>
                <a:gd name="connsiteY38" fmla="*/ 61433 h 452592"/>
                <a:gd name="connsiteX39" fmla="*/ 164714 w 316009"/>
                <a:gd name="connsiteY39" fmla="*/ 56988 h 452592"/>
                <a:gd name="connsiteX40" fmla="*/ 186304 w 316009"/>
                <a:gd name="connsiteY40" fmla="*/ 56353 h 452592"/>
                <a:gd name="connsiteX41" fmla="*/ 209799 w 316009"/>
                <a:gd name="connsiteY41" fmla="*/ 69688 h 452592"/>
                <a:gd name="connsiteX42" fmla="*/ 211704 w 316009"/>
                <a:gd name="connsiteY42" fmla="*/ 76038 h 452592"/>
                <a:gd name="connsiteX43" fmla="*/ 211704 w 316009"/>
                <a:gd name="connsiteY43" fmla="*/ 82388 h 452592"/>
                <a:gd name="connsiteX44" fmla="*/ 209799 w 316009"/>
                <a:gd name="connsiteY44" fmla="*/ 88738 h 452592"/>
                <a:gd name="connsiteX45" fmla="*/ 205989 w 316009"/>
                <a:gd name="connsiteY45" fmla="*/ 94453 h 452592"/>
                <a:gd name="connsiteX46" fmla="*/ 199639 w 316009"/>
                <a:gd name="connsiteY46" fmla="*/ 98898 h 452592"/>
                <a:gd name="connsiteX47" fmla="*/ 196464 w 316009"/>
                <a:gd name="connsiteY47" fmla="*/ 100168 h 452592"/>
                <a:gd name="connsiteX48" fmla="*/ 192654 w 316009"/>
                <a:gd name="connsiteY48" fmla="*/ 101438 h 452592"/>
                <a:gd name="connsiteX49" fmla="*/ 188844 w 316009"/>
                <a:gd name="connsiteY49" fmla="*/ 102073 h 452592"/>
                <a:gd name="connsiteX50" fmla="*/ 179954 w 316009"/>
                <a:gd name="connsiteY50" fmla="*/ 103343 h 452592"/>
                <a:gd name="connsiteX51" fmla="*/ 167889 w 316009"/>
                <a:gd name="connsiteY51" fmla="*/ 104613 h 452592"/>
                <a:gd name="connsiteX52" fmla="*/ 155189 w 316009"/>
                <a:gd name="connsiteY52" fmla="*/ 106518 h 452592"/>
                <a:gd name="connsiteX53" fmla="*/ 139949 w 316009"/>
                <a:gd name="connsiteY53" fmla="*/ 109693 h 452592"/>
                <a:gd name="connsiteX54" fmla="*/ 124709 w 316009"/>
                <a:gd name="connsiteY54" fmla="*/ 114773 h 452592"/>
                <a:gd name="connsiteX55" fmla="*/ 108199 w 316009"/>
                <a:gd name="connsiteY55" fmla="*/ 121758 h 452592"/>
                <a:gd name="connsiteX56" fmla="*/ 80259 w 316009"/>
                <a:gd name="connsiteY56" fmla="*/ 139538 h 452592"/>
                <a:gd name="connsiteX57" fmla="*/ 64384 w 316009"/>
                <a:gd name="connsiteY57" fmla="*/ 161128 h 452592"/>
                <a:gd name="connsiteX58" fmla="*/ 65654 w 316009"/>
                <a:gd name="connsiteY58" fmla="*/ 185893 h 452592"/>
                <a:gd name="connsiteX59" fmla="*/ 85339 w 316009"/>
                <a:gd name="connsiteY59" fmla="*/ 203673 h 452592"/>
                <a:gd name="connsiteX60" fmla="*/ 127249 w 316009"/>
                <a:gd name="connsiteY60" fmla="*/ 199228 h 452592"/>
                <a:gd name="connsiteX61" fmla="*/ 179319 w 316009"/>
                <a:gd name="connsiteY61" fmla="*/ 187798 h 452592"/>
                <a:gd name="connsiteX62" fmla="*/ 259329 w 316009"/>
                <a:gd name="connsiteY62" fmla="*/ 186528 h 452592"/>
                <a:gd name="connsiteX63" fmla="*/ 305049 w 316009"/>
                <a:gd name="connsiteY63" fmla="*/ 229073 h 452592"/>
                <a:gd name="connsiteX64" fmla="*/ 309494 w 316009"/>
                <a:gd name="connsiteY64" fmla="*/ 303368 h 452592"/>
                <a:gd name="connsiteX65" fmla="*/ 253614 w 316009"/>
                <a:gd name="connsiteY65" fmla="*/ 364328 h 452592"/>
                <a:gd name="connsiteX66" fmla="*/ 282189 w 316009"/>
                <a:gd name="connsiteY66" fmla="*/ 422113 h 452592"/>
                <a:gd name="connsiteX67" fmla="*/ 283459 w 316009"/>
                <a:gd name="connsiteY67" fmla="*/ 438623 h 452592"/>
                <a:gd name="connsiteX68" fmla="*/ 272664 w 316009"/>
                <a:gd name="connsiteY68" fmla="*/ 450053 h 452592"/>
                <a:gd name="connsiteX69" fmla="*/ 263139 w 316009"/>
                <a:gd name="connsiteY69" fmla="*/ 452593 h 452592"/>
                <a:gd name="connsiteX70" fmla="*/ 253614 w 316009"/>
                <a:gd name="connsiteY70" fmla="*/ 449418 h 452592"/>
                <a:gd name="connsiteX71" fmla="*/ 245994 w 316009"/>
                <a:gd name="connsiteY71" fmla="*/ 440528 h 452592"/>
                <a:gd name="connsiteX72" fmla="*/ 217419 w 316009"/>
                <a:gd name="connsiteY72" fmla="*/ 380838 h 45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16009" h="452592">
                  <a:moveTo>
                    <a:pt x="217419" y="380838"/>
                  </a:moveTo>
                  <a:cubicBezTo>
                    <a:pt x="197734" y="388458"/>
                    <a:pt x="179319" y="393538"/>
                    <a:pt x="160269" y="395443"/>
                  </a:cubicBezTo>
                  <a:cubicBezTo>
                    <a:pt x="141854" y="397348"/>
                    <a:pt x="124709" y="397348"/>
                    <a:pt x="110104" y="395443"/>
                  </a:cubicBezTo>
                  <a:cubicBezTo>
                    <a:pt x="101849" y="394173"/>
                    <a:pt x="95499" y="389728"/>
                    <a:pt x="92324" y="382743"/>
                  </a:cubicBezTo>
                  <a:cubicBezTo>
                    <a:pt x="89784" y="377028"/>
                    <a:pt x="89149" y="371313"/>
                    <a:pt x="91054" y="365598"/>
                  </a:cubicBezTo>
                  <a:cubicBezTo>
                    <a:pt x="92959" y="359883"/>
                    <a:pt x="96769" y="354803"/>
                    <a:pt x="102484" y="352263"/>
                  </a:cubicBezTo>
                  <a:cubicBezTo>
                    <a:pt x="106929" y="349723"/>
                    <a:pt x="112644" y="349088"/>
                    <a:pt x="118359" y="349088"/>
                  </a:cubicBezTo>
                  <a:cubicBezTo>
                    <a:pt x="133599" y="350358"/>
                    <a:pt x="148839" y="349723"/>
                    <a:pt x="164079" y="347818"/>
                  </a:cubicBezTo>
                  <a:cubicBezTo>
                    <a:pt x="179319" y="345913"/>
                    <a:pt x="194559" y="341468"/>
                    <a:pt x="210434" y="333213"/>
                  </a:cubicBezTo>
                  <a:cubicBezTo>
                    <a:pt x="216149" y="330038"/>
                    <a:pt x="221864" y="326863"/>
                    <a:pt x="226944" y="323688"/>
                  </a:cubicBezTo>
                  <a:cubicBezTo>
                    <a:pt x="232024" y="320513"/>
                    <a:pt x="236469" y="316703"/>
                    <a:pt x="240914" y="312893"/>
                  </a:cubicBezTo>
                  <a:cubicBezTo>
                    <a:pt x="245359" y="309083"/>
                    <a:pt x="248534" y="304638"/>
                    <a:pt x="251709" y="300193"/>
                  </a:cubicBezTo>
                  <a:cubicBezTo>
                    <a:pt x="254249" y="295748"/>
                    <a:pt x="256789" y="291303"/>
                    <a:pt x="258059" y="286858"/>
                  </a:cubicBezTo>
                  <a:cubicBezTo>
                    <a:pt x="259329" y="282413"/>
                    <a:pt x="259964" y="277333"/>
                    <a:pt x="259329" y="272253"/>
                  </a:cubicBezTo>
                  <a:cubicBezTo>
                    <a:pt x="258694" y="267173"/>
                    <a:pt x="257424" y="262093"/>
                    <a:pt x="254884" y="257013"/>
                  </a:cubicBezTo>
                  <a:cubicBezTo>
                    <a:pt x="250439" y="247488"/>
                    <a:pt x="242819" y="241138"/>
                    <a:pt x="232659" y="238598"/>
                  </a:cubicBezTo>
                  <a:cubicBezTo>
                    <a:pt x="222499" y="236058"/>
                    <a:pt x="209164" y="236058"/>
                    <a:pt x="192654" y="239868"/>
                  </a:cubicBezTo>
                  <a:lnTo>
                    <a:pt x="139949" y="251298"/>
                  </a:lnTo>
                  <a:cubicBezTo>
                    <a:pt x="129154" y="253203"/>
                    <a:pt x="120899" y="255108"/>
                    <a:pt x="113914" y="256378"/>
                  </a:cubicBezTo>
                  <a:cubicBezTo>
                    <a:pt x="106929" y="257648"/>
                    <a:pt x="99309" y="258283"/>
                    <a:pt x="91054" y="259553"/>
                  </a:cubicBezTo>
                  <a:cubicBezTo>
                    <a:pt x="82799" y="260188"/>
                    <a:pt x="75814" y="260188"/>
                    <a:pt x="70099" y="260188"/>
                  </a:cubicBezTo>
                  <a:cubicBezTo>
                    <a:pt x="64384" y="259553"/>
                    <a:pt x="58669" y="258283"/>
                    <a:pt x="52319" y="257013"/>
                  </a:cubicBezTo>
                  <a:cubicBezTo>
                    <a:pt x="45969" y="255743"/>
                    <a:pt x="40889" y="252568"/>
                    <a:pt x="35809" y="249393"/>
                  </a:cubicBezTo>
                  <a:cubicBezTo>
                    <a:pt x="31364" y="246218"/>
                    <a:pt x="26284" y="241138"/>
                    <a:pt x="21839" y="236058"/>
                  </a:cubicBezTo>
                  <a:cubicBezTo>
                    <a:pt x="17394" y="230343"/>
                    <a:pt x="12949" y="223993"/>
                    <a:pt x="9139" y="216373"/>
                  </a:cubicBezTo>
                  <a:cubicBezTo>
                    <a:pt x="5329" y="209388"/>
                    <a:pt x="3424" y="202403"/>
                    <a:pt x="1519" y="195418"/>
                  </a:cubicBezTo>
                  <a:cubicBezTo>
                    <a:pt x="249" y="188433"/>
                    <a:pt x="-386" y="181448"/>
                    <a:pt x="249" y="175098"/>
                  </a:cubicBezTo>
                  <a:cubicBezTo>
                    <a:pt x="884" y="168748"/>
                    <a:pt x="2154" y="161763"/>
                    <a:pt x="4694" y="155413"/>
                  </a:cubicBezTo>
                  <a:cubicBezTo>
                    <a:pt x="7234" y="149063"/>
                    <a:pt x="10409" y="142713"/>
                    <a:pt x="14219" y="136363"/>
                  </a:cubicBezTo>
                  <a:cubicBezTo>
                    <a:pt x="18029" y="130648"/>
                    <a:pt x="23109" y="124298"/>
                    <a:pt x="28189" y="119218"/>
                  </a:cubicBezTo>
                  <a:cubicBezTo>
                    <a:pt x="33904" y="113503"/>
                    <a:pt x="39619" y="108423"/>
                    <a:pt x="46604" y="103343"/>
                  </a:cubicBezTo>
                  <a:cubicBezTo>
                    <a:pt x="52954" y="98263"/>
                    <a:pt x="60574" y="93183"/>
                    <a:pt x="68194" y="88738"/>
                  </a:cubicBezTo>
                  <a:lnTo>
                    <a:pt x="38984" y="30318"/>
                  </a:lnTo>
                  <a:cubicBezTo>
                    <a:pt x="35809" y="24603"/>
                    <a:pt x="35809" y="18888"/>
                    <a:pt x="37714" y="13808"/>
                  </a:cubicBezTo>
                  <a:cubicBezTo>
                    <a:pt x="39619" y="8728"/>
                    <a:pt x="42794" y="4918"/>
                    <a:pt x="47874" y="2378"/>
                  </a:cubicBezTo>
                  <a:cubicBezTo>
                    <a:pt x="52954" y="-162"/>
                    <a:pt x="58034" y="-797"/>
                    <a:pt x="63749" y="1108"/>
                  </a:cubicBezTo>
                  <a:cubicBezTo>
                    <a:pt x="69464" y="2378"/>
                    <a:pt x="73274" y="6188"/>
                    <a:pt x="76449" y="11903"/>
                  </a:cubicBezTo>
                  <a:lnTo>
                    <a:pt x="105659" y="70958"/>
                  </a:lnTo>
                  <a:cubicBezTo>
                    <a:pt x="115819" y="67148"/>
                    <a:pt x="126614" y="63973"/>
                    <a:pt x="137409" y="61433"/>
                  </a:cubicBezTo>
                  <a:cubicBezTo>
                    <a:pt x="148204" y="58893"/>
                    <a:pt x="157094" y="57623"/>
                    <a:pt x="164714" y="56988"/>
                  </a:cubicBezTo>
                  <a:cubicBezTo>
                    <a:pt x="172334" y="56353"/>
                    <a:pt x="179319" y="56353"/>
                    <a:pt x="186304" y="56353"/>
                  </a:cubicBezTo>
                  <a:cubicBezTo>
                    <a:pt x="197734" y="56353"/>
                    <a:pt x="205354" y="60798"/>
                    <a:pt x="209799" y="69688"/>
                  </a:cubicBezTo>
                  <a:cubicBezTo>
                    <a:pt x="210434" y="71593"/>
                    <a:pt x="211704" y="73498"/>
                    <a:pt x="211704" y="76038"/>
                  </a:cubicBezTo>
                  <a:cubicBezTo>
                    <a:pt x="212339" y="77943"/>
                    <a:pt x="212339" y="80483"/>
                    <a:pt x="211704" y="82388"/>
                  </a:cubicBezTo>
                  <a:cubicBezTo>
                    <a:pt x="211069" y="84293"/>
                    <a:pt x="210434" y="86198"/>
                    <a:pt x="209799" y="88738"/>
                  </a:cubicBezTo>
                  <a:cubicBezTo>
                    <a:pt x="209164" y="90643"/>
                    <a:pt x="207894" y="92548"/>
                    <a:pt x="205989" y="94453"/>
                  </a:cubicBezTo>
                  <a:cubicBezTo>
                    <a:pt x="204084" y="96358"/>
                    <a:pt x="202179" y="97628"/>
                    <a:pt x="199639" y="98898"/>
                  </a:cubicBezTo>
                  <a:cubicBezTo>
                    <a:pt x="198369" y="99533"/>
                    <a:pt x="197099" y="100168"/>
                    <a:pt x="196464" y="100168"/>
                  </a:cubicBezTo>
                  <a:cubicBezTo>
                    <a:pt x="195194" y="100803"/>
                    <a:pt x="193924" y="100803"/>
                    <a:pt x="192654" y="101438"/>
                  </a:cubicBezTo>
                  <a:cubicBezTo>
                    <a:pt x="191384" y="102073"/>
                    <a:pt x="190114" y="102073"/>
                    <a:pt x="188844" y="102073"/>
                  </a:cubicBezTo>
                  <a:cubicBezTo>
                    <a:pt x="188844" y="102073"/>
                    <a:pt x="185669" y="102708"/>
                    <a:pt x="179954" y="103343"/>
                  </a:cubicBezTo>
                  <a:cubicBezTo>
                    <a:pt x="174239" y="103978"/>
                    <a:pt x="170429" y="104613"/>
                    <a:pt x="167889" y="104613"/>
                  </a:cubicBezTo>
                  <a:cubicBezTo>
                    <a:pt x="165349" y="104613"/>
                    <a:pt x="160904" y="105883"/>
                    <a:pt x="155189" y="106518"/>
                  </a:cubicBezTo>
                  <a:cubicBezTo>
                    <a:pt x="148839" y="107788"/>
                    <a:pt x="143759" y="109058"/>
                    <a:pt x="139949" y="109693"/>
                  </a:cubicBezTo>
                  <a:cubicBezTo>
                    <a:pt x="135504" y="110963"/>
                    <a:pt x="130424" y="112233"/>
                    <a:pt x="124709" y="114773"/>
                  </a:cubicBezTo>
                  <a:cubicBezTo>
                    <a:pt x="118994" y="116678"/>
                    <a:pt x="113279" y="119218"/>
                    <a:pt x="108199" y="121758"/>
                  </a:cubicBezTo>
                  <a:cubicBezTo>
                    <a:pt x="97404" y="127473"/>
                    <a:pt x="87879" y="133188"/>
                    <a:pt x="80259" y="139538"/>
                  </a:cubicBezTo>
                  <a:cubicBezTo>
                    <a:pt x="72639" y="145888"/>
                    <a:pt x="67559" y="153508"/>
                    <a:pt x="64384" y="161128"/>
                  </a:cubicBezTo>
                  <a:cubicBezTo>
                    <a:pt x="61209" y="169383"/>
                    <a:pt x="61844" y="177638"/>
                    <a:pt x="65654" y="185893"/>
                  </a:cubicBezTo>
                  <a:cubicBezTo>
                    <a:pt x="70734" y="196053"/>
                    <a:pt x="77084" y="201768"/>
                    <a:pt x="85339" y="203673"/>
                  </a:cubicBezTo>
                  <a:cubicBezTo>
                    <a:pt x="93594" y="204943"/>
                    <a:pt x="107564" y="203673"/>
                    <a:pt x="127249" y="199228"/>
                  </a:cubicBezTo>
                  <a:lnTo>
                    <a:pt x="179319" y="187798"/>
                  </a:lnTo>
                  <a:cubicBezTo>
                    <a:pt x="212974" y="180178"/>
                    <a:pt x="239644" y="180178"/>
                    <a:pt x="259329" y="186528"/>
                  </a:cubicBezTo>
                  <a:cubicBezTo>
                    <a:pt x="279014" y="192878"/>
                    <a:pt x="294254" y="207483"/>
                    <a:pt x="305049" y="229073"/>
                  </a:cubicBezTo>
                  <a:cubicBezTo>
                    <a:pt x="317749" y="255108"/>
                    <a:pt x="319654" y="279873"/>
                    <a:pt x="309494" y="303368"/>
                  </a:cubicBezTo>
                  <a:cubicBezTo>
                    <a:pt x="299969" y="326863"/>
                    <a:pt x="280919" y="347183"/>
                    <a:pt x="253614" y="364328"/>
                  </a:cubicBezTo>
                  <a:lnTo>
                    <a:pt x="282189" y="422113"/>
                  </a:lnTo>
                  <a:cubicBezTo>
                    <a:pt x="284729" y="427828"/>
                    <a:pt x="285364" y="433543"/>
                    <a:pt x="283459" y="438623"/>
                  </a:cubicBezTo>
                  <a:cubicBezTo>
                    <a:pt x="281554" y="443703"/>
                    <a:pt x="277744" y="447513"/>
                    <a:pt x="272664" y="450053"/>
                  </a:cubicBezTo>
                  <a:cubicBezTo>
                    <a:pt x="269489" y="451323"/>
                    <a:pt x="266314" y="452593"/>
                    <a:pt x="263139" y="452593"/>
                  </a:cubicBezTo>
                  <a:cubicBezTo>
                    <a:pt x="259964" y="452593"/>
                    <a:pt x="256789" y="451323"/>
                    <a:pt x="253614" y="449418"/>
                  </a:cubicBezTo>
                  <a:cubicBezTo>
                    <a:pt x="250439" y="447513"/>
                    <a:pt x="247899" y="444338"/>
                    <a:pt x="245994" y="440528"/>
                  </a:cubicBezTo>
                  <a:lnTo>
                    <a:pt x="217419" y="38083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phic 4">
            <a:extLst>
              <a:ext uri="{FF2B5EF4-FFF2-40B4-BE49-F238E27FC236}">
                <a16:creationId xmlns:a16="http://schemas.microsoft.com/office/drawing/2014/main" id="{FFD57D19-0344-1389-FA82-B699B1170172}"/>
              </a:ext>
            </a:extLst>
          </p:cNvPr>
          <p:cNvGrpSpPr/>
          <p:nvPr/>
        </p:nvGrpSpPr>
        <p:grpSpPr>
          <a:xfrm>
            <a:off x="10882836" y="4474715"/>
            <a:ext cx="1233796" cy="1265936"/>
            <a:chOff x="10882836" y="4474715"/>
            <a:chExt cx="1233796" cy="126593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8AE7345-3E19-FCA1-E1DE-5A8EECEAB28B}"/>
                </a:ext>
              </a:extLst>
            </p:cNvPr>
            <p:cNvSpPr/>
            <p:nvPr/>
          </p:nvSpPr>
          <p:spPr>
            <a:xfrm rot="-3579022">
              <a:off x="11048862" y="4672882"/>
              <a:ext cx="901743" cy="901743"/>
            </a:xfrm>
            <a:custGeom>
              <a:avLst/>
              <a:gdLst>
                <a:gd name="connsiteX0" fmla="*/ 901744 w 901743"/>
                <a:gd name="connsiteY0" fmla="*/ 450872 h 901743"/>
                <a:gd name="connsiteX1" fmla="*/ 450872 w 901743"/>
                <a:gd name="connsiteY1" fmla="*/ 901744 h 901743"/>
                <a:gd name="connsiteX2" fmla="*/ 0 w 901743"/>
                <a:gd name="connsiteY2" fmla="*/ 450872 h 901743"/>
                <a:gd name="connsiteX3" fmla="*/ 450872 w 901743"/>
                <a:gd name="connsiteY3" fmla="*/ 0 h 901743"/>
                <a:gd name="connsiteX4" fmla="*/ 901744 w 901743"/>
                <a:gd name="connsiteY4" fmla="*/ 450872 h 90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3" h="901743">
                  <a:moveTo>
                    <a:pt x="901744" y="450872"/>
                  </a:moveTo>
                  <a:cubicBezTo>
                    <a:pt x="901744" y="699881"/>
                    <a:pt x="699881" y="901744"/>
                    <a:pt x="450872" y="901744"/>
                  </a:cubicBezTo>
                  <a:cubicBezTo>
                    <a:pt x="201863" y="901744"/>
                    <a:pt x="0" y="699881"/>
                    <a:pt x="0" y="450872"/>
                  </a:cubicBezTo>
                  <a:cubicBezTo>
                    <a:pt x="0" y="201862"/>
                    <a:pt x="201863" y="0"/>
                    <a:pt x="450872" y="0"/>
                  </a:cubicBezTo>
                  <a:cubicBezTo>
                    <a:pt x="699881" y="0"/>
                    <a:pt x="901744" y="201862"/>
                    <a:pt x="901744" y="450872"/>
                  </a:cubicBezTo>
                  <a:close/>
                </a:path>
              </a:pathLst>
            </a:custGeom>
            <a:solidFill>
              <a:srgbClr val="91A9E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70C2A5-A32C-4349-6E47-B60718F929C9}"/>
                </a:ext>
              </a:extLst>
            </p:cNvPr>
            <p:cNvSpPr/>
            <p:nvPr/>
          </p:nvSpPr>
          <p:spPr>
            <a:xfrm rot="-1150232">
              <a:off x="11031883" y="4597771"/>
              <a:ext cx="901752" cy="901752"/>
            </a:xfrm>
            <a:custGeom>
              <a:avLst/>
              <a:gdLst>
                <a:gd name="connsiteX0" fmla="*/ 901752 w 901752"/>
                <a:gd name="connsiteY0" fmla="*/ 450876 h 901752"/>
                <a:gd name="connsiteX1" fmla="*/ 450876 w 901752"/>
                <a:gd name="connsiteY1" fmla="*/ 901752 h 901752"/>
                <a:gd name="connsiteX2" fmla="*/ 0 w 901752"/>
                <a:gd name="connsiteY2" fmla="*/ 450876 h 901752"/>
                <a:gd name="connsiteX3" fmla="*/ 450876 w 901752"/>
                <a:gd name="connsiteY3" fmla="*/ 0 h 901752"/>
                <a:gd name="connsiteX4" fmla="*/ 901752 w 901752"/>
                <a:gd name="connsiteY4" fmla="*/ 450876 h 90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52" h="901752">
                  <a:moveTo>
                    <a:pt x="901752" y="450876"/>
                  </a:moveTo>
                  <a:cubicBezTo>
                    <a:pt x="901752" y="699888"/>
                    <a:pt x="699888" y="901752"/>
                    <a:pt x="450876" y="901752"/>
                  </a:cubicBezTo>
                  <a:cubicBezTo>
                    <a:pt x="201864" y="901752"/>
                    <a:pt x="0" y="699888"/>
                    <a:pt x="0" y="450876"/>
                  </a:cubicBezTo>
                  <a:cubicBezTo>
                    <a:pt x="0" y="201864"/>
                    <a:pt x="201864" y="0"/>
                    <a:pt x="450876" y="0"/>
                  </a:cubicBezTo>
                  <a:cubicBezTo>
                    <a:pt x="699888" y="0"/>
                    <a:pt x="901752" y="201864"/>
                    <a:pt x="901752" y="450876"/>
                  </a:cubicBezTo>
                  <a:close/>
                </a:path>
              </a:pathLst>
            </a:custGeom>
            <a:solidFill>
              <a:srgbClr val="B3C5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41A6214-EA13-02D3-78E7-92C4F21BA326}"/>
                </a:ext>
              </a:extLst>
            </p:cNvPr>
            <p:cNvSpPr/>
            <p:nvPr/>
          </p:nvSpPr>
          <p:spPr>
            <a:xfrm>
              <a:off x="11085326" y="4655509"/>
              <a:ext cx="792659" cy="792659"/>
            </a:xfrm>
            <a:custGeom>
              <a:avLst/>
              <a:gdLst>
                <a:gd name="connsiteX0" fmla="*/ 184018 w 792659"/>
                <a:gd name="connsiteY0" fmla="*/ 730561 h 792659"/>
                <a:gd name="connsiteX1" fmla="*/ 35429 w 792659"/>
                <a:gd name="connsiteY1" fmla="*/ 559111 h 792659"/>
                <a:gd name="connsiteX2" fmla="*/ 25904 w 792659"/>
                <a:gd name="connsiteY2" fmla="*/ 256216 h 792659"/>
                <a:gd name="connsiteX3" fmla="*/ 233548 w 792659"/>
                <a:gd name="connsiteY3" fmla="*/ 35236 h 792659"/>
                <a:gd name="connsiteX4" fmla="*/ 757423 w 792659"/>
                <a:gd name="connsiteY4" fmla="*/ 233356 h 792659"/>
                <a:gd name="connsiteX5" fmla="*/ 559304 w 792659"/>
                <a:gd name="connsiteY5" fmla="*/ 757231 h 792659"/>
                <a:gd name="connsiteX6" fmla="*/ 559304 w 792659"/>
                <a:gd name="connsiteY6" fmla="*/ 757231 h 792659"/>
                <a:gd name="connsiteX7" fmla="*/ 256408 w 792659"/>
                <a:gd name="connsiteY7" fmla="*/ 766756 h 792659"/>
                <a:gd name="connsiteX8" fmla="*/ 184018 w 792659"/>
                <a:gd name="connsiteY8" fmla="*/ 730561 h 792659"/>
                <a:gd name="connsiteX9" fmla="*/ 595498 w 792659"/>
                <a:gd name="connsiteY9" fmla="*/ 82226 h 792659"/>
                <a:gd name="connsiteX10" fmla="*/ 243708 w 792659"/>
                <a:gd name="connsiteY10" fmla="*/ 57461 h 792659"/>
                <a:gd name="connsiteX11" fmla="*/ 48763 w 792659"/>
                <a:gd name="connsiteY11" fmla="*/ 265106 h 792659"/>
                <a:gd name="connsiteX12" fmla="*/ 57654 w 792659"/>
                <a:gd name="connsiteY12" fmla="*/ 549586 h 792659"/>
                <a:gd name="connsiteX13" fmla="*/ 265298 w 792659"/>
                <a:gd name="connsiteY13" fmla="*/ 744531 h 792659"/>
                <a:gd name="connsiteX14" fmla="*/ 549779 w 792659"/>
                <a:gd name="connsiteY14" fmla="*/ 735641 h 792659"/>
                <a:gd name="connsiteX15" fmla="*/ 744723 w 792659"/>
                <a:gd name="connsiteY15" fmla="*/ 527996 h 792659"/>
                <a:gd name="connsiteX16" fmla="*/ 735833 w 792659"/>
                <a:gd name="connsiteY16" fmla="*/ 243516 h 792659"/>
                <a:gd name="connsiteX17" fmla="*/ 595498 w 792659"/>
                <a:gd name="connsiteY17" fmla="*/ 82226 h 79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659" h="792659">
                  <a:moveTo>
                    <a:pt x="184018" y="730561"/>
                  </a:moveTo>
                  <a:cubicBezTo>
                    <a:pt x="119248" y="689286"/>
                    <a:pt x="67813" y="630231"/>
                    <a:pt x="35429" y="559111"/>
                  </a:cubicBezTo>
                  <a:cubicBezTo>
                    <a:pt x="-8387" y="462591"/>
                    <a:pt x="-11562" y="355276"/>
                    <a:pt x="25904" y="256216"/>
                  </a:cubicBezTo>
                  <a:cubicBezTo>
                    <a:pt x="63368" y="157156"/>
                    <a:pt x="137029" y="78416"/>
                    <a:pt x="233548" y="35236"/>
                  </a:cubicBezTo>
                  <a:cubicBezTo>
                    <a:pt x="432939" y="-54934"/>
                    <a:pt x="667889" y="33966"/>
                    <a:pt x="757423" y="233356"/>
                  </a:cubicBezTo>
                  <a:cubicBezTo>
                    <a:pt x="847593" y="432746"/>
                    <a:pt x="758693" y="667696"/>
                    <a:pt x="559304" y="757231"/>
                  </a:cubicBezTo>
                  <a:lnTo>
                    <a:pt x="559304" y="757231"/>
                  </a:lnTo>
                  <a:cubicBezTo>
                    <a:pt x="462783" y="801046"/>
                    <a:pt x="355468" y="804221"/>
                    <a:pt x="256408" y="766756"/>
                  </a:cubicBezTo>
                  <a:cubicBezTo>
                    <a:pt x="231008" y="757231"/>
                    <a:pt x="206879" y="745166"/>
                    <a:pt x="184018" y="730561"/>
                  </a:cubicBezTo>
                  <a:close/>
                  <a:moveTo>
                    <a:pt x="595498" y="82226"/>
                  </a:moveTo>
                  <a:cubicBezTo>
                    <a:pt x="493264" y="17456"/>
                    <a:pt x="361818" y="4121"/>
                    <a:pt x="243708" y="57461"/>
                  </a:cubicBezTo>
                  <a:cubicBezTo>
                    <a:pt x="152904" y="98101"/>
                    <a:pt x="83688" y="171761"/>
                    <a:pt x="48763" y="265106"/>
                  </a:cubicBezTo>
                  <a:cubicBezTo>
                    <a:pt x="13838" y="357816"/>
                    <a:pt x="17013" y="458781"/>
                    <a:pt x="57654" y="549586"/>
                  </a:cubicBezTo>
                  <a:cubicBezTo>
                    <a:pt x="98293" y="640391"/>
                    <a:pt x="171954" y="709606"/>
                    <a:pt x="265298" y="744531"/>
                  </a:cubicBezTo>
                  <a:cubicBezTo>
                    <a:pt x="358008" y="779456"/>
                    <a:pt x="458973" y="776281"/>
                    <a:pt x="549779" y="735641"/>
                  </a:cubicBezTo>
                  <a:cubicBezTo>
                    <a:pt x="640583" y="695001"/>
                    <a:pt x="709798" y="621341"/>
                    <a:pt x="744723" y="527996"/>
                  </a:cubicBezTo>
                  <a:cubicBezTo>
                    <a:pt x="779648" y="435286"/>
                    <a:pt x="776473" y="334321"/>
                    <a:pt x="735833" y="243516"/>
                  </a:cubicBezTo>
                  <a:cubicBezTo>
                    <a:pt x="704718" y="174301"/>
                    <a:pt x="655189" y="119691"/>
                    <a:pt x="595498" y="82226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96EC8D-3F7A-FA4D-CC0C-EF541C0A682D}"/>
                </a:ext>
              </a:extLst>
            </p:cNvPr>
            <p:cNvSpPr/>
            <p:nvPr/>
          </p:nvSpPr>
          <p:spPr>
            <a:xfrm>
              <a:off x="11297323" y="4780478"/>
              <a:ext cx="371905" cy="522208"/>
            </a:xfrm>
            <a:custGeom>
              <a:avLst/>
              <a:gdLst>
                <a:gd name="connsiteX0" fmla="*/ 90767 w 371905"/>
                <a:gd name="connsiteY0" fmla="*/ 418267 h 522208"/>
                <a:gd name="connsiteX1" fmla="*/ 38062 w 371905"/>
                <a:gd name="connsiteY1" fmla="*/ 376356 h 522208"/>
                <a:gd name="connsiteX2" fmla="*/ 3771 w 371905"/>
                <a:gd name="connsiteY2" fmla="*/ 330637 h 522208"/>
                <a:gd name="connsiteX3" fmla="*/ 2502 w 371905"/>
                <a:gd name="connsiteY3" fmla="*/ 305872 h 522208"/>
                <a:gd name="connsiteX4" fmla="*/ 17107 w 371905"/>
                <a:gd name="connsiteY4" fmla="*/ 292537 h 522208"/>
                <a:gd name="connsiteX5" fmla="*/ 37427 w 371905"/>
                <a:gd name="connsiteY5" fmla="*/ 293806 h 522208"/>
                <a:gd name="connsiteX6" fmla="*/ 51396 w 371905"/>
                <a:gd name="connsiteY6" fmla="*/ 306506 h 522208"/>
                <a:gd name="connsiteX7" fmla="*/ 83782 w 371905"/>
                <a:gd name="connsiteY7" fmla="*/ 347147 h 522208"/>
                <a:gd name="connsiteX8" fmla="*/ 128867 w 371905"/>
                <a:gd name="connsiteY8" fmla="*/ 378897 h 522208"/>
                <a:gd name="connsiteX9" fmla="*/ 148552 w 371905"/>
                <a:gd name="connsiteY9" fmla="*/ 387151 h 522208"/>
                <a:gd name="connsiteX10" fmla="*/ 168237 w 371905"/>
                <a:gd name="connsiteY10" fmla="*/ 392231 h 522208"/>
                <a:gd name="connsiteX11" fmla="*/ 186652 w 371905"/>
                <a:gd name="connsiteY11" fmla="*/ 392867 h 522208"/>
                <a:gd name="connsiteX12" fmla="*/ 203162 w 371905"/>
                <a:gd name="connsiteY12" fmla="*/ 389692 h 522208"/>
                <a:gd name="connsiteX13" fmla="*/ 217132 w 371905"/>
                <a:gd name="connsiteY13" fmla="*/ 380801 h 522208"/>
                <a:gd name="connsiteX14" fmla="*/ 227927 w 371905"/>
                <a:gd name="connsiteY14" fmla="*/ 366197 h 522208"/>
                <a:gd name="connsiteX15" fmla="*/ 229196 w 371905"/>
                <a:gd name="connsiteY15" fmla="*/ 333176 h 522208"/>
                <a:gd name="connsiteX16" fmla="*/ 200621 w 371905"/>
                <a:gd name="connsiteY16" fmla="*/ 297617 h 522208"/>
                <a:gd name="connsiteX17" fmla="*/ 153632 w 371905"/>
                <a:gd name="connsiteY17" fmla="*/ 257612 h 522208"/>
                <a:gd name="connsiteX18" fmla="*/ 130771 w 371905"/>
                <a:gd name="connsiteY18" fmla="*/ 237292 h 522208"/>
                <a:gd name="connsiteX19" fmla="*/ 112357 w 371905"/>
                <a:gd name="connsiteY19" fmla="*/ 218876 h 522208"/>
                <a:gd name="connsiteX20" fmla="*/ 97117 w 371905"/>
                <a:gd name="connsiteY20" fmla="*/ 200462 h 522208"/>
                <a:gd name="connsiteX21" fmla="*/ 87592 w 371905"/>
                <a:gd name="connsiteY21" fmla="*/ 182047 h 522208"/>
                <a:gd name="connsiteX22" fmla="*/ 83146 w 371905"/>
                <a:gd name="connsiteY22" fmla="*/ 161726 h 522208"/>
                <a:gd name="connsiteX23" fmla="*/ 85687 w 371905"/>
                <a:gd name="connsiteY23" fmla="*/ 140137 h 522208"/>
                <a:gd name="connsiteX24" fmla="*/ 95212 w 371905"/>
                <a:gd name="connsiteY24" fmla="*/ 115372 h 522208"/>
                <a:gd name="connsiteX25" fmla="*/ 109182 w 371905"/>
                <a:gd name="connsiteY25" fmla="*/ 93781 h 522208"/>
                <a:gd name="connsiteX26" fmla="*/ 126962 w 371905"/>
                <a:gd name="connsiteY26" fmla="*/ 78542 h 522208"/>
                <a:gd name="connsiteX27" fmla="*/ 147917 w 371905"/>
                <a:gd name="connsiteY27" fmla="*/ 69017 h 522208"/>
                <a:gd name="connsiteX28" fmla="*/ 171412 w 371905"/>
                <a:gd name="connsiteY28" fmla="*/ 64572 h 522208"/>
                <a:gd name="connsiteX29" fmla="*/ 197446 w 371905"/>
                <a:gd name="connsiteY29" fmla="*/ 65206 h 522208"/>
                <a:gd name="connsiteX30" fmla="*/ 224752 w 371905"/>
                <a:gd name="connsiteY30" fmla="*/ 70922 h 522208"/>
                <a:gd name="connsiteX31" fmla="*/ 253327 w 371905"/>
                <a:gd name="connsiteY31" fmla="*/ 80447 h 522208"/>
                <a:gd name="connsiteX32" fmla="*/ 286346 w 371905"/>
                <a:gd name="connsiteY32" fmla="*/ 13772 h 522208"/>
                <a:gd name="connsiteX33" fmla="*/ 300317 w 371905"/>
                <a:gd name="connsiteY33" fmla="*/ 1072 h 522208"/>
                <a:gd name="connsiteX34" fmla="*/ 317462 w 371905"/>
                <a:gd name="connsiteY34" fmla="*/ 2976 h 522208"/>
                <a:gd name="connsiteX35" fmla="*/ 329527 w 371905"/>
                <a:gd name="connsiteY35" fmla="*/ 16312 h 522208"/>
                <a:gd name="connsiteX36" fmla="*/ 328257 w 371905"/>
                <a:gd name="connsiteY36" fmla="*/ 35362 h 522208"/>
                <a:gd name="connsiteX37" fmla="*/ 295237 w 371905"/>
                <a:gd name="connsiteY37" fmla="*/ 103306 h 522208"/>
                <a:gd name="connsiteX38" fmla="*/ 325717 w 371905"/>
                <a:gd name="connsiteY38" fmla="*/ 125531 h 522208"/>
                <a:gd name="connsiteX39" fmla="*/ 348577 w 371905"/>
                <a:gd name="connsiteY39" fmla="*/ 147122 h 522208"/>
                <a:gd name="connsiteX40" fmla="*/ 364452 w 371905"/>
                <a:gd name="connsiteY40" fmla="*/ 166172 h 522208"/>
                <a:gd name="connsiteX41" fmla="*/ 368896 w 371905"/>
                <a:gd name="connsiteY41" fmla="*/ 196651 h 522208"/>
                <a:gd name="connsiteX42" fmla="*/ 364452 w 371905"/>
                <a:gd name="connsiteY42" fmla="*/ 203001 h 522208"/>
                <a:gd name="connsiteX43" fmla="*/ 358737 w 371905"/>
                <a:gd name="connsiteY43" fmla="*/ 207447 h 522208"/>
                <a:gd name="connsiteX44" fmla="*/ 351752 w 371905"/>
                <a:gd name="connsiteY44" fmla="*/ 209987 h 522208"/>
                <a:gd name="connsiteX45" fmla="*/ 344132 w 371905"/>
                <a:gd name="connsiteY45" fmla="*/ 209987 h 522208"/>
                <a:gd name="connsiteX46" fmla="*/ 335877 w 371905"/>
                <a:gd name="connsiteY46" fmla="*/ 207447 h 522208"/>
                <a:gd name="connsiteX47" fmla="*/ 332067 w 371905"/>
                <a:gd name="connsiteY47" fmla="*/ 205542 h 522208"/>
                <a:gd name="connsiteX48" fmla="*/ 328257 w 371905"/>
                <a:gd name="connsiteY48" fmla="*/ 203001 h 522208"/>
                <a:gd name="connsiteX49" fmla="*/ 324446 w 371905"/>
                <a:gd name="connsiteY49" fmla="*/ 199826 h 522208"/>
                <a:gd name="connsiteX50" fmla="*/ 317462 w 371905"/>
                <a:gd name="connsiteY50" fmla="*/ 192842 h 522208"/>
                <a:gd name="connsiteX51" fmla="*/ 307937 w 371905"/>
                <a:gd name="connsiteY51" fmla="*/ 182681 h 522208"/>
                <a:gd name="connsiteX52" fmla="*/ 297142 w 371905"/>
                <a:gd name="connsiteY52" fmla="*/ 172522 h 522208"/>
                <a:gd name="connsiteX53" fmla="*/ 283171 w 371905"/>
                <a:gd name="connsiteY53" fmla="*/ 161092 h 522208"/>
                <a:gd name="connsiteX54" fmla="*/ 267932 w 371905"/>
                <a:gd name="connsiteY54" fmla="*/ 150931 h 522208"/>
                <a:gd name="connsiteX55" fmla="*/ 250152 w 371905"/>
                <a:gd name="connsiteY55" fmla="*/ 140772 h 522208"/>
                <a:gd name="connsiteX56" fmla="*/ 214592 w 371905"/>
                <a:gd name="connsiteY56" fmla="*/ 128072 h 522208"/>
                <a:gd name="connsiteX57" fmla="*/ 183477 w 371905"/>
                <a:gd name="connsiteY57" fmla="*/ 128706 h 522208"/>
                <a:gd name="connsiteX58" fmla="*/ 162521 w 371905"/>
                <a:gd name="connsiteY58" fmla="*/ 147122 h 522208"/>
                <a:gd name="connsiteX59" fmla="*/ 159982 w 371905"/>
                <a:gd name="connsiteY59" fmla="*/ 177601 h 522208"/>
                <a:gd name="connsiteX60" fmla="*/ 193637 w 371905"/>
                <a:gd name="connsiteY60" fmla="*/ 213162 h 522208"/>
                <a:gd name="connsiteX61" fmla="*/ 239992 w 371905"/>
                <a:gd name="connsiteY61" fmla="*/ 252531 h 522208"/>
                <a:gd name="connsiteX62" fmla="*/ 296507 w 371905"/>
                <a:gd name="connsiteY62" fmla="*/ 324287 h 522208"/>
                <a:gd name="connsiteX63" fmla="*/ 289521 w 371905"/>
                <a:gd name="connsiteY63" fmla="*/ 395406 h 522208"/>
                <a:gd name="connsiteX64" fmla="*/ 225387 w 371905"/>
                <a:gd name="connsiteY64" fmla="*/ 451287 h 522208"/>
                <a:gd name="connsiteX65" fmla="*/ 131407 w 371905"/>
                <a:gd name="connsiteY65" fmla="*/ 443031 h 522208"/>
                <a:gd name="connsiteX66" fmla="*/ 99021 w 371905"/>
                <a:gd name="connsiteY66" fmla="*/ 509072 h 522208"/>
                <a:gd name="connsiteX67" fmla="*/ 85052 w 371905"/>
                <a:gd name="connsiteY67" fmla="*/ 521137 h 522208"/>
                <a:gd name="connsiteX68" fmla="*/ 66637 w 371905"/>
                <a:gd name="connsiteY68" fmla="*/ 519231 h 522208"/>
                <a:gd name="connsiteX69" fmla="*/ 57746 w 371905"/>
                <a:gd name="connsiteY69" fmla="*/ 512247 h 522208"/>
                <a:gd name="connsiteX70" fmla="*/ 53302 w 371905"/>
                <a:gd name="connsiteY70" fmla="*/ 501451 h 522208"/>
                <a:gd name="connsiteX71" fmla="*/ 55842 w 371905"/>
                <a:gd name="connsiteY71" fmla="*/ 488117 h 522208"/>
                <a:gd name="connsiteX72" fmla="*/ 90767 w 371905"/>
                <a:gd name="connsiteY72" fmla="*/ 418267 h 52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71905" h="522208">
                  <a:moveTo>
                    <a:pt x="90767" y="418267"/>
                  </a:moveTo>
                  <a:cubicBezTo>
                    <a:pt x="70446" y="406201"/>
                    <a:pt x="52667" y="392231"/>
                    <a:pt x="38062" y="376356"/>
                  </a:cubicBezTo>
                  <a:cubicBezTo>
                    <a:pt x="23457" y="361117"/>
                    <a:pt x="12027" y="345876"/>
                    <a:pt x="3771" y="330637"/>
                  </a:cubicBezTo>
                  <a:cubicBezTo>
                    <a:pt x="-673" y="321747"/>
                    <a:pt x="-1308" y="313492"/>
                    <a:pt x="2502" y="305872"/>
                  </a:cubicBezTo>
                  <a:cubicBezTo>
                    <a:pt x="5677" y="299522"/>
                    <a:pt x="10757" y="295076"/>
                    <a:pt x="17107" y="292537"/>
                  </a:cubicBezTo>
                  <a:cubicBezTo>
                    <a:pt x="24092" y="289997"/>
                    <a:pt x="30442" y="290631"/>
                    <a:pt x="37427" y="293806"/>
                  </a:cubicBezTo>
                  <a:cubicBezTo>
                    <a:pt x="42507" y="296347"/>
                    <a:pt x="46952" y="300792"/>
                    <a:pt x="51396" y="306506"/>
                  </a:cubicBezTo>
                  <a:cubicBezTo>
                    <a:pt x="60921" y="321112"/>
                    <a:pt x="71717" y="335081"/>
                    <a:pt x="83782" y="347147"/>
                  </a:cubicBezTo>
                  <a:cubicBezTo>
                    <a:pt x="95846" y="359847"/>
                    <a:pt x="111087" y="370006"/>
                    <a:pt x="128867" y="378897"/>
                  </a:cubicBezTo>
                  <a:cubicBezTo>
                    <a:pt x="135852" y="382072"/>
                    <a:pt x="142202" y="385247"/>
                    <a:pt x="148552" y="387151"/>
                  </a:cubicBezTo>
                  <a:cubicBezTo>
                    <a:pt x="154902" y="389692"/>
                    <a:pt x="161252" y="390962"/>
                    <a:pt x="168237" y="392231"/>
                  </a:cubicBezTo>
                  <a:cubicBezTo>
                    <a:pt x="175221" y="393501"/>
                    <a:pt x="180937" y="393501"/>
                    <a:pt x="186652" y="392867"/>
                  </a:cubicBezTo>
                  <a:cubicBezTo>
                    <a:pt x="192367" y="392231"/>
                    <a:pt x="198082" y="390962"/>
                    <a:pt x="203162" y="389692"/>
                  </a:cubicBezTo>
                  <a:cubicBezTo>
                    <a:pt x="208242" y="387787"/>
                    <a:pt x="212687" y="385247"/>
                    <a:pt x="217132" y="380801"/>
                  </a:cubicBezTo>
                  <a:cubicBezTo>
                    <a:pt x="221577" y="376992"/>
                    <a:pt x="224752" y="371912"/>
                    <a:pt x="227927" y="366197"/>
                  </a:cubicBezTo>
                  <a:cubicBezTo>
                    <a:pt x="233007" y="355401"/>
                    <a:pt x="233642" y="344606"/>
                    <a:pt x="229196" y="333176"/>
                  </a:cubicBezTo>
                  <a:cubicBezTo>
                    <a:pt x="224752" y="322381"/>
                    <a:pt x="215227" y="310317"/>
                    <a:pt x="200621" y="297617"/>
                  </a:cubicBezTo>
                  <a:lnTo>
                    <a:pt x="153632" y="257612"/>
                  </a:lnTo>
                  <a:cubicBezTo>
                    <a:pt x="144107" y="249356"/>
                    <a:pt x="136487" y="243006"/>
                    <a:pt x="130771" y="237292"/>
                  </a:cubicBezTo>
                  <a:cubicBezTo>
                    <a:pt x="125057" y="231576"/>
                    <a:pt x="118707" y="225862"/>
                    <a:pt x="112357" y="218876"/>
                  </a:cubicBezTo>
                  <a:cubicBezTo>
                    <a:pt x="106007" y="211892"/>
                    <a:pt x="100927" y="205542"/>
                    <a:pt x="97117" y="200462"/>
                  </a:cubicBezTo>
                  <a:cubicBezTo>
                    <a:pt x="93307" y="194747"/>
                    <a:pt x="90767" y="189031"/>
                    <a:pt x="87592" y="182047"/>
                  </a:cubicBezTo>
                  <a:cubicBezTo>
                    <a:pt x="85052" y="175062"/>
                    <a:pt x="83782" y="168076"/>
                    <a:pt x="83146" y="161726"/>
                  </a:cubicBezTo>
                  <a:cubicBezTo>
                    <a:pt x="83146" y="154742"/>
                    <a:pt x="83782" y="147756"/>
                    <a:pt x="85687" y="140137"/>
                  </a:cubicBezTo>
                  <a:cubicBezTo>
                    <a:pt x="87592" y="132517"/>
                    <a:pt x="90767" y="124262"/>
                    <a:pt x="95212" y="115372"/>
                  </a:cubicBezTo>
                  <a:cubicBezTo>
                    <a:pt x="99021" y="107117"/>
                    <a:pt x="104102" y="100131"/>
                    <a:pt x="109182" y="93781"/>
                  </a:cubicBezTo>
                  <a:cubicBezTo>
                    <a:pt x="114896" y="87431"/>
                    <a:pt x="120612" y="82351"/>
                    <a:pt x="126962" y="78542"/>
                  </a:cubicBezTo>
                  <a:cubicBezTo>
                    <a:pt x="133312" y="74731"/>
                    <a:pt x="140296" y="71556"/>
                    <a:pt x="147917" y="69017"/>
                  </a:cubicBezTo>
                  <a:cubicBezTo>
                    <a:pt x="155537" y="66476"/>
                    <a:pt x="163157" y="65206"/>
                    <a:pt x="171412" y="64572"/>
                  </a:cubicBezTo>
                  <a:cubicBezTo>
                    <a:pt x="179667" y="63937"/>
                    <a:pt x="188557" y="64572"/>
                    <a:pt x="197446" y="65206"/>
                  </a:cubicBezTo>
                  <a:cubicBezTo>
                    <a:pt x="206337" y="66476"/>
                    <a:pt x="215227" y="68381"/>
                    <a:pt x="224752" y="70922"/>
                  </a:cubicBezTo>
                  <a:cubicBezTo>
                    <a:pt x="233642" y="73462"/>
                    <a:pt x="243167" y="76637"/>
                    <a:pt x="253327" y="80447"/>
                  </a:cubicBezTo>
                  <a:lnTo>
                    <a:pt x="286346" y="13772"/>
                  </a:lnTo>
                  <a:cubicBezTo>
                    <a:pt x="289521" y="6787"/>
                    <a:pt x="293967" y="2976"/>
                    <a:pt x="300317" y="1072"/>
                  </a:cubicBezTo>
                  <a:cubicBezTo>
                    <a:pt x="306032" y="-833"/>
                    <a:pt x="311746" y="-199"/>
                    <a:pt x="317462" y="2976"/>
                  </a:cubicBezTo>
                  <a:cubicBezTo>
                    <a:pt x="323177" y="5517"/>
                    <a:pt x="326987" y="9962"/>
                    <a:pt x="329527" y="16312"/>
                  </a:cubicBezTo>
                  <a:cubicBezTo>
                    <a:pt x="332067" y="22026"/>
                    <a:pt x="331432" y="28376"/>
                    <a:pt x="328257" y="35362"/>
                  </a:cubicBezTo>
                  <a:lnTo>
                    <a:pt x="295237" y="103306"/>
                  </a:lnTo>
                  <a:cubicBezTo>
                    <a:pt x="306032" y="110292"/>
                    <a:pt x="316192" y="117276"/>
                    <a:pt x="325717" y="125531"/>
                  </a:cubicBezTo>
                  <a:cubicBezTo>
                    <a:pt x="335242" y="133787"/>
                    <a:pt x="342862" y="140772"/>
                    <a:pt x="348577" y="147122"/>
                  </a:cubicBezTo>
                  <a:cubicBezTo>
                    <a:pt x="354292" y="153472"/>
                    <a:pt x="359371" y="159822"/>
                    <a:pt x="364452" y="166172"/>
                  </a:cubicBezTo>
                  <a:cubicBezTo>
                    <a:pt x="372707" y="176331"/>
                    <a:pt x="373977" y="186492"/>
                    <a:pt x="368896" y="196651"/>
                  </a:cubicBezTo>
                  <a:cubicBezTo>
                    <a:pt x="367627" y="198556"/>
                    <a:pt x="366357" y="201097"/>
                    <a:pt x="364452" y="203001"/>
                  </a:cubicBezTo>
                  <a:cubicBezTo>
                    <a:pt x="362546" y="204906"/>
                    <a:pt x="360642" y="206176"/>
                    <a:pt x="358737" y="207447"/>
                  </a:cubicBezTo>
                  <a:cubicBezTo>
                    <a:pt x="356832" y="208717"/>
                    <a:pt x="354292" y="209351"/>
                    <a:pt x="351752" y="209987"/>
                  </a:cubicBezTo>
                  <a:cubicBezTo>
                    <a:pt x="349212" y="210622"/>
                    <a:pt x="346671" y="210622"/>
                    <a:pt x="344132" y="209987"/>
                  </a:cubicBezTo>
                  <a:cubicBezTo>
                    <a:pt x="341592" y="209351"/>
                    <a:pt x="338417" y="208717"/>
                    <a:pt x="335877" y="207447"/>
                  </a:cubicBezTo>
                  <a:cubicBezTo>
                    <a:pt x="334607" y="206812"/>
                    <a:pt x="333337" y="206176"/>
                    <a:pt x="332067" y="205542"/>
                  </a:cubicBezTo>
                  <a:cubicBezTo>
                    <a:pt x="330796" y="204906"/>
                    <a:pt x="329527" y="203637"/>
                    <a:pt x="328257" y="203001"/>
                  </a:cubicBezTo>
                  <a:cubicBezTo>
                    <a:pt x="326987" y="201731"/>
                    <a:pt x="325717" y="201097"/>
                    <a:pt x="324446" y="199826"/>
                  </a:cubicBezTo>
                  <a:cubicBezTo>
                    <a:pt x="324446" y="199826"/>
                    <a:pt x="321907" y="197287"/>
                    <a:pt x="317462" y="192842"/>
                  </a:cubicBezTo>
                  <a:cubicBezTo>
                    <a:pt x="313017" y="188397"/>
                    <a:pt x="309842" y="184587"/>
                    <a:pt x="307937" y="182681"/>
                  </a:cubicBezTo>
                  <a:cubicBezTo>
                    <a:pt x="306032" y="180776"/>
                    <a:pt x="302221" y="176967"/>
                    <a:pt x="297142" y="172522"/>
                  </a:cubicBezTo>
                  <a:cubicBezTo>
                    <a:pt x="292062" y="168076"/>
                    <a:pt x="286982" y="163631"/>
                    <a:pt x="283171" y="161092"/>
                  </a:cubicBezTo>
                  <a:cubicBezTo>
                    <a:pt x="279362" y="157917"/>
                    <a:pt x="274282" y="154742"/>
                    <a:pt x="267932" y="150931"/>
                  </a:cubicBezTo>
                  <a:cubicBezTo>
                    <a:pt x="262217" y="147122"/>
                    <a:pt x="255867" y="143312"/>
                    <a:pt x="250152" y="140772"/>
                  </a:cubicBezTo>
                  <a:cubicBezTo>
                    <a:pt x="237452" y="134422"/>
                    <a:pt x="225387" y="129976"/>
                    <a:pt x="214592" y="128072"/>
                  </a:cubicBezTo>
                  <a:cubicBezTo>
                    <a:pt x="203796" y="125531"/>
                    <a:pt x="193002" y="126167"/>
                    <a:pt x="183477" y="128706"/>
                  </a:cubicBezTo>
                  <a:cubicBezTo>
                    <a:pt x="173952" y="131881"/>
                    <a:pt x="166967" y="137597"/>
                    <a:pt x="162521" y="147122"/>
                  </a:cubicBezTo>
                  <a:cubicBezTo>
                    <a:pt x="156807" y="159187"/>
                    <a:pt x="156171" y="168712"/>
                    <a:pt x="159982" y="177601"/>
                  </a:cubicBezTo>
                  <a:cubicBezTo>
                    <a:pt x="164427" y="185856"/>
                    <a:pt x="175221" y="197922"/>
                    <a:pt x="193637" y="213162"/>
                  </a:cubicBezTo>
                  <a:lnTo>
                    <a:pt x="239992" y="252531"/>
                  </a:lnTo>
                  <a:cubicBezTo>
                    <a:pt x="269837" y="277931"/>
                    <a:pt x="288887" y="302062"/>
                    <a:pt x="296507" y="324287"/>
                  </a:cubicBezTo>
                  <a:cubicBezTo>
                    <a:pt x="304127" y="346512"/>
                    <a:pt x="302221" y="370642"/>
                    <a:pt x="289521" y="395406"/>
                  </a:cubicBezTo>
                  <a:cubicBezTo>
                    <a:pt x="274917" y="425251"/>
                    <a:pt x="253327" y="443667"/>
                    <a:pt x="225387" y="451287"/>
                  </a:cubicBezTo>
                  <a:cubicBezTo>
                    <a:pt x="197446" y="458272"/>
                    <a:pt x="166332" y="455731"/>
                    <a:pt x="131407" y="443031"/>
                  </a:cubicBezTo>
                  <a:lnTo>
                    <a:pt x="99021" y="509072"/>
                  </a:lnTo>
                  <a:cubicBezTo>
                    <a:pt x="95846" y="515422"/>
                    <a:pt x="90767" y="519867"/>
                    <a:pt x="85052" y="521137"/>
                  </a:cubicBezTo>
                  <a:cubicBezTo>
                    <a:pt x="78702" y="523042"/>
                    <a:pt x="72987" y="522406"/>
                    <a:pt x="66637" y="519231"/>
                  </a:cubicBezTo>
                  <a:cubicBezTo>
                    <a:pt x="63462" y="517326"/>
                    <a:pt x="60287" y="515422"/>
                    <a:pt x="57746" y="512247"/>
                  </a:cubicBezTo>
                  <a:cubicBezTo>
                    <a:pt x="55207" y="509072"/>
                    <a:pt x="53937" y="505262"/>
                    <a:pt x="53302" y="501451"/>
                  </a:cubicBezTo>
                  <a:cubicBezTo>
                    <a:pt x="52667" y="497006"/>
                    <a:pt x="53937" y="492562"/>
                    <a:pt x="55842" y="488117"/>
                  </a:cubicBezTo>
                  <a:lnTo>
                    <a:pt x="90767" y="418267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6092FAF-CB98-83B0-1234-16F6D32C4E14}"/>
              </a:ext>
            </a:extLst>
          </p:cNvPr>
          <p:cNvSpPr/>
          <p:nvPr/>
        </p:nvSpPr>
        <p:spPr>
          <a:xfrm>
            <a:off x="1102360" y="3549650"/>
            <a:ext cx="2385060" cy="32385"/>
          </a:xfrm>
          <a:custGeom>
            <a:avLst/>
            <a:gdLst>
              <a:gd name="connsiteX0" fmla="*/ 0 w 2385060"/>
              <a:gd name="connsiteY0" fmla="*/ 0 h 32385"/>
              <a:gd name="connsiteX1" fmla="*/ 2385060 w 2385060"/>
              <a:gd name="connsiteY1" fmla="*/ 0 h 32385"/>
              <a:gd name="connsiteX2" fmla="*/ 2385060 w 2385060"/>
              <a:gd name="connsiteY2" fmla="*/ 32385 h 32385"/>
              <a:gd name="connsiteX3" fmla="*/ 0 w 2385060"/>
              <a:gd name="connsiteY3" fmla="*/ 32385 h 32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060" h="32385">
                <a:moveTo>
                  <a:pt x="0" y="0"/>
                </a:moveTo>
                <a:lnTo>
                  <a:pt x="2385060" y="0"/>
                </a:lnTo>
                <a:lnTo>
                  <a:pt x="2385060" y="32385"/>
                </a:lnTo>
                <a:lnTo>
                  <a:pt x="0" y="32385"/>
                </a:lnTo>
                <a:close/>
              </a:path>
            </a:pathLst>
          </a:cu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9A8107B-86BC-FCDD-C57A-B705F4F1BCC4}"/>
              </a:ext>
            </a:extLst>
          </p:cNvPr>
          <p:cNvSpPr/>
          <p:nvPr/>
        </p:nvSpPr>
        <p:spPr>
          <a:xfrm>
            <a:off x="4843780" y="6182995"/>
            <a:ext cx="1549400" cy="340359"/>
          </a:xfrm>
          <a:custGeom>
            <a:avLst/>
            <a:gdLst>
              <a:gd name="connsiteX0" fmla="*/ 0 w 1549400"/>
              <a:gd name="connsiteY0" fmla="*/ 0 h 340359"/>
              <a:gd name="connsiteX1" fmla="*/ 1549400 w 1549400"/>
              <a:gd name="connsiteY1" fmla="*/ 0 h 340359"/>
              <a:gd name="connsiteX2" fmla="*/ 1549400 w 1549400"/>
              <a:gd name="connsiteY2" fmla="*/ 340360 h 340359"/>
              <a:gd name="connsiteX3" fmla="*/ 0 w 1549400"/>
              <a:gd name="connsiteY3" fmla="*/ 340360 h 34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400" h="340359">
                <a:moveTo>
                  <a:pt x="0" y="0"/>
                </a:moveTo>
                <a:lnTo>
                  <a:pt x="1549400" y="0"/>
                </a:lnTo>
                <a:lnTo>
                  <a:pt x="1549400" y="340360"/>
                </a:lnTo>
                <a:lnTo>
                  <a:pt x="0" y="34036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9FACC8-45A8-2CF1-79A3-B3DD43E09F84}"/>
              </a:ext>
            </a:extLst>
          </p:cNvPr>
          <p:cNvSpPr txBox="1"/>
          <p:nvPr/>
        </p:nvSpPr>
        <p:spPr>
          <a:xfrm>
            <a:off x="6092837" y="6117570"/>
            <a:ext cx="217018" cy="205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11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12115F9-DDC2-B507-7D69-A2012E84D132}"/>
              </a:ext>
            </a:extLst>
          </p:cNvPr>
          <p:cNvSpPr/>
          <p:nvPr/>
        </p:nvSpPr>
        <p:spPr>
          <a:xfrm>
            <a:off x="7500620" y="6182995"/>
            <a:ext cx="1549400" cy="340359"/>
          </a:xfrm>
          <a:custGeom>
            <a:avLst/>
            <a:gdLst>
              <a:gd name="connsiteX0" fmla="*/ 0 w 1549400"/>
              <a:gd name="connsiteY0" fmla="*/ 0 h 340359"/>
              <a:gd name="connsiteX1" fmla="*/ 1549400 w 1549400"/>
              <a:gd name="connsiteY1" fmla="*/ 0 h 340359"/>
              <a:gd name="connsiteX2" fmla="*/ 1549400 w 1549400"/>
              <a:gd name="connsiteY2" fmla="*/ 340360 h 340359"/>
              <a:gd name="connsiteX3" fmla="*/ 0 w 1549400"/>
              <a:gd name="connsiteY3" fmla="*/ 340360 h 34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400" h="340359">
                <a:moveTo>
                  <a:pt x="0" y="0"/>
                </a:moveTo>
                <a:lnTo>
                  <a:pt x="1549400" y="0"/>
                </a:lnTo>
                <a:lnTo>
                  <a:pt x="1549400" y="340360"/>
                </a:lnTo>
                <a:lnTo>
                  <a:pt x="0" y="34036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36D700-A13B-F5C8-AB5C-7DD7F3A86E24}"/>
              </a:ext>
            </a:extLst>
          </p:cNvPr>
          <p:cNvSpPr txBox="1"/>
          <p:nvPr/>
        </p:nvSpPr>
        <p:spPr>
          <a:xfrm>
            <a:off x="8749665" y="6117570"/>
            <a:ext cx="217018" cy="205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11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C8CD0B5-1069-DFC8-F876-7D0C529342BE}"/>
              </a:ext>
            </a:extLst>
          </p:cNvPr>
          <p:cNvSpPr/>
          <p:nvPr/>
        </p:nvSpPr>
        <p:spPr>
          <a:xfrm>
            <a:off x="10157460" y="6182995"/>
            <a:ext cx="1549400" cy="340359"/>
          </a:xfrm>
          <a:custGeom>
            <a:avLst/>
            <a:gdLst>
              <a:gd name="connsiteX0" fmla="*/ 0 w 1549400"/>
              <a:gd name="connsiteY0" fmla="*/ 0 h 340359"/>
              <a:gd name="connsiteX1" fmla="*/ 1549400 w 1549400"/>
              <a:gd name="connsiteY1" fmla="*/ 0 h 340359"/>
              <a:gd name="connsiteX2" fmla="*/ 1549400 w 1549400"/>
              <a:gd name="connsiteY2" fmla="*/ 340360 h 340359"/>
              <a:gd name="connsiteX3" fmla="*/ 0 w 1549400"/>
              <a:gd name="connsiteY3" fmla="*/ 340360 h 34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9400" h="340359">
                <a:moveTo>
                  <a:pt x="0" y="0"/>
                </a:moveTo>
                <a:lnTo>
                  <a:pt x="1549400" y="0"/>
                </a:lnTo>
                <a:lnTo>
                  <a:pt x="1549400" y="340360"/>
                </a:lnTo>
                <a:lnTo>
                  <a:pt x="0" y="340360"/>
                </a:lnTo>
                <a:close/>
              </a:path>
            </a:pathLst>
          </a:custGeom>
          <a:noFill/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3F94FD-66D9-AE48-523A-A5818A02A66C}"/>
              </a:ext>
            </a:extLst>
          </p:cNvPr>
          <p:cNvSpPr txBox="1"/>
          <p:nvPr/>
        </p:nvSpPr>
        <p:spPr>
          <a:xfrm>
            <a:off x="11406505" y="6117570"/>
            <a:ext cx="217018" cy="205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11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7123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5C5B0-D36E-6752-06A5-7D539252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aphic 6">
            <a:extLst>
              <a:ext uri="{FF2B5EF4-FFF2-40B4-BE49-F238E27FC236}">
                <a16:creationId xmlns:a16="http://schemas.microsoft.com/office/drawing/2014/main" id="{C6329054-F98C-C9ED-86F9-EE2A25E4CC47}"/>
              </a:ext>
            </a:extLst>
          </p:cNvPr>
          <p:cNvGrpSpPr/>
          <p:nvPr/>
        </p:nvGrpSpPr>
        <p:grpSpPr>
          <a:xfrm>
            <a:off x="1694096" y="-550698"/>
            <a:ext cx="526839" cy="526839"/>
            <a:chOff x="532046" y="-550698"/>
            <a:chExt cx="526839" cy="52683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6396B1-58D8-5F88-BB93-65E5E633E63F}"/>
                </a:ext>
              </a:extLst>
            </p:cNvPr>
            <p:cNvSpPr/>
            <p:nvPr/>
          </p:nvSpPr>
          <p:spPr>
            <a:xfrm>
              <a:off x="532046" y="-550698"/>
              <a:ext cx="526839" cy="526839"/>
            </a:xfrm>
            <a:custGeom>
              <a:avLst/>
              <a:gdLst>
                <a:gd name="connsiteX0" fmla="*/ 372536 w 526839"/>
                <a:gd name="connsiteY0" fmla="*/ 526840 h 526839"/>
                <a:gd name="connsiteX1" fmla="*/ 154304 w 526839"/>
                <a:gd name="connsiteY1" fmla="*/ 526840 h 526839"/>
                <a:gd name="connsiteX2" fmla="*/ 0 w 526839"/>
                <a:gd name="connsiteY2" fmla="*/ 372536 h 526839"/>
                <a:gd name="connsiteX3" fmla="*/ 0 w 526839"/>
                <a:gd name="connsiteY3" fmla="*/ 154304 h 526839"/>
                <a:gd name="connsiteX4" fmla="*/ 154304 w 526839"/>
                <a:gd name="connsiteY4" fmla="*/ 0 h 526839"/>
                <a:gd name="connsiteX5" fmla="*/ 372536 w 526839"/>
                <a:gd name="connsiteY5" fmla="*/ 0 h 526839"/>
                <a:gd name="connsiteX6" fmla="*/ 526840 w 526839"/>
                <a:gd name="connsiteY6" fmla="*/ 154304 h 526839"/>
                <a:gd name="connsiteX7" fmla="*/ 526840 w 526839"/>
                <a:gd name="connsiteY7" fmla="*/ 372536 h 526839"/>
                <a:gd name="connsiteX8" fmla="*/ 372536 w 526839"/>
                <a:gd name="connsiteY8" fmla="*/ 526840 h 526839"/>
                <a:gd name="connsiteX9" fmla="*/ 178730 w 526839"/>
                <a:gd name="connsiteY9" fmla="*/ 467890 h 526839"/>
                <a:gd name="connsiteX10" fmla="*/ 348109 w 526839"/>
                <a:gd name="connsiteY10" fmla="*/ 467890 h 526839"/>
                <a:gd name="connsiteX11" fmla="*/ 467875 w 526839"/>
                <a:gd name="connsiteY11" fmla="*/ 348109 h 526839"/>
                <a:gd name="connsiteX12" fmla="*/ 467875 w 526839"/>
                <a:gd name="connsiteY12" fmla="*/ 178730 h 526839"/>
                <a:gd name="connsiteX13" fmla="*/ 348109 w 526839"/>
                <a:gd name="connsiteY13" fmla="*/ 58949 h 526839"/>
                <a:gd name="connsiteX14" fmla="*/ 178730 w 526839"/>
                <a:gd name="connsiteY14" fmla="*/ 58949 h 526839"/>
                <a:gd name="connsiteX15" fmla="*/ 58949 w 526839"/>
                <a:gd name="connsiteY15" fmla="*/ 178730 h 526839"/>
                <a:gd name="connsiteX16" fmla="*/ 58949 w 526839"/>
                <a:gd name="connsiteY16" fmla="*/ 348109 h 526839"/>
                <a:gd name="connsiteX17" fmla="*/ 178730 w 526839"/>
                <a:gd name="connsiteY17" fmla="*/ 467890 h 52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6839" h="526839">
                  <a:moveTo>
                    <a:pt x="372536" y="526840"/>
                  </a:moveTo>
                  <a:lnTo>
                    <a:pt x="154304" y="526840"/>
                  </a:lnTo>
                  <a:lnTo>
                    <a:pt x="0" y="372536"/>
                  </a:lnTo>
                  <a:lnTo>
                    <a:pt x="0" y="154304"/>
                  </a:lnTo>
                  <a:lnTo>
                    <a:pt x="154304" y="0"/>
                  </a:lnTo>
                  <a:lnTo>
                    <a:pt x="372536" y="0"/>
                  </a:lnTo>
                  <a:lnTo>
                    <a:pt x="526840" y="154304"/>
                  </a:lnTo>
                  <a:lnTo>
                    <a:pt x="526840" y="372536"/>
                  </a:lnTo>
                  <a:lnTo>
                    <a:pt x="372536" y="526840"/>
                  </a:lnTo>
                  <a:close/>
                  <a:moveTo>
                    <a:pt x="178730" y="467890"/>
                  </a:moveTo>
                  <a:lnTo>
                    <a:pt x="348109" y="467890"/>
                  </a:lnTo>
                  <a:lnTo>
                    <a:pt x="467875" y="348109"/>
                  </a:lnTo>
                  <a:lnTo>
                    <a:pt x="467875" y="178730"/>
                  </a:lnTo>
                  <a:lnTo>
                    <a:pt x="348109" y="58949"/>
                  </a:lnTo>
                  <a:lnTo>
                    <a:pt x="178730" y="58949"/>
                  </a:lnTo>
                  <a:lnTo>
                    <a:pt x="58949" y="178730"/>
                  </a:lnTo>
                  <a:lnTo>
                    <a:pt x="58949" y="348109"/>
                  </a:lnTo>
                  <a:lnTo>
                    <a:pt x="178730" y="467890"/>
                  </a:ln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D491216-3655-9F37-8778-8B369DFD7B85}"/>
                </a:ext>
              </a:extLst>
            </p:cNvPr>
            <p:cNvSpPr/>
            <p:nvPr/>
          </p:nvSpPr>
          <p:spPr>
            <a:xfrm>
              <a:off x="649004" y="-433710"/>
              <a:ext cx="292909" cy="292879"/>
            </a:xfrm>
            <a:custGeom>
              <a:avLst/>
              <a:gdLst>
                <a:gd name="connsiteX0" fmla="*/ 207120 w 292909"/>
                <a:gd name="connsiteY0" fmla="*/ 292879 h 292879"/>
                <a:gd name="connsiteX1" fmla="*/ 85790 w 292909"/>
                <a:gd name="connsiteY1" fmla="*/ 292879 h 292879"/>
                <a:gd name="connsiteX2" fmla="*/ 0 w 292909"/>
                <a:gd name="connsiteY2" fmla="*/ 207104 h 292879"/>
                <a:gd name="connsiteX3" fmla="*/ 0 w 292909"/>
                <a:gd name="connsiteY3" fmla="*/ 85775 h 292879"/>
                <a:gd name="connsiteX4" fmla="*/ 85790 w 292909"/>
                <a:gd name="connsiteY4" fmla="*/ 0 h 292879"/>
                <a:gd name="connsiteX5" fmla="*/ 207120 w 292909"/>
                <a:gd name="connsiteY5" fmla="*/ 0 h 292879"/>
                <a:gd name="connsiteX6" fmla="*/ 292910 w 292909"/>
                <a:gd name="connsiteY6" fmla="*/ 85775 h 292879"/>
                <a:gd name="connsiteX7" fmla="*/ 292910 w 292909"/>
                <a:gd name="connsiteY7" fmla="*/ 207104 h 292879"/>
                <a:gd name="connsiteX8" fmla="*/ 207120 w 292909"/>
                <a:gd name="connsiteY8" fmla="*/ 292879 h 292879"/>
                <a:gd name="connsiteX9" fmla="*/ 110217 w 292909"/>
                <a:gd name="connsiteY9" fmla="*/ 233930 h 292879"/>
                <a:gd name="connsiteX10" fmla="*/ 182693 w 292909"/>
                <a:gd name="connsiteY10" fmla="*/ 233930 h 292879"/>
                <a:gd name="connsiteX11" fmla="*/ 233945 w 292909"/>
                <a:gd name="connsiteY11" fmla="*/ 182678 h 292879"/>
                <a:gd name="connsiteX12" fmla="*/ 233945 w 292909"/>
                <a:gd name="connsiteY12" fmla="*/ 110202 h 292879"/>
                <a:gd name="connsiteX13" fmla="*/ 182693 w 292909"/>
                <a:gd name="connsiteY13" fmla="*/ 58949 h 292879"/>
                <a:gd name="connsiteX14" fmla="*/ 110217 w 292909"/>
                <a:gd name="connsiteY14" fmla="*/ 58949 h 292879"/>
                <a:gd name="connsiteX15" fmla="*/ 58964 w 292909"/>
                <a:gd name="connsiteY15" fmla="*/ 110202 h 292879"/>
                <a:gd name="connsiteX16" fmla="*/ 58964 w 292909"/>
                <a:gd name="connsiteY16" fmla="*/ 182678 h 292879"/>
                <a:gd name="connsiteX17" fmla="*/ 110217 w 292909"/>
                <a:gd name="connsiteY17" fmla="*/ 233930 h 29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2909" h="292879">
                  <a:moveTo>
                    <a:pt x="207120" y="292879"/>
                  </a:moveTo>
                  <a:lnTo>
                    <a:pt x="85790" y="292879"/>
                  </a:lnTo>
                  <a:lnTo>
                    <a:pt x="0" y="207104"/>
                  </a:lnTo>
                  <a:lnTo>
                    <a:pt x="0" y="85775"/>
                  </a:lnTo>
                  <a:lnTo>
                    <a:pt x="85790" y="0"/>
                  </a:lnTo>
                  <a:lnTo>
                    <a:pt x="207120" y="0"/>
                  </a:lnTo>
                  <a:lnTo>
                    <a:pt x="292910" y="85775"/>
                  </a:lnTo>
                  <a:lnTo>
                    <a:pt x="292910" y="207104"/>
                  </a:lnTo>
                  <a:lnTo>
                    <a:pt x="207120" y="292879"/>
                  </a:lnTo>
                  <a:close/>
                  <a:moveTo>
                    <a:pt x="110217" y="233930"/>
                  </a:moveTo>
                  <a:lnTo>
                    <a:pt x="182693" y="233930"/>
                  </a:lnTo>
                  <a:lnTo>
                    <a:pt x="233945" y="182678"/>
                  </a:lnTo>
                  <a:lnTo>
                    <a:pt x="233945" y="110202"/>
                  </a:lnTo>
                  <a:lnTo>
                    <a:pt x="182693" y="58949"/>
                  </a:lnTo>
                  <a:lnTo>
                    <a:pt x="110217" y="58949"/>
                  </a:lnTo>
                  <a:lnTo>
                    <a:pt x="58964" y="110202"/>
                  </a:lnTo>
                  <a:lnTo>
                    <a:pt x="58964" y="182678"/>
                  </a:lnTo>
                  <a:lnTo>
                    <a:pt x="110217" y="233930"/>
                  </a:ln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6">
            <a:extLst>
              <a:ext uri="{FF2B5EF4-FFF2-40B4-BE49-F238E27FC236}">
                <a16:creationId xmlns:a16="http://schemas.microsoft.com/office/drawing/2014/main" id="{F7F7A206-8776-0CB6-4CD4-9E9AC9BE5447}"/>
              </a:ext>
            </a:extLst>
          </p:cNvPr>
          <p:cNvGrpSpPr/>
          <p:nvPr/>
        </p:nvGrpSpPr>
        <p:grpSpPr>
          <a:xfrm>
            <a:off x="7553139" y="-490215"/>
            <a:ext cx="544222" cy="388446"/>
            <a:chOff x="6391089" y="-490215"/>
            <a:chExt cx="544222" cy="388446"/>
          </a:xfrm>
          <a:solidFill>
            <a:srgbClr val="ECB52B"/>
          </a:solidFill>
        </p:grpSpPr>
        <p:grpSp>
          <p:nvGrpSpPr>
            <p:cNvPr id="41" name="Graphic 6">
              <a:extLst>
                <a:ext uri="{FF2B5EF4-FFF2-40B4-BE49-F238E27FC236}">
                  <a16:creationId xmlns:a16="http://schemas.microsoft.com/office/drawing/2014/main" id="{7DE65175-D565-37BA-24BF-EDED940BD921}"/>
                </a:ext>
              </a:extLst>
            </p:cNvPr>
            <p:cNvGrpSpPr/>
            <p:nvPr/>
          </p:nvGrpSpPr>
          <p:grpSpPr>
            <a:xfrm>
              <a:off x="6391089" y="-178617"/>
              <a:ext cx="544222" cy="76848"/>
              <a:chOff x="6391089" y="-178617"/>
              <a:chExt cx="544222" cy="76848"/>
            </a:xfrm>
            <a:solidFill>
              <a:srgbClr val="ECB52B"/>
            </a:solidFill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F56443E-E5BC-706A-0FED-C825D1730B0C}"/>
                  </a:ext>
                </a:extLst>
              </p:cNvPr>
              <p:cNvSpPr/>
              <p:nvPr/>
            </p:nvSpPr>
            <p:spPr>
              <a:xfrm>
                <a:off x="6391089" y="-178617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0" y="17201"/>
                      <a:pt x="17200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9935313-D048-4D52-E36B-F72328F7DBBB}"/>
                  </a:ext>
                </a:extLst>
              </p:cNvPr>
              <p:cNvSpPr/>
              <p:nvPr/>
            </p:nvSpPr>
            <p:spPr>
              <a:xfrm>
                <a:off x="6546880" y="-178617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48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16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3E1B8E2-6F88-68E7-7E90-1EAC05909ED7}"/>
                  </a:ext>
                </a:extLst>
              </p:cNvPr>
              <p:cNvSpPr/>
              <p:nvPr/>
            </p:nvSpPr>
            <p:spPr>
              <a:xfrm>
                <a:off x="6702702" y="-178617"/>
                <a:ext cx="76833" cy="76848"/>
              </a:xfrm>
              <a:custGeom>
                <a:avLst/>
                <a:gdLst>
                  <a:gd name="connsiteX0" fmla="*/ 38409 w 76833"/>
                  <a:gd name="connsiteY0" fmla="*/ 0 h 76848"/>
                  <a:gd name="connsiteX1" fmla="*/ 76833 w 76833"/>
                  <a:gd name="connsiteY1" fmla="*/ 38424 h 76848"/>
                  <a:gd name="connsiteX2" fmla="*/ 38409 w 76833"/>
                  <a:gd name="connsiteY2" fmla="*/ 76848 h 76848"/>
                  <a:gd name="connsiteX3" fmla="*/ 0 w 76833"/>
                  <a:gd name="connsiteY3" fmla="*/ 38424 h 76848"/>
                  <a:gd name="connsiteX4" fmla="*/ 38409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09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09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-15" y="17201"/>
                      <a:pt x="17186" y="0"/>
                      <a:pt x="38409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F60030C-2D53-0416-1940-6A26B6D31BBB}"/>
                  </a:ext>
                </a:extLst>
              </p:cNvPr>
              <p:cNvSpPr/>
              <p:nvPr/>
            </p:nvSpPr>
            <p:spPr>
              <a:xfrm>
                <a:off x="6858479" y="-178617"/>
                <a:ext cx="76832" cy="76848"/>
              </a:xfrm>
              <a:custGeom>
                <a:avLst/>
                <a:gdLst>
                  <a:gd name="connsiteX0" fmla="*/ 38424 w 76832"/>
                  <a:gd name="connsiteY0" fmla="*/ 0 h 76848"/>
                  <a:gd name="connsiteX1" fmla="*/ 76833 w 76832"/>
                  <a:gd name="connsiteY1" fmla="*/ 38424 h 76848"/>
                  <a:gd name="connsiteX2" fmla="*/ 38424 w 76832"/>
                  <a:gd name="connsiteY2" fmla="*/ 76848 h 76848"/>
                  <a:gd name="connsiteX3" fmla="*/ 0 w 76832"/>
                  <a:gd name="connsiteY3" fmla="*/ 38424 h 76848"/>
                  <a:gd name="connsiteX4" fmla="*/ 38424 w 76832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2" h="76848">
                    <a:moveTo>
                      <a:pt x="38424" y="0"/>
                    </a:moveTo>
                    <a:cubicBezTo>
                      <a:pt x="59647" y="0"/>
                      <a:pt x="76833" y="17201"/>
                      <a:pt x="76833" y="38424"/>
                    </a:cubicBezTo>
                    <a:cubicBezTo>
                      <a:pt x="76833" y="59648"/>
                      <a:pt x="59632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aphic 6">
              <a:extLst>
                <a:ext uri="{FF2B5EF4-FFF2-40B4-BE49-F238E27FC236}">
                  <a16:creationId xmlns:a16="http://schemas.microsoft.com/office/drawing/2014/main" id="{9A1B0C6E-C601-63D8-7960-884D82E7B5AE}"/>
                </a:ext>
              </a:extLst>
            </p:cNvPr>
            <p:cNvGrpSpPr/>
            <p:nvPr/>
          </p:nvGrpSpPr>
          <p:grpSpPr>
            <a:xfrm>
              <a:off x="6391089" y="-334409"/>
              <a:ext cx="544222" cy="76832"/>
              <a:chOff x="6391089" y="-334409"/>
              <a:chExt cx="544222" cy="76832"/>
            </a:xfrm>
            <a:solidFill>
              <a:srgbClr val="ECB52B"/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0BE8E7A-FA25-D0B7-BB6A-A0D72D186B39}"/>
                  </a:ext>
                </a:extLst>
              </p:cNvPr>
              <p:cNvSpPr/>
              <p:nvPr/>
            </p:nvSpPr>
            <p:spPr>
              <a:xfrm>
                <a:off x="6391089" y="-334409"/>
                <a:ext cx="76833" cy="76832"/>
              </a:xfrm>
              <a:custGeom>
                <a:avLst/>
                <a:gdLst>
                  <a:gd name="connsiteX0" fmla="*/ 38424 w 76833"/>
                  <a:gd name="connsiteY0" fmla="*/ 0 h 76832"/>
                  <a:gd name="connsiteX1" fmla="*/ 76833 w 76833"/>
                  <a:gd name="connsiteY1" fmla="*/ 38409 h 76832"/>
                  <a:gd name="connsiteX2" fmla="*/ 38424 w 76833"/>
                  <a:gd name="connsiteY2" fmla="*/ 76833 h 76832"/>
                  <a:gd name="connsiteX3" fmla="*/ 0 w 76833"/>
                  <a:gd name="connsiteY3" fmla="*/ 38409 h 76832"/>
                  <a:gd name="connsiteX4" fmla="*/ 38424 w 76833"/>
                  <a:gd name="connsiteY4" fmla="*/ 0 h 7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32">
                    <a:moveTo>
                      <a:pt x="38424" y="0"/>
                    </a:moveTo>
                    <a:cubicBezTo>
                      <a:pt x="59633" y="0"/>
                      <a:pt x="76833" y="17201"/>
                      <a:pt x="76833" y="38409"/>
                    </a:cubicBezTo>
                    <a:cubicBezTo>
                      <a:pt x="76833" y="59632"/>
                      <a:pt x="59633" y="76833"/>
                      <a:pt x="38424" y="76833"/>
                    </a:cubicBezTo>
                    <a:cubicBezTo>
                      <a:pt x="17200" y="76833"/>
                      <a:pt x="0" y="59632"/>
                      <a:pt x="0" y="38409"/>
                    </a:cubicBezTo>
                    <a:cubicBezTo>
                      <a:pt x="0" y="17201"/>
                      <a:pt x="17200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703D7B-ED9E-0E55-062D-2C8F62C227F2}"/>
                  </a:ext>
                </a:extLst>
              </p:cNvPr>
              <p:cNvSpPr/>
              <p:nvPr/>
            </p:nvSpPr>
            <p:spPr>
              <a:xfrm>
                <a:off x="6546896" y="-334409"/>
                <a:ext cx="76817" cy="76817"/>
              </a:xfrm>
              <a:custGeom>
                <a:avLst/>
                <a:gdLst>
                  <a:gd name="connsiteX0" fmla="*/ 76818 w 76817"/>
                  <a:gd name="connsiteY0" fmla="*/ 38409 h 76817"/>
                  <a:gd name="connsiteX1" fmla="*/ 38409 w 76817"/>
                  <a:gd name="connsiteY1" fmla="*/ 76818 h 76817"/>
                  <a:gd name="connsiteX2" fmla="*/ 0 w 76817"/>
                  <a:gd name="connsiteY2" fmla="*/ 38409 h 76817"/>
                  <a:gd name="connsiteX3" fmla="*/ 38409 w 76817"/>
                  <a:gd name="connsiteY3" fmla="*/ 0 h 76817"/>
                  <a:gd name="connsiteX4" fmla="*/ 76818 w 76817"/>
                  <a:gd name="connsiteY4" fmla="*/ 38409 h 76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17" h="76817">
                    <a:moveTo>
                      <a:pt x="76818" y="38409"/>
                    </a:moveTo>
                    <a:cubicBezTo>
                      <a:pt x="76818" y="59622"/>
                      <a:pt x="59621" y="76818"/>
                      <a:pt x="38409" y="76818"/>
                    </a:cubicBezTo>
                    <a:cubicBezTo>
                      <a:pt x="17196" y="76818"/>
                      <a:pt x="0" y="59622"/>
                      <a:pt x="0" y="38409"/>
                    </a:cubicBezTo>
                    <a:cubicBezTo>
                      <a:pt x="0" y="17196"/>
                      <a:pt x="17196" y="0"/>
                      <a:pt x="38409" y="0"/>
                    </a:cubicBezTo>
                    <a:cubicBezTo>
                      <a:pt x="59621" y="0"/>
                      <a:pt x="76818" y="17196"/>
                      <a:pt x="76818" y="38409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F292E40-9739-2C89-A112-A0C13C594BE5}"/>
                  </a:ext>
                </a:extLst>
              </p:cNvPr>
              <p:cNvSpPr/>
              <p:nvPr/>
            </p:nvSpPr>
            <p:spPr>
              <a:xfrm>
                <a:off x="6702702" y="-334409"/>
                <a:ext cx="76833" cy="76832"/>
              </a:xfrm>
              <a:custGeom>
                <a:avLst/>
                <a:gdLst>
                  <a:gd name="connsiteX0" fmla="*/ 38409 w 76833"/>
                  <a:gd name="connsiteY0" fmla="*/ 0 h 76832"/>
                  <a:gd name="connsiteX1" fmla="*/ 76833 w 76833"/>
                  <a:gd name="connsiteY1" fmla="*/ 38409 h 76832"/>
                  <a:gd name="connsiteX2" fmla="*/ 38409 w 76833"/>
                  <a:gd name="connsiteY2" fmla="*/ 76833 h 76832"/>
                  <a:gd name="connsiteX3" fmla="*/ 0 w 76833"/>
                  <a:gd name="connsiteY3" fmla="*/ 38409 h 76832"/>
                  <a:gd name="connsiteX4" fmla="*/ 38409 w 76833"/>
                  <a:gd name="connsiteY4" fmla="*/ 0 h 7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32">
                    <a:moveTo>
                      <a:pt x="38409" y="0"/>
                    </a:moveTo>
                    <a:cubicBezTo>
                      <a:pt x="59633" y="0"/>
                      <a:pt x="76833" y="17201"/>
                      <a:pt x="76833" y="38409"/>
                    </a:cubicBezTo>
                    <a:cubicBezTo>
                      <a:pt x="76833" y="59632"/>
                      <a:pt x="59633" y="76833"/>
                      <a:pt x="38409" y="76833"/>
                    </a:cubicBezTo>
                    <a:cubicBezTo>
                      <a:pt x="17200" y="76833"/>
                      <a:pt x="0" y="59632"/>
                      <a:pt x="0" y="38409"/>
                    </a:cubicBezTo>
                    <a:cubicBezTo>
                      <a:pt x="-15" y="17201"/>
                      <a:pt x="17186" y="0"/>
                      <a:pt x="38409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3F7A065-4AFA-D7DF-1C5F-C6FE52E1CEE6}"/>
                  </a:ext>
                </a:extLst>
              </p:cNvPr>
              <p:cNvSpPr/>
              <p:nvPr/>
            </p:nvSpPr>
            <p:spPr>
              <a:xfrm>
                <a:off x="6858494" y="-334409"/>
                <a:ext cx="76817" cy="76817"/>
              </a:xfrm>
              <a:custGeom>
                <a:avLst/>
                <a:gdLst>
                  <a:gd name="connsiteX0" fmla="*/ 76818 w 76817"/>
                  <a:gd name="connsiteY0" fmla="*/ 38409 h 76817"/>
                  <a:gd name="connsiteX1" fmla="*/ 38409 w 76817"/>
                  <a:gd name="connsiteY1" fmla="*/ 76818 h 76817"/>
                  <a:gd name="connsiteX2" fmla="*/ 0 w 76817"/>
                  <a:gd name="connsiteY2" fmla="*/ 38409 h 76817"/>
                  <a:gd name="connsiteX3" fmla="*/ 38409 w 76817"/>
                  <a:gd name="connsiteY3" fmla="*/ 0 h 76817"/>
                  <a:gd name="connsiteX4" fmla="*/ 76818 w 76817"/>
                  <a:gd name="connsiteY4" fmla="*/ 38409 h 76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17" h="76817">
                    <a:moveTo>
                      <a:pt x="76818" y="38409"/>
                    </a:moveTo>
                    <a:cubicBezTo>
                      <a:pt x="76818" y="59622"/>
                      <a:pt x="59621" y="76818"/>
                      <a:pt x="38409" y="76818"/>
                    </a:cubicBezTo>
                    <a:cubicBezTo>
                      <a:pt x="17196" y="76818"/>
                      <a:pt x="0" y="59622"/>
                      <a:pt x="0" y="38409"/>
                    </a:cubicBezTo>
                    <a:cubicBezTo>
                      <a:pt x="0" y="17196"/>
                      <a:pt x="17196" y="0"/>
                      <a:pt x="38409" y="0"/>
                    </a:cubicBezTo>
                    <a:cubicBezTo>
                      <a:pt x="59621" y="0"/>
                      <a:pt x="76818" y="17196"/>
                      <a:pt x="76818" y="38409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1" name="Graphic 6">
              <a:extLst>
                <a:ext uri="{FF2B5EF4-FFF2-40B4-BE49-F238E27FC236}">
                  <a16:creationId xmlns:a16="http://schemas.microsoft.com/office/drawing/2014/main" id="{A60D5052-4357-DEC4-F76C-8246B9222D32}"/>
                </a:ext>
              </a:extLst>
            </p:cNvPr>
            <p:cNvGrpSpPr/>
            <p:nvPr/>
          </p:nvGrpSpPr>
          <p:grpSpPr>
            <a:xfrm>
              <a:off x="6391089" y="-490215"/>
              <a:ext cx="544222" cy="76848"/>
              <a:chOff x="6391089" y="-490215"/>
              <a:chExt cx="544222" cy="76848"/>
            </a:xfrm>
            <a:solidFill>
              <a:srgbClr val="ECB52B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6F2CFED-50BA-FF5D-978C-2466610208E1}"/>
                  </a:ext>
                </a:extLst>
              </p:cNvPr>
              <p:cNvSpPr/>
              <p:nvPr/>
            </p:nvSpPr>
            <p:spPr>
              <a:xfrm>
                <a:off x="6391089" y="-490215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0" y="17201"/>
                      <a:pt x="17200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52F3D54-2EF0-6D04-5201-959455DA556D}"/>
                  </a:ext>
                </a:extLst>
              </p:cNvPr>
              <p:cNvSpPr/>
              <p:nvPr/>
            </p:nvSpPr>
            <p:spPr>
              <a:xfrm>
                <a:off x="6546880" y="-490215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48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16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7558585-E5F8-E89C-396E-6F06858E9550}"/>
                  </a:ext>
                </a:extLst>
              </p:cNvPr>
              <p:cNvSpPr/>
              <p:nvPr/>
            </p:nvSpPr>
            <p:spPr>
              <a:xfrm>
                <a:off x="6702702" y="-490215"/>
                <a:ext cx="76833" cy="76848"/>
              </a:xfrm>
              <a:custGeom>
                <a:avLst/>
                <a:gdLst>
                  <a:gd name="connsiteX0" fmla="*/ 38409 w 76833"/>
                  <a:gd name="connsiteY0" fmla="*/ 0 h 76848"/>
                  <a:gd name="connsiteX1" fmla="*/ 76833 w 76833"/>
                  <a:gd name="connsiteY1" fmla="*/ 38424 h 76848"/>
                  <a:gd name="connsiteX2" fmla="*/ 38409 w 76833"/>
                  <a:gd name="connsiteY2" fmla="*/ 76848 h 76848"/>
                  <a:gd name="connsiteX3" fmla="*/ 0 w 76833"/>
                  <a:gd name="connsiteY3" fmla="*/ 38424 h 76848"/>
                  <a:gd name="connsiteX4" fmla="*/ 38409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09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09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-15" y="17201"/>
                      <a:pt x="17186" y="0"/>
                      <a:pt x="38409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3784F8-8475-5C74-C0CA-061032921F6B}"/>
                  </a:ext>
                </a:extLst>
              </p:cNvPr>
              <p:cNvSpPr/>
              <p:nvPr/>
            </p:nvSpPr>
            <p:spPr>
              <a:xfrm>
                <a:off x="6858479" y="-490215"/>
                <a:ext cx="76832" cy="76848"/>
              </a:xfrm>
              <a:custGeom>
                <a:avLst/>
                <a:gdLst>
                  <a:gd name="connsiteX0" fmla="*/ 38424 w 76832"/>
                  <a:gd name="connsiteY0" fmla="*/ 0 h 76848"/>
                  <a:gd name="connsiteX1" fmla="*/ 76833 w 76832"/>
                  <a:gd name="connsiteY1" fmla="*/ 38424 h 76848"/>
                  <a:gd name="connsiteX2" fmla="*/ 38424 w 76832"/>
                  <a:gd name="connsiteY2" fmla="*/ 76848 h 76848"/>
                  <a:gd name="connsiteX3" fmla="*/ 0 w 76832"/>
                  <a:gd name="connsiteY3" fmla="*/ 38424 h 76848"/>
                  <a:gd name="connsiteX4" fmla="*/ 38424 w 76832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2" h="76848">
                    <a:moveTo>
                      <a:pt x="38424" y="0"/>
                    </a:moveTo>
                    <a:cubicBezTo>
                      <a:pt x="59647" y="0"/>
                      <a:pt x="76833" y="17201"/>
                      <a:pt x="76833" y="38424"/>
                    </a:cubicBezTo>
                    <a:cubicBezTo>
                      <a:pt x="76833" y="59648"/>
                      <a:pt x="59632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4" name="Graphic 6">
            <a:extLst>
              <a:ext uri="{FF2B5EF4-FFF2-40B4-BE49-F238E27FC236}">
                <a16:creationId xmlns:a16="http://schemas.microsoft.com/office/drawing/2014/main" id="{73AAE0C7-E323-C94D-38E1-F3E81665D738}"/>
              </a:ext>
            </a:extLst>
          </p:cNvPr>
          <p:cNvGrpSpPr/>
          <p:nvPr/>
        </p:nvGrpSpPr>
        <p:grpSpPr>
          <a:xfrm>
            <a:off x="6314445" y="6142668"/>
            <a:ext cx="437269" cy="612659"/>
            <a:chOff x="5152395" y="6142668"/>
            <a:chExt cx="437269" cy="612659"/>
          </a:xfrm>
          <a:solidFill>
            <a:srgbClr val="4C65AF"/>
          </a:solidFill>
        </p:grpSpPr>
        <p:grpSp>
          <p:nvGrpSpPr>
            <p:cNvPr id="95" name="Graphic 6">
              <a:extLst>
                <a:ext uri="{FF2B5EF4-FFF2-40B4-BE49-F238E27FC236}">
                  <a16:creationId xmlns:a16="http://schemas.microsoft.com/office/drawing/2014/main" id="{5E9B72B7-C2EB-52FD-CCDE-2D697ED84CF9}"/>
                </a:ext>
              </a:extLst>
            </p:cNvPr>
            <p:cNvGrpSpPr/>
            <p:nvPr/>
          </p:nvGrpSpPr>
          <p:grpSpPr>
            <a:xfrm>
              <a:off x="5152395" y="6142668"/>
              <a:ext cx="86503" cy="612659"/>
              <a:chOff x="5152395" y="6142668"/>
              <a:chExt cx="86503" cy="612659"/>
            </a:xfrm>
            <a:solidFill>
              <a:srgbClr val="4C65AF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39EB7F3-18F8-D8F3-12C8-70672B9355F2}"/>
                  </a:ext>
                </a:extLst>
              </p:cNvPr>
              <p:cNvSpPr/>
              <p:nvPr/>
            </p:nvSpPr>
            <p:spPr>
              <a:xfrm>
                <a:off x="5152395" y="614266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9D3BE69-579E-729C-6FE4-3E7501435A49}"/>
                  </a:ext>
                </a:extLst>
              </p:cNvPr>
              <p:cNvSpPr/>
              <p:nvPr/>
            </p:nvSpPr>
            <p:spPr>
              <a:xfrm>
                <a:off x="5152395" y="631805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0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AB1E9CF-D380-61A2-62C3-FA7328C35613}"/>
                  </a:ext>
                </a:extLst>
              </p:cNvPr>
              <p:cNvSpPr/>
              <p:nvPr/>
            </p:nvSpPr>
            <p:spPr>
              <a:xfrm>
                <a:off x="5152395" y="649343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D50199A-5F82-ACEA-F68C-1663C46BA051}"/>
                  </a:ext>
                </a:extLst>
              </p:cNvPr>
              <p:cNvSpPr/>
              <p:nvPr/>
            </p:nvSpPr>
            <p:spPr>
              <a:xfrm>
                <a:off x="5152395" y="666882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0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aphic 6">
              <a:extLst>
                <a:ext uri="{FF2B5EF4-FFF2-40B4-BE49-F238E27FC236}">
                  <a16:creationId xmlns:a16="http://schemas.microsoft.com/office/drawing/2014/main" id="{EF1DCD01-735E-E3B3-2A2E-24B87A165A86}"/>
                </a:ext>
              </a:extLst>
            </p:cNvPr>
            <p:cNvGrpSpPr/>
            <p:nvPr/>
          </p:nvGrpSpPr>
          <p:grpSpPr>
            <a:xfrm>
              <a:off x="5327770" y="6142668"/>
              <a:ext cx="86503" cy="612659"/>
              <a:chOff x="5327770" y="6142668"/>
              <a:chExt cx="86503" cy="612659"/>
            </a:xfrm>
            <a:solidFill>
              <a:srgbClr val="4C65AF"/>
            </a:solidFill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EB781E9-F7F8-8E8B-B80F-BC03C0FD38A1}"/>
                  </a:ext>
                </a:extLst>
              </p:cNvPr>
              <p:cNvSpPr/>
              <p:nvPr/>
            </p:nvSpPr>
            <p:spPr>
              <a:xfrm>
                <a:off x="5327770" y="614266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47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DB30603-916D-4776-7F8C-A097164B269D}"/>
                  </a:ext>
                </a:extLst>
              </p:cNvPr>
              <p:cNvSpPr/>
              <p:nvPr/>
            </p:nvSpPr>
            <p:spPr>
              <a:xfrm>
                <a:off x="5327770" y="631805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3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9"/>
                      <a:pt x="67139" y="86503"/>
                      <a:pt x="43252" y="86503"/>
                    </a:cubicBezTo>
                    <a:cubicBezTo>
                      <a:pt x="19365" y="86503"/>
                      <a:pt x="0" y="67139"/>
                      <a:pt x="0" y="43252"/>
                    </a:cubicBezTo>
                    <a:cubicBezTo>
                      <a:pt x="0" y="19364"/>
                      <a:pt x="19365" y="0"/>
                      <a:pt x="43252" y="0"/>
                    </a:cubicBezTo>
                    <a:cubicBezTo>
                      <a:pt x="67139" y="0"/>
                      <a:pt x="86504" y="19364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C4BF54D-B312-5256-961C-FEC5EC1FCD84}"/>
                  </a:ext>
                </a:extLst>
              </p:cNvPr>
              <p:cNvSpPr/>
              <p:nvPr/>
            </p:nvSpPr>
            <p:spPr>
              <a:xfrm>
                <a:off x="5327770" y="649343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47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C63C272-886E-8094-ED36-9FFE962A10EC}"/>
                  </a:ext>
                </a:extLst>
              </p:cNvPr>
              <p:cNvSpPr/>
              <p:nvPr/>
            </p:nvSpPr>
            <p:spPr>
              <a:xfrm>
                <a:off x="5327770" y="666882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9"/>
                      <a:pt x="67139" y="86504"/>
                      <a:pt x="43252" y="86504"/>
                    </a:cubicBezTo>
                    <a:cubicBezTo>
                      <a:pt x="19365" y="86504"/>
                      <a:pt x="0" y="67139"/>
                      <a:pt x="0" y="43252"/>
                    </a:cubicBezTo>
                    <a:cubicBezTo>
                      <a:pt x="0" y="19365"/>
                      <a:pt x="19365" y="0"/>
                      <a:pt x="43252" y="0"/>
                    </a:cubicBezTo>
                    <a:cubicBezTo>
                      <a:pt x="67139" y="0"/>
                      <a:pt x="86504" y="19365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aphic 6">
              <a:extLst>
                <a:ext uri="{FF2B5EF4-FFF2-40B4-BE49-F238E27FC236}">
                  <a16:creationId xmlns:a16="http://schemas.microsoft.com/office/drawing/2014/main" id="{5C83D506-C419-DA6A-DCBE-504A0EE1DB13}"/>
                </a:ext>
              </a:extLst>
            </p:cNvPr>
            <p:cNvGrpSpPr/>
            <p:nvPr/>
          </p:nvGrpSpPr>
          <p:grpSpPr>
            <a:xfrm>
              <a:off x="5503145" y="6142668"/>
              <a:ext cx="86518" cy="612659"/>
              <a:chOff x="5503145" y="6142668"/>
              <a:chExt cx="86518" cy="612659"/>
            </a:xfrm>
            <a:solidFill>
              <a:srgbClr val="4C65AF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95FFB80-74EE-12F0-976A-C84B23E6D00E}"/>
                  </a:ext>
                </a:extLst>
              </p:cNvPr>
              <p:cNvSpPr/>
              <p:nvPr/>
            </p:nvSpPr>
            <p:spPr>
              <a:xfrm>
                <a:off x="5503145" y="614266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47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2484C53-3828-148F-210D-B1DA0AF25C48}"/>
                  </a:ext>
                </a:extLst>
              </p:cNvPr>
              <p:cNvSpPr/>
              <p:nvPr/>
            </p:nvSpPr>
            <p:spPr>
              <a:xfrm>
                <a:off x="5503160" y="6318058"/>
                <a:ext cx="86503" cy="86503"/>
              </a:xfrm>
              <a:custGeom>
                <a:avLst/>
                <a:gdLst>
                  <a:gd name="connsiteX0" fmla="*/ 86503 w 86503"/>
                  <a:gd name="connsiteY0" fmla="*/ 43252 h 86503"/>
                  <a:gd name="connsiteX1" fmla="*/ 43252 w 86503"/>
                  <a:gd name="connsiteY1" fmla="*/ 86503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3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3" y="43252"/>
                    </a:moveTo>
                    <a:cubicBezTo>
                      <a:pt x="86503" y="67139"/>
                      <a:pt x="67139" y="86503"/>
                      <a:pt x="43252" y="86503"/>
                    </a:cubicBezTo>
                    <a:cubicBezTo>
                      <a:pt x="19364" y="86503"/>
                      <a:pt x="0" y="67139"/>
                      <a:pt x="0" y="43252"/>
                    </a:cubicBezTo>
                    <a:cubicBezTo>
                      <a:pt x="0" y="19364"/>
                      <a:pt x="19364" y="0"/>
                      <a:pt x="43252" y="0"/>
                    </a:cubicBezTo>
                    <a:cubicBezTo>
                      <a:pt x="67139" y="0"/>
                      <a:pt x="86503" y="19364"/>
                      <a:pt x="86503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8269C7B-4A22-1400-E565-756D023DAF46}"/>
                  </a:ext>
                </a:extLst>
              </p:cNvPr>
              <p:cNvSpPr/>
              <p:nvPr/>
            </p:nvSpPr>
            <p:spPr>
              <a:xfrm>
                <a:off x="5503160" y="649343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7" y="0"/>
                      <a:pt x="43252" y="0"/>
                    </a:cubicBezTo>
                    <a:cubicBezTo>
                      <a:pt x="67132" y="15"/>
                      <a:pt x="86489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D605B0F-3375-935C-7AA9-EDB333198A46}"/>
                  </a:ext>
                </a:extLst>
              </p:cNvPr>
              <p:cNvSpPr/>
              <p:nvPr/>
            </p:nvSpPr>
            <p:spPr>
              <a:xfrm>
                <a:off x="5503160" y="666882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7" y="0"/>
                      <a:pt x="43252" y="0"/>
                    </a:cubicBezTo>
                    <a:cubicBezTo>
                      <a:pt x="67132" y="0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6" name="Graphic 6">
            <a:extLst>
              <a:ext uri="{FF2B5EF4-FFF2-40B4-BE49-F238E27FC236}">
                <a16:creationId xmlns:a16="http://schemas.microsoft.com/office/drawing/2014/main" id="{4554457E-D871-1B2F-E611-3DCEB1336ACC}"/>
              </a:ext>
            </a:extLst>
          </p:cNvPr>
          <p:cNvGrpSpPr/>
          <p:nvPr/>
        </p:nvGrpSpPr>
        <p:grpSpPr>
          <a:xfrm>
            <a:off x="4933409" y="5945143"/>
            <a:ext cx="1205402" cy="912856"/>
            <a:chOff x="3771359" y="5945143"/>
            <a:chExt cx="1205402" cy="912856"/>
          </a:xfrm>
          <a:solidFill>
            <a:srgbClr val="ECB52B"/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6C0B14B-5767-5E1E-EA25-42B8CE32D951}"/>
                </a:ext>
              </a:extLst>
            </p:cNvPr>
            <p:cNvSpPr/>
            <p:nvPr/>
          </p:nvSpPr>
          <p:spPr>
            <a:xfrm>
              <a:off x="3771359" y="5945143"/>
              <a:ext cx="1205402" cy="912856"/>
            </a:xfrm>
            <a:custGeom>
              <a:avLst/>
              <a:gdLst>
                <a:gd name="connsiteX0" fmla="*/ 1205402 w 1205402"/>
                <a:gd name="connsiteY0" fmla="*/ 602549 h 912856"/>
                <a:gd name="connsiteX1" fmla="*/ 1205402 w 1205402"/>
                <a:gd name="connsiteY1" fmla="*/ 912857 h 912856"/>
                <a:gd name="connsiteX2" fmla="*/ 1190221 w 1205402"/>
                <a:gd name="connsiteY2" fmla="*/ 912857 h 912856"/>
                <a:gd name="connsiteX3" fmla="*/ 1190221 w 1205402"/>
                <a:gd name="connsiteY3" fmla="*/ 602549 h 912856"/>
                <a:gd name="connsiteX4" fmla="*/ 602701 w 1205402"/>
                <a:gd name="connsiteY4" fmla="*/ 15181 h 912856"/>
                <a:gd name="connsiteX5" fmla="*/ 15181 w 1205402"/>
                <a:gd name="connsiteY5" fmla="*/ 602549 h 912856"/>
                <a:gd name="connsiteX6" fmla="*/ 15181 w 1205402"/>
                <a:gd name="connsiteY6" fmla="*/ 912857 h 912856"/>
                <a:gd name="connsiteX7" fmla="*/ 0 w 1205402"/>
                <a:gd name="connsiteY7" fmla="*/ 912857 h 912856"/>
                <a:gd name="connsiteX8" fmla="*/ 0 w 1205402"/>
                <a:gd name="connsiteY8" fmla="*/ 602549 h 912856"/>
                <a:gd name="connsiteX9" fmla="*/ 602701 w 1205402"/>
                <a:gd name="connsiteY9" fmla="*/ 0 h 912856"/>
                <a:gd name="connsiteX10" fmla="*/ 1205402 w 1205402"/>
                <a:gd name="connsiteY10" fmla="*/ 602549 h 91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5402" h="912856">
                  <a:moveTo>
                    <a:pt x="1205402" y="602549"/>
                  </a:moveTo>
                  <a:lnTo>
                    <a:pt x="1205402" y="912857"/>
                  </a:lnTo>
                  <a:lnTo>
                    <a:pt x="1190221" y="912857"/>
                  </a:lnTo>
                  <a:lnTo>
                    <a:pt x="1190221" y="602549"/>
                  </a:lnTo>
                  <a:cubicBezTo>
                    <a:pt x="1190221" y="278731"/>
                    <a:pt x="926672" y="15181"/>
                    <a:pt x="602701" y="15181"/>
                  </a:cubicBezTo>
                  <a:cubicBezTo>
                    <a:pt x="278730" y="15181"/>
                    <a:pt x="15181" y="278731"/>
                    <a:pt x="15181" y="602549"/>
                  </a:cubicBezTo>
                  <a:lnTo>
                    <a:pt x="15181" y="912857"/>
                  </a:lnTo>
                  <a:lnTo>
                    <a:pt x="0" y="912857"/>
                  </a:lnTo>
                  <a:lnTo>
                    <a:pt x="0" y="602549"/>
                  </a:lnTo>
                  <a:cubicBezTo>
                    <a:pt x="0" y="270380"/>
                    <a:pt x="270381" y="0"/>
                    <a:pt x="602701" y="0"/>
                  </a:cubicBezTo>
                  <a:cubicBezTo>
                    <a:pt x="935022" y="0"/>
                    <a:pt x="1205402" y="270380"/>
                    <a:pt x="1205402" y="602549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D34DB55-CC24-2E84-69B1-3A6B020C1D6A}"/>
                </a:ext>
              </a:extLst>
            </p:cNvPr>
            <p:cNvSpPr/>
            <p:nvPr/>
          </p:nvSpPr>
          <p:spPr>
            <a:xfrm>
              <a:off x="3872163" y="6077980"/>
              <a:ext cx="1003793" cy="780019"/>
            </a:xfrm>
            <a:custGeom>
              <a:avLst/>
              <a:gdLst>
                <a:gd name="connsiteX0" fmla="*/ 1003793 w 1003793"/>
                <a:gd name="connsiteY0" fmla="*/ 501897 h 780019"/>
                <a:gd name="connsiteX1" fmla="*/ 1003793 w 1003793"/>
                <a:gd name="connsiteY1" fmla="*/ 780020 h 780019"/>
                <a:gd name="connsiteX2" fmla="*/ 988612 w 1003793"/>
                <a:gd name="connsiteY2" fmla="*/ 780020 h 780019"/>
                <a:gd name="connsiteX3" fmla="*/ 988612 w 1003793"/>
                <a:gd name="connsiteY3" fmla="*/ 501897 h 780019"/>
                <a:gd name="connsiteX4" fmla="*/ 501897 w 1003793"/>
                <a:gd name="connsiteY4" fmla="*/ 15181 h 780019"/>
                <a:gd name="connsiteX5" fmla="*/ 15181 w 1003793"/>
                <a:gd name="connsiteY5" fmla="*/ 501897 h 780019"/>
                <a:gd name="connsiteX6" fmla="*/ 15181 w 1003793"/>
                <a:gd name="connsiteY6" fmla="*/ 780020 h 780019"/>
                <a:gd name="connsiteX7" fmla="*/ 0 w 1003793"/>
                <a:gd name="connsiteY7" fmla="*/ 780020 h 780019"/>
                <a:gd name="connsiteX8" fmla="*/ 0 w 1003793"/>
                <a:gd name="connsiteY8" fmla="*/ 501897 h 780019"/>
                <a:gd name="connsiteX9" fmla="*/ 501897 w 1003793"/>
                <a:gd name="connsiteY9" fmla="*/ 0 h 780019"/>
                <a:gd name="connsiteX10" fmla="*/ 1003793 w 1003793"/>
                <a:gd name="connsiteY10" fmla="*/ 501897 h 7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3793" h="780019">
                  <a:moveTo>
                    <a:pt x="1003793" y="501897"/>
                  </a:moveTo>
                  <a:lnTo>
                    <a:pt x="1003793" y="780020"/>
                  </a:lnTo>
                  <a:lnTo>
                    <a:pt x="988612" y="780020"/>
                  </a:lnTo>
                  <a:lnTo>
                    <a:pt x="988612" y="501897"/>
                  </a:lnTo>
                  <a:cubicBezTo>
                    <a:pt x="988612" y="233490"/>
                    <a:pt x="770303" y="15181"/>
                    <a:pt x="501897" y="15181"/>
                  </a:cubicBezTo>
                  <a:cubicBezTo>
                    <a:pt x="233490" y="15181"/>
                    <a:pt x="15181" y="233490"/>
                    <a:pt x="15181" y="501897"/>
                  </a:cubicBezTo>
                  <a:lnTo>
                    <a:pt x="15181" y="780020"/>
                  </a:lnTo>
                  <a:lnTo>
                    <a:pt x="0" y="780020"/>
                  </a:lnTo>
                  <a:lnTo>
                    <a:pt x="0" y="501897"/>
                  </a:lnTo>
                  <a:cubicBezTo>
                    <a:pt x="0" y="225140"/>
                    <a:pt x="225140" y="0"/>
                    <a:pt x="501897" y="0"/>
                  </a:cubicBezTo>
                  <a:cubicBezTo>
                    <a:pt x="778653" y="0"/>
                    <a:pt x="1003793" y="225140"/>
                    <a:pt x="1003793" y="501897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2A1040A-C45E-1183-BA32-6C6BA3B5BABB}"/>
                </a:ext>
              </a:extLst>
            </p:cNvPr>
            <p:cNvSpPr/>
            <p:nvPr/>
          </p:nvSpPr>
          <p:spPr>
            <a:xfrm>
              <a:off x="3972816" y="6210817"/>
              <a:ext cx="802487" cy="647182"/>
            </a:xfrm>
            <a:custGeom>
              <a:avLst/>
              <a:gdLst>
                <a:gd name="connsiteX0" fmla="*/ 802488 w 802487"/>
                <a:gd name="connsiteY0" fmla="*/ 401244 h 647182"/>
                <a:gd name="connsiteX1" fmla="*/ 802488 w 802487"/>
                <a:gd name="connsiteY1" fmla="*/ 647183 h 647182"/>
                <a:gd name="connsiteX2" fmla="*/ 787306 w 802487"/>
                <a:gd name="connsiteY2" fmla="*/ 647183 h 647182"/>
                <a:gd name="connsiteX3" fmla="*/ 787306 w 802487"/>
                <a:gd name="connsiteY3" fmla="*/ 401244 h 647182"/>
                <a:gd name="connsiteX4" fmla="*/ 401244 w 802487"/>
                <a:gd name="connsiteY4" fmla="*/ 15181 h 647182"/>
                <a:gd name="connsiteX5" fmla="*/ 15181 w 802487"/>
                <a:gd name="connsiteY5" fmla="*/ 401244 h 647182"/>
                <a:gd name="connsiteX6" fmla="*/ 15181 w 802487"/>
                <a:gd name="connsiteY6" fmla="*/ 647183 h 647182"/>
                <a:gd name="connsiteX7" fmla="*/ 0 w 802487"/>
                <a:gd name="connsiteY7" fmla="*/ 647183 h 647182"/>
                <a:gd name="connsiteX8" fmla="*/ 0 w 802487"/>
                <a:gd name="connsiteY8" fmla="*/ 401244 h 647182"/>
                <a:gd name="connsiteX9" fmla="*/ 401244 w 802487"/>
                <a:gd name="connsiteY9" fmla="*/ 0 h 647182"/>
                <a:gd name="connsiteX10" fmla="*/ 802488 w 802487"/>
                <a:gd name="connsiteY10" fmla="*/ 401244 h 64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487" h="647182">
                  <a:moveTo>
                    <a:pt x="802488" y="401244"/>
                  </a:moveTo>
                  <a:lnTo>
                    <a:pt x="802488" y="647183"/>
                  </a:lnTo>
                  <a:lnTo>
                    <a:pt x="787306" y="647183"/>
                  </a:lnTo>
                  <a:lnTo>
                    <a:pt x="787306" y="401244"/>
                  </a:lnTo>
                  <a:cubicBezTo>
                    <a:pt x="787306" y="188401"/>
                    <a:pt x="614087" y="15181"/>
                    <a:pt x="401244" y="15181"/>
                  </a:cubicBezTo>
                  <a:cubicBezTo>
                    <a:pt x="188401" y="15181"/>
                    <a:pt x="15181" y="188401"/>
                    <a:pt x="15181" y="401244"/>
                  </a:cubicBezTo>
                  <a:lnTo>
                    <a:pt x="15181" y="647183"/>
                  </a:lnTo>
                  <a:lnTo>
                    <a:pt x="0" y="647183"/>
                  </a:lnTo>
                  <a:lnTo>
                    <a:pt x="0" y="401244"/>
                  </a:lnTo>
                  <a:cubicBezTo>
                    <a:pt x="0" y="180051"/>
                    <a:pt x="180051" y="0"/>
                    <a:pt x="401244" y="0"/>
                  </a:cubicBezTo>
                  <a:cubicBezTo>
                    <a:pt x="622437" y="0"/>
                    <a:pt x="802488" y="180051"/>
                    <a:pt x="802488" y="401244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2978E72-EB92-660C-8CBD-1454560CCA2E}"/>
                </a:ext>
              </a:extLst>
            </p:cNvPr>
            <p:cNvSpPr/>
            <p:nvPr/>
          </p:nvSpPr>
          <p:spPr>
            <a:xfrm>
              <a:off x="4073620" y="6343654"/>
              <a:ext cx="600879" cy="514345"/>
            </a:xfrm>
            <a:custGeom>
              <a:avLst/>
              <a:gdLst>
                <a:gd name="connsiteX0" fmla="*/ 600879 w 600879"/>
                <a:gd name="connsiteY0" fmla="*/ 300592 h 514345"/>
                <a:gd name="connsiteX1" fmla="*/ 600879 w 600879"/>
                <a:gd name="connsiteY1" fmla="*/ 514345 h 514345"/>
                <a:gd name="connsiteX2" fmla="*/ 585698 w 600879"/>
                <a:gd name="connsiteY2" fmla="*/ 514345 h 514345"/>
                <a:gd name="connsiteX3" fmla="*/ 585698 w 600879"/>
                <a:gd name="connsiteY3" fmla="*/ 300592 h 514345"/>
                <a:gd name="connsiteX4" fmla="*/ 300440 w 600879"/>
                <a:gd name="connsiteY4" fmla="*/ 15181 h 514345"/>
                <a:gd name="connsiteX5" fmla="*/ 15181 w 600879"/>
                <a:gd name="connsiteY5" fmla="*/ 300592 h 514345"/>
                <a:gd name="connsiteX6" fmla="*/ 15181 w 600879"/>
                <a:gd name="connsiteY6" fmla="*/ 514345 h 514345"/>
                <a:gd name="connsiteX7" fmla="*/ 0 w 600879"/>
                <a:gd name="connsiteY7" fmla="*/ 514345 h 514345"/>
                <a:gd name="connsiteX8" fmla="*/ 0 w 600879"/>
                <a:gd name="connsiteY8" fmla="*/ 300592 h 514345"/>
                <a:gd name="connsiteX9" fmla="*/ 300440 w 600879"/>
                <a:gd name="connsiteY9" fmla="*/ 0 h 514345"/>
                <a:gd name="connsiteX10" fmla="*/ 600879 w 600879"/>
                <a:gd name="connsiteY10" fmla="*/ 300592 h 51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0879" h="514345">
                  <a:moveTo>
                    <a:pt x="600879" y="300592"/>
                  </a:moveTo>
                  <a:lnTo>
                    <a:pt x="600879" y="514345"/>
                  </a:lnTo>
                  <a:lnTo>
                    <a:pt x="585698" y="514345"/>
                  </a:lnTo>
                  <a:lnTo>
                    <a:pt x="585698" y="300592"/>
                  </a:lnTo>
                  <a:cubicBezTo>
                    <a:pt x="585698" y="143160"/>
                    <a:pt x="457719" y="15181"/>
                    <a:pt x="300440" y="15181"/>
                  </a:cubicBezTo>
                  <a:cubicBezTo>
                    <a:pt x="143161" y="15181"/>
                    <a:pt x="15181" y="143160"/>
                    <a:pt x="15181" y="300592"/>
                  </a:cubicBezTo>
                  <a:lnTo>
                    <a:pt x="15181" y="514345"/>
                  </a:lnTo>
                  <a:lnTo>
                    <a:pt x="0" y="514345"/>
                  </a:lnTo>
                  <a:lnTo>
                    <a:pt x="0" y="300592"/>
                  </a:lnTo>
                  <a:cubicBezTo>
                    <a:pt x="0" y="134811"/>
                    <a:pt x="134811" y="0"/>
                    <a:pt x="300440" y="0"/>
                  </a:cubicBezTo>
                  <a:cubicBezTo>
                    <a:pt x="466069" y="0"/>
                    <a:pt x="600879" y="134811"/>
                    <a:pt x="600879" y="300592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64F6002-3483-D6F5-6918-6ECCB3A262DF}"/>
                </a:ext>
              </a:extLst>
            </p:cNvPr>
            <p:cNvSpPr/>
            <p:nvPr/>
          </p:nvSpPr>
          <p:spPr>
            <a:xfrm>
              <a:off x="4174273" y="6476491"/>
              <a:ext cx="399574" cy="381508"/>
            </a:xfrm>
            <a:custGeom>
              <a:avLst/>
              <a:gdLst>
                <a:gd name="connsiteX0" fmla="*/ 399574 w 399574"/>
                <a:gd name="connsiteY0" fmla="*/ 199787 h 381508"/>
                <a:gd name="connsiteX1" fmla="*/ 399574 w 399574"/>
                <a:gd name="connsiteY1" fmla="*/ 381508 h 381508"/>
                <a:gd name="connsiteX2" fmla="*/ 384393 w 399574"/>
                <a:gd name="connsiteY2" fmla="*/ 381508 h 381508"/>
                <a:gd name="connsiteX3" fmla="*/ 384393 w 399574"/>
                <a:gd name="connsiteY3" fmla="*/ 199787 h 381508"/>
                <a:gd name="connsiteX4" fmla="*/ 199787 w 399574"/>
                <a:gd name="connsiteY4" fmla="*/ 15181 h 381508"/>
                <a:gd name="connsiteX5" fmla="*/ 15181 w 399574"/>
                <a:gd name="connsiteY5" fmla="*/ 199787 h 381508"/>
                <a:gd name="connsiteX6" fmla="*/ 15181 w 399574"/>
                <a:gd name="connsiteY6" fmla="*/ 381508 h 381508"/>
                <a:gd name="connsiteX7" fmla="*/ 0 w 399574"/>
                <a:gd name="connsiteY7" fmla="*/ 381508 h 381508"/>
                <a:gd name="connsiteX8" fmla="*/ 0 w 399574"/>
                <a:gd name="connsiteY8" fmla="*/ 199787 h 381508"/>
                <a:gd name="connsiteX9" fmla="*/ 199787 w 399574"/>
                <a:gd name="connsiteY9" fmla="*/ 0 h 381508"/>
                <a:gd name="connsiteX10" fmla="*/ 399574 w 399574"/>
                <a:gd name="connsiteY10" fmla="*/ 199787 h 38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574" h="381508">
                  <a:moveTo>
                    <a:pt x="399574" y="199787"/>
                  </a:moveTo>
                  <a:lnTo>
                    <a:pt x="399574" y="381508"/>
                  </a:lnTo>
                  <a:lnTo>
                    <a:pt x="384393" y="381508"/>
                  </a:lnTo>
                  <a:lnTo>
                    <a:pt x="384393" y="199787"/>
                  </a:lnTo>
                  <a:cubicBezTo>
                    <a:pt x="384393" y="98072"/>
                    <a:pt x="301503" y="15181"/>
                    <a:pt x="199787" y="15181"/>
                  </a:cubicBezTo>
                  <a:cubicBezTo>
                    <a:pt x="97920" y="15181"/>
                    <a:pt x="15181" y="98072"/>
                    <a:pt x="15181" y="199787"/>
                  </a:cubicBezTo>
                  <a:lnTo>
                    <a:pt x="15181" y="381508"/>
                  </a:lnTo>
                  <a:lnTo>
                    <a:pt x="0" y="381508"/>
                  </a:lnTo>
                  <a:lnTo>
                    <a:pt x="0" y="199787"/>
                  </a:lnTo>
                  <a:cubicBezTo>
                    <a:pt x="0" y="89722"/>
                    <a:pt x="89570" y="0"/>
                    <a:pt x="199787" y="0"/>
                  </a:cubicBezTo>
                  <a:cubicBezTo>
                    <a:pt x="309852" y="0"/>
                    <a:pt x="399574" y="89722"/>
                    <a:pt x="399574" y="199787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C78E517-02FE-E09E-0799-E8AD86C7DF18}"/>
                </a:ext>
              </a:extLst>
            </p:cNvPr>
            <p:cNvSpPr/>
            <p:nvPr/>
          </p:nvSpPr>
          <p:spPr>
            <a:xfrm>
              <a:off x="4274926" y="6624662"/>
              <a:ext cx="198117" cy="233337"/>
            </a:xfrm>
            <a:custGeom>
              <a:avLst/>
              <a:gdLst>
                <a:gd name="connsiteX0" fmla="*/ 198117 w 198117"/>
                <a:gd name="connsiteY0" fmla="*/ 98982 h 233337"/>
                <a:gd name="connsiteX1" fmla="*/ 198117 w 198117"/>
                <a:gd name="connsiteY1" fmla="*/ 233338 h 233337"/>
                <a:gd name="connsiteX2" fmla="*/ 182936 w 198117"/>
                <a:gd name="connsiteY2" fmla="*/ 233338 h 233337"/>
                <a:gd name="connsiteX3" fmla="*/ 182936 w 198117"/>
                <a:gd name="connsiteY3" fmla="*/ 98982 h 233337"/>
                <a:gd name="connsiteX4" fmla="*/ 99134 w 198117"/>
                <a:gd name="connsiteY4" fmla="*/ 15181 h 233337"/>
                <a:gd name="connsiteX5" fmla="*/ 15181 w 198117"/>
                <a:gd name="connsiteY5" fmla="*/ 98982 h 233337"/>
                <a:gd name="connsiteX6" fmla="*/ 15181 w 198117"/>
                <a:gd name="connsiteY6" fmla="*/ 233338 h 233337"/>
                <a:gd name="connsiteX7" fmla="*/ 0 w 198117"/>
                <a:gd name="connsiteY7" fmla="*/ 233338 h 233337"/>
                <a:gd name="connsiteX8" fmla="*/ 0 w 198117"/>
                <a:gd name="connsiteY8" fmla="*/ 98982 h 233337"/>
                <a:gd name="connsiteX9" fmla="*/ 99134 w 198117"/>
                <a:gd name="connsiteY9" fmla="*/ 0 h 233337"/>
                <a:gd name="connsiteX10" fmla="*/ 198117 w 198117"/>
                <a:gd name="connsiteY10" fmla="*/ 98982 h 2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8117" h="233337">
                  <a:moveTo>
                    <a:pt x="198117" y="98982"/>
                  </a:moveTo>
                  <a:lnTo>
                    <a:pt x="198117" y="233338"/>
                  </a:lnTo>
                  <a:lnTo>
                    <a:pt x="182936" y="233338"/>
                  </a:lnTo>
                  <a:lnTo>
                    <a:pt x="182936" y="98982"/>
                  </a:lnTo>
                  <a:cubicBezTo>
                    <a:pt x="182936" y="52679"/>
                    <a:pt x="145438" y="15181"/>
                    <a:pt x="99134" y="15181"/>
                  </a:cubicBezTo>
                  <a:cubicBezTo>
                    <a:pt x="52831" y="15181"/>
                    <a:pt x="15181" y="52679"/>
                    <a:pt x="15181" y="98982"/>
                  </a:cubicBezTo>
                  <a:lnTo>
                    <a:pt x="15181" y="233338"/>
                  </a:lnTo>
                  <a:lnTo>
                    <a:pt x="0" y="233338"/>
                  </a:lnTo>
                  <a:lnTo>
                    <a:pt x="0" y="98982"/>
                  </a:lnTo>
                  <a:cubicBezTo>
                    <a:pt x="0" y="44329"/>
                    <a:pt x="44481" y="0"/>
                    <a:pt x="99134" y="0"/>
                  </a:cubicBezTo>
                  <a:cubicBezTo>
                    <a:pt x="153788" y="0"/>
                    <a:pt x="198117" y="44329"/>
                    <a:pt x="198117" y="98982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aphic 6">
            <a:extLst>
              <a:ext uri="{FF2B5EF4-FFF2-40B4-BE49-F238E27FC236}">
                <a16:creationId xmlns:a16="http://schemas.microsoft.com/office/drawing/2014/main" id="{9BDD99B2-CB1A-FD6B-A103-D03DA0D767D2}"/>
              </a:ext>
            </a:extLst>
          </p:cNvPr>
          <p:cNvGrpSpPr/>
          <p:nvPr/>
        </p:nvGrpSpPr>
        <p:grpSpPr>
          <a:xfrm>
            <a:off x="1960013" y="449527"/>
            <a:ext cx="953390" cy="311446"/>
            <a:chOff x="797963" y="449527"/>
            <a:chExt cx="953390" cy="311446"/>
          </a:xfrm>
          <a:solidFill>
            <a:srgbClr val="96B7FC"/>
          </a:solidFill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59AA3A6-7A9B-CD9D-C418-B0533381882F}"/>
                </a:ext>
              </a:extLst>
            </p:cNvPr>
            <p:cNvSpPr/>
            <p:nvPr/>
          </p:nvSpPr>
          <p:spPr>
            <a:xfrm>
              <a:off x="797963" y="449527"/>
              <a:ext cx="201122" cy="311446"/>
            </a:xfrm>
            <a:custGeom>
              <a:avLst/>
              <a:gdLst>
                <a:gd name="connsiteX0" fmla="*/ 0 w 201122"/>
                <a:gd name="connsiteY0" fmla="*/ 311446 h 311446"/>
                <a:gd name="connsiteX1" fmla="*/ 0 w 201122"/>
                <a:gd name="connsiteY1" fmla="*/ 226400 h 311446"/>
                <a:gd name="connsiteX2" fmla="*/ 91362 w 201122"/>
                <a:gd name="connsiteY2" fmla="*/ 155731 h 311446"/>
                <a:gd name="connsiteX3" fmla="*/ 0 w 201122"/>
                <a:gd name="connsiteY3" fmla="*/ 85046 h 311446"/>
                <a:gd name="connsiteX4" fmla="*/ 0 w 201122"/>
                <a:gd name="connsiteY4" fmla="*/ 0 h 311446"/>
                <a:gd name="connsiteX5" fmla="*/ 201123 w 201122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22" h="311446">
                  <a:moveTo>
                    <a:pt x="0" y="311446"/>
                  </a:moveTo>
                  <a:lnTo>
                    <a:pt x="0" y="226400"/>
                  </a:lnTo>
                  <a:lnTo>
                    <a:pt x="91362" y="155731"/>
                  </a:lnTo>
                  <a:lnTo>
                    <a:pt x="0" y="85046"/>
                  </a:lnTo>
                  <a:lnTo>
                    <a:pt x="0" y="0"/>
                  </a:lnTo>
                  <a:lnTo>
                    <a:pt x="201123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4AA9D0B-BCE5-42CC-7FEB-FCC99F191379}"/>
                </a:ext>
              </a:extLst>
            </p:cNvPr>
            <p:cNvSpPr/>
            <p:nvPr/>
          </p:nvSpPr>
          <p:spPr>
            <a:xfrm>
              <a:off x="1046786" y="449527"/>
              <a:ext cx="201259" cy="311446"/>
            </a:xfrm>
            <a:custGeom>
              <a:avLst/>
              <a:gdLst>
                <a:gd name="connsiteX0" fmla="*/ 0 w 201259"/>
                <a:gd name="connsiteY0" fmla="*/ 311446 h 311446"/>
                <a:gd name="connsiteX1" fmla="*/ 0 w 201259"/>
                <a:gd name="connsiteY1" fmla="*/ 226400 h 311446"/>
                <a:gd name="connsiteX2" fmla="*/ 91498 w 201259"/>
                <a:gd name="connsiteY2" fmla="*/ 155731 h 311446"/>
                <a:gd name="connsiteX3" fmla="*/ 0 w 201259"/>
                <a:gd name="connsiteY3" fmla="*/ 84925 h 311446"/>
                <a:gd name="connsiteX4" fmla="*/ 0 w 201259"/>
                <a:gd name="connsiteY4" fmla="*/ 0 h 311446"/>
                <a:gd name="connsiteX5" fmla="*/ 201260 w 201259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59" h="311446">
                  <a:moveTo>
                    <a:pt x="0" y="311446"/>
                  </a:moveTo>
                  <a:lnTo>
                    <a:pt x="0" y="226400"/>
                  </a:lnTo>
                  <a:lnTo>
                    <a:pt x="91498" y="155731"/>
                  </a:lnTo>
                  <a:lnTo>
                    <a:pt x="0" y="84925"/>
                  </a:lnTo>
                  <a:lnTo>
                    <a:pt x="0" y="0"/>
                  </a:lnTo>
                  <a:lnTo>
                    <a:pt x="201260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F2A246D-903B-A2FD-D04E-B4790D650C8E}"/>
                </a:ext>
              </a:extLst>
            </p:cNvPr>
            <p:cNvSpPr/>
            <p:nvPr/>
          </p:nvSpPr>
          <p:spPr>
            <a:xfrm>
              <a:off x="1301257" y="449527"/>
              <a:ext cx="201259" cy="311446"/>
            </a:xfrm>
            <a:custGeom>
              <a:avLst/>
              <a:gdLst>
                <a:gd name="connsiteX0" fmla="*/ 0 w 201259"/>
                <a:gd name="connsiteY0" fmla="*/ 311446 h 311446"/>
                <a:gd name="connsiteX1" fmla="*/ 0 w 201259"/>
                <a:gd name="connsiteY1" fmla="*/ 226400 h 311446"/>
                <a:gd name="connsiteX2" fmla="*/ 91498 w 201259"/>
                <a:gd name="connsiteY2" fmla="*/ 155731 h 311446"/>
                <a:gd name="connsiteX3" fmla="*/ 0 w 201259"/>
                <a:gd name="connsiteY3" fmla="*/ 84925 h 311446"/>
                <a:gd name="connsiteX4" fmla="*/ 0 w 201259"/>
                <a:gd name="connsiteY4" fmla="*/ 0 h 311446"/>
                <a:gd name="connsiteX5" fmla="*/ 201260 w 201259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59" h="311446">
                  <a:moveTo>
                    <a:pt x="0" y="311446"/>
                  </a:moveTo>
                  <a:lnTo>
                    <a:pt x="0" y="226400"/>
                  </a:lnTo>
                  <a:lnTo>
                    <a:pt x="91498" y="155731"/>
                  </a:lnTo>
                  <a:lnTo>
                    <a:pt x="0" y="84925"/>
                  </a:lnTo>
                  <a:lnTo>
                    <a:pt x="0" y="0"/>
                  </a:lnTo>
                  <a:lnTo>
                    <a:pt x="201260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342B84F-1F86-2056-9026-86475C8E1760}"/>
                </a:ext>
              </a:extLst>
            </p:cNvPr>
            <p:cNvSpPr/>
            <p:nvPr/>
          </p:nvSpPr>
          <p:spPr>
            <a:xfrm>
              <a:off x="1550216" y="449527"/>
              <a:ext cx="201138" cy="311446"/>
            </a:xfrm>
            <a:custGeom>
              <a:avLst/>
              <a:gdLst>
                <a:gd name="connsiteX0" fmla="*/ 0 w 201138"/>
                <a:gd name="connsiteY0" fmla="*/ 311446 h 311446"/>
                <a:gd name="connsiteX1" fmla="*/ 0 w 201138"/>
                <a:gd name="connsiteY1" fmla="*/ 226400 h 311446"/>
                <a:gd name="connsiteX2" fmla="*/ 91498 w 201138"/>
                <a:gd name="connsiteY2" fmla="*/ 155731 h 311446"/>
                <a:gd name="connsiteX3" fmla="*/ 0 w 201138"/>
                <a:gd name="connsiteY3" fmla="*/ 84925 h 311446"/>
                <a:gd name="connsiteX4" fmla="*/ 0 w 201138"/>
                <a:gd name="connsiteY4" fmla="*/ 0 h 311446"/>
                <a:gd name="connsiteX5" fmla="*/ 201138 w 201138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8" h="311446">
                  <a:moveTo>
                    <a:pt x="0" y="311446"/>
                  </a:moveTo>
                  <a:lnTo>
                    <a:pt x="0" y="226400"/>
                  </a:lnTo>
                  <a:lnTo>
                    <a:pt x="91498" y="155731"/>
                  </a:lnTo>
                  <a:lnTo>
                    <a:pt x="0" y="84925"/>
                  </a:lnTo>
                  <a:lnTo>
                    <a:pt x="0" y="0"/>
                  </a:lnTo>
                  <a:lnTo>
                    <a:pt x="201138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8" name="Graphic 6">
            <a:extLst>
              <a:ext uri="{FF2B5EF4-FFF2-40B4-BE49-F238E27FC236}">
                <a16:creationId xmlns:a16="http://schemas.microsoft.com/office/drawing/2014/main" id="{1CBFAAE6-B761-F9C1-84E0-D59C5894A2D1}"/>
              </a:ext>
            </a:extLst>
          </p:cNvPr>
          <p:cNvGrpSpPr/>
          <p:nvPr/>
        </p:nvGrpSpPr>
        <p:grpSpPr>
          <a:xfrm>
            <a:off x="1664219" y="6343654"/>
            <a:ext cx="811809" cy="346029"/>
            <a:chOff x="502169" y="6343654"/>
            <a:chExt cx="811809" cy="346029"/>
          </a:xfrm>
          <a:solidFill>
            <a:srgbClr val="96B7FC"/>
          </a:solidFill>
        </p:grpSpPr>
        <p:grpSp>
          <p:nvGrpSpPr>
            <p:cNvPr id="129" name="Graphic 6">
              <a:extLst>
                <a:ext uri="{FF2B5EF4-FFF2-40B4-BE49-F238E27FC236}">
                  <a16:creationId xmlns:a16="http://schemas.microsoft.com/office/drawing/2014/main" id="{0A93EBD0-6219-4676-478C-354B68FBCC3A}"/>
                </a:ext>
              </a:extLst>
            </p:cNvPr>
            <p:cNvGrpSpPr/>
            <p:nvPr/>
          </p:nvGrpSpPr>
          <p:grpSpPr>
            <a:xfrm>
              <a:off x="502169" y="6651275"/>
              <a:ext cx="499831" cy="38408"/>
              <a:chOff x="502169" y="6651275"/>
              <a:chExt cx="499831" cy="38408"/>
            </a:xfrm>
            <a:solidFill>
              <a:srgbClr val="96B7FC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74899B8-3FBF-C8D9-05C9-14912814C0C3}"/>
                  </a:ext>
                </a:extLst>
              </p:cNvPr>
              <p:cNvSpPr/>
              <p:nvPr/>
            </p:nvSpPr>
            <p:spPr>
              <a:xfrm>
                <a:off x="502169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16" y="38409"/>
                      <a:pt x="19204" y="38409"/>
                    </a:cubicBezTo>
                    <a:cubicBezTo>
                      <a:pt x="8593" y="38409"/>
                      <a:pt x="0" y="29816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E415711-B48E-C430-96FE-35CDA86CD454}"/>
                  </a:ext>
                </a:extLst>
              </p:cNvPr>
              <p:cNvSpPr/>
              <p:nvPr/>
            </p:nvSpPr>
            <p:spPr>
              <a:xfrm>
                <a:off x="655972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01" y="38409"/>
                      <a:pt x="19204" y="38409"/>
                    </a:cubicBezTo>
                    <a:cubicBezTo>
                      <a:pt x="8608" y="38409"/>
                      <a:pt x="0" y="29816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A76A359C-8B6C-87A0-9B3E-FC085A343032}"/>
                  </a:ext>
                </a:extLst>
              </p:cNvPr>
              <p:cNvSpPr/>
              <p:nvPr/>
            </p:nvSpPr>
            <p:spPr>
              <a:xfrm>
                <a:off x="809775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16" y="38409"/>
                      <a:pt x="19204" y="38409"/>
                    </a:cubicBezTo>
                    <a:cubicBezTo>
                      <a:pt x="8593" y="38409"/>
                      <a:pt x="0" y="29816"/>
                      <a:pt x="0" y="19205"/>
                    </a:cubicBezTo>
                    <a:cubicBezTo>
                      <a:pt x="0" y="8593"/>
                      <a:pt x="8608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775DB821-1A12-84AD-49D0-5A8A5FD52095}"/>
                  </a:ext>
                </a:extLst>
              </p:cNvPr>
              <p:cNvSpPr/>
              <p:nvPr/>
            </p:nvSpPr>
            <p:spPr>
              <a:xfrm>
                <a:off x="963592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01" y="38409"/>
                      <a:pt x="19204" y="38409"/>
                    </a:cubicBezTo>
                    <a:cubicBezTo>
                      <a:pt x="8593" y="38409"/>
                      <a:pt x="0" y="29816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Graphic 6">
              <a:extLst>
                <a:ext uri="{FF2B5EF4-FFF2-40B4-BE49-F238E27FC236}">
                  <a16:creationId xmlns:a16="http://schemas.microsoft.com/office/drawing/2014/main" id="{FFF70A21-461D-6953-CAED-D31826D9CFFB}"/>
                </a:ext>
              </a:extLst>
            </p:cNvPr>
            <p:cNvGrpSpPr/>
            <p:nvPr/>
          </p:nvGrpSpPr>
          <p:grpSpPr>
            <a:xfrm>
              <a:off x="502169" y="6497457"/>
              <a:ext cx="499831" cy="38423"/>
              <a:chOff x="502169" y="6497457"/>
              <a:chExt cx="499831" cy="38423"/>
            </a:xfrm>
            <a:solidFill>
              <a:srgbClr val="96B7FC"/>
            </a:solidFill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2DDB84B-FF1D-98E7-2644-629809BFB53D}"/>
                  </a:ext>
                </a:extLst>
              </p:cNvPr>
              <p:cNvSpPr/>
              <p:nvPr/>
            </p:nvSpPr>
            <p:spPr>
              <a:xfrm>
                <a:off x="502169" y="6497457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4 h 38408"/>
                  <a:gd name="connsiteX2" fmla="*/ 19204 w 38408"/>
                  <a:gd name="connsiteY2" fmla="*/ 38409 h 38408"/>
                  <a:gd name="connsiteX3" fmla="*/ 0 w 38408"/>
                  <a:gd name="connsiteY3" fmla="*/ 19204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2"/>
                      <a:pt x="38409" y="19204"/>
                    </a:cubicBezTo>
                    <a:cubicBezTo>
                      <a:pt x="38409" y="29816"/>
                      <a:pt x="29816" y="38409"/>
                      <a:pt x="19204" y="38409"/>
                    </a:cubicBezTo>
                    <a:cubicBezTo>
                      <a:pt x="8593" y="38409"/>
                      <a:pt x="0" y="29816"/>
                      <a:pt x="0" y="19204"/>
                    </a:cubicBezTo>
                    <a:cubicBezTo>
                      <a:pt x="0" y="8592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FFB877E-D601-ADCD-0A7E-B6B3241C2322}"/>
                  </a:ext>
                </a:extLst>
              </p:cNvPr>
              <p:cNvSpPr/>
              <p:nvPr/>
            </p:nvSpPr>
            <p:spPr>
              <a:xfrm>
                <a:off x="655972" y="6497472"/>
                <a:ext cx="38408" cy="38408"/>
              </a:xfrm>
              <a:custGeom>
                <a:avLst/>
                <a:gdLst>
                  <a:gd name="connsiteX0" fmla="*/ 38409 w 38408"/>
                  <a:gd name="connsiteY0" fmla="*/ 19204 h 38408"/>
                  <a:gd name="connsiteX1" fmla="*/ 19204 w 38408"/>
                  <a:gd name="connsiteY1" fmla="*/ 38409 h 38408"/>
                  <a:gd name="connsiteX2" fmla="*/ 0 w 38408"/>
                  <a:gd name="connsiteY2" fmla="*/ 19204 h 38408"/>
                  <a:gd name="connsiteX3" fmla="*/ 19204 w 38408"/>
                  <a:gd name="connsiteY3" fmla="*/ 0 h 38408"/>
                  <a:gd name="connsiteX4" fmla="*/ 38409 w 38408"/>
                  <a:gd name="connsiteY4" fmla="*/ 19204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38409" y="19204"/>
                    </a:moveTo>
                    <a:cubicBezTo>
                      <a:pt x="38409" y="29811"/>
                      <a:pt x="29811" y="38409"/>
                      <a:pt x="19204" y="38409"/>
                    </a:cubicBezTo>
                    <a:cubicBezTo>
                      <a:pt x="8598" y="38409"/>
                      <a:pt x="0" y="29811"/>
                      <a:pt x="0" y="19204"/>
                    </a:cubicBezTo>
                    <a:cubicBezTo>
                      <a:pt x="0" y="8598"/>
                      <a:pt x="8598" y="0"/>
                      <a:pt x="19204" y="0"/>
                    </a:cubicBezTo>
                    <a:cubicBezTo>
                      <a:pt x="29811" y="0"/>
                      <a:pt x="38409" y="8598"/>
                      <a:pt x="38409" y="19204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84109DF-A168-5786-9D4D-A543443BE303}"/>
                  </a:ext>
                </a:extLst>
              </p:cNvPr>
              <p:cNvSpPr/>
              <p:nvPr/>
            </p:nvSpPr>
            <p:spPr>
              <a:xfrm>
                <a:off x="809775" y="6497472"/>
                <a:ext cx="38408" cy="38408"/>
              </a:xfrm>
              <a:custGeom>
                <a:avLst/>
                <a:gdLst>
                  <a:gd name="connsiteX0" fmla="*/ 38409 w 38408"/>
                  <a:gd name="connsiteY0" fmla="*/ 19204 h 38408"/>
                  <a:gd name="connsiteX1" fmla="*/ 19204 w 38408"/>
                  <a:gd name="connsiteY1" fmla="*/ 38409 h 38408"/>
                  <a:gd name="connsiteX2" fmla="*/ 0 w 38408"/>
                  <a:gd name="connsiteY2" fmla="*/ 19204 h 38408"/>
                  <a:gd name="connsiteX3" fmla="*/ 19204 w 38408"/>
                  <a:gd name="connsiteY3" fmla="*/ 0 h 38408"/>
                  <a:gd name="connsiteX4" fmla="*/ 38409 w 38408"/>
                  <a:gd name="connsiteY4" fmla="*/ 19204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38409" y="19204"/>
                    </a:moveTo>
                    <a:cubicBezTo>
                      <a:pt x="38409" y="29811"/>
                      <a:pt x="29811" y="38409"/>
                      <a:pt x="19204" y="38409"/>
                    </a:cubicBezTo>
                    <a:cubicBezTo>
                      <a:pt x="8598" y="38409"/>
                      <a:pt x="0" y="29811"/>
                      <a:pt x="0" y="19204"/>
                    </a:cubicBezTo>
                    <a:cubicBezTo>
                      <a:pt x="0" y="8598"/>
                      <a:pt x="8598" y="0"/>
                      <a:pt x="19204" y="0"/>
                    </a:cubicBezTo>
                    <a:cubicBezTo>
                      <a:pt x="29811" y="0"/>
                      <a:pt x="38409" y="8598"/>
                      <a:pt x="38409" y="19204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0517477-E9CA-AF0C-0D48-6EE1EE38037E}"/>
                  </a:ext>
                </a:extLst>
              </p:cNvPr>
              <p:cNvSpPr/>
              <p:nvPr/>
            </p:nvSpPr>
            <p:spPr>
              <a:xfrm>
                <a:off x="963592" y="6497457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4 h 38408"/>
                  <a:gd name="connsiteX2" fmla="*/ 19204 w 38408"/>
                  <a:gd name="connsiteY2" fmla="*/ 38409 h 38408"/>
                  <a:gd name="connsiteX3" fmla="*/ 0 w 38408"/>
                  <a:gd name="connsiteY3" fmla="*/ 19204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2"/>
                      <a:pt x="38409" y="19204"/>
                    </a:cubicBezTo>
                    <a:cubicBezTo>
                      <a:pt x="38409" y="29816"/>
                      <a:pt x="29801" y="38409"/>
                      <a:pt x="19204" y="38409"/>
                    </a:cubicBezTo>
                    <a:cubicBezTo>
                      <a:pt x="8593" y="38409"/>
                      <a:pt x="0" y="29816"/>
                      <a:pt x="0" y="19204"/>
                    </a:cubicBezTo>
                    <a:cubicBezTo>
                      <a:pt x="0" y="8592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Graphic 6">
              <a:extLst>
                <a:ext uri="{FF2B5EF4-FFF2-40B4-BE49-F238E27FC236}">
                  <a16:creationId xmlns:a16="http://schemas.microsoft.com/office/drawing/2014/main" id="{F2886168-93AD-E282-7E14-8ACADF701E65}"/>
                </a:ext>
              </a:extLst>
            </p:cNvPr>
            <p:cNvGrpSpPr/>
            <p:nvPr/>
          </p:nvGrpSpPr>
          <p:grpSpPr>
            <a:xfrm>
              <a:off x="502169" y="6343654"/>
              <a:ext cx="499831" cy="38408"/>
              <a:chOff x="502169" y="6343654"/>
              <a:chExt cx="499831" cy="38408"/>
            </a:xfrm>
            <a:solidFill>
              <a:srgbClr val="96B7FC"/>
            </a:solidFill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35E5999-7C6A-DAA0-8E35-DB3B2F3B468B}"/>
                  </a:ext>
                </a:extLst>
              </p:cNvPr>
              <p:cNvSpPr/>
              <p:nvPr/>
            </p:nvSpPr>
            <p:spPr>
              <a:xfrm>
                <a:off x="502169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16" y="38409"/>
                      <a:pt x="19204" y="38409"/>
                    </a:cubicBezTo>
                    <a:cubicBezTo>
                      <a:pt x="8593" y="38409"/>
                      <a:pt x="0" y="29817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965837D-CCDC-E3B0-5162-DA825E22011C}"/>
                  </a:ext>
                </a:extLst>
              </p:cNvPr>
              <p:cNvSpPr/>
              <p:nvPr/>
            </p:nvSpPr>
            <p:spPr>
              <a:xfrm>
                <a:off x="655972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01" y="38409"/>
                      <a:pt x="19204" y="38409"/>
                    </a:cubicBezTo>
                    <a:cubicBezTo>
                      <a:pt x="8608" y="38409"/>
                      <a:pt x="0" y="29817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EF62B9F-9AAB-0A5D-BF1C-6EE7D6113D45}"/>
                  </a:ext>
                </a:extLst>
              </p:cNvPr>
              <p:cNvSpPr/>
              <p:nvPr/>
            </p:nvSpPr>
            <p:spPr>
              <a:xfrm>
                <a:off x="809775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16" y="38409"/>
                      <a:pt x="19204" y="38409"/>
                    </a:cubicBezTo>
                    <a:cubicBezTo>
                      <a:pt x="8593" y="38409"/>
                      <a:pt x="0" y="29817"/>
                      <a:pt x="0" y="19205"/>
                    </a:cubicBezTo>
                    <a:cubicBezTo>
                      <a:pt x="0" y="8593"/>
                      <a:pt x="8608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69EBEFC9-2C58-F688-80F3-3419C2CBF507}"/>
                  </a:ext>
                </a:extLst>
              </p:cNvPr>
              <p:cNvSpPr/>
              <p:nvPr/>
            </p:nvSpPr>
            <p:spPr>
              <a:xfrm>
                <a:off x="963592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01" y="38409"/>
                      <a:pt x="19204" y="38409"/>
                    </a:cubicBezTo>
                    <a:cubicBezTo>
                      <a:pt x="8593" y="38409"/>
                      <a:pt x="0" y="29817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8EDA79A-4AF2-F921-5968-73361B748830}"/>
                </a:ext>
              </a:extLst>
            </p:cNvPr>
            <p:cNvSpPr/>
            <p:nvPr/>
          </p:nvSpPr>
          <p:spPr>
            <a:xfrm>
              <a:off x="1121767" y="6651275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3"/>
                    <a:pt x="38409" y="19205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86804C5-1CF7-2700-BBAA-E826F6397B11}"/>
                </a:ext>
              </a:extLst>
            </p:cNvPr>
            <p:cNvSpPr/>
            <p:nvPr/>
          </p:nvSpPr>
          <p:spPr>
            <a:xfrm>
              <a:off x="1275570" y="6651275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3"/>
                    <a:pt x="38409" y="19205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577AD4F-CCA0-140D-D3AE-AE11B2EE946F}"/>
                </a:ext>
              </a:extLst>
            </p:cNvPr>
            <p:cNvSpPr/>
            <p:nvPr/>
          </p:nvSpPr>
          <p:spPr>
            <a:xfrm>
              <a:off x="1121767" y="6497457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4 h 38408"/>
                <a:gd name="connsiteX2" fmla="*/ 19204 w 38408"/>
                <a:gd name="connsiteY2" fmla="*/ 38409 h 38408"/>
                <a:gd name="connsiteX3" fmla="*/ 0 w 38408"/>
                <a:gd name="connsiteY3" fmla="*/ 19204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2"/>
                    <a:pt x="38409" y="19204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4"/>
                  </a:cubicBezTo>
                  <a:cubicBezTo>
                    <a:pt x="0" y="8592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15D75F9-4796-9DE4-4F6B-CDCC5717484F}"/>
                </a:ext>
              </a:extLst>
            </p:cNvPr>
            <p:cNvSpPr/>
            <p:nvPr/>
          </p:nvSpPr>
          <p:spPr>
            <a:xfrm>
              <a:off x="1275570" y="6497457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4 h 38408"/>
                <a:gd name="connsiteX2" fmla="*/ 19204 w 38408"/>
                <a:gd name="connsiteY2" fmla="*/ 38409 h 38408"/>
                <a:gd name="connsiteX3" fmla="*/ 0 w 38408"/>
                <a:gd name="connsiteY3" fmla="*/ 19204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2"/>
                    <a:pt x="38409" y="19204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4"/>
                  </a:cubicBezTo>
                  <a:cubicBezTo>
                    <a:pt x="0" y="8592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41B288B-47D3-FEF4-1A91-2B13F83E092C}"/>
                </a:ext>
              </a:extLst>
            </p:cNvPr>
            <p:cNvSpPr/>
            <p:nvPr/>
          </p:nvSpPr>
          <p:spPr>
            <a:xfrm>
              <a:off x="1121767" y="6343654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608"/>
                    <a:pt x="38409" y="19205"/>
                  </a:cubicBezTo>
                  <a:cubicBezTo>
                    <a:pt x="38409" y="29801"/>
                    <a:pt x="29816" y="38409"/>
                    <a:pt x="19204" y="38409"/>
                  </a:cubicBezTo>
                  <a:cubicBezTo>
                    <a:pt x="8593" y="38409"/>
                    <a:pt x="0" y="29817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87BB0CB-168D-D6FA-3C3D-8914939F28F2}"/>
                </a:ext>
              </a:extLst>
            </p:cNvPr>
            <p:cNvSpPr/>
            <p:nvPr/>
          </p:nvSpPr>
          <p:spPr>
            <a:xfrm>
              <a:off x="1275570" y="6343654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608"/>
                    <a:pt x="38409" y="19205"/>
                  </a:cubicBezTo>
                  <a:cubicBezTo>
                    <a:pt x="38409" y="29801"/>
                    <a:pt x="29816" y="38409"/>
                    <a:pt x="19204" y="38409"/>
                  </a:cubicBezTo>
                  <a:cubicBezTo>
                    <a:pt x="8593" y="38409"/>
                    <a:pt x="0" y="29817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2090146-77F0-673D-C282-D9BF6CEB97D0}"/>
              </a:ext>
            </a:extLst>
          </p:cNvPr>
          <p:cNvSpPr/>
          <p:nvPr/>
        </p:nvSpPr>
        <p:spPr>
          <a:xfrm>
            <a:off x="7328764" y="149363"/>
            <a:ext cx="4031633" cy="1564655"/>
          </a:xfrm>
          <a:custGeom>
            <a:avLst/>
            <a:gdLst>
              <a:gd name="connsiteX0" fmla="*/ 3383460 w 3383568"/>
              <a:gd name="connsiteY0" fmla="*/ 538803 h 1313144"/>
              <a:gd name="connsiteX1" fmla="*/ 3222340 w 3383568"/>
              <a:gd name="connsiteY1" fmla="*/ 938756 h 1313144"/>
              <a:gd name="connsiteX2" fmla="*/ 2833636 w 3383568"/>
              <a:gd name="connsiteY2" fmla="*/ 1099876 h 1313144"/>
              <a:gd name="connsiteX3" fmla="*/ 336982 w 3383568"/>
              <a:gd name="connsiteY3" fmla="*/ 1099876 h 1313144"/>
              <a:gd name="connsiteX4" fmla="*/ 0 w 3383568"/>
              <a:gd name="connsiteY4" fmla="*/ 1313144 h 1313144"/>
              <a:gd name="connsiteX5" fmla="*/ 219204 w 3383568"/>
              <a:gd name="connsiteY5" fmla="*/ 459252 h 1313144"/>
              <a:gd name="connsiteX6" fmla="*/ 811157 w 3383568"/>
              <a:gd name="connsiteY6" fmla="*/ 0 h 1313144"/>
              <a:gd name="connsiteX7" fmla="*/ 2822387 w 3383568"/>
              <a:gd name="connsiteY7" fmla="*/ 0 h 1313144"/>
              <a:gd name="connsiteX8" fmla="*/ 3383460 w 3383568"/>
              <a:gd name="connsiteY8" fmla="*/ 538803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68" h="1313144">
                <a:moveTo>
                  <a:pt x="3383460" y="538803"/>
                </a:moveTo>
                <a:cubicBezTo>
                  <a:pt x="3386527" y="695232"/>
                  <a:pt x="3324359" y="836935"/>
                  <a:pt x="3222340" y="938756"/>
                </a:cubicBezTo>
                <a:cubicBezTo>
                  <a:pt x="3122963" y="1038331"/>
                  <a:pt x="2985556" y="1099876"/>
                  <a:pt x="2833636" y="1099876"/>
                </a:cubicBezTo>
                <a:lnTo>
                  <a:pt x="336982" y="1099876"/>
                </a:lnTo>
                <a:lnTo>
                  <a:pt x="0" y="1313144"/>
                </a:lnTo>
                <a:lnTo>
                  <a:pt x="219204" y="459252"/>
                </a:lnTo>
                <a:cubicBezTo>
                  <a:pt x="288522" y="188932"/>
                  <a:pt x="532259" y="0"/>
                  <a:pt x="811157" y="0"/>
                </a:cubicBezTo>
                <a:lnTo>
                  <a:pt x="2822387" y="0"/>
                </a:lnTo>
                <a:cubicBezTo>
                  <a:pt x="3123783" y="15"/>
                  <a:pt x="3377327" y="237619"/>
                  <a:pt x="3383460" y="538803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6B3D40-3172-F9D4-0171-41970B1FB5DF}"/>
              </a:ext>
            </a:extLst>
          </p:cNvPr>
          <p:cNvSpPr/>
          <p:nvPr/>
        </p:nvSpPr>
        <p:spPr>
          <a:xfrm>
            <a:off x="10224474" y="345543"/>
            <a:ext cx="909118" cy="909116"/>
          </a:xfrm>
          <a:custGeom>
            <a:avLst/>
            <a:gdLst>
              <a:gd name="connsiteX0" fmla="*/ 977681 w 977681"/>
              <a:gd name="connsiteY0" fmla="*/ 488841 h 977681"/>
              <a:gd name="connsiteX1" fmla="*/ 488841 w 977681"/>
              <a:gd name="connsiteY1" fmla="*/ 977681 h 977681"/>
              <a:gd name="connsiteX2" fmla="*/ 0 w 977681"/>
              <a:gd name="connsiteY2" fmla="*/ 488841 h 977681"/>
              <a:gd name="connsiteX3" fmla="*/ 488841 w 977681"/>
              <a:gd name="connsiteY3" fmla="*/ 0 h 977681"/>
              <a:gd name="connsiteX4" fmla="*/ 977681 w 977681"/>
              <a:gd name="connsiteY4" fmla="*/ 488841 h 97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81">
                <a:moveTo>
                  <a:pt x="977681" y="488841"/>
                </a:moveTo>
                <a:cubicBezTo>
                  <a:pt x="977681" y="758820"/>
                  <a:pt x="758820" y="977681"/>
                  <a:pt x="488841" y="977681"/>
                </a:cubicBezTo>
                <a:cubicBezTo>
                  <a:pt x="218861" y="977681"/>
                  <a:pt x="0" y="758820"/>
                  <a:pt x="0" y="488841"/>
                </a:cubicBezTo>
                <a:cubicBezTo>
                  <a:pt x="0" y="218861"/>
                  <a:pt x="218861" y="0"/>
                  <a:pt x="488841" y="0"/>
                </a:cubicBezTo>
                <a:cubicBezTo>
                  <a:pt x="758820" y="0"/>
                  <a:pt x="977681" y="218861"/>
                  <a:pt x="977681" y="48884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CEF857-919F-F4DD-D3E4-EE39B1350FAF}"/>
              </a:ext>
            </a:extLst>
          </p:cNvPr>
          <p:cNvSpPr/>
          <p:nvPr/>
        </p:nvSpPr>
        <p:spPr>
          <a:xfrm>
            <a:off x="7365360" y="4952006"/>
            <a:ext cx="4031651" cy="1564655"/>
          </a:xfrm>
          <a:custGeom>
            <a:avLst/>
            <a:gdLst>
              <a:gd name="connsiteX0" fmla="*/ 3383476 w 3383583"/>
              <a:gd name="connsiteY0" fmla="*/ 774342 h 1313144"/>
              <a:gd name="connsiteX1" fmla="*/ 3222340 w 3383583"/>
              <a:gd name="connsiteY1" fmla="*/ 374388 h 1313144"/>
              <a:gd name="connsiteX2" fmla="*/ 2833636 w 3383583"/>
              <a:gd name="connsiteY2" fmla="*/ 213268 h 1313144"/>
              <a:gd name="connsiteX3" fmla="*/ 336981 w 3383583"/>
              <a:gd name="connsiteY3" fmla="*/ 213268 h 1313144"/>
              <a:gd name="connsiteX4" fmla="*/ 0 w 3383583"/>
              <a:gd name="connsiteY4" fmla="*/ 0 h 1313144"/>
              <a:gd name="connsiteX5" fmla="*/ 219204 w 3383583"/>
              <a:gd name="connsiteY5" fmla="*/ 853892 h 1313144"/>
              <a:gd name="connsiteX6" fmla="*/ 811157 w 3383583"/>
              <a:gd name="connsiteY6" fmla="*/ 1313145 h 1313144"/>
              <a:gd name="connsiteX7" fmla="*/ 2822386 w 3383583"/>
              <a:gd name="connsiteY7" fmla="*/ 1313145 h 1313144"/>
              <a:gd name="connsiteX8" fmla="*/ 3383476 w 3383583"/>
              <a:gd name="connsiteY8" fmla="*/ 774342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83" h="1313144">
                <a:moveTo>
                  <a:pt x="3383476" y="774342"/>
                </a:moveTo>
                <a:cubicBezTo>
                  <a:pt x="3386542" y="617913"/>
                  <a:pt x="3324374" y="476210"/>
                  <a:pt x="3222340" y="374388"/>
                </a:cubicBezTo>
                <a:cubicBezTo>
                  <a:pt x="3122963" y="274813"/>
                  <a:pt x="2985556" y="213268"/>
                  <a:pt x="2833636" y="213268"/>
                </a:cubicBezTo>
                <a:lnTo>
                  <a:pt x="336981" y="213268"/>
                </a:lnTo>
                <a:lnTo>
                  <a:pt x="0" y="0"/>
                </a:lnTo>
                <a:lnTo>
                  <a:pt x="219204" y="853892"/>
                </a:lnTo>
                <a:cubicBezTo>
                  <a:pt x="288522" y="1124212"/>
                  <a:pt x="532259" y="1313145"/>
                  <a:pt x="811157" y="1313145"/>
                </a:cubicBezTo>
                <a:lnTo>
                  <a:pt x="2822386" y="1313145"/>
                </a:lnTo>
                <a:cubicBezTo>
                  <a:pt x="3123797" y="1313129"/>
                  <a:pt x="3377342" y="1075525"/>
                  <a:pt x="3383476" y="77434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08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76643D-0278-A2C1-42FE-199EC81DBAE6}"/>
              </a:ext>
            </a:extLst>
          </p:cNvPr>
          <p:cNvSpPr/>
          <p:nvPr/>
        </p:nvSpPr>
        <p:spPr>
          <a:xfrm>
            <a:off x="10261068" y="5411350"/>
            <a:ext cx="909118" cy="909130"/>
          </a:xfrm>
          <a:custGeom>
            <a:avLst/>
            <a:gdLst>
              <a:gd name="connsiteX0" fmla="*/ 0 w 977681"/>
              <a:gd name="connsiteY0" fmla="*/ 488856 h 977696"/>
              <a:gd name="connsiteX1" fmla="*/ 488841 w 977681"/>
              <a:gd name="connsiteY1" fmla="*/ 0 h 977696"/>
              <a:gd name="connsiteX2" fmla="*/ 977682 w 977681"/>
              <a:gd name="connsiteY2" fmla="*/ 488841 h 977696"/>
              <a:gd name="connsiteX3" fmla="*/ 488841 w 977681"/>
              <a:gd name="connsiteY3" fmla="*/ 977696 h 977696"/>
              <a:gd name="connsiteX4" fmla="*/ 0 w 977681"/>
              <a:gd name="connsiteY4" fmla="*/ 488856 h 97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96">
                <a:moveTo>
                  <a:pt x="0" y="488856"/>
                </a:moveTo>
                <a:cubicBezTo>
                  <a:pt x="0" y="218870"/>
                  <a:pt x="218870" y="0"/>
                  <a:pt x="488841" y="0"/>
                </a:cubicBezTo>
                <a:cubicBezTo>
                  <a:pt x="758826" y="0"/>
                  <a:pt x="977682" y="218870"/>
                  <a:pt x="977682" y="488841"/>
                </a:cubicBezTo>
                <a:cubicBezTo>
                  <a:pt x="977682" y="758827"/>
                  <a:pt x="758811" y="977682"/>
                  <a:pt x="488841" y="977696"/>
                </a:cubicBezTo>
                <a:cubicBezTo>
                  <a:pt x="218870" y="977696"/>
                  <a:pt x="0" y="758842"/>
                  <a:pt x="0" y="488856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8F7F74C-9583-250D-2EB2-88D6228A6875}"/>
              </a:ext>
            </a:extLst>
          </p:cNvPr>
          <p:cNvSpPr/>
          <p:nvPr/>
        </p:nvSpPr>
        <p:spPr>
          <a:xfrm>
            <a:off x="786777" y="4952006"/>
            <a:ext cx="4031615" cy="1564655"/>
          </a:xfrm>
          <a:custGeom>
            <a:avLst/>
            <a:gdLst>
              <a:gd name="connsiteX0" fmla="*/ 108 w 3383553"/>
              <a:gd name="connsiteY0" fmla="*/ 774342 h 1313144"/>
              <a:gd name="connsiteX1" fmla="*/ 161229 w 3383553"/>
              <a:gd name="connsiteY1" fmla="*/ 374388 h 1313144"/>
              <a:gd name="connsiteX2" fmla="*/ 549933 w 3383553"/>
              <a:gd name="connsiteY2" fmla="*/ 213268 h 1313144"/>
              <a:gd name="connsiteX3" fmla="*/ 3046572 w 3383553"/>
              <a:gd name="connsiteY3" fmla="*/ 213268 h 1313144"/>
              <a:gd name="connsiteX4" fmla="*/ 3383553 w 3383553"/>
              <a:gd name="connsiteY4" fmla="*/ 0 h 1313144"/>
              <a:gd name="connsiteX5" fmla="*/ 3164350 w 3383553"/>
              <a:gd name="connsiteY5" fmla="*/ 853892 h 1313144"/>
              <a:gd name="connsiteX6" fmla="*/ 2572397 w 3383553"/>
              <a:gd name="connsiteY6" fmla="*/ 1313145 h 1313144"/>
              <a:gd name="connsiteX7" fmla="*/ 561167 w 3383553"/>
              <a:gd name="connsiteY7" fmla="*/ 1313145 h 1313144"/>
              <a:gd name="connsiteX8" fmla="*/ 108 w 3383553"/>
              <a:gd name="connsiteY8" fmla="*/ 774342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53" h="1313144">
                <a:moveTo>
                  <a:pt x="108" y="774342"/>
                </a:moveTo>
                <a:cubicBezTo>
                  <a:pt x="-2958" y="617913"/>
                  <a:pt x="59194" y="476210"/>
                  <a:pt x="161229" y="374388"/>
                </a:cubicBezTo>
                <a:cubicBezTo>
                  <a:pt x="260606" y="274813"/>
                  <a:pt x="398013" y="213268"/>
                  <a:pt x="549933" y="213268"/>
                </a:cubicBezTo>
                <a:lnTo>
                  <a:pt x="3046572" y="213268"/>
                </a:lnTo>
                <a:lnTo>
                  <a:pt x="3383553" y="0"/>
                </a:lnTo>
                <a:lnTo>
                  <a:pt x="3164350" y="853892"/>
                </a:lnTo>
                <a:cubicBezTo>
                  <a:pt x="3095031" y="1124212"/>
                  <a:pt x="2851294" y="1313145"/>
                  <a:pt x="2572397" y="1313145"/>
                </a:cubicBezTo>
                <a:lnTo>
                  <a:pt x="561167" y="1313145"/>
                </a:lnTo>
                <a:cubicBezTo>
                  <a:pt x="259786" y="1313129"/>
                  <a:pt x="6242" y="1075541"/>
                  <a:pt x="108" y="77434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89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BEE9DC5-2B0F-CCEE-9EDB-EAA03649C7F6}"/>
              </a:ext>
            </a:extLst>
          </p:cNvPr>
          <p:cNvSpPr/>
          <p:nvPr/>
        </p:nvSpPr>
        <p:spPr>
          <a:xfrm>
            <a:off x="1013584" y="5411366"/>
            <a:ext cx="909118" cy="909116"/>
          </a:xfrm>
          <a:custGeom>
            <a:avLst/>
            <a:gdLst>
              <a:gd name="connsiteX0" fmla="*/ 977681 w 977681"/>
              <a:gd name="connsiteY0" fmla="*/ 488841 h 977681"/>
              <a:gd name="connsiteX1" fmla="*/ 488841 w 977681"/>
              <a:gd name="connsiteY1" fmla="*/ 0 h 977681"/>
              <a:gd name="connsiteX2" fmla="*/ 0 w 977681"/>
              <a:gd name="connsiteY2" fmla="*/ 488841 h 977681"/>
              <a:gd name="connsiteX3" fmla="*/ 488841 w 977681"/>
              <a:gd name="connsiteY3" fmla="*/ 977681 h 977681"/>
              <a:gd name="connsiteX4" fmla="*/ 977681 w 977681"/>
              <a:gd name="connsiteY4" fmla="*/ 488841 h 97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81">
                <a:moveTo>
                  <a:pt x="977681" y="488841"/>
                </a:moveTo>
                <a:cubicBezTo>
                  <a:pt x="977681" y="218855"/>
                  <a:pt x="758811" y="0"/>
                  <a:pt x="488841" y="0"/>
                </a:cubicBezTo>
                <a:cubicBezTo>
                  <a:pt x="218855" y="0"/>
                  <a:pt x="0" y="218870"/>
                  <a:pt x="0" y="488841"/>
                </a:cubicBezTo>
                <a:cubicBezTo>
                  <a:pt x="0" y="758827"/>
                  <a:pt x="218870" y="977681"/>
                  <a:pt x="488841" y="977681"/>
                </a:cubicBezTo>
                <a:cubicBezTo>
                  <a:pt x="758811" y="977681"/>
                  <a:pt x="977681" y="758827"/>
                  <a:pt x="977681" y="48884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DE7F28-BD9E-6C4D-0CD2-B756E5153D47}"/>
              </a:ext>
            </a:extLst>
          </p:cNvPr>
          <p:cNvSpPr/>
          <p:nvPr/>
        </p:nvSpPr>
        <p:spPr>
          <a:xfrm>
            <a:off x="750165" y="149363"/>
            <a:ext cx="4031633" cy="1564655"/>
          </a:xfrm>
          <a:custGeom>
            <a:avLst/>
            <a:gdLst>
              <a:gd name="connsiteX0" fmla="*/ 108 w 3383568"/>
              <a:gd name="connsiteY0" fmla="*/ 538803 h 1313144"/>
              <a:gd name="connsiteX1" fmla="*/ 161229 w 3383568"/>
              <a:gd name="connsiteY1" fmla="*/ 938756 h 1313144"/>
              <a:gd name="connsiteX2" fmla="*/ 549933 w 3383568"/>
              <a:gd name="connsiteY2" fmla="*/ 1099876 h 1313144"/>
              <a:gd name="connsiteX3" fmla="*/ 3046587 w 3383568"/>
              <a:gd name="connsiteY3" fmla="*/ 1099876 h 1313144"/>
              <a:gd name="connsiteX4" fmla="*/ 3383568 w 3383568"/>
              <a:gd name="connsiteY4" fmla="*/ 1313144 h 1313144"/>
              <a:gd name="connsiteX5" fmla="*/ 3164365 w 3383568"/>
              <a:gd name="connsiteY5" fmla="*/ 459252 h 1313144"/>
              <a:gd name="connsiteX6" fmla="*/ 2572412 w 3383568"/>
              <a:gd name="connsiteY6" fmla="*/ 0 h 1313144"/>
              <a:gd name="connsiteX7" fmla="*/ 561182 w 3383568"/>
              <a:gd name="connsiteY7" fmla="*/ 0 h 1313144"/>
              <a:gd name="connsiteX8" fmla="*/ 108 w 3383568"/>
              <a:gd name="connsiteY8" fmla="*/ 538803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68" h="1313144">
                <a:moveTo>
                  <a:pt x="108" y="538803"/>
                </a:moveTo>
                <a:cubicBezTo>
                  <a:pt x="-2958" y="695232"/>
                  <a:pt x="59194" y="836935"/>
                  <a:pt x="161229" y="938756"/>
                </a:cubicBezTo>
                <a:cubicBezTo>
                  <a:pt x="260606" y="1038331"/>
                  <a:pt x="398013" y="1099876"/>
                  <a:pt x="549933" y="1099876"/>
                </a:cubicBezTo>
                <a:lnTo>
                  <a:pt x="3046587" y="1099876"/>
                </a:lnTo>
                <a:lnTo>
                  <a:pt x="3383568" y="1313144"/>
                </a:lnTo>
                <a:lnTo>
                  <a:pt x="3164365" y="459252"/>
                </a:lnTo>
                <a:cubicBezTo>
                  <a:pt x="3095046" y="188932"/>
                  <a:pt x="2851309" y="0"/>
                  <a:pt x="2572412" y="0"/>
                </a:cubicBezTo>
                <a:lnTo>
                  <a:pt x="561182" y="0"/>
                </a:lnTo>
                <a:cubicBezTo>
                  <a:pt x="259786" y="15"/>
                  <a:pt x="6242" y="237619"/>
                  <a:pt x="108" y="538803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5F2F5B-4212-C765-5D63-743BEECAAD93}"/>
              </a:ext>
            </a:extLst>
          </p:cNvPr>
          <p:cNvSpPr/>
          <p:nvPr/>
        </p:nvSpPr>
        <p:spPr>
          <a:xfrm>
            <a:off x="976972" y="345543"/>
            <a:ext cx="909118" cy="909116"/>
          </a:xfrm>
          <a:custGeom>
            <a:avLst/>
            <a:gdLst>
              <a:gd name="connsiteX0" fmla="*/ 977681 w 977681"/>
              <a:gd name="connsiteY0" fmla="*/ 488841 h 977681"/>
              <a:gd name="connsiteX1" fmla="*/ 488841 w 977681"/>
              <a:gd name="connsiteY1" fmla="*/ 977681 h 977681"/>
              <a:gd name="connsiteX2" fmla="*/ 0 w 977681"/>
              <a:gd name="connsiteY2" fmla="*/ 488841 h 977681"/>
              <a:gd name="connsiteX3" fmla="*/ 488841 w 977681"/>
              <a:gd name="connsiteY3" fmla="*/ 0 h 977681"/>
              <a:gd name="connsiteX4" fmla="*/ 977681 w 977681"/>
              <a:gd name="connsiteY4" fmla="*/ 488841 h 97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81">
                <a:moveTo>
                  <a:pt x="977681" y="488841"/>
                </a:moveTo>
                <a:cubicBezTo>
                  <a:pt x="977681" y="758820"/>
                  <a:pt x="758820" y="977681"/>
                  <a:pt x="488841" y="977681"/>
                </a:cubicBezTo>
                <a:cubicBezTo>
                  <a:pt x="218861" y="977681"/>
                  <a:pt x="0" y="758820"/>
                  <a:pt x="0" y="488841"/>
                </a:cubicBezTo>
                <a:cubicBezTo>
                  <a:pt x="0" y="218861"/>
                  <a:pt x="218861" y="0"/>
                  <a:pt x="488841" y="0"/>
                </a:cubicBezTo>
                <a:cubicBezTo>
                  <a:pt x="758820" y="0"/>
                  <a:pt x="977681" y="218861"/>
                  <a:pt x="977681" y="48884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B0617B9-6364-1862-B1E9-BC2F84BB6270}"/>
              </a:ext>
            </a:extLst>
          </p:cNvPr>
          <p:cNvSpPr/>
          <p:nvPr/>
        </p:nvSpPr>
        <p:spPr>
          <a:xfrm>
            <a:off x="4130923" y="1389877"/>
            <a:ext cx="3886268" cy="3886270"/>
          </a:xfrm>
          <a:custGeom>
            <a:avLst/>
            <a:gdLst>
              <a:gd name="connsiteX0" fmla="*/ 1371875 w 3261570"/>
              <a:gd name="connsiteY0" fmla="*/ 3240734 h 3261571"/>
              <a:gd name="connsiteX1" fmla="*/ 20838 w 3261570"/>
              <a:gd name="connsiteY1" fmla="*/ 1371874 h 3261571"/>
              <a:gd name="connsiteX2" fmla="*/ 1889697 w 3261570"/>
              <a:gd name="connsiteY2" fmla="*/ 20838 h 3261571"/>
              <a:gd name="connsiteX3" fmla="*/ 3240733 w 3261570"/>
              <a:gd name="connsiteY3" fmla="*/ 1889697 h 3261571"/>
              <a:gd name="connsiteX4" fmla="*/ 1371875 w 3261570"/>
              <a:gd name="connsiteY4" fmla="*/ 3240734 h 3261571"/>
              <a:gd name="connsiteX5" fmla="*/ 1809842 w 3261570"/>
              <a:gd name="connsiteY5" fmla="*/ 517497 h 3261571"/>
              <a:gd name="connsiteX6" fmla="*/ 517512 w 3261570"/>
              <a:gd name="connsiteY6" fmla="*/ 1451744 h 3261571"/>
              <a:gd name="connsiteX7" fmla="*/ 1451759 w 3261570"/>
              <a:gd name="connsiteY7" fmla="*/ 2744075 h 3261571"/>
              <a:gd name="connsiteX8" fmla="*/ 2744090 w 3261570"/>
              <a:gd name="connsiteY8" fmla="*/ 1809827 h 3261571"/>
              <a:gd name="connsiteX9" fmla="*/ 1809842 w 3261570"/>
              <a:gd name="connsiteY9" fmla="*/ 517497 h 326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1570" h="3261571">
                <a:moveTo>
                  <a:pt x="1371875" y="3240734"/>
                </a:moveTo>
                <a:cubicBezTo>
                  <a:pt x="484143" y="3097968"/>
                  <a:pt x="-121928" y="2259606"/>
                  <a:pt x="20838" y="1371874"/>
                </a:cubicBezTo>
                <a:cubicBezTo>
                  <a:pt x="163603" y="484143"/>
                  <a:pt x="1001965" y="-121928"/>
                  <a:pt x="1889697" y="20838"/>
                </a:cubicBezTo>
                <a:cubicBezTo>
                  <a:pt x="2777428" y="163603"/>
                  <a:pt x="3383499" y="1001965"/>
                  <a:pt x="3240733" y="1889697"/>
                </a:cubicBezTo>
                <a:cubicBezTo>
                  <a:pt x="3097983" y="2777428"/>
                  <a:pt x="2259606" y="3383499"/>
                  <a:pt x="1371875" y="3240734"/>
                </a:cubicBezTo>
                <a:close/>
                <a:moveTo>
                  <a:pt x="1809842" y="517497"/>
                </a:moveTo>
                <a:cubicBezTo>
                  <a:pt x="1195968" y="418772"/>
                  <a:pt x="616236" y="837869"/>
                  <a:pt x="517512" y="1451744"/>
                </a:cubicBezTo>
                <a:cubicBezTo>
                  <a:pt x="418787" y="2065619"/>
                  <a:pt x="837900" y="2645350"/>
                  <a:pt x="1451759" y="2744075"/>
                </a:cubicBezTo>
                <a:cubicBezTo>
                  <a:pt x="2065633" y="2842799"/>
                  <a:pt x="2645365" y="2423702"/>
                  <a:pt x="2744090" y="1809827"/>
                </a:cubicBezTo>
                <a:cubicBezTo>
                  <a:pt x="2842814" y="1195953"/>
                  <a:pt x="2423702" y="616221"/>
                  <a:pt x="1809842" y="517497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7" name="Graphic 6">
            <a:extLst>
              <a:ext uri="{FF2B5EF4-FFF2-40B4-BE49-F238E27FC236}">
                <a16:creationId xmlns:a16="http://schemas.microsoft.com/office/drawing/2014/main" id="{3F95B66C-6F77-8F83-88D9-8BC2F14D3E57}"/>
              </a:ext>
            </a:extLst>
          </p:cNvPr>
          <p:cNvGrpSpPr/>
          <p:nvPr/>
        </p:nvGrpSpPr>
        <p:grpSpPr>
          <a:xfrm>
            <a:off x="1073707" y="5471471"/>
            <a:ext cx="788872" cy="788886"/>
            <a:chOff x="649824" y="5259551"/>
            <a:chExt cx="848366" cy="84838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6AAC7F-4818-A79D-58AB-0E8B17976DFC}"/>
                </a:ext>
              </a:extLst>
            </p:cNvPr>
            <p:cNvSpPr/>
            <p:nvPr/>
          </p:nvSpPr>
          <p:spPr>
            <a:xfrm>
              <a:off x="649824" y="5259567"/>
              <a:ext cx="848366" cy="848366"/>
            </a:xfrm>
            <a:custGeom>
              <a:avLst/>
              <a:gdLst>
                <a:gd name="connsiteX0" fmla="*/ 424183 w 848366"/>
                <a:gd name="connsiteY0" fmla="*/ 0 h 848366"/>
                <a:gd name="connsiteX1" fmla="*/ 848366 w 848366"/>
                <a:gd name="connsiteY1" fmla="*/ 424183 h 848366"/>
                <a:gd name="connsiteX2" fmla="*/ 424183 w 848366"/>
                <a:gd name="connsiteY2" fmla="*/ 848366 h 848366"/>
                <a:gd name="connsiteX3" fmla="*/ 0 w 848366"/>
                <a:gd name="connsiteY3" fmla="*/ 424183 h 848366"/>
                <a:gd name="connsiteX4" fmla="*/ 424183 w 848366"/>
                <a:gd name="connsiteY4" fmla="*/ 0 h 848366"/>
                <a:gd name="connsiteX5" fmla="*/ 424183 w 848366"/>
                <a:gd name="connsiteY5" fmla="*/ 714801 h 848366"/>
                <a:gd name="connsiteX6" fmla="*/ 714800 w 848366"/>
                <a:gd name="connsiteY6" fmla="*/ 424183 h 848366"/>
                <a:gd name="connsiteX7" fmla="*/ 424183 w 848366"/>
                <a:gd name="connsiteY7" fmla="*/ 133566 h 848366"/>
                <a:gd name="connsiteX8" fmla="*/ 133566 w 848366"/>
                <a:gd name="connsiteY8" fmla="*/ 424183 h 848366"/>
                <a:gd name="connsiteX9" fmla="*/ 424183 w 848366"/>
                <a:gd name="connsiteY9" fmla="*/ 714801 h 84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8366" h="848366">
                  <a:moveTo>
                    <a:pt x="424183" y="0"/>
                  </a:moveTo>
                  <a:cubicBezTo>
                    <a:pt x="658083" y="0"/>
                    <a:pt x="848366" y="190283"/>
                    <a:pt x="848366" y="424183"/>
                  </a:cubicBezTo>
                  <a:cubicBezTo>
                    <a:pt x="848366" y="658083"/>
                    <a:pt x="658083" y="848366"/>
                    <a:pt x="424183" y="848366"/>
                  </a:cubicBezTo>
                  <a:cubicBezTo>
                    <a:pt x="190283" y="848366"/>
                    <a:pt x="0" y="658083"/>
                    <a:pt x="0" y="424183"/>
                  </a:cubicBezTo>
                  <a:cubicBezTo>
                    <a:pt x="0" y="190283"/>
                    <a:pt x="190283" y="0"/>
                    <a:pt x="424183" y="0"/>
                  </a:cubicBezTo>
                  <a:close/>
                  <a:moveTo>
                    <a:pt x="424183" y="714801"/>
                  </a:moveTo>
                  <a:cubicBezTo>
                    <a:pt x="584423" y="714801"/>
                    <a:pt x="714800" y="584423"/>
                    <a:pt x="714800" y="424183"/>
                  </a:cubicBezTo>
                  <a:cubicBezTo>
                    <a:pt x="714800" y="263943"/>
                    <a:pt x="584423" y="133566"/>
                    <a:pt x="424183" y="133566"/>
                  </a:cubicBezTo>
                  <a:cubicBezTo>
                    <a:pt x="263944" y="133566"/>
                    <a:pt x="133566" y="263943"/>
                    <a:pt x="133566" y="424183"/>
                  </a:cubicBezTo>
                  <a:cubicBezTo>
                    <a:pt x="133566" y="584423"/>
                    <a:pt x="263944" y="714801"/>
                    <a:pt x="424183" y="714801"/>
                  </a:cubicBezTo>
                  <a:close/>
                </a:path>
              </a:pathLst>
            </a:custGeom>
            <a:solidFill>
              <a:srgbClr val="D9DCED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70B186D-EE42-84DB-F0B5-DDFDA7A0F707}"/>
                </a:ext>
              </a:extLst>
            </p:cNvPr>
            <p:cNvSpPr/>
            <p:nvPr/>
          </p:nvSpPr>
          <p:spPr>
            <a:xfrm>
              <a:off x="656063" y="5259551"/>
              <a:ext cx="842090" cy="848371"/>
            </a:xfrm>
            <a:custGeom>
              <a:avLst/>
              <a:gdLst>
                <a:gd name="connsiteX0" fmla="*/ 1185 w 842090"/>
                <a:gd name="connsiteY0" fmla="*/ 503445 h 848371"/>
                <a:gd name="connsiteX1" fmla="*/ 441004 w 842090"/>
                <a:gd name="connsiteY1" fmla="*/ 847759 h 848371"/>
                <a:gd name="connsiteX2" fmla="*/ 841474 w 842090"/>
                <a:gd name="connsiteY2" fmla="*/ 447335 h 848371"/>
                <a:gd name="connsiteX3" fmla="*/ 417959 w 842090"/>
                <a:gd name="connsiteY3" fmla="*/ 0 h 848371"/>
                <a:gd name="connsiteX4" fmla="*/ 417959 w 842090"/>
                <a:gd name="connsiteY4" fmla="*/ 133566 h 848371"/>
                <a:gd name="connsiteX5" fmla="*/ 707681 w 842090"/>
                <a:gd name="connsiteY5" fmla="*/ 446561 h 848371"/>
                <a:gd name="connsiteX6" fmla="*/ 440215 w 842090"/>
                <a:gd name="connsiteY6" fmla="*/ 713966 h 848371"/>
                <a:gd name="connsiteX7" fmla="*/ 132291 w 842090"/>
                <a:gd name="connsiteY7" fmla="*/ 477834 h 848371"/>
                <a:gd name="connsiteX8" fmla="*/ 66844 w 842090"/>
                <a:gd name="connsiteY8" fmla="*/ 424183 h 848371"/>
                <a:gd name="connsiteX9" fmla="*/ 1185 w 842090"/>
                <a:gd name="connsiteY9" fmla="*/ 503445 h 84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090" h="848371">
                  <a:moveTo>
                    <a:pt x="1185" y="503445"/>
                  </a:moveTo>
                  <a:cubicBezTo>
                    <a:pt x="39806" y="706800"/>
                    <a:pt x="224078" y="859282"/>
                    <a:pt x="441004" y="847759"/>
                  </a:cubicBezTo>
                  <a:cubicBezTo>
                    <a:pt x="656049" y="836358"/>
                    <a:pt x="830012" y="662379"/>
                    <a:pt x="841474" y="447335"/>
                  </a:cubicBezTo>
                  <a:cubicBezTo>
                    <a:pt x="854500" y="202960"/>
                    <a:pt x="659495" y="0"/>
                    <a:pt x="417959" y="0"/>
                  </a:cubicBezTo>
                  <a:lnTo>
                    <a:pt x="417959" y="133566"/>
                  </a:lnTo>
                  <a:cubicBezTo>
                    <a:pt x="585577" y="133566"/>
                    <a:pt x="720479" y="276210"/>
                    <a:pt x="707681" y="446561"/>
                  </a:cubicBezTo>
                  <a:cubicBezTo>
                    <a:pt x="696993" y="588643"/>
                    <a:pt x="582298" y="703339"/>
                    <a:pt x="440215" y="713966"/>
                  </a:cubicBezTo>
                  <a:cubicBezTo>
                    <a:pt x="288507" y="725321"/>
                    <a:pt x="158828" y="619522"/>
                    <a:pt x="132291" y="477834"/>
                  </a:cubicBezTo>
                  <a:cubicBezTo>
                    <a:pt x="126446" y="446561"/>
                    <a:pt x="98679" y="424183"/>
                    <a:pt x="66844" y="424183"/>
                  </a:cubicBezTo>
                  <a:cubicBezTo>
                    <a:pt x="25004" y="424199"/>
                    <a:pt x="-6604" y="462319"/>
                    <a:pt x="1185" y="50344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441422A-CD07-7E68-48C7-EAD6239A8EFE}"/>
              </a:ext>
            </a:extLst>
          </p:cNvPr>
          <p:cNvSpPr/>
          <p:nvPr/>
        </p:nvSpPr>
        <p:spPr>
          <a:xfrm>
            <a:off x="1037094" y="405665"/>
            <a:ext cx="788872" cy="788872"/>
          </a:xfrm>
          <a:custGeom>
            <a:avLst/>
            <a:gdLst>
              <a:gd name="connsiteX0" fmla="*/ 0 w 848366"/>
              <a:gd name="connsiteY0" fmla="*/ 424183 h 848366"/>
              <a:gd name="connsiteX1" fmla="*/ 424183 w 848366"/>
              <a:gd name="connsiteY1" fmla="*/ 848366 h 848366"/>
              <a:gd name="connsiteX2" fmla="*/ 848366 w 848366"/>
              <a:gd name="connsiteY2" fmla="*/ 424183 h 848366"/>
              <a:gd name="connsiteX3" fmla="*/ 424183 w 848366"/>
              <a:gd name="connsiteY3" fmla="*/ 0 h 848366"/>
              <a:gd name="connsiteX4" fmla="*/ 0 w 848366"/>
              <a:gd name="connsiteY4" fmla="*/ 424183 h 848366"/>
              <a:gd name="connsiteX5" fmla="*/ 133566 w 848366"/>
              <a:gd name="connsiteY5" fmla="*/ 424183 h 848366"/>
              <a:gd name="connsiteX6" fmla="*/ 424183 w 848366"/>
              <a:gd name="connsiteY6" fmla="*/ 133566 h 848366"/>
              <a:gd name="connsiteX7" fmla="*/ 714800 w 848366"/>
              <a:gd name="connsiteY7" fmla="*/ 424183 h 848366"/>
              <a:gd name="connsiteX8" fmla="*/ 424183 w 848366"/>
              <a:gd name="connsiteY8" fmla="*/ 714800 h 848366"/>
              <a:gd name="connsiteX9" fmla="*/ 133566 w 848366"/>
              <a:gd name="connsiteY9" fmla="*/ 424183 h 84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366" h="848366">
                <a:moveTo>
                  <a:pt x="0" y="424183"/>
                </a:moveTo>
                <a:cubicBezTo>
                  <a:pt x="0" y="658098"/>
                  <a:pt x="190283" y="848366"/>
                  <a:pt x="424183" y="848366"/>
                </a:cubicBezTo>
                <a:cubicBezTo>
                  <a:pt x="658098" y="848366"/>
                  <a:pt x="848366" y="658098"/>
                  <a:pt x="848366" y="424183"/>
                </a:cubicBezTo>
                <a:cubicBezTo>
                  <a:pt x="848366" y="190283"/>
                  <a:pt x="658083" y="0"/>
                  <a:pt x="424183" y="0"/>
                </a:cubicBezTo>
                <a:cubicBezTo>
                  <a:pt x="190268" y="0"/>
                  <a:pt x="0" y="190283"/>
                  <a:pt x="0" y="424183"/>
                </a:cubicBezTo>
                <a:close/>
                <a:moveTo>
                  <a:pt x="133566" y="424183"/>
                </a:moveTo>
                <a:cubicBezTo>
                  <a:pt x="133566" y="263959"/>
                  <a:pt x="263898" y="133566"/>
                  <a:pt x="424183" y="133566"/>
                </a:cubicBezTo>
                <a:cubicBezTo>
                  <a:pt x="584407" y="133566"/>
                  <a:pt x="714800" y="263959"/>
                  <a:pt x="714800" y="424183"/>
                </a:cubicBezTo>
                <a:cubicBezTo>
                  <a:pt x="714800" y="584408"/>
                  <a:pt x="584407" y="714800"/>
                  <a:pt x="424183" y="714800"/>
                </a:cubicBezTo>
                <a:cubicBezTo>
                  <a:pt x="263898" y="714800"/>
                  <a:pt x="133566" y="584408"/>
                  <a:pt x="133566" y="424183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1" name="Graphic 6">
            <a:extLst>
              <a:ext uri="{FF2B5EF4-FFF2-40B4-BE49-F238E27FC236}">
                <a16:creationId xmlns:a16="http://schemas.microsoft.com/office/drawing/2014/main" id="{C617F061-A8E3-5D47-801E-37FF834E638E}"/>
              </a:ext>
            </a:extLst>
          </p:cNvPr>
          <p:cNvGrpSpPr/>
          <p:nvPr/>
        </p:nvGrpSpPr>
        <p:grpSpPr>
          <a:xfrm>
            <a:off x="10321209" y="5471488"/>
            <a:ext cx="788872" cy="788872"/>
            <a:chOff x="8410836" y="5259567"/>
            <a:chExt cx="848366" cy="84836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245AA4E-0EAF-2DFE-1491-78029ABC4FBC}"/>
                </a:ext>
              </a:extLst>
            </p:cNvPr>
            <p:cNvSpPr/>
            <p:nvPr/>
          </p:nvSpPr>
          <p:spPr>
            <a:xfrm>
              <a:off x="8410836" y="5259567"/>
              <a:ext cx="848366" cy="848366"/>
            </a:xfrm>
            <a:custGeom>
              <a:avLst/>
              <a:gdLst>
                <a:gd name="connsiteX0" fmla="*/ 0 w 848366"/>
                <a:gd name="connsiteY0" fmla="*/ 424183 h 848366"/>
                <a:gd name="connsiteX1" fmla="*/ 424183 w 848366"/>
                <a:gd name="connsiteY1" fmla="*/ 0 h 848366"/>
                <a:gd name="connsiteX2" fmla="*/ 848366 w 848366"/>
                <a:gd name="connsiteY2" fmla="*/ 424183 h 848366"/>
                <a:gd name="connsiteX3" fmla="*/ 424183 w 848366"/>
                <a:gd name="connsiteY3" fmla="*/ 848366 h 848366"/>
                <a:gd name="connsiteX4" fmla="*/ 0 w 848366"/>
                <a:gd name="connsiteY4" fmla="*/ 424183 h 848366"/>
                <a:gd name="connsiteX5" fmla="*/ 133565 w 848366"/>
                <a:gd name="connsiteY5" fmla="*/ 424183 h 848366"/>
                <a:gd name="connsiteX6" fmla="*/ 424183 w 848366"/>
                <a:gd name="connsiteY6" fmla="*/ 714801 h 848366"/>
                <a:gd name="connsiteX7" fmla="*/ 714800 w 848366"/>
                <a:gd name="connsiteY7" fmla="*/ 424183 h 848366"/>
                <a:gd name="connsiteX8" fmla="*/ 424183 w 848366"/>
                <a:gd name="connsiteY8" fmla="*/ 133566 h 848366"/>
                <a:gd name="connsiteX9" fmla="*/ 133565 w 848366"/>
                <a:gd name="connsiteY9" fmla="*/ 424183 h 84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8366" h="848366">
                  <a:moveTo>
                    <a:pt x="0" y="424183"/>
                  </a:moveTo>
                  <a:cubicBezTo>
                    <a:pt x="0" y="190283"/>
                    <a:pt x="190283" y="0"/>
                    <a:pt x="424183" y="0"/>
                  </a:cubicBezTo>
                  <a:cubicBezTo>
                    <a:pt x="658082" y="0"/>
                    <a:pt x="848366" y="190283"/>
                    <a:pt x="848366" y="424183"/>
                  </a:cubicBezTo>
                  <a:cubicBezTo>
                    <a:pt x="848366" y="658083"/>
                    <a:pt x="658082" y="848366"/>
                    <a:pt x="424183" y="848366"/>
                  </a:cubicBezTo>
                  <a:cubicBezTo>
                    <a:pt x="190283" y="848366"/>
                    <a:pt x="0" y="658068"/>
                    <a:pt x="0" y="424183"/>
                  </a:cubicBezTo>
                  <a:close/>
                  <a:moveTo>
                    <a:pt x="133565" y="424183"/>
                  </a:moveTo>
                  <a:cubicBezTo>
                    <a:pt x="133565" y="584438"/>
                    <a:pt x="263943" y="714801"/>
                    <a:pt x="424183" y="714801"/>
                  </a:cubicBezTo>
                  <a:cubicBezTo>
                    <a:pt x="584438" y="714801"/>
                    <a:pt x="714800" y="584438"/>
                    <a:pt x="714800" y="424183"/>
                  </a:cubicBezTo>
                  <a:cubicBezTo>
                    <a:pt x="714800" y="263943"/>
                    <a:pt x="584438" y="133566"/>
                    <a:pt x="424183" y="133566"/>
                  </a:cubicBezTo>
                  <a:cubicBezTo>
                    <a:pt x="263929" y="133566"/>
                    <a:pt x="133565" y="263929"/>
                    <a:pt x="133565" y="424183"/>
                  </a:cubicBezTo>
                  <a:close/>
                </a:path>
              </a:pathLst>
            </a:custGeom>
            <a:solidFill>
              <a:srgbClr val="D9DCED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26916D7-8FB4-AB13-3A95-19EBC5BF7BD6}"/>
                </a:ext>
              </a:extLst>
            </p:cNvPr>
            <p:cNvSpPr/>
            <p:nvPr/>
          </p:nvSpPr>
          <p:spPr>
            <a:xfrm>
              <a:off x="8835004" y="5259582"/>
              <a:ext cx="424182" cy="842126"/>
            </a:xfrm>
            <a:custGeom>
              <a:avLst/>
              <a:gdLst>
                <a:gd name="connsiteX0" fmla="*/ 290632 w 424182"/>
                <a:gd name="connsiteY0" fmla="*/ 424168 h 842126"/>
                <a:gd name="connsiteX1" fmla="*/ 54501 w 424182"/>
                <a:gd name="connsiteY1" fmla="*/ 709669 h 842126"/>
                <a:gd name="connsiteX2" fmla="*/ 15 w 424182"/>
                <a:gd name="connsiteY2" fmla="*/ 775283 h 842126"/>
                <a:gd name="connsiteX3" fmla="*/ 66737 w 424182"/>
                <a:gd name="connsiteY3" fmla="*/ 842127 h 842126"/>
                <a:gd name="connsiteX4" fmla="*/ 79308 w 424182"/>
                <a:gd name="connsiteY4" fmla="*/ 840957 h 842126"/>
                <a:gd name="connsiteX5" fmla="*/ 424183 w 424182"/>
                <a:gd name="connsiteY5" fmla="*/ 424183 h 842126"/>
                <a:gd name="connsiteX6" fmla="*/ 0 w 424182"/>
                <a:gd name="connsiteY6" fmla="*/ 0 h 842126"/>
                <a:gd name="connsiteX7" fmla="*/ 0 w 424182"/>
                <a:gd name="connsiteY7" fmla="*/ 133566 h 842126"/>
                <a:gd name="connsiteX8" fmla="*/ 290632 w 424182"/>
                <a:gd name="connsiteY8" fmla="*/ 424168 h 84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182" h="842126">
                  <a:moveTo>
                    <a:pt x="290632" y="424168"/>
                  </a:moveTo>
                  <a:cubicBezTo>
                    <a:pt x="290632" y="565810"/>
                    <a:pt x="188795" y="684073"/>
                    <a:pt x="54501" y="709669"/>
                  </a:cubicBezTo>
                  <a:cubicBezTo>
                    <a:pt x="22954" y="715681"/>
                    <a:pt x="15" y="743114"/>
                    <a:pt x="15" y="775283"/>
                  </a:cubicBezTo>
                  <a:cubicBezTo>
                    <a:pt x="15" y="812902"/>
                    <a:pt x="30682" y="842127"/>
                    <a:pt x="66737" y="842127"/>
                  </a:cubicBezTo>
                  <a:cubicBezTo>
                    <a:pt x="70851" y="842127"/>
                    <a:pt x="75087" y="841732"/>
                    <a:pt x="79308" y="840957"/>
                  </a:cubicBezTo>
                  <a:cubicBezTo>
                    <a:pt x="275420" y="803733"/>
                    <a:pt x="424183" y="630984"/>
                    <a:pt x="424183" y="424183"/>
                  </a:cubicBezTo>
                  <a:cubicBezTo>
                    <a:pt x="424183" y="190268"/>
                    <a:pt x="233899" y="0"/>
                    <a:pt x="0" y="0"/>
                  </a:cubicBezTo>
                  <a:lnTo>
                    <a:pt x="0" y="133566"/>
                  </a:lnTo>
                  <a:cubicBezTo>
                    <a:pt x="160239" y="133551"/>
                    <a:pt x="290632" y="263898"/>
                    <a:pt x="290632" y="4241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aphic 6">
            <a:extLst>
              <a:ext uri="{FF2B5EF4-FFF2-40B4-BE49-F238E27FC236}">
                <a16:creationId xmlns:a16="http://schemas.microsoft.com/office/drawing/2014/main" id="{3D707F57-9D16-8110-76DB-2C0E639423AD}"/>
              </a:ext>
            </a:extLst>
          </p:cNvPr>
          <p:cNvGrpSpPr/>
          <p:nvPr/>
        </p:nvGrpSpPr>
        <p:grpSpPr>
          <a:xfrm>
            <a:off x="10284779" y="405746"/>
            <a:ext cx="788508" cy="788710"/>
            <a:chOff x="8411026" y="1008141"/>
            <a:chExt cx="847975" cy="848191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A7A28E-F270-8EDB-7F84-84C026EDDCF3}"/>
                </a:ext>
              </a:extLst>
            </p:cNvPr>
            <p:cNvSpPr/>
            <p:nvPr/>
          </p:nvSpPr>
          <p:spPr>
            <a:xfrm>
              <a:off x="8411026" y="1008361"/>
              <a:ext cx="847975" cy="847971"/>
            </a:xfrm>
            <a:custGeom>
              <a:avLst/>
              <a:gdLst>
                <a:gd name="connsiteX0" fmla="*/ 723932 w 847975"/>
                <a:gd name="connsiteY0" fmla="*/ 723932 h 847971"/>
                <a:gd name="connsiteX1" fmla="*/ 124039 w 847975"/>
                <a:gd name="connsiteY1" fmla="*/ 723932 h 847971"/>
                <a:gd name="connsiteX2" fmla="*/ 124039 w 847975"/>
                <a:gd name="connsiteY2" fmla="*/ 124039 h 847971"/>
                <a:gd name="connsiteX3" fmla="*/ 723916 w 847975"/>
                <a:gd name="connsiteY3" fmla="*/ 124039 h 847971"/>
                <a:gd name="connsiteX4" fmla="*/ 723932 w 847975"/>
                <a:gd name="connsiteY4" fmla="*/ 723932 h 847971"/>
                <a:gd name="connsiteX5" fmla="*/ 629488 w 847975"/>
                <a:gd name="connsiteY5" fmla="*/ 629489 h 847971"/>
                <a:gd name="connsiteX6" fmla="*/ 629488 w 847975"/>
                <a:gd name="connsiteY6" fmla="*/ 218498 h 847971"/>
                <a:gd name="connsiteX7" fmla="*/ 218498 w 847975"/>
                <a:gd name="connsiteY7" fmla="*/ 218498 h 847971"/>
                <a:gd name="connsiteX8" fmla="*/ 218498 w 847975"/>
                <a:gd name="connsiteY8" fmla="*/ 629489 h 847971"/>
                <a:gd name="connsiteX9" fmla="*/ 629488 w 847975"/>
                <a:gd name="connsiteY9" fmla="*/ 629489 h 84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7975" h="847971">
                  <a:moveTo>
                    <a:pt x="723932" y="723932"/>
                  </a:moveTo>
                  <a:cubicBezTo>
                    <a:pt x="558546" y="889318"/>
                    <a:pt x="289441" y="889318"/>
                    <a:pt x="124039" y="723932"/>
                  </a:cubicBezTo>
                  <a:cubicBezTo>
                    <a:pt x="-41346" y="558546"/>
                    <a:pt x="-41346" y="289441"/>
                    <a:pt x="124039" y="124039"/>
                  </a:cubicBezTo>
                  <a:cubicBezTo>
                    <a:pt x="289425" y="-41346"/>
                    <a:pt x="558530" y="-41346"/>
                    <a:pt x="723916" y="124039"/>
                  </a:cubicBezTo>
                  <a:cubicBezTo>
                    <a:pt x="889333" y="289426"/>
                    <a:pt x="889318" y="558546"/>
                    <a:pt x="723932" y="723932"/>
                  </a:cubicBezTo>
                  <a:close/>
                  <a:moveTo>
                    <a:pt x="629488" y="629489"/>
                  </a:moveTo>
                  <a:cubicBezTo>
                    <a:pt x="742802" y="516175"/>
                    <a:pt x="742802" y="331797"/>
                    <a:pt x="629488" y="218498"/>
                  </a:cubicBezTo>
                  <a:cubicBezTo>
                    <a:pt x="516175" y="105184"/>
                    <a:pt x="331797" y="105184"/>
                    <a:pt x="218498" y="218498"/>
                  </a:cubicBezTo>
                  <a:cubicBezTo>
                    <a:pt x="105184" y="331812"/>
                    <a:pt x="105184" y="516175"/>
                    <a:pt x="218498" y="629489"/>
                  </a:cubicBezTo>
                  <a:cubicBezTo>
                    <a:pt x="331812" y="742787"/>
                    <a:pt x="516175" y="742787"/>
                    <a:pt x="629488" y="629489"/>
                  </a:cubicBezTo>
                  <a:close/>
                </a:path>
              </a:pathLst>
            </a:custGeom>
            <a:solidFill>
              <a:srgbClr val="D9DCED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26FBFB-6116-E0D8-A97C-0757F4E0DFED}"/>
                </a:ext>
              </a:extLst>
            </p:cNvPr>
            <p:cNvSpPr/>
            <p:nvPr/>
          </p:nvSpPr>
          <p:spPr>
            <a:xfrm>
              <a:off x="8835034" y="1008141"/>
              <a:ext cx="417897" cy="424183"/>
            </a:xfrm>
            <a:custGeom>
              <a:avLst/>
              <a:gdLst>
                <a:gd name="connsiteX0" fmla="*/ 0 w 417897"/>
                <a:gd name="connsiteY0" fmla="*/ 0 h 424183"/>
                <a:gd name="connsiteX1" fmla="*/ 0 w 417897"/>
                <a:gd name="connsiteY1" fmla="*/ 133566 h 424183"/>
                <a:gd name="connsiteX2" fmla="*/ 285440 w 417897"/>
                <a:gd name="connsiteY2" fmla="*/ 369697 h 424183"/>
                <a:gd name="connsiteX3" fmla="*/ 351054 w 417897"/>
                <a:gd name="connsiteY3" fmla="*/ 424183 h 424183"/>
                <a:gd name="connsiteX4" fmla="*/ 417898 w 417897"/>
                <a:gd name="connsiteY4" fmla="*/ 357507 h 424183"/>
                <a:gd name="connsiteX5" fmla="*/ 416728 w 417897"/>
                <a:gd name="connsiteY5" fmla="*/ 344921 h 424183"/>
                <a:gd name="connsiteX6" fmla="*/ 0 w 417897"/>
                <a:gd name="connsiteY6" fmla="*/ 0 h 42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897" h="424183">
                  <a:moveTo>
                    <a:pt x="0" y="0"/>
                  </a:moveTo>
                  <a:lnTo>
                    <a:pt x="0" y="133566"/>
                  </a:lnTo>
                  <a:cubicBezTo>
                    <a:pt x="141627" y="133566"/>
                    <a:pt x="259905" y="235403"/>
                    <a:pt x="285440" y="369697"/>
                  </a:cubicBezTo>
                  <a:cubicBezTo>
                    <a:pt x="291452" y="401244"/>
                    <a:pt x="318945" y="424183"/>
                    <a:pt x="351054" y="424183"/>
                  </a:cubicBezTo>
                  <a:cubicBezTo>
                    <a:pt x="388674" y="424183"/>
                    <a:pt x="417898" y="393517"/>
                    <a:pt x="417898" y="357507"/>
                  </a:cubicBezTo>
                  <a:cubicBezTo>
                    <a:pt x="417898" y="353392"/>
                    <a:pt x="417503" y="349157"/>
                    <a:pt x="416728" y="344921"/>
                  </a:cubicBezTo>
                  <a:cubicBezTo>
                    <a:pt x="379488" y="148762"/>
                    <a:pt x="20680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aphic 6">
            <a:extLst>
              <a:ext uri="{FF2B5EF4-FFF2-40B4-BE49-F238E27FC236}">
                <a16:creationId xmlns:a16="http://schemas.microsoft.com/office/drawing/2014/main" id="{57F3E611-7691-90C5-DC2D-56F85D4073C3}"/>
              </a:ext>
            </a:extLst>
          </p:cNvPr>
          <p:cNvGrpSpPr/>
          <p:nvPr/>
        </p:nvGrpSpPr>
        <p:grpSpPr>
          <a:xfrm>
            <a:off x="811508" y="3251195"/>
            <a:ext cx="3069108" cy="18089"/>
            <a:chOff x="522922" y="3489326"/>
            <a:chExt cx="2575764" cy="15181"/>
          </a:xfrm>
          <a:solidFill>
            <a:srgbClr val="B1B9DA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5094D8-2515-B29C-5427-F9A10FE22B1B}"/>
                </a:ext>
              </a:extLst>
            </p:cNvPr>
            <p:cNvSpPr/>
            <p:nvPr/>
          </p:nvSpPr>
          <p:spPr>
            <a:xfrm>
              <a:off x="522922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25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E6A299-F537-37F3-251D-AE9B89864AE3}"/>
                </a:ext>
              </a:extLst>
            </p:cNvPr>
            <p:cNvSpPr/>
            <p:nvPr/>
          </p:nvSpPr>
          <p:spPr>
            <a:xfrm>
              <a:off x="659934" y="3489326"/>
              <a:ext cx="2301756" cy="15181"/>
            </a:xfrm>
            <a:custGeom>
              <a:avLst/>
              <a:gdLst>
                <a:gd name="connsiteX0" fmla="*/ 2294165 w 2301756"/>
                <a:gd name="connsiteY0" fmla="*/ 15181 h 15181"/>
                <a:gd name="connsiteX1" fmla="*/ 2202698 w 2301756"/>
                <a:gd name="connsiteY1" fmla="*/ 15181 h 15181"/>
                <a:gd name="connsiteX2" fmla="*/ 2195107 w 2301756"/>
                <a:gd name="connsiteY2" fmla="*/ 7591 h 15181"/>
                <a:gd name="connsiteX3" fmla="*/ 2202698 w 2301756"/>
                <a:gd name="connsiteY3" fmla="*/ 0 h 15181"/>
                <a:gd name="connsiteX4" fmla="*/ 2294165 w 2301756"/>
                <a:gd name="connsiteY4" fmla="*/ 0 h 15181"/>
                <a:gd name="connsiteX5" fmla="*/ 2301756 w 2301756"/>
                <a:gd name="connsiteY5" fmla="*/ 7591 h 15181"/>
                <a:gd name="connsiteX6" fmla="*/ 2294165 w 2301756"/>
                <a:gd name="connsiteY6" fmla="*/ 15181 h 15181"/>
                <a:gd name="connsiteX7" fmla="*/ 2111245 w 2301756"/>
                <a:gd name="connsiteY7" fmla="*/ 15181 h 15181"/>
                <a:gd name="connsiteX8" fmla="*/ 2019777 w 2301756"/>
                <a:gd name="connsiteY8" fmla="*/ 15181 h 15181"/>
                <a:gd name="connsiteX9" fmla="*/ 2012186 w 2301756"/>
                <a:gd name="connsiteY9" fmla="*/ 7591 h 15181"/>
                <a:gd name="connsiteX10" fmla="*/ 2019777 w 2301756"/>
                <a:gd name="connsiteY10" fmla="*/ 0 h 15181"/>
                <a:gd name="connsiteX11" fmla="*/ 2111245 w 2301756"/>
                <a:gd name="connsiteY11" fmla="*/ 0 h 15181"/>
                <a:gd name="connsiteX12" fmla="*/ 2118836 w 2301756"/>
                <a:gd name="connsiteY12" fmla="*/ 7591 h 15181"/>
                <a:gd name="connsiteX13" fmla="*/ 2111245 w 2301756"/>
                <a:gd name="connsiteY13" fmla="*/ 15181 h 15181"/>
                <a:gd name="connsiteX14" fmla="*/ 1928309 w 2301756"/>
                <a:gd name="connsiteY14" fmla="*/ 15181 h 15181"/>
                <a:gd name="connsiteX15" fmla="*/ 1836857 w 2301756"/>
                <a:gd name="connsiteY15" fmla="*/ 15181 h 15181"/>
                <a:gd name="connsiteX16" fmla="*/ 1829266 w 2301756"/>
                <a:gd name="connsiteY16" fmla="*/ 7591 h 15181"/>
                <a:gd name="connsiteX17" fmla="*/ 1836857 w 2301756"/>
                <a:gd name="connsiteY17" fmla="*/ 0 h 15181"/>
                <a:gd name="connsiteX18" fmla="*/ 1928309 w 2301756"/>
                <a:gd name="connsiteY18" fmla="*/ 0 h 15181"/>
                <a:gd name="connsiteX19" fmla="*/ 1935900 w 2301756"/>
                <a:gd name="connsiteY19" fmla="*/ 7591 h 15181"/>
                <a:gd name="connsiteX20" fmla="*/ 1928309 w 2301756"/>
                <a:gd name="connsiteY20" fmla="*/ 15181 h 15181"/>
                <a:gd name="connsiteX21" fmla="*/ 1745374 w 2301756"/>
                <a:gd name="connsiteY21" fmla="*/ 15181 h 15181"/>
                <a:gd name="connsiteX22" fmla="*/ 1653921 w 2301756"/>
                <a:gd name="connsiteY22" fmla="*/ 15181 h 15181"/>
                <a:gd name="connsiteX23" fmla="*/ 1646330 w 2301756"/>
                <a:gd name="connsiteY23" fmla="*/ 7591 h 15181"/>
                <a:gd name="connsiteX24" fmla="*/ 1653921 w 2301756"/>
                <a:gd name="connsiteY24" fmla="*/ 0 h 15181"/>
                <a:gd name="connsiteX25" fmla="*/ 1745374 w 2301756"/>
                <a:gd name="connsiteY25" fmla="*/ 0 h 15181"/>
                <a:gd name="connsiteX26" fmla="*/ 1752964 w 2301756"/>
                <a:gd name="connsiteY26" fmla="*/ 7591 h 15181"/>
                <a:gd name="connsiteX27" fmla="*/ 1745374 w 2301756"/>
                <a:gd name="connsiteY27" fmla="*/ 15181 h 15181"/>
                <a:gd name="connsiteX28" fmla="*/ 1562453 w 2301756"/>
                <a:gd name="connsiteY28" fmla="*/ 15181 h 15181"/>
                <a:gd name="connsiteX29" fmla="*/ 1471000 w 2301756"/>
                <a:gd name="connsiteY29" fmla="*/ 15181 h 15181"/>
                <a:gd name="connsiteX30" fmla="*/ 1463410 w 2301756"/>
                <a:gd name="connsiteY30" fmla="*/ 7591 h 15181"/>
                <a:gd name="connsiteX31" fmla="*/ 1471000 w 2301756"/>
                <a:gd name="connsiteY31" fmla="*/ 0 h 15181"/>
                <a:gd name="connsiteX32" fmla="*/ 1562453 w 2301756"/>
                <a:gd name="connsiteY32" fmla="*/ 0 h 15181"/>
                <a:gd name="connsiteX33" fmla="*/ 1570044 w 2301756"/>
                <a:gd name="connsiteY33" fmla="*/ 7591 h 15181"/>
                <a:gd name="connsiteX34" fmla="*/ 1562453 w 2301756"/>
                <a:gd name="connsiteY34" fmla="*/ 15181 h 15181"/>
                <a:gd name="connsiteX35" fmla="*/ 1379532 w 2301756"/>
                <a:gd name="connsiteY35" fmla="*/ 15181 h 15181"/>
                <a:gd name="connsiteX36" fmla="*/ 1288080 w 2301756"/>
                <a:gd name="connsiteY36" fmla="*/ 15181 h 15181"/>
                <a:gd name="connsiteX37" fmla="*/ 1280489 w 2301756"/>
                <a:gd name="connsiteY37" fmla="*/ 7591 h 15181"/>
                <a:gd name="connsiteX38" fmla="*/ 1288080 w 2301756"/>
                <a:gd name="connsiteY38" fmla="*/ 0 h 15181"/>
                <a:gd name="connsiteX39" fmla="*/ 1379532 w 2301756"/>
                <a:gd name="connsiteY39" fmla="*/ 0 h 15181"/>
                <a:gd name="connsiteX40" fmla="*/ 1387123 w 2301756"/>
                <a:gd name="connsiteY40" fmla="*/ 7591 h 15181"/>
                <a:gd name="connsiteX41" fmla="*/ 1379532 w 2301756"/>
                <a:gd name="connsiteY41" fmla="*/ 15181 h 15181"/>
                <a:gd name="connsiteX42" fmla="*/ 1196597 w 2301756"/>
                <a:gd name="connsiteY42" fmla="*/ 15181 h 15181"/>
                <a:gd name="connsiteX43" fmla="*/ 1105144 w 2301756"/>
                <a:gd name="connsiteY43" fmla="*/ 15181 h 15181"/>
                <a:gd name="connsiteX44" fmla="*/ 1097553 w 2301756"/>
                <a:gd name="connsiteY44" fmla="*/ 7591 h 15181"/>
                <a:gd name="connsiteX45" fmla="*/ 1105144 w 2301756"/>
                <a:gd name="connsiteY45" fmla="*/ 0 h 15181"/>
                <a:gd name="connsiteX46" fmla="*/ 1196597 w 2301756"/>
                <a:gd name="connsiteY46" fmla="*/ 0 h 15181"/>
                <a:gd name="connsiteX47" fmla="*/ 1204187 w 2301756"/>
                <a:gd name="connsiteY47" fmla="*/ 7591 h 15181"/>
                <a:gd name="connsiteX48" fmla="*/ 1196597 w 2301756"/>
                <a:gd name="connsiteY48" fmla="*/ 15181 h 15181"/>
                <a:gd name="connsiteX49" fmla="*/ 1013676 w 2301756"/>
                <a:gd name="connsiteY49" fmla="*/ 15181 h 15181"/>
                <a:gd name="connsiteX50" fmla="*/ 922208 w 2301756"/>
                <a:gd name="connsiteY50" fmla="*/ 15181 h 15181"/>
                <a:gd name="connsiteX51" fmla="*/ 914618 w 2301756"/>
                <a:gd name="connsiteY51" fmla="*/ 7591 h 15181"/>
                <a:gd name="connsiteX52" fmla="*/ 922208 w 2301756"/>
                <a:gd name="connsiteY52" fmla="*/ 0 h 15181"/>
                <a:gd name="connsiteX53" fmla="*/ 1013676 w 2301756"/>
                <a:gd name="connsiteY53" fmla="*/ 0 h 15181"/>
                <a:gd name="connsiteX54" fmla="*/ 1021267 w 2301756"/>
                <a:gd name="connsiteY54" fmla="*/ 7591 h 15181"/>
                <a:gd name="connsiteX55" fmla="*/ 1013676 w 2301756"/>
                <a:gd name="connsiteY55" fmla="*/ 15181 h 15181"/>
                <a:gd name="connsiteX56" fmla="*/ 830756 w 2301756"/>
                <a:gd name="connsiteY56" fmla="*/ 15181 h 15181"/>
                <a:gd name="connsiteX57" fmla="*/ 739288 w 2301756"/>
                <a:gd name="connsiteY57" fmla="*/ 15181 h 15181"/>
                <a:gd name="connsiteX58" fmla="*/ 731697 w 2301756"/>
                <a:gd name="connsiteY58" fmla="*/ 7591 h 15181"/>
                <a:gd name="connsiteX59" fmla="*/ 739288 w 2301756"/>
                <a:gd name="connsiteY59" fmla="*/ 0 h 15181"/>
                <a:gd name="connsiteX60" fmla="*/ 830756 w 2301756"/>
                <a:gd name="connsiteY60" fmla="*/ 0 h 15181"/>
                <a:gd name="connsiteX61" fmla="*/ 838346 w 2301756"/>
                <a:gd name="connsiteY61" fmla="*/ 7591 h 15181"/>
                <a:gd name="connsiteX62" fmla="*/ 830756 w 2301756"/>
                <a:gd name="connsiteY62" fmla="*/ 15181 h 15181"/>
                <a:gd name="connsiteX63" fmla="*/ 647820 w 2301756"/>
                <a:gd name="connsiteY63" fmla="*/ 15181 h 15181"/>
                <a:gd name="connsiteX64" fmla="*/ 556352 w 2301756"/>
                <a:gd name="connsiteY64" fmla="*/ 15181 h 15181"/>
                <a:gd name="connsiteX65" fmla="*/ 548761 w 2301756"/>
                <a:gd name="connsiteY65" fmla="*/ 7591 h 15181"/>
                <a:gd name="connsiteX66" fmla="*/ 556352 w 2301756"/>
                <a:gd name="connsiteY66" fmla="*/ 0 h 15181"/>
                <a:gd name="connsiteX67" fmla="*/ 647820 w 2301756"/>
                <a:gd name="connsiteY67" fmla="*/ 0 h 15181"/>
                <a:gd name="connsiteX68" fmla="*/ 655411 w 2301756"/>
                <a:gd name="connsiteY68" fmla="*/ 7591 h 15181"/>
                <a:gd name="connsiteX69" fmla="*/ 647820 w 2301756"/>
                <a:gd name="connsiteY69" fmla="*/ 15181 h 15181"/>
                <a:gd name="connsiteX70" fmla="*/ 464900 w 2301756"/>
                <a:gd name="connsiteY70" fmla="*/ 15181 h 15181"/>
                <a:gd name="connsiteX71" fmla="*/ 373432 w 2301756"/>
                <a:gd name="connsiteY71" fmla="*/ 15181 h 15181"/>
                <a:gd name="connsiteX72" fmla="*/ 365841 w 2301756"/>
                <a:gd name="connsiteY72" fmla="*/ 7591 h 15181"/>
                <a:gd name="connsiteX73" fmla="*/ 373432 w 2301756"/>
                <a:gd name="connsiteY73" fmla="*/ 0 h 15181"/>
                <a:gd name="connsiteX74" fmla="*/ 464900 w 2301756"/>
                <a:gd name="connsiteY74" fmla="*/ 0 h 15181"/>
                <a:gd name="connsiteX75" fmla="*/ 472490 w 2301756"/>
                <a:gd name="connsiteY75" fmla="*/ 7591 h 15181"/>
                <a:gd name="connsiteX76" fmla="*/ 464900 w 2301756"/>
                <a:gd name="connsiteY76" fmla="*/ 15181 h 15181"/>
                <a:gd name="connsiteX77" fmla="*/ 281979 w 2301756"/>
                <a:gd name="connsiteY77" fmla="*/ 15181 h 15181"/>
                <a:gd name="connsiteX78" fmla="*/ 190511 w 2301756"/>
                <a:gd name="connsiteY78" fmla="*/ 15181 h 15181"/>
                <a:gd name="connsiteX79" fmla="*/ 182921 w 2301756"/>
                <a:gd name="connsiteY79" fmla="*/ 7591 h 15181"/>
                <a:gd name="connsiteX80" fmla="*/ 190511 w 2301756"/>
                <a:gd name="connsiteY80" fmla="*/ 0 h 15181"/>
                <a:gd name="connsiteX81" fmla="*/ 281979 w 2301756"/>
                <a:gd name="connsiteY81" fmla="*/ 0 h 15181"/>
                <a:gd name="connsiteX82" fmla="*/ 289570 w 2301756"/>
                <a:gd name="connsiteY82" fmla="*/ 7591 h 15181"/>
                <a:gd name="connsiteX83" fmla="*/ 281979 w 2301756"/>
                <a:gd name="connsiteY83" fmla="*/ 15181 h 15181"/>
                <a:gd name="connsiteX84" fmla="*/ 99059 w 2301756"/>
                <a:gd name="connsiteY84" fmla="*/ 15181 h 15181"/>
                <a:gd name="connsiteX85" fmla="*/ 7591 w 2301756"/>
                <a:gd name="connsiteY85" fmla="*/ 15181 h 15181"/>
                <a:gd name="connsiteX86" fmla="*/ 0 w 2301756"/>
                <a:gd name="connsiteY86" fmla="*/ 7591 h 15181"/>
                <a:gd name="connsiteX87" fmla="*/ 7591 w 2301756"/>
                <a:gd name="connsiteY87" fmla="*/ 0 h 15181"/>
                <a:gd name="connsiteX88" fmla="*/ 99059 w 2301756"/>
                <a:gd name="connsiteY88" fmla="*/ 0 h 15181"/>
                <a:gd name="connsiteX89" fmla="*/ 106649 w 2301756"/>
                <a:gd name="connsiteY89" fmla="*/ 7591 h 15181"/>
                <a:gd name="connsiteX90" fmla="*/ 99059 w 2301756"/>
                <a:gd name="connsiteY90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301756" h="15181">
                  <a:moveTo>
                    <a:pt x="2294165" y="15181"/>
                  </a:moveTo>
                  <a:lnTo>
                    <a:pt x="2202698" y="15181"/>
                  </a:lnTo>
                  <a:cubicBezTo>
                    <a:pt x="2198507" y="15181"/>
                    <a:pt x="2195107" y="11781"/>
                    <a:pt x="2195107" y="7591"/>
                  </a:cubicBezTo>
                  <a:cubicBezTo>
                    <a:pt x="2195107" y="3401"/>
                    <a:pt x="2198507" y="0"/>
                    <a:pt x="2202698" y="0"/>
                  </a:cubicBezTo>
                  <a:lnTo>
                    <a:pt x="2294165" y="0"/>
                  </a:lnTo>
                  <a:cubicBezTo>
                    <a:pt x="2298356" y="0"/>
                    <a:pt x="2301756" y="3401"/>
                    <a:pt x="2301756" y="7591"/>
                  </a:cubicBezTo>
                  <a:cubicBezTo>
                    <a:pt x="2301756" y="11796"/>
                    <a:pt x="2298356" y="15181"/>
                    <a:pt x="2294165" y="15181"/>
                  </a:cubicBezTo>
                  <a:close/>
                  <a:moveTo>
                    <a:pt x="2111245" y="15181"/>
                  </a:moveTo>
                  <a:lnTo>
                    <a:pt x="2019777" y="15181"/>
                  </a:lnTo>
                  <a:cubicBezTo>
                    <a:pt x="2015587" y="15181"/>
                    <a:pt x="2012186" y="11781"/>
                    <a:pt x="2012186" y="7591"/>
                  </a:cubicBezTo>
                  <a:cubicBezTo>
                    <a:pt x="2012186" y="3401"/>
                    <a:pt x="2015587" y="0"/>
                    <a:pt x="2019777" y="0"/>
                  </a:cubicBezTo>
                  <a:lnTo>
                    <a:pt x="2111245" y="0"/>
                  </a:lnTo>
                  <a:cubicBezTo>
                    <a:pt x="2115435" y="0"/>
                    <a:pt x="2118836" y="3401"/>
                    <a:pt x="2118836" y="7591"/>
                  </a:cubicBezTo>
                  <a:cubicBezTo>
                    <a:pt x="2118836" y="11796"/>
                    <a:pt x="2115435" y="15181"/>
                    <a:pt x="2111245" y="15181"/>
                  </a:cubicBezTo>
                  <a:close/>
                  <a:moveTo>
                    <a:pt x="1928309" y="15181"/>
                  </a:moveTo>
                  <a:lnTo>
                    <a:pt x="1836857" y="15181"/>
                  </a:lnTo>
                  <a:cubicBezTo>
                    <a:pt x="1832666" y="15181"/>
                    <a:pt x="1829266" y="11781"/>
                    <a:pt x="1829266" y="7591"/>
                  </a:cubicBezTo>
                  <a:cubicBezTo>
                    <a:pt x="1829266" y="3401"/>
                    <a:pt x="1832666" y="0"/>
                    <a:pt x="1836857" y="0"/>
                  </a:cubicBezTo>
                  <a:lnTo>
                    <a:pt x="1928309" y="0"/>
                  </a:lnTo>
                  <a:cubicBezTo>
                    <a:pt x="1932499" y="0"/>
                    <a:pt x="1935900" y="3401"/>
                    <a:pt x="1935900" y="7591"/>
                  </a:cubicBezTo>
                  <a:cubicBezTo>
                    <a:pt x="1935900" y="11796"/>
                    <a:pt x="1932499" y="15181"/>
                    <a:pt x="1928309" y="15181"/>
                  </a:cubicBezTo>
                  <a:close/>
                  <a:moveTo>
                    <a:pt x="1745374" y="15181"/>
                  </a:moveTo>
                  <a:lnTo>
                    <a:pt x="1653921" y="15181"/>
                  </a:lnTo>
                  <a:cubicBezTo>
                    <a:pt x="1649731" y="15181"/>
                    <a:pt x="1646330" y="11781"/>
                    <a:pt x="1646330" y="7591"/>
                  </a:cubicBezTo>
                  <a:cubicBezTo>
                    <a:pt x="1646330" y="3401"/>
                    <a:pt x="1649731" y="0"/>
                    <a:pt x="1653921" y="0"/>
                  </a:cubicBezTo>
                  <a:lnTo>
                    <a:pt x="1745374" y="0"/>
                  </a:lnTo>
                  <a:cubicBezTo>
                    <a:pt x="1749564" y="0"/>
                    <a:pt x="1752964" y="3401"/>
                    <a:pt x="1752964" y="7591"/>
                  </a:cubicBezTo>
                  <a:cubicBezTo>
                    <a:pt x="1752964" y="11796"/>
                    <a:pt x="1749579" y="15181"/>
                    <a:pt x="1745374" y="15181"/>
                  </a:cubicBezTo>
                  <a:close/>
                  <a:moveTo>
                    <a:pt x="1562453" y="15181"/>
                  </a:moveTo>
                  <a:lnTo>
                    <a:pt x="1471000" y="15181"/>
                  </a:lnTo>
                  <a:cubicBezTo>
                    <a:pt x="1466810" y="15181"/>
                    <a:pt x="1463410" y="11781"/>
                    <a:pt x="1463410" y="7591"/>
                  </a:cubicBezTo>
                  <a:cubicBezTo>
                    <a:pt x="1463410" y="3401"/>
                    <a:pt x="1466810" y="0"/>
                    <a:pt x="1471000" y="0"/>
                  </a:cubicBezTo>
                  <a:lnTo>
                    <a:pt x="1562453" y="0"/>
                  </a:lnTo>
                  <a:cubicBezTo>
                    <a:pt x="1566643" y="0"/>
                    <a:pt x="1570044" y="3401"/>
                    <a:pt x="1570044" y="7591"/>
                  </a:cubicBezTo>
                  <a:cubicBezTo>
                    <a:pt x="1570044" y="11796"/>
                    <a:pt x="1566643" y="15181"/>
                    <a:pt x="1562453" y="15181"/>
                  </a:cubicBezTo>
                  <a:close/>
                  <a:moveTo>
                    <a:pt x="1379532" y="15181"/>
                  </a:moveTo>
                  <a:lnTo>
                    <a:pt x="1288080" y="15181"/>
                  </a:lnTo>
                  <a:cubicBezTo>
                    <a:pt x="1283890" y="15181"/>
                    <a:pt x="1280489" y="11781"/>
                    <a:pt x="1280489" y="7591"/>
                  </a:cubicBezTo>
                  <a:cubicBezTo>
                    <a:pt x="1280489" y="3401"/>
                    <a:pt x="1283890" y="0"/>
                    <a:pt x="1288080" y="0"/>
                  </a:cubicBezTo>
                  <a:lnTo>
                    <a:pt x="1379532" y="0"/>
                  </a:lnTo>
                  <a:cubicBezTo>
                    <a:pt x="1383722" y="0"/>
                    <a:pt x="1387123" y="3401"/>
                    <a:pt x="1387123" y="7591"/>
                  </a:cubicBezTo>
                  <a:cubicBezTo>
                    <a:pt x="1387123" y="11796"/>
                    <a:pt x="1383722" y="15181"/>
                    <a:pt x="1379532" y="15181"/>
                  </a:cubicBezTo>
                  <a:close/>
                  <a:moveTo>
                    <a:pt x="1196597" y="15181"/>
                  </a:moveTo>
                  <a:lnTo>
                    <a:pt x="1105144" y="15181"/>
                  </a:lnTo>
                  <a:cubicBezTo>
                    <a:pt x="1100954" y="15181"/>
                    <a:pt x="1097553" y="11781"/>
                    <a:pt x="1097553" y="7591"/>
                  </a:cubicBezTo>
                  <a:cubicBezTo>
                    <a:pt x="1097553" y="3401"/>
                    <a:pt x="1100954" y="0"/>
                    <a:pt x="1105144" y="0"/>
                  </a:cubicBezTo>
                  <a:lnTo>
                    <a:pt x="1196597" y="0"/>
                  </a:lnTo>
                  <a:cubicBezTo>
                    <a:pt x="1200787" y="0"/>
                    <a:pt x="1204187" y="3401"/>
                    <a:pt x="1204187" y="7591"/>
                  </a:cubicBezTo>
                  <a:cubicBezTo>
                    <a:pt x="1204187" y="11796"/>
                    <a:pt x="1200802" y="15181"/>
                    <a:pt x="1196597" y="15181"/>
                  </a:cubicBezTo>
                  <a:close/>
                  <a:moveTo>
                    <a:pt x="1013676" y="15181"/>
                  </a:moveTo>
                  <a:lnTo>
                    <a:pt x="922208" y="15181"/>
                  </a:lnTo>
                  <a:cubicBezTo>
                    <a:pt x="918018" y="15181"/>
                    <a:pt x="914618" y="11781"/>
                    <a:pt x="914618" y="7591"/>
                  </a:cubicBezTo>
                  <a:cubicBezTo>
                    <a:pt x="914618" y="3401"/>
                    <a:pt x="918018" y="0"/>
                    <a:pt x="922208" y="0"/>
                  </a:cubicBezTo>
                  <a:lnTo>
                    <a:pt x="1013676" y="0"/>
                  </a:lnTo>
                  <a:cubicBezTo>
                    <a:pt x="1017866" y="0"/>
                    <a:pt x="1021267" y="3401"/>
                    <a:pt x="1021267" y="7591"/>
                  </a:cubicBezTo>
                  <a:cubicBezTo>
                    <a:pt x="1021267" y="11796"/>
                    <a:pt x="1017866" y="15181"/>
                    <a:pt x="1013676" y="15181"/>
                  </a:cubicBezTo>
                  <a:close/>
                  <a:moveTo>
                    <a:pt x="830756" y="15181"/>
                  </a:moveTo>
                  <a:lnTo>
                    <a:pt x="739288" y="15181"/>
                  </a:lnTo>
                  <a:cubicBezTo>
                    <a:pt x="735098" y="15181"/>
                    <a:pt x="731697" y="11781"/>
                    <a:pt x="731697" y="7591"/>
                  </a:cubicBezTo>
                  <a:cubicBezTo>
                    <a:pt x="731697" y="3401"/>
                    <a:pt x="735098" y="0"/>
                    <a:pt x="739288" y="0"/>
                  </a:cubicBezTo>
                  <a:lnTo>
                    <a:pt x="830756" y="0"/>
                  </a:lnTo>
                  <a:cubicBezTo>
                    <a:pt x="834946" y="0"/>
                    <a:pt x="838346" y="3401"/>
                    <a:pt x="838346" y="7591"/>
                  </a:cubicBezTo>
                  <a:cubicBezTo>
                    <a:pt x="838346" y="11796"/>
                    <a:pt x="834946" y="15181"/>
                    <a:pt x="830756" y="15181"/>
                  </a:cubicBezTo>
                  <a:close/>
                  <a:moveTo>
                    <a:pt x="647820" y="15181"/>
                  </a:moveTo>
                  <a:lnTo>
                    <a:pt x="556352" y="15181"/>
                  </a:lnTo>
                  <a:cubicBezTo>
                    <a:pt x="552162" y="15181"/>
                    <a:pt x="548761" y="11781"/>
                    <a:pt x="548761" y="7591"/>
                  </a:cubicBezTo>
                  <a:cubicBezTo>
                    <a:pt x="548761" y="3401"/>
                    <a:pt x="552162" y="0"/>
                    <a:pt x="556352" y="0"/>
                  </a:cubicBezTo>
                  <a:lnTo>
                    <a:pt x="647820" y="0"/>
                  </a:lnTo>
                  <a:cubicBezTo>
                    <a:pt x="652010" y="0"/>
                    <a:pt x="655411" y="3401"/>
                    <a:pt x="655411" y="7591"/>
                  </a:cubicBezTo>
                  <a:cubicBezTo>
                    <a:pt x="655411" y="11796"/>
                    <a:pt x="652025" y="15181"/>
                    <a:pt x="647820" y="15181"/>
                  </a:cubicBezTo>
                  <a:close/>
                  <a:moveTo>
                    <a:pt x="464900" y="15181"/>
                  </a:moveTo>
                  <a:lnTo>
                    <a:pt x="373432" y="15181"/>
                  </a:lnTo>
                  <a:cubicBezTo>
                    <a:pt x="369242" y="15181"/>
                    <a:pt x="365841" y="11781"/>
                    <a:pt x="365841" y="7591"/>
                  </a:cubicBezTo>
                  <a:cubicBezTo>
                    <a:pt x="365841" y="3401"/>
                    <a:pt x="369242" y="0"/>
                    <a:pt x="373432" y="0"/>
                  </a:cubicBezTo>
                  <a:lnTo>
                    <a:pt x="464900" y="0"/>
                  </a:lnTo>
                  <a:cubicBezTo>
                    <a:pt x="469090" y="0"/>
                    <a:pt x="472490" y="3401"/>
                    <a:pt x="472490" y="7591"/>
                  </a:cubicBezTo>
                  <a:cubicBezTo>
                    <a:pt x="472490" y="11796"/>
                    <a:pt x="469105" y="15181"/>
                    <a:pt x="464900" y="15181"/>
                  </a:cubicBezTo>
                  <a:close/>
                  <a:moveTo>
                    <a:pt x="281979" y="15181"/>
                  </a:moveTo>
                  <a:lnTo>
                    <a:pt x="190511" y="15181"/>
                  </a:lnTo>
                  <a:cubicBezTo>
                    <a:pt x="186321" y="15181"/>
                    <a:pt x="182921" y="11781"/>
                    <a:pt x="182921" y="7591"/>
                  </a:cubicBezTo>
                  <a:cubicBezTo>
                    <a:pt x="182921" y="3401"/>
                    <a:pt x="186321" y="0"/>
                    <a:pt x="190511" y="0"/>
                  </a:cubicBezTo>
                  <a:lnTo>
                    <a:pt x="281979" y="0"/>
                  </a:lnTo>
                  <a:cubicBezTo>
                    <a:pt x="286169" y="0"/>
                    <a:pt x="289570" y="3401"/>
                    <a:pt x="289570" y="7591"/>
                  </a:cubicBezTo>
                  <a:cubicBezTo>
                    <a:pt x="289570" y="11796"/>
                    <a:pt x="286169" y="15181"/>
                    <a:pt x="281979" y="15181"/>
                  </a:cubicBezTo>
                  <a:close/>
                  <a:moveTo>
                    <a:pt x="99059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99059" y="0"/>
                  </a:lnTo>
                  <a:cubicBezTo>
                    <a:pt x="103249" y="0"/>
                    <a:pt x="106649" y="3401"/>
                    <a:pt x="106649" y="7591"/>
                  </a:cubicBezTo>
                  <a:cubicBezTo>
                    <a:pt x="106649" y="11796"/>
                    <a:pt x="103249" y="15181"/>
                    <a:pt x="99059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D2BE127-8F2F-9A16-512A-2BA32FB834EA}"/>
                </a:ext>
              </a:extLst>
            </p:cNvPr>
            <p:cNvSpPr/>
            <p:nvPr/>
          </p:nvSpPr>
          <p:spPr>
            <a:xfrm>
              <a:off x="3037961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40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aphic 6">
            <a:extLst>
              <a:ext uri="{FF2B5EF4-FFF2-40B4-BE49-F238E27FC236}">
                <a16:creationId xmlns:a16="http://schemas.microsoft.com/office/drawing/2014/main" id="{08A62B54-24EA-8BC8-DCB8-5DD43E008DC7}"/>
              </a:ext>
            </a:extLst>
          </p:cNvPr>
          <p:cNvGrpSpPr/>
          <p:nvPr/>
        </p:nvGrpSpPr>
        <p:grpSpPr>
          <a:xfrm>
            <a:off x="8254458" y="3251195"/>
            <a:ext cx="3069108" cy="18089"/>
            <a:chOff x="6769455" y="3489326"/>
            <a:chExt cx="2575764" cy="15181"/>
          </a:xfrm>
          <a:solidFill>
            <a:srgbClr val="B1B9DA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819A0A1-8EC6-43D9-22F7-84D7595034DD}"/>
                </a:ext>
              </a:extLst>
            </p:cNvPr>
            <p:cNvSpPr/>
            <p:nvPr/>
          </p:nvSpPr>
          <p:spPr>
            <a:xfrm>
              <a:off x="6769455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25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C722CD7-5617-3948-8C1F-0CCFF22B6677}"/>
                </a:ext>
              </a:extLst>
            </p:cNvPr>
            <p:cNvSpPr/>
            <p:nvPr/>
          </p:nvSpPr>
          <p:spPr>
            <a:xfrm>
              <a:off x="6906451" y="3489326"/>
              <a:ext cx="2301771" cy="15181"/>
            </a:xfrm>
            <a:custGeom>
              <a:avLst/>
              <a:gdLst>
                <a:gd name="connsiteX0" fmla="*/ 2294181 w 2301771"/>
                <a:gd name="connsiteY0" fmla="*/ 15181 h 15181"/>
                <a:gd name="connsiteX1" fmla="*/ 2202713 w 2301771"/>
                <a:gd name="connsiteY1" fmla="*/ 15181 h 15181"/>
                <a:gd name="connsiteX2" fmla="*/ 2195122 w 2301771"/>
                <a:gd name="connsiteY2" fmla="*/ 7591 h 15181"/>
                <a:gd name="connsiteX3" fmla="*/ 2202713 w 2301771"/>
                <a:gd name="connsiteY3" fmla="*/ 0 h 15181"/>
                <a:gd name="connsiteX4" fmla="*/ 2294181 w 2301771"/>
                <a:gd name="connsiteY4" fmla="*/ 0 h 15181"/>
                <a:gd name="connsiteX5" fmla="*/ 2301771 w 2301771"/>
                <a:gd name="connsiteY5" fmla="*/ 7591 h 15181"/>
                <a:gd name="connsiteX6" fmla="*/ 2294181 w 2301771"/>
                <a:gd name="connsiteY6" fmla="*/ 15181 h 15181"/>
                <a:gd name="connsiteX7" fmla="*/ 2111245 w 2301771"/>
                <a:gd name="connsiteY7" fmla="*/ 15181 h 15181"/>
                <a:gd name="connsiteX8" fmla="*/ 2019777 w 2301771"/>
                <a:gd name="connsiteY8" fmla="*/ 15181 h 15181"/>
                <a:gd name="connsiteX9" fmla="*/ 2012186 w 2301771"/>
                <a:gd name="connsiteY9" fmla="*/ 7591 h 15181"/>
                <a:gd name="connsiteX10" fmla="*/ 2019777 w 2301771"/>
                <a:gd name="connsiteY10" fmla="*/ 0 h 15181"/>
                <a:gd name="connsiteX11" fmla="*/ 2111245 w 2301771"/>
                <a:gd name="connsiteY11" fmla="*/ 0 h 15181"/>
                <a:gd name="connsiteX12" fmla="*/ 2118836 w 2301771"/>
                <a:gd name="connsiteY12" fmla="*/ 7591 h 15181"/>
                <a:gd name="connsiteX13" fmla="*/ 2111245 w 2301771"/>
                <a:gd name="connsiteY13" fmla="*/ 15181 h 15181"/>
                <a:gd name="connsiteX14" fmla="*/ 1928325 w 2301771"/>
                <a:gd name="connsiteY14" fmla="*/ 15181 h 15181"/>
                <a:gd name="connsiteX15" fmla="*/ 1836872 w 2301771"/>
                <a:gd name="connsiteY15" fmla="*/ 15181 h 15181"/>
                <a:gd name="connsiteX16" fmla="*/ 1829281 w 2301771"/>
                <a:gd name="connsiteY16" fmla="*/ 7591 h 15181"/>
                <a:gd name="connsiteX17" fmla="*/ 1836872 w 2301771"/>
                <a:gd name="connsiteY17" fmla="*/ 0 h 15181"/>
                <a:gd name="connsiteX18" fmla="*/ 1928325 w 2301771"/>
                <a:gd name="connsiteY18" fmla="*/ 0 h 15181"/>
                <a:gd name="connsiteX19" fmla="*/ 1935915 w 2301771"/>
                <a:gd name="connsiteY19" fmla="*/ 7591 h 15181"/>
                <a:gd name="connsiteX20" fmla="*/ 1928325 w 2301771"/>
                <a:gd name="connsiteY20" fmla="*/ 15181 h 15181"/>
                <a:gd name="connsiteX21" fmla="*/ 1745389 w 2301771"/>
                <a:gd name="connsiteY21" fmla="*/ 15181 h 15181"/>
                <a:gd name="connsiteX22" fmla="*/ 1653937 w 2301771"/>
                <a:gd name="connsiteY22" fmla="*/ 15181 h 15181"/>
                <a:gd name="connsiteX23" fmla="*/ 1646346 w 2301771"/>
                <a:gd name="connsiteY23" fmla="*/ 7591 h 15181"/>
                <a:gd name="connsiteX24" fmla="*/ 1653937 w 2301771"/>
                <a:gd name="connsiteY24" fmla="*/ 0 h 15181"/>
                <a:gd name="connsiteX25" fmla="*/ 1745389 w 2301771"/>
                <a:gd name="connsiteY25" fmla="*/ 0 h 15181"/>
                <a:gd name="connsiteX26" fmla="*/ 1752980 w 2301771"/>
                <a:gd name="connsiteY26" fmla="*/ 7591 h 15181"/>
                <a:gd name="connsiteX27" fmla="*/ 1745389 w 2301771"/>
                <a:gd name="connsiteY27" fmla="*/ 15181 h 15181"/>
                <a:gd name="connsiteX28" fmla="*/ 1562468 w 2301771"/>
                <a:gd name="connsiteY28" fmla="*/ 15181 h 15181"/>
                <a:gd name="connsiteX29" fmla="*/ 1471016 w 2301771"/>
                <a:gd name="connsiteY29" fmla="*/ 15181 h 15181"/>
                <a:gd name="connsiteX30" fmla="*/ 1463425 w 2301771"/>
                <a:gd name="connsiteY30" fmla="*/ 7591 h 15181"/>
                <a:gd name="connsiteX31" fmla="*/ 1471016 w 2301771"/>
                <a:gd name="connsiteY31" fmla="*/ 0 h 15181"/>
                <a:gd name="connsiteX32" fmla="*/ 1562468 w 2301771"/>
                <a:gd name="connsiteY32" fmla="*/ 0 h 15181"/>
                <a:gd name="connsiteX33" fmla="*/ 1570059 w 2301771"/>
                <a:gd name="connsiteY33" fmla="*/ 7591 h 15181"/>
                <a:gd name="connsiteX34" fmla="*/ 1562468 w 2301771"/>
                <a:gd name="connsiteY34" fmla="*/ 15181 h 15181"/>
                <a:gd name="connsiteX35" fmla="*/ 1379548 w 2301771"/>
                <a:gd name="connsiteY35" fmla="*/ 15181 h 15181"/>
                <a:gd name="connsiteX36" fmla="*/ 1288095 w 2301771"/>
                <a:gd name="connsiteY36" fmla="*/ 15181 h 15181"/>
                <a:gd name="connsiteX37" fmla="*/ 1280505 w 2301771"/>
                <a:gd name="connsiteY37" fmla="*/ 7591 h 15181"/>
                <a:gd name="connsiteX38" fmla="*/ 1288095 w 2301771"/>
                <a:gd name="connsiteY38" fmla="*/ 0 h 15181"/>
                <a:gd name="connsiteX39" fmla="*/ 1379548 w 2301771"/>
                <a:gd name="connsiteY39" fmla="*/ 0 h 15181"/>
                <a:gd name="connsiteX40" fmla="*/ 1387138 w 2301771"/>
                <a:gd name="connsiteY40" fmla="*/ 7591 h 15181"/>
                <a:gd name="connsiteX41" fmla="*/ 1379548 w 2301771"/>
                <a:gd name="connsiteY41" fmla="*/ 15181 h 15181"/>
                <a:gd name="connsiteX42" fmla="*/ 1196612 w 2301771"/>
                <a:gd name="connsiteY42" fmla="*/ 15181 h 15181"/>
                <a:gd name="connsiteX43" fmla="*/ 1105160 w 2301771"/>
                <a:gd name="connsiteY43" fmla="*/ 15181 h 15181"/>
                <a:gd name="connsiteX44" fmla="*/ 1097569 w 2301771"/>
                <a:gd name="connsiteY44" fmla="*/ 7591 h 15181"/>
                <a:gd name="connsiteX45" fmla="*/ 1105160 w 2301771"/>
                <a:gd name="connsiteY45" fmla="*/ 0 h 15181"/>
                <a:gd name="connsiteX46" fmla="*/ 1196612 w 2301771"/>
                <a:gd name="connsiteY46" fmla="*/ 0 h 15181"/>
                <a:gd name="connsiteX47" fmla="*/ 1204203 w 2301771"/>
                <a:gd name="connsiteY47" fmla="*/ 7591 h 15181"/>
                <a:gd name="connsiteX48" fmla="*/ 1196612 w 2301771"/>
                <a:gd name="connsiteY48" fmla="*/ 15181 h 15181"/>
                <a:gd name="connsiteX49" fmla="*/ 1013691 w 2301771"/>
                <a:gd name="connsiteY49" fmla="*/ 15181 h 15181"/>
                <a:gd name="connsiteX50" fmla="*/ 922224 w 2301771"/>
                <a:gd name="connsiteY50" fmla="*/ 15181 h 15181"/>
                <a:gd name="connsiteX51" fmla="*/ 914634 w 2301771"/>
                <a:gd name="connsiteY51" fmla="*/ 7591 h 15181"/>
                <a:gd name="connsiteX52" fmla="*/ 922224 w 2301771"/>
                <a:gd name="connsiteY52" fmla="*/ 0 h 15181"/>
                <a:gd name="connsiteX53" fmla="*/ 1013691 w 2301771"/>
                <a:gd name="connsiteY53" fmla="*/ 0 h 15181"/>
                <a:gd name="connsiteX54" fmla="*/ 1021282 w 2301771"/>
                <a:gd name="connsiteY54" fmla="*/ 7591 h 15181"/>
                <a:gd name="connsiteX55" fmla="*/ 1013691 w 2301771"/>
                <a:gd name="connsiteY55" fmla="*/ 15181 h 15181"/>
                <a:gd name="connsiteX56" fmla="*/ 830771 w 2301771"/>
                <a:gd name="connsiteY56" fmla="*/ 15181 h 15181"/>
                <a:gd name="connsiteX57" fmla="*/ 739304 w 2301771"/>
                <a:gd name="connsiteY57" fmla="*/ 15181 h 15181"/>
                <a:gd name="connsiteX58" fmla="*/ 731713 w 2301771"/>
                <a:gd name="connsiteY58" fmla="*/ 7591 h 15181"/>
                <a:gd name="connsiteX59" fmla="*/ 739304 w 2301771"/>
                <a:gd name="connsiteY59" fmla="*/ 0 h 15181"/>
                <a:gd name="connsiteX60" fmla="*/ 830771 w 2301771"/>
                <a:gd name="connsiteY60" fmla="*/ 0 h 15181"/>
                <a:gd name="connsiteX61" fmla="*/ 838362 w 2301771"/>
                <a:gd name="connsiteY61" fmla="*/ 7591 h 15181"/>
                <a:gd name="connsiteX62" fmla="*/ 830771 w 2301771"/>
                <a:gd name="connsiteY62" fmla="*/ 15181 h 15181"/>
                <a:gd name="connsiteX63" fmla="*/ 647835 w 2301771"/>
                <a:gd name="connsiteY63" fmla="*/ 15181 h 15181"/>
                <a:gd name="connsiteX64" fmla="*/ 556368 w 2301771"/>
                <a:gd name="connsiteY64" fmla="*/ 15181 h 15181"/>
                <a:gd name="connsiteX65" fmla="*/ 548777 w 2301771"/>
                <a:gd name="connsiteY65" fmla="*/ 7591 h 15181"/>
                <a:gd name="connsiteX66" fmla="*/ 556368 w 2301771"/>
                <a:gd name="connsiteY66" fmla="*/ 0 h 15181"/>
                <a:gd name="connsiteX67" fmla="*/ 647835 w 2301771"/>
                <a:gd name="connsiteY67" fmla="*/ 0 h 15181"/>
                <a:gd name="connsiteX68" fmla="*/ 655426 w 2301771"/>
                <a:gd name="connsiteY68" fmla="*/ 7591 h 15181"/>
                <a:gd name="connsiteX69" fmla="*/ 647835 w 2301771"/>
                <a:gd name="connsiteY69" fmla="*/ 15181 h 15181"/>
                <a:gd name="connsiteX70" fmla="*/ 464915 w 2301771"/>
                <a:gd name="connsiteY70" fmla="*/ 15181 h 15181"/>
                <a:gd name="connsiteX71" fmla="*/ 373447 w 2301771"/>
                <a:gd name="connsiteY71" fmla="*/ 15181 h 15181"/>
                <a:gd name="connsiteX72" fmla="*/ 365857 w 2301771"/>
                <a:gd name="connsiteY72" fmla="*/ 7591 h 15181"/>
                <a:gd name="connsiteX73" fmla="*/ 373447 w 2301771"/>
                <a:gd name="connsiteY73" fmla="*/ 0 h 15181"/>
                <a:gd name="connsiteX74" fmla="*/ 464915 w 2301771"/>
                <a:gd name="connsiteY74" fmla="*/ 0 h 15181"/>
                <a:gd name="connsiteX75" fmla="*/ 472506 w 2301771"/>
                <a:gd name="connsiteY75" fmla="*/ 7591 h 15181"/>
                <a:gd name="connsiteX76" fmla="*/ 464915 w 2301771"/>
                <a:gd name="connsiteY76" fmla="*/ 15181 h 15181"/>
                <a:gd name="connsiteX77" fmla="*/ 281994 w 2301771"/>
                <a:gd name="connsiteY77" fmla="*/ 15181 h 15181"/>
                <a:gd name="connsiteX78" fmla="*/ 190527 w 2301771"/>
                <a:gd name="connsiteY78" fmla="*/ 15181 h 15181"/>
                <a:gd name="connsiteX79" fmla="*/ 182936 w 2301771"/>
                <a:gd name="connsiteY79" fmla="*/ 7591 h 15181"/>
                <a:gd name="connsiteX80" fmla="*/ 190527 w 2301771"/>
                <a:gd name="connsiteY80" fmla="*/ 0 h 15181"/>
                <a:gd name="connsiteX81" fmla="*/ 281994 w 2301771"/>
                <a:gd name="connsiteY81" fmla="*/ 0 h 15181"/>
                <a:gd name="connsiteX82" fmla="*/ 289585 w 2301771"/>
                <a:gd name="connsiteY82" fmla="*/ 7591 h 15181"/>
                <a:gd name="connsiteX83" fmla="*/ 281994 w 2301771"/>
                <a:gd name="connsiteY83" fmla="*/ 15181 h 15181"/>
                <a:gd name="connsiteX84" fmla="*/ 99059 w 2301771"/>
                <a:gd name="connsiteY84" fmla="*/ 15181 h 15181"/>
                <a:gd name="connsiteX85" fmla="*/ 7591 w 2301771"/>
                <a:gd name="connsiteY85" fmla="*/ 15181 h 15181"/>
                <a:gd name="connsiteX86" fmla="*/ 0 w 2301771"/>
                <a:gd name="connsiteY86" fmla="*/ 7591 h 15181"/>
                <a:gd name="connsiteX87" fmla="*/ 7591 w 2301771"/>
                <a:gd name="connsiteY87" fmla="*/ 0 h 15181"/>
                <a:gd name="connsiteX88" fmla="*/ 99059 w 2301771"/>
                <a:gd name="connsiteY88" fmla="*/ 0 h 15181"/>
                <a:gd name="connsiteX89" fmla="*/ 106650 w 2301771"/>
                <a:gd name="connsiteY89" fmla="*/ 7591 h 15181"/>
                <a:gd name="connsiteX90" fmla="*/ 99059 w 2301771"/>
                <a:gd name="connsiteY90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301771" h="15181">
                  <a:moveTo>
                    <a:pt x="2294181" y="15181"/>
                  </a:moveTo>
                  <a:lnTo>
                    <a:pt x="2202713" y="15181"/>
                  </a:lnTo>
                  <a:cubicBezTo>
                    <a:pt x="2198522" y="15181"/>
                    <a:pt x="2195122" y="11781"/>
                    <a:pt x="2195122" y="7591"/>
                  </a:cubicBezTo>
                  <a:cubicBezTo>
                    <a:pt x="2195122" y="3401"/>
                    <a:pt x="2198522" y="0"/>
                    <a:pt x="2202713" y="0"/>
                  </a:cubicBezTo>
                  <a:lnTo>
                    <a:pt x="2294181" y="0"/>
                  </a:lnTo>
                  <a:cubicBezTo>
                    <a:pt x="2298371" y="0"/>
                    <a:pt x="2301771" y="3401"/>
                    <a:pt x="2301771" y="7591"/>
                  </a:cubicBezTo>
                  <a:cubicBezTo>
                    <a:pt x="2301771" y="11796"/>
                    <a:pt x="2298371" y="15181"/>
                    <a:pt x="2294181" y="15181"/>
                  </a:cubicBezTo>
                  <a:close/>
                  <a:moveTo>
                    <a:pt x="2111245" y="15181"/>
                  </a:moveTo>
                  <a:lnTo>
                    <a:pt x="2019777" y="15181"/>
                  </a:lnTo>
                  <a:cubicBezTo>
                    <a:pt x="2015587" y="15181"/>
                    <a:pt x="2012186" y="11781"/>
                    <a:pt x="2012186" y="7591"/>
                  </a:cubicBezTo>
                  <a:cubicBezTo>
                    <a:pt x="2012186" y="3401"/>
                    <a:pt x="2015587" y="0"/>
                    <a:pt x="2019777" y="0"/>
                  </a:cubicBezTo>
                  <a:lnTo>
                    <a:pt x="2111245" y="0"/>
                  </a:lnTo>
                  <a:cubicBezTo>
                    <a:pt x="2115435" y="0"/>
                    <a:pt x="2118836" y="3401"/>
                    <a:pt x="2118836" y="7591"/>
                  </a:cubicBezTo>
                  <a:cubicBezTo>
                    <a:pt x="2118836" y="11796"/>
                    <a:pt x="2115450" y="15181"/>
                    <a:pt x="2111245" y="15181"/>
                  </a:cubicBezTo>
                  <a:close/>
                  <a:moveTo>
                    <a:pt x="1928325" y="15181"/>
                  </a:moveTo>
                  <a:lnTo>
                    <a:pt x="1836872" y="15181"/>
                  </a:lnTo>
                  <a:cubicBezTo>
                    <a:pt x="1832682" y="15181"/>
                    <a:pt x="1829281" y="11781"/>
                    <a:pt x="1829281" y="7591"/>
                  </a:cubicBezTo>
                  <a:cubicBezTo>
                    <a:pt x="1829281" y="3401"/>
                    <a:pt x="1832682" y="0"/>
                    <a:pt x="1836872" y="0"/>
                  </a:cubicBezTo>
                  <a:lnTo>
                    <a:pt x="1928325" y="0"/>
                  </a:lnTo>
                  <a:cubicBezTo>
                    <a:pt x="1932515" y="0"/>
                    <a:pt x="1935915" y="3401"/>
                    <a:pt x="1935915" y="7591"/>
                  </a:cubicBezTo>
                  <a:cubicBezTo>
                    <a:pt x="1935915" y="11796"/>
                    <a:pt x="1932515" y="15181"/>
                    <a:pt x="1928325" y="15181"/>
                  </a:cubicBezTo>
                  <a:close/>
                  <a:moveTo>
                    <a:pt x="1745389" y="15181"/>
                  </a:moveTo>
                  <a:lnTo>
                    <a:pt x="1653937" y="15181"/>
                  </a:lnTo>
                  <a:cubicBezTo>
                    <a:pt x="1649747" y="15181"/>
                    <a:pt x="1646346" y="11781"/>
                    <a:pt x="1646346" y="7591"/>
                  </a:cubicBezTo>
                  <a:cubicBezTo>
                    <a:pt x="1646346" y="3401"/>
                    <a:pt x="1649747" y="0"/>
                    <a:pt x="1653937" y="0"/>
                  </a:cubicBezTo>
                  <a:lnTo>
                    <a:pt x="1745389" y="0"/>
                  </a:lnTo>
                  <a:cubicBezTo>
                    <a:pt x="1749579" y="0"/>
                    <a:pt x="1752980" y="3401"/>
                    <a:pt x="1752980" y="7591"/>
                  </a:cubicBezTo>
                  <a:cubicBezTo>
                    <a:pt x="1752980" y="11796"/>
                    <a:pt x="1749594" y="15181"/>
                    <a:pt x="1745389" y="15181"/>
                  </a:cubicBezTo>
                  <a:close/>
                  <a:moveTo>
                    <a:pt x="1562468" y="15181"/>
                  </a:moveTo>
                  <a:lnTo>
                    <a:pt x="1471016" y="15181"/>
                  </a:lnTo>
                  <a:cubicBezTo>
                    <a:pt x="1466826" y="15181"/>
                    <a:pt x="1463425" y="11781"/>
                    <a:pt x="1463425" y="7591"/>
                  </a:cubicBezTo>
                  <a:cubicBezTo>
                    <a:pt x="1463425" y="3401"/>
                    <a:pt x="1466826" y="0"/>
                    <a:pt x="1471016" y="0"/>
                  </a:cubicBezTo>
                  <a:lnTo>
                    <a:pt x="1562468" y="0"/>
                  </a:lnTo>
                  <a:cubicBezTo>
                    <a:pt x="1566658" y="0"/>
                    <a:pt x="1570059" y="3401"/>
                    <a:pt x="1570059" y="7591"/>
                  </a:cubicBezTo>
                  <a:cubicBezTo>
                    <a:pt x="1570059" y="11796"/>
                    <a:pt x="1566658" y="15181"/>
                    <a:pt x="1562468" y="15181"/>
                  </a:cubicBezTo>
                  <a:close/>
                  <a:moveTo>
                    <a:pt x="1379548" y="15181"/>
                  </a:moveTo>
                  <a:lnTo>
                    <a:pt x="1288095" y="15181"/>
                  </a:lnTo>
                  <a:cubicBezTo>
                    <a:pt x="1283905" y="15181"/>
                    <a:pt x="1280505" y="11781"/>
                    <a:pt x="1280505" y="7591"/>
                  </a:cubicBezTo>
                  <a:cubicBezTo>
                    <a:pt x="1280505" y="3401"/>
                    <a:pt x="1283905" y="0"/>
                    <a:pt x="1288095" y="0"/>
                  </a:cubicBezTo>
                  <a:lnTo>
                    <a:pt x="1379548" y="0"/>
                  </a:lnTo>
                  <a:cubicBezTo>
                    <a:pt x="1383738" y="0"/>
                    <a:pt x="1387138" y="3401"/>
                    <a:pt x="1387138" y="7591"/>
                  </a:cubicBezTo>
                  <a:cubicBezTo>
                    <a:pt x="1387138" y="11796"/>
                    <a:pt x="1383738" y="15181"/>
                    <a:pt x="1379548" y="15181"/>
                  </a:cubicBezTo>
                  <a:close/>
                  <a:moveTo>
                    <a:pt x="1196612" y="15181"/>
                  </a:moveTo>
                  <a:lnTo>
                    <a:pt x="1105160" y="15181"/>
                  </a:lnTo>
                  <a:cubicBezTo>
                    <a:pt x="1100970" y="15181"/>
                    <a:pt x="1097569" y="11781"/>
                    <a:pt x="1097569" y="7591"/>
                  </a:cubicBezTo>
                  <a:cubicBezTo>
                    <a:pt x="1097569" y="3401"/>
                    <a:pt x="1100970" y="0"/>
                    <a:pt x="1105160" y="0"/>
                  </a:cubicBezTo>
                  <a:lnTo>
                    <a:pt x="1196612" y="0"/>
                  </a:lnTo>
                  <a:cubicBezTo>
                    <a:pt x="1200802" y="0"/>
                    <a:pt x="1204203" y="3401"/>
                    <a:pt x="1204203" y="7591"/>
                  </a:cubicBezTo>
                  <a:cubicBezTo>
                    <a:pt x="1204203" y="11796"/>
                    <a:pt x="1200817" y="15181"/>
                    <a:pt x="1196612" y="15181"/>
                  </a:cubicBezTo>
                  <a:close/>
                  <a:moveTo>
                    <a:pt x="1013691" y="15181"/>
                  </a:moveTo>
                  <a:lnTo>
                    <a:pt x="922224" y="15181"/>
                  </a:lnTo>
                  <a:cubicBezTo>
                    <a:pt x="918034" y="15181"/>
                    <a:pt x="914634" y="11781"/>
                    <a:pt x="914634" y="7591"/>
                  </a:cubicBezTo>
                  <a:cubicBezTo>
                    <a:pt x="914634" y="3401"/>
                    <a:pt x="918034" y="0"/>
                    <a:pt x="922224" y="0"/>
                  </a:cubicBezTo>
                  <a:lnTo>
                    <a:pt x="1013691" y="0"/>
                  </a:lnTo>
                  <a:cubicBezTo>
                    <a:pt x="1017882" y="0"/>
                    <a:pt x="1021282" y="3401"/>
                    <a:pt x="1021282" y="7591"/>
                  </a:cubicBezTo>
                  <a:cubicBezTo>
                    <a:pt x="1021282" y="11796"/>
                    <a:pt x="1017882" y="15181"/>
                    <a:pt x="1013691" y="15181"/>
                  </a:cubicBezTo>
                  <a:close/>
                  <a:moveTo>
                    <a:pt x="830771" y="15181"/>
                  </a:moveTo>
                  <a:lnTo>
                    <a:pt x="739304" y="15181"/>
                  </a:lnTo>
                  <a:cubicBezTo>
                    <a:pt x="735113" y="15181"/>
                    <a:pt x="731713" y="11781"/>
                    <a:pt x="731713" y="7591"/>
                  </a:cubicBezTo>
                  <a:cubicBezTo>
                    <a:pt x="731713" y="3401"/>
                    <a:pt x="735113" y="0"/>
                    <a:pt x="739304" y="0"/>
                  </a:cubicBezTo>
                  <a:lnTo>
                    <a:pt x="830771" y="0"/>
                  </a:lnTo>
                  <a:cubicBezTo>
                    <a:pt x="834961" y="0"/>
                    <a:pt x="838362" y="3401"/>
                    <a:pt x="838362" y="7591"/>
                  </a:cubicBezTo>
                  <a:cubicBezTo>
                    <a:pt x="838362" y="11796"/>
                    <a:pt x="834961" y="15181"/>
                    <a:pt x="830771" y="15181"/>
                  </a:cubicBezTo>
                  <a:close/>
                  <a:moveTo>
                    <a:pt x="647835" y="15181"/>
                  </a:moveTo>
                  <a:lnTo>
                    <a:pt x="556368" y="15181"/>
                  </a:lnTo>
                  <a:cubicBezTo>
                    <a:pt x="552177" y="15181"/>
                    <a:pt x="548777" y="11781"/>
                    <a:pt x="548777" y="7591"/>
                  </a:cubicBezTo>
                  <a:cubicBezTo>
                    <a:pt x="548777" y="3401"/>
                    <a:pt x="552177" y="0"/>
                    <a:pt x="556368" y="0"/>
                  </a:cubicBezTo>
                  <a:lnTo>
                    <a:pt x="647835" y="0"/>
                  </a:lnTo>
                  <a:cubicBezTo>
                    <a:pt x="652025" y="0"/>
                    <a:pt x="655426" y="3401"/>
                    <a:pt x="655426" y="7591"/>
                  </a:cubicBezTo>
                  <a:cubicBezTo>
                    <a:pt x="655426" y="11796"/>
                    <a:pt x="652041" y="15181"/>
                    <a:pt x="647835" y="15181"/>
                  </a:cubicBezTo>
                  <a:close/>
                  <a:moveTo>
                    <a:pt x="464915" y="15181"/>
                  </a:moveTo>
                  <a:lnTo>
                    <a:pt x="373447" y="15181"/>
                  </a:lnTo>
                  <a:cubicBezTo>
                    <a:pt x="369257" y="15181"/>
                    <a:pt x="365857" y="11781"/>
                    <a:pt x="365857" y="7591"/>
                  </a:cubicBezTo>
                  <a:cubicBezTo>
                    <a:pt x="365857" y="3401"/>
                    <a:pt x="369257" y="0"/>
                    <a:pt x="373447" y="0"/>
                  </a:cubicBezTo>
                  <a:lnTo>
                    <a:pt x="464915" y="0"/>
                  </a:lnTo>
                  <a:cubicBezTo>
                    <a:pt x="469105" y="0"/>
                    <a:pt x="472506" y="3401"/>
                    <a:pt x="472506" y="7591"/>
                  </a:cubicBezTo>
                  <a:cubicBezTo>
                    <a:pt x="472506" y="11796"/>
                    <a:pt x="469105" y="15181"/>
                    <a:pt x="464915" y="15181"/>
                  </a:cubicBezTo>
                  <a:close/>
                  <a:moveTo>
                    <a:pt x="281994" y="15181"/>
                  </a:moveTo>
                  <a:lnTo>
                    <a:pt x="190527" y="15181"/>
                  </a:lnTo>
                  <a:cubicBezTo>
                    <a:pt x="186337" y="15181"/>
                    <a:pt x="182936" y="11781"/>
                    <a:pt x="182936" y="7591"/>
                  </a:cubicBezTo>
                  <a:cubicBezTo>
                    <a:pt x="182936" y="3401"/>
                    <a:pt x="186337" y="0"/>
                    <a:pt x="190527" y="0"/>
                  </a:cubicBezTo>
                  <a:lnTo>
                    <a:pt x="281994" y="0"/>
                  </a:lnTo>
                  <a:cubicBezTo>
                    <a:pt x="286184" y="0"/>
                    <a:pt x="289585" y="3401"/>
                    <a:pt x="289585" y="7591"/>
                  </a:cubicBezTo>
                  <a:cubicBezTo>
                    <a:pt x="289585" y="11796"/>
                    <a:pt x="286184" y="15181"/>
                    <a:pt x="281994" y="15181"/>
                  </a:cubicBezTo>
                  <a:close/>
                  <a:moveTo>
                    <a:pt x="99059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99059" y="0"/>
                  </a:lnTo>
                  <a:cubicBezTo>
                    <a:pt x="103249" y="0"/>
                    <a:pt x="106650" y="3401"/>
                    <a:pt x="106650" y="7591"/>
                  </a:cubicBezTo>
                  <a:cubicBezTo>
                    <a:pt x="106650" y="11796"/>
                    <a:pt x="103264" y="15181"/>
                    <a:pt x="99059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403A165-3B4F-5FD0-F669-20CCF0354978}"/>
                </a:ext>
              </a:extLst>
            </p:cNvPr>
            <p:cNvSpPr/>
            <p:nvPr/>
          </p:nvSpPr>
          <p:spPr>
            <a:xfrm>
              <a:off x="9284494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25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69FB92C-7D80-4281-D585-6C545982DADE}"/>
              </a:ext>
            </a:extLst>
          </p:cNvPr>
          <p:cNvSpPr/>
          <p:nvPr/>
        </p:nvSpPr>
        <p:spPr>
          <a:xfrm rot="16750671">
            <a:off x="8290067" y="3600423"/>
            <a:ext cx="995519" cy="995482"/>
          </a:xfrm>
          <a:custGeom>
            <a:avLst/>
            <a:gdLst>
              <a:gd name="connsiteX0" fmla="*/ 835494 w 835494"/>
              <a:gd name="connsiteY0" fmla="*/ 417732 h 835463"/>
              <a:gd name="connsiteX1" fmla="*/ 417747 w 835494"/>
              <a:gd name="connsiteY1" fmla="*/ 835464 h 835463"/>
              <a:gd name="connsiteX2" fmla="*/ 0 w 835494"/>
              <a:gd name="connsiteY2" fmla="*/ 417732 h 835463"/>
              <a:gd name="connsiteX3" fmla="*/ 417747 w 835494"/>
              <a:gd name="connsiteY3" fmla="*/ 0 h 835463"/>
              <a:gd name="connsiteX4" fmla="*/ 835494 w 835494"/>
              <a:gd name="connsiteY4" fmla="*/ 417732 h 83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94" h="835463">
                <a:moveTo>
                  <a:pt x="835494" y="417732"/>
                </a:moveTo>
                <a:cubicBezTo>
                  <a:pt x="835494" y="648439"/>
                  <a:pt x="648462" y="835464"/>
                  <a:pt x="417747" y="835464"/>
                </a:cubicBezTo>
                <a:cubicBezTo>
                  <a:pt x="187032" y="835464"/>
                  <a:pt x="0" y="648439"/>
                  <a:pt x="0" y="417732"/>
                </a:cubicBezTo>
                <a:cubicBezTo>
                  <a:pt x="0" y="187025"/>
                  <a:pt x="187032" y="0"/>
                  <a:pt x="417747" y="0"/>
                </a:cubicBezTo>
                <a:cubicBezTo>
                  <a:pt x="648462" y="0"/>
                  <a:pt x="835494" y="187025"/>
                  <a:pt x="835494" y="4177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CDF4DEF-EC8A-5C9E-0B03-2857C4E83EF6}"/>
              </a:ext>
            </a:extLst>
          </p:cNvPr>
          <p:cNvGrpSpPr/>
          <p:nvPr/>
        </p:nvGrpSpPr>
        <p:grpSpPr>
          <a:xfrm>
            <a:off x="8467164" y="3790775"/>
            <a:ext cx="637761" cy="636882"/>
            <a:chOff x="8048512" y="3880748"/>
            <a:chExt cx="658260" cy="657352"/>
          </a:xfrm>
        </p:grpSpPr>
        <p:grpSp>
          <p:nvGrpSpPr>
            <p:cNvPr id="66" name="Graphic 6">
              <a:extLst>
                <a:ext uri="{FF2B5EF4-FFF2-40B4-BE49-F238E27FC236}">
                  <a16:creationId xmlns:a16="http://schemas.microsoft.com/office/drawing/2014/main" id="{3BC711EB-F9D2-A72F-C3C9-4318B89416C2}"/>
                </a:ext>
              </a:extLst>
            </p:cNvPr>
            <p:cNvGrpSpPr/>
            <p:nvPr/>
          </p:nvGrpSpPr>
          <p:grpSpPr>
            <a:xfrm>
              <a:off x="8048512" y="3880748"/>
              <a:ext cx="658260" cy="657352"/>
              <a:chOff x="6886462" y="3880748"/>
              <a:chExt cx="658260" cy="657352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0CF651C-E999-C66E-1EB8-B751F12937B9}"/>
                  </a:ext>
                </a:extLst>
              </p:cNvPr>
              <p:cNvSpPr/>
              <p:nvPr/>
            </p:nvSpPr>
            <p:spPr>
              <a:xfrm>
                <a:off x="6886462" y="3880748"/>
                <a:ext cx="658260" cy="657352"/>
              </a:xfrm>
              <a:custGeom>
                <a:avLst/>
                <a:gdLst>
                  <a:gd name="connsiteX0" fmla="*/ 287440 w 658260"/>
                  <a:gd name="connsiteY0" fmla="*/ 595733 h 657352"/>
                  <a:gd name="connsiteX1" fmla="*/ 278362 w 658260"/>
                  <a:gd name="connsiteY1" fmla="*/ 653634 h 657352"/>
                  <a:gd name="connsiteX2" fmla="*/ 440332 w 658260"/>
                  <a:gd name="connsiteY2" fmla="*/ 638134 h 657352"/>
                  <a:gd name="connsiteX3" fmla="*/ 420672 w 658260"/>
                  <a:gd name="connsiteY3" fmla="*/ 583102 h 657352"/>
                  <a:gd name="connsiteX4" fmla="*/ 512656 w 658260"/>
                  <a:gd name="connsiteY4" fmla="*/ 527735 h 657352"/>
                  <a:gd name="connsiteX5" fmla="*/ 552022 w 658260"/>
                  <a:gd name="connsiteY5" fmla="*/ 570790 h 657352"/>
                  <a:gd name="connsiteX6" fmla="*/ 641030 w 658260"/>
                  <a:gd name="connsiteY6" fmla="*/ 434415 h 657352"/>
                  <a:gd name="connsiteX7" fmla="*/ 586180 w 658260"/>
                  <a:gd name="connsiteY7" fmla="*/ 415666 h 657352"/>
                  <a:gd name="connsiteX8" fmla="*/ 597368 w 658260"/>
                  <a:gd name="connsiteY8" fmla="*/ 369773 h 657352"/>
                  <a:gd name="connsiteX9" fmla="*/ 600131 w 658260"/>
                  <a:gd name="connsiteY9" fmla="*/ 309032 h 657352"/>
                  <a:gd name="connsiteX10" fmla="*/ 658261 w 658260"/>
                  <a:gd name="connsiteY10" fmla="*/ 304918 h 657352"/>
                  <a:gd name="connsiteX11" fmla="*/ 607145 w 658260"/>
                  <a:gd name="connsiteY11" fmla="*/ 150584 h 657352"/>
                  <a:gd name="connsiteX12" fmla="*/ 557973 w 658260"/>
                  <a:gd name="connsiteY12" fmla="*/ 181919 h 657352"/>
                  <a:gd name="connsiteX13" fmla="*/ 483432 w 658260"/>
                  <a:gd name="connsiteY13" fmla="*/ 104448 h 657352"/>
                  <a:gd name="connsiteX14" fmla="*/ 516770 w 658260"/>
                  <a:gd name="connsiteY14" fmla="*/ 56490 h 657352"/>
                  <a:gd name="connsiteX15" fmla="*/ 364243 w 658260"/>
                  <a:gd name="connsiteY15" fmla="*/ 0 h 657352"/>
                  <a:gd name="connsiteX16" fmla="*/ 357912 w 658260"/>
                  <a:gd name="connsiteY16" fmla="*/ 58023 h 657352"/>
                  <a:gd name="connsiteX17" fmla="*/ 250914 w 658260"/>
                  <a:gd name="connsiteY17" fmla="*/ 67997 h 657352"/>
                  <a:gd name="connsiteX18" fmla="*/ 234154 w 658260"/>
                  <a:gd name="connsiteY18" fmla="*/ 12191 h 657352"/>
                  <a:gd name="connsiteX19" fmla="*/ 94956 w 658260"/>
                  <a:gd name="connsiteY19" fmla="*/ 96113 h 657352"/>
                  <a:gd name="connsiteX20" fmla="*/ 136446 w 658260"/>
                  <a:gd name="connsiteY20" fmla="*/ 137346 h 657352"/>
                  <a:gd name="connsiteX21" fmla="*/ 77497 w 658260"/>
                  <a:gd name="connsiteY21" fmla="*/ 227083 h 657352"/>
                  <a:gd name="connsiteX22" fmla="*/ 23406 w 658260"/>
                  <a:gd name="connsiteY22" fmla="*/ 205389 h 657352"/>
                  <a:gd name="connsiteX23" fmla="*/ 2091 w 658260"/>
                  <a:gd name="connsiteY23" fmla="*/ 366812 h 657352"/>
                  <a:gd name="connsiteX24" fmla="*/ 60038 w 658260"/>
                  <a:gd name="connsiteY24" fmla="*/ 359905 h 657352"/>
                  <a:gd name="connsiteX25" fmla="*/ 93878 w 658260"/>
                  <a:gd name="connsiteY25" fmla="*/ 461727 h 657352"/>
                  <a:gd name="connsiteX26" fmla="*/ 42884 w 658260"/>
                  <a:gd name="connsiteY26" fmla="*/ 490936 h 657352"/>
                  <a:gd name="connsiteX27" fmla="*/ 155803 w 658260"/>
                  <a:gd name="connsiteY27" fmla="*/ 607924 h 657352"/>
                  <a:gd name="connsiteX28" fmla="*/ 186636 w 658260"/>
                  <a:gd name="connsiteY28" fmla="*/ 558341 h 657352"/>
                  <a:gd name="connsiteX29" fmla="*/ 287440 w 658260"/>
                  <a:gd name="connsiteY29" fmla="*/ 595733 h 657352"/>
                  <a:gd name="connsiteX30" fmla="*/ 164122 w 658260"/>
                  <a:gd name="connsiteY30" fmla="*/ 301897 h 657352"/>
                  <a:gd name="connsiteX31" fmla="*/ 355347 w 658260"/>
                  <a:gd name="connsiteY31" fmla="*/ 162502 h 657352"/>
                  <a:gd name="connsiteX32" fmla="*/ 494757 w 658260"/>
                  <a:gd name="connsiteY32" fmla="*/ 353726 h 657352"/>
                  <a:gd name="connsiteX33" fmla="*/ 303578 w 658260"/>
                  <a:gd name="connsiteY33" fmla="*/ 492834 h 657352"/>
                  <a:gd name="connsiteX34" fmla="*/ 164122 w 658260"/>
                  <a:gd name="connsiteY34" fmla="*/ 301897 h 65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8260" h="657352">
                    <a:moveTo>
                      <a:pt x="287440" y="595733"/>
                    </a:moveTo>
                    <a:lnTo>
                      <a:pt x="278362" y="653634"/>
                    </a:lnTo>
                    <a:cubicBezTo>
                      <a:pt x="332408" y="661802"/>
                      <a:pt x="388579" y="656458"/>
                      <a:pt x="440332" y="638134"/>
                    </a:cubicBezTo>
                    <a:lnTo>
                      <a:pt x="420672" y="583102"/>
                    </a:lnTo>
                    <a:cubicBezTo>
                      <a:pt x="454861" y="570942"/>
                      <a:pt x="486089" y="552162"/>
                      <a:pt x="512656" y="527735"/>
                    </a:cubicBezTo>
                    <a:lnTo>
                      <a:pt x="552022" y="570790"/>
                    </a:lnTo>
                    <a:cubicBezTo>
                      <a:pt x="592009" y="533413"/>
                      <a:pt x="624209" y="486806"/>
                      <a:pt x="641030" y="434415"/>
                    </a:cubicBezTo>
                    <a:lnTo>
                      <a:pt x="586180" y="415666"/>
                    </a:lnTo>
                    <a:cubicBezTo>
                      <a:pt x="590931" y="401047"/>
                      <a:pt x="594879" y="385668"/>
                      <a:pt x="597368" y="369773"/>
                    </a:cubicBezTo>
                    <a:cubicBezTo>
                      <a:pt x="600617" y="349066"/>
                      <a:pt x="601316" y="328890"/>
                      <a:pt x="600131" y="309032"/>
                    </a:cubicBezTo>
                    <a:lnTo>
                      <a:pt x="658261" y="304918"/>
                    </a:lnTo>
                    <a:cubicBezTo>
                      <a:pt x="654192" y="250478"/>
                      <a:pt x="637143" y="196477"/>
                      <a:pt x="607145" y="150584"/>
                    </a:cubicBezTo>
                    <a:lnTo>
                      <a:pt x="557973" y="181919"/>
                    </a:lnTo>
                    <a:cubicBezTo>
                      <a:pt x="538753" y="151541"/>
                      <a:pt x="513385" y="125125"/>
                      <a:pt x="483432" y="104448"/>
                    </a:cubicBezTo>
                    <a:lnTo>
                      <a:pt x="516770" y="56490"/>
                    </a:lnTo>
                    <a:cubicBezTo>
                      <a:pt x="471621" y="24822"/>
                      <a:pt x="418410" y="5420"/>
                      <a:pt x="364243" y="0"/>
                    </a:cubicBezTo>
                    <a:lnTo>
                      <a:pt x="357912" y="58023"/>
                    </a:lnTo>
                    <a:cubicBezTo>
                      <a:pt x="321022" y="54091"/>
                      <a:pt x="284768" y="57932"/>
                      <a:pt x="250914" y="67997"/>
                    </a:cubicBezTo>
                    <a:lnTo>
                      <a:pt x="234154" y="12191"/>
                    </a:lnTo>
                    <a:cubicBezTo>
                      <a:pt x="181322" y="27584"/>
                      <a:pt x="133334" y="57249"/>
                      <a:pt x="94956" y="96113"/>
                    </a:cubicBezTo>
                    <a:lnTo>
                      <a:pt x="136446" y="137346"/>
                    </a:lnTo>
                    <a:cubicBezTo>
                      <a:pt x="111275" y="162608"/>
                      <a:pt x="91145" y="192955"/>
                      <a:pt x="77497" y="227083"/>
                    </a:cubicBezTo>
                    <a:lnTo>
                      <a:pt x="23406" y="205389"/>
                    </a:lnTo>
                    <a:cubicBezTo>
                      <a:pt x="2486" y="256520"/>
                      <a:pt x="-3769" y="312099"/>
                      <a:pt x="2091" y="366812"/>
                    </a:cubicBezTo>
                    <a:lnTo>
                      <a:pt x="60038" y="359905"/>
                    </a:lnTo>
                    <a:cubicBezTo>
                      <a:pt x="64486" y="396264"/>
                      <a:pt x="75948" y="430954"/>
                      <a:pt x="93878" y="461727"/>
                    </a:cubicBezTo>
                    <a:lnTo>
                      <a:pt x="42884" y="490936"/>
                    </a:lnTo>
                    <a:cubicBezTo>
                      <a:pt x="69861" y="538514"/>
                      <a:pt x="109348" y="578821"/>
                      <a:pt x="155803" y="607924"/>
                    </a:cubicBezTo>
                    <a:lnTo>
                      <a:pt x="186636" y="558341"/>
                    </a:lnTo>
                    <a:cubicBezTo>
                      <a:pt x="216300" y="576908"/>
                      <a:pt x="250534" y="589948"/>
                      <a:pt x="287440" y="595733"/>
                    </a:cubicBezTo>
                    <a:close/>
                    <a:moveTo>
                      <a:pt x="164122" y="301897"/>
                    </a:moveTo>
                    <a:cubicBezTo>
                      <a:pt x="178423" y="210687"/>
                      <a:pt x="264137" y="148201"/>
                      <a:pt x="355347" y="162502"/>
                    </a:cubicBezTo>
                    <a:cubicBezTo>
                      <a:pt x="446557" y="176802"/>
                      <a:pt x="509043" y="262516"/>
                      <a:pt x="494757" y="353726"/>
                    </a:cubicBezTo>
                    <a:cubicBezTo>
                      <a:pt x="480457" y="444936"/>
                      <a:pt x="394788" y="507134"/>
                      <a:pt x="303578" y="492834"/>
                    </a:cubicBezTo>
                    <a:cubicBezTo>
                      <a:pt x="212353" y="478532"/>
                      <a:pt x="149821" y="393107"/>
                      <a:pt x="164122" y="3018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0FE181A-A46E-4DEC-99E3-1C63A36080FB}"/>
                  </a:ext>
                </a:extLst>
              </p:cNvPr>
              <p:cNvSpPr/>
              <p:nvPr/>
            </p:nvSpPr>
            <p:spPr>
              <a:xfrm rot="-1469340">
                <a:off x="7002803" y="3998289"/>
                <a:ext cx="420141" cy="420141"/>
              </a:xfrm>
              <a:custGeom>
                <a:avLst/>
                <a:gdLst>
                  <a:gd name="connsiteX0" fmla="*/ 420141 w 420141"/>
                  <a:gd name="connsiteY0" fmla="*/ 210071 h 420141"/>
                  <a:gd name="connsiteX1" fmla="*/ 210070 w 420141"/>
                  <a:gd name="connsiteY1" fmla="*/ 420142 h 420141"/>
                  <a:gd name="connsiteX2" fmla="*/ 0 w 420141"/>
                  <a:gd name="connsiteY2" fmla="*/ 210071 h 420141"/>
                  <a:gd name="connsiteX3" fmla="*/ 210070 w 420141"/>
                  <a:gd name="connsiteY3" fmla="*/ 0 h 420141"/>
                  <a:gd name="connsiteX4" fmla="*/ 420141 w 420141"/>
                  <a:gd name="connsiteY4" fmla="*/ 210071 h 42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141" h="420141">
                    <a:moveTo>
                      <a:pt x="420141" y="210071"/>
                    </a:moveTo>
                    <a:cubicBezTo>
                      <a:pt x="420141" y="326090"/>
                      <a:pt x="326089" y="420142"/>
                      <a:pt x="210070" y="420142"/>
                    </a:cubicBezTo>
                    <a:cubicBezTo>
                      <a:pt x="94052" y="420142"/>
                      <a:pt x="0" y="326090"/>
                      <a:pt x="0" y="210071"/>
                    </a:cubicBezTo>
                    <a:cubicBezTo>
                      <a:pt x="0" y="94052"/>
                      <a:pt x="94052" y="0"/>
                      <a:pt x="210070" y="0"/>
                    </a:cubicBezTo>
                    <a:cubicBezTo>
                      <a:pt x="326089" y="0"/>
                      <a:pt x="420141" y="94052"/>
                      <a:pt x="420141" y="21007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8100000" scaled="1"/>
                <a:tileRect/>
              </a:gradFill>
              <a:ln w="151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D2A2881-F49A-37F7-849F-5B73D05105F6}"/>
                </a:ext>
              </a:extLst>
            </p:cNvPr>
            <p:cNvSpPr/>
            <p:nvPr/>
          </p:nvSpPr>
          <p:spPr>
            <a:xfrm>
              <a:off x="8222805" y="4086789"/>
              <a:ext cx="310292" cy="261165"/>
            </a:xfrm>
            <a:custGeom>
              <a:avLst/>
              <a:gdLst>
                <a:gd name="connsiteX0" fmla="*/ 0 w 310292"/>
                <a:gd name="connsiteY0" fmla="*/ 70563 h 261165"/>
                <a:gd name="connsiteX1" fmla="*/ 65113 w 310292"/>
                <a:gd name="connsiteY1" fmla="*/ 0 h 261165"/>
                <a:gd name="connsiteX2" fmla="*/ 130591 w 310292"/>
                <a:gd name="connsiteY2" fmla="*/ 70563 h 261165"/>
                <a:gd name="connsiteX3" fmla="*/ 65113 w 310292"/>
                <a:gd name="connsiteY3" fmla="*/ 141126 h 261165"/>
                <a:gd name="connsiteX4" fmla="*/ 0 w 310292"/>
                <a:gd name="connsiteY4" fmla="*/ 70563 h 261165"/>
                <a:gd name="connsiteX5" fmla="*/ 215713 w 310292"/>
                <a:gd name="connsiteY5" fmla="*/ 3279 h 261165"/>
                <a:gd name="connsiteX6" fmla="*/ 268088 w 310292"/>
                <a:gd name="connsiteY6" fmla="*/ 3279 h 261165"/>
                <a:gd name="connsiteX7" fmla="*/ 94216 w 310292"/>
                <a:gd name="connsiteY7" fmla="*/ 257901 h 261165"/>
                <a:gd name="connsiteX8" fmla="*/ 41840 w 310292"/>
                <a:gd name="connsiteY8" fmla="*/ 257901 h 261165"/>
                <a:gd name="connsiteX9" fmla="*/ 215713 w 310292"/>
                <a:gd name="connsiteY9" fmla="*/ 3279 h 261165"/>
                <a:gd name="connsiteX10" fmla="*/ 86579 w 310292"/>
                <a:gd name="connsiteY10" fmla="*/ 70563 h 261165"/>
                <a:gd name="connsiteX11" fmla="*/ 65113 w 310292"/>
                <a:gd name="connsiteY11" fmla="*/ 34553 h 261165"/>
                <a:gd name="connsiteX12" fmla="*/ 43646 w 310292"/>
                <a:gd name="connsiteY12" fmla="*/ 70563 h 261165"/>
                <a:gd name="connsiteX13" fmla="*/ 65113 w 310292"/>
                <a:gd name="connsiteY13" fmla="*/ 106574 h 261165"/>
                <a:gd name="connsiteX14" fmla="*/ 86579 w 310292"/>
                <a:gd name="connsiteY14" fmla="*/ 70563 h 261165"/>
                <a:gd name="connsiteX15" fmla="*/ 179702 w 310292"/>
                <a:gd name="connsiteY15" fmla="*/ 190603 h 261165"/>
                <a:gd name="connsiteX16" fmla="*/ 244815 w 310292"/>
                <a:gd name="connsiteY16" fmla="*/ 120039 h 261165"/>
                <a:gd name="connsiteX17" fmla="*/ 310293 w 310292"/>
                <a:gd name="connsiteY17" fmla="*/ 190603 h 261165"/>
                <a:gd name="connsiteX18" fmla="*/ 244815 w 310292"/>
                <a:gd name="connsiteY18" fmla="*/ 261165 h 261165"/>
                <a:gd name="connsiteX19" fmla="*/ 179702 w 310292"/>
                <a:gd name="connsiteY19" fmla="*/ 190603 h 261165"/>
                <a:gd name="connsiteX20" fmla="*/ 266266 w 310292"/>
                <a:gd name="connsiteY20" fmla="*/ 190603 h 261165"/>
                <a:gd name="connsiteX21" fmla="*/ 244800 w 310292"/>
                <a:gd name="connsiteY21" fmla="*/ 154592 h 261165"/>
                <a:gd name="connsiteX22" fmla="*/ 223333 w 310292"/>
                <a:gd name="connsiteY22" fmla="*/ 190603 h 261165"/>
                <a:gd name="connsiteX23" fmla="*/ 244800 w 310292"/>
                <a:gd name="connsiteY23" fmla="*/ 226613 h 261165"/>
                <a:gd name="connsiteX24" fmla="*/ 266266 w 310292"/>
                <a:gd name="connsiteY24" fmla="*/ 190603 h 2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292" h="261165">
                  <a:moveTo>
                    <a:pt x="0" y="70563"/>
                  </a:moveTo>
                  <a:cubicBezTo>
                    <a:pt x="0" y="26553"/>
                    <a:pt x="27646" y="0"/>
                    <a:pt x="65113" y="0"/>
                  </a:cubicBezTo>
                  <a:cubicBezTo>
                    <a:pt x="102945" y="0"/>
                    <a:pt x="130591" y="26553"/>
                    <a:pt x="130591" y="70563"/>
                  </a:cubicBezTo>
                  <a:cubicBezTo>
                    <a:pt x="130591" y="114938"/>
                    <a:pt x="102945" y="141126"/>
                    <a:pt x="65113" y="141126"/>
                  </a:cubicBezTo>
                  <a:cubicBezTo>
                    <a:pt x="27646" y="141141"/>
                    <a:pt x="0" y="114954"/>
                    <a:pt x="0" y="70563"/>
                  </a:cubicBezTo>
                  <a:close/>
                  <a:moveTo>
                    <a:pt x="215713" y="3279"/>
                  </a:moveTo>
                  <a:lnTo>
                    <a:pt x="268088" y="3279"/>
                  </a:lnTo>
                  <a:lnTo>
                    <a:pt x="94216" y="257901"/>
                  </a:lnTo>
                  <a:lnTo>
                    <a:pt x="41840" y="257901"/>
                  </a:lnTo>
                  <a:lnTo>
                    <a:pt x="215713" y="3279"/>
                  </a:lnTo>
                  <a:close/>
                  <a:moveTo>
                    <a:pt x="86579" y="70563"/>
                  </a:moveTo>
                  <a:cubicBezTo>
                    <a:pt x="86579" y="44740"/>
                    <a:pt x="77486" y="34553"/>
                    <a:pt x="65113" y="34553"/>
                  </a:cubicBezTo>
                  <a:cubicBezTo>
                    <a:pt x="53469" y="34553"/>
                    <a:pt x="43646" y="44740"/>
                    <a:pt x="43646" y="70563"/>
                  </a:cubicBezTo>
                  <a:cubicBezTo>
                    <a:pt x="43646" y="96387"/>
                    <a:pt x="53469" y="106574"/>
                    <a:pt x="65113" y="106574"/>
                  </a:cubicBezTo>
                  <a:cubicBezTo>
                    <a:pt x="77486" y="106574"/>
                    <a:pt x="86579" y="96402"/>
                    <a:pt x="86579" y="70563"/>
                  </a:cubicBezTo>
                  <a:close/>
                  <a:moveTo>
                    <a:pt x="179702" y="190603"/>
                  </a:moveTo>
                  <a:cubicBezTo>
                    <a:pt x="179702" y="146592"/>
                    <a:pt x="206983" y="120039"/>
                    <a:pt x="244815" y="120039"/>
                  </a:cubicBezTo>
                  <a:cubicBezTo>
                    <a:pt x="282647" y="120039"/>
                    <a:pt x="310293" y="146592"/>
                    <a:pt x="310293" y="190603"/>
                  </a:cubicBezTo>
                  <a:cubicBezTo>
                    <a:pt x="310293" y="234977"/>
                    <a:pt x="282647" y="261165"/>
                    <a:pt x="244815" y="261165"/>
                  </a:cubicBezTo>
                  <a:cubicBezTo>
                    <a:pt x="206983" y="261181"/>
                    <a:pt x="179702" y="234993"/>
                    <a:pt x="179702" y="190603"/>
                  </a:cubicBezTo>
                  <a:close/>
                  <a:moveTo>
                    <a:pt x="266266" y="190603"/>
                  </a:moveTo>
                  <a:cubicBezTo>
                    <a:pt x="266266" y="164779"/>
                    <a:pt x="256809" y="154592"/>
                    <a:pt x="244800" y="154592"/>
                  </a:cubicBezTo>
                  <a:cubicBezTo>
                    <a:pt x="232792" y="154592"/>
                    <a:pt x="223333" y="164779"/>
                    <a:pt x="223333" y="190603"/>
                  </a:cubicBezTo>
                  <a:cubicBezTo>
                    <a:pt x="223333" y="216426"/>
                    <a:pt x="232792" y="226613"/>
                    <a:pt x="244800" y="226613"/>
                  </a:cubicBezTo>
                  <a:cubicBezTo>
                    <a:pt x="256809" y="226628"/>
                    <a:pt x="266266" y="216441"/>
                    <a:pt x="266266" y="190603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C961330-A37D-353F-22F0-A9D9686E4169}"/>
              </a:ext>
            </a:extLst>
          </p:cNvPr>
          <p:cNvSpPr/>
          <p:nvPr/>
        </p:nvSpPr>
        <p:spPr>
          <a:xfrm rot="16748241">
            <a:off x="8289871" y="1992238"/>
            <a:ext cx="995470" cy="995470"/>
          </a:xfrm>
          <a:custGeom>
            <a:avLst/>
            <a:gdLst>
              <a:gd name="connsiteX0" fmla="*/ 835453 w 835453"/>
              <a:gd name="connsiteY0" fmla="*/ 417726 h 835453"/>
              <a:gd name="connsiteX1" fmla="*/ 417727 w 835453"/>
              <a:gd name="connsiteY1" fmla="*/ 835453 h 835453"/>
              <a:gd name="connsiteX2" fmla="*/ 0 w 835453"/>
              <a:gd name="connsiteY2" fmla="*/ 417726 h 835453"/>
              <a:gd name="connsiteX3" fmla="*/ 417727 w 835453"/>
              <a:gd name="connsiteY3" fmla="*/ 0 h 835453"/>
              <a:gd name="connsiteX4" fmla="*/ 835453 w 835453"/>
              <a:gd name="connsiteY4" fmla="*/ 417726 h 8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53" h="835453">
                <a:moveTo>
                  <a:pt x="835453" y="417726"/>
                </a:moveTo>
                <a:cubicBezTo>
                  <a:pt x="835453" y="648431"/>
                  <a:pt x="648431" y="835453"/>
                  <a:pt x="417727" y="835453"/>
                </a:cubicBezTo>
                <a:cubicBezTo>
                  <a:pt x="187023" y="835453"/>
                  <a:pt x="0" y="648430"/>
                  <a:pt x="0" y="417726"/>
                </a:cubicBezTo>
                <a:cubicBezTo>
                  <a:pt x="0" y="187022"/>
                  <a:pt x="187023" y="0"/>
                  <a:pt x="417727" y="0"/>
                </a:cubicBezTo>
                <a:cubicBezTo>
                  <a:pt x="648431" y="0"/>
                  <a:pt x="835453" y="187022"/>
                  <a:pt x="835453" y="417726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72" name="Graphic 6">
            <a:extLst>
              <a:ext uri="{FF2B5EF4-FFF2-40B4-BE49-F238E27FC236}">
                <a16:creationId xmlns:a16="http://schemas.microsoft.com/office/drawing/2014/main" id="{205F1F6D-0B24-9B56-8DB8-E8F0B9C92719}"/>
              </a:ext>
            </a:extLst>
          </p:cNvPr>
          <p:cNvGrpSpPr/>
          <p:nvPr/>
        </p:nvGrpSpPr>
        <p:grpSpPr>
          <a:xfrm>
            <a:off x="8510575" y="2197703"/>
            <a:ext cx="544023" cy="649619"/>
            <a:chOff x="6931936" y="2542524"/>
            <a:chExt cx="561508" cy="670501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C109DD2-5BA1-FBFA-FF70-D1571B082925}"/>
                </a:ext>
              </a:extLst>
            </p:cNvPr>
            <p:cNvSpPr/>
            <p:nvPr/>
          </p:nvSpPr>
          <p:spPr>
            <a:xfrm>
              <a:off x="6931936" y="2542524"/>
              <a:ext cx="561508" cy="670501"/>
            </a:xfrm>
            <a:custGeom>
              <a:avLst/>
              <a:gdLst>
                <a:gd name="connsiteX0" fmla="*/ 455872 w 561508"/>
                <a:gd name="connsiteY0" fmla="*/ 571397 h 670501"/>
                <a:gd name="connsiteX1" fmla="*/ 280755 w 561508"/>
                <a:gd name="connsiteY1" fmla="*/ 670501 h 670501"/>
                <a:gd name="connsiteX2" fmla="*/ 105774 w 561508"/>
                <a:gd name="connsiteY2" fmla="*/ 571397 h 670501"/>
                <a:gd name="connsiteX3" fmla="*/ 51 w 561508"/>
                <a:gd name="connsiteY3" fmla="*/ 438363 h 670501"/>
                <a:gd name="connsiteX4" fmla="*/ 51 w 561508"/>
                <a:gd name="connsiteY4" fmla="*/ 78275 h 670501"/>
                <a:gd name="connsiteX5" fmla="*/ 280755 w 561508"/>
                <a:gd name="connsiteY5" fmla="*/ 0 h 670501"/>
                <a:gd name="connsiteX6" fmla="*/ 561459 w 561508"/>
                <a:gd name="connsiteY6" fmla="*/ 78275 h 670501"/>
                <a:gd name="connsiteX7" fmla="*/ 561459 w 561508"/>
                <a:gd name="connsiteY7" fmla="*/ 438363 h 670501"/>
                <a:gd name="connsiteX8" fmla="*/ 455872 w 561508"/>
                <a:gd name="connsiteY8" fmla="*/ 571397 h 67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08" h="670501">
                  <a:moveTo>
                    <a:pt x="455872" y="571397"/>
                  </a:moveTo>
                  <a:cubicBezTo>
                    <a:pt x="344380" y="632077"/>
                    <a:pt x="280755" y="670501"/>
                    <a:pt x="280755" y="670501"/>
                  </a:cubicBezTo>
                  <a:cubicBezTo>
                    <a:pt x="280755" y="670501"/>
                    <a:pt x="217266" y="632077"/>
                    <a:pt x="105774" y="571397"/>
                  </a:cubicBezTo>
                  <a:cubicBezTo>
                    <a:pt x="-5718" y="510717"/>
                    <a:pt x="51" y="438363"/>
                    <a:pt x="51" y="438363"/>
                  </a:cubicBezTo>
                  <a:lnTo>
                    <a:pt x="51" y="78275"/>
                  </a:lnTo>
                  <a:lnTo>
                    <a:pt x="280755" y="0"/>
                  </a:lnTo>
                  <a:lnTo>
                    <a:pt x="561459" y="78275"/>
                  </a:lnTo>
                  <a:lnTo>
                    <a:pt x="561459" y="438363"/>
                  </a:lnTo>
                  <a:cubicBezTo>
                    <a:pt x="561443" y="438363"/>
                    <a:pt x="567349" y="510717"/>
                    <a:pt x="455872" y="571397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A4DED18-F9A2-66EE-BB06-7A5DDF9E81DF}"/>
                </a:ext>
              </a:extLst>
            </p:cNvPr>
            <p:cNvSpPr/>
            <p:nvPr/>
          </p:nvSpPr>
          <p:spPr>
            <a:xfrm>
              <a:off x="6974206" y="2586291"/>
              <a:ext cx="476938" cy="577591"/>
            </a:xfrm>
            <a:custGeom>
              <a:avLst/>
              <a:gdLst>
                <a:gd name="connsiteX0" fmla="*/ 476939 w 476938"/>
                <a:gd name="connsiteY0" fmla="*/ 394595 h 577591"/>
                <a:gd name="connsiteX1" fmla="*/ 476513 w 476938"/>
                <a:gd name="connsiteY1" fmla="*/ 394731 h 577591"/>
                <a:gd name="connsiteX2" fmla="*/ 476939 w 476938"/>
                <a:gd name="connsiteY2" fmla="*/ 397267 h 577591"/>
                <a:gd name="connsiteX3" fmla="*/ 393456 w 476938"/>
                <a:gd name="connsiteY3" fmla="*/ 490450 h 577591"/>
                <a:gd name="connsiteX4" fmla="*/ 238469 w 476938"/>
                <a:gd name="connsiteY4" fmla="*/ 577591 h 577591"/>
                <a:gd name="connsiteX5" fmla="*/ 83619 w 476938"/>
                <a:gd name="connsiteY5" fmla="*/ 490450 h 577591"/>
                <a:gd name="connsiteX6" fmla="*/ 0 w 476938"/>
                <a:gd name="connsiteY6" fmla="*/ 397677 h 577591"/>
                <a:gd name="connsiteX7" fmla="*/ 0 w 476938"/>
                <a:gd name="connsiteY7" fmla="*/ 66586 h 577591"/>
                <a:gd name="connsiteX8" fmla="*/ 238469 w 476938"/>
                <a:gd name="connsiteY8" fmla="*/ 0 h 577591"/>
                <a:gd name="connsiteX9" fmla="*/ 476939 w 476938"/>
                <a:gd name="connsiteY9" fmla="*/ 66586 h 577591"/>
                <a:gd name="connsiteX10" fmla="*/ 476939 w 476938"/>
                <a:gd name="connsiteY10" fmla="*/ 394595 h 57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938" h="577591">
                  <a:moveTo>
                    <a:pt x="476939" y="394595"/>
                  </a:moveTo>
                  <a:lnTo>
                    <a:pt x="476513" y="394731"/>
                  </a:lnTo>
                  <a:lnTo>
                    <a:pt x="476939" y="397267"/>
                  </a:lnTo>
                  <a:cubicBezTo>
                    <a:pt x="476650" y="404022"/>
                    <a:pt x="471306" y="448079"/>
                    <a:pt x="393456" y="490450"/>
                  </a:cubicBezTo>
                  <a:cubicBezTo>
                    <a:pt x="318991" y="530999"/>
                    <a:pt x="266054" y="561544"/>
                    <a:pt x="238469" y="577591"/>
                  </a:cubicBezTo>
                  <a:cubicBezTo>
                    <a:pt x="210884" y="561544"/>
                    <a:pt x="158084" y="530999"/>
                    <a:pt x="83619" y="490450"/>
                  </a:cubicBezTo>
                  <a:cubicBezTo>
                    <a:pt x="7181" y="448929"/>
                    <a:pt x="562" y="405571"/>
                    <a:pt x="0" y="397677"/>
                  </a:cubicBezTo>
                  <a:lnTo>
                    <a:pt x="0" y="66586"/>
                  </a:lnTo>
                  <a:lnTo>
                    <a:pt x="238469" y="0"/>
                  </a:lnTo>
                  <a:lnTo>
                    <a:pt x="476939" y="66586"/>
                  </a:lnTo>
                  <a:lnTo>
                    <a:pt x="476939" y="39459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3214FEE-AF08-2AD2-08AD-4C451F320DE6}"/>
                </a:ext>
              </a:extLst>
            </p:cNvPr>
            <p:cNvSpPr/>
            <p:nvPr/>
          </p:nvSpPr>
          <p:spPr>
            <a:xfrm>
              <a:off x="7017352" y="2702718"/>
              <a:ext cx="383193" cy="322558"/>
            </a:xfrm>
            <a:custGeom>
              <a:avLst/>
              <a:gdLst>
                <a:gd name="connsiteX0" fmla="*/ 0 w 383193"/>
                <a:gd name="connsiteY0" fmla="*/ 87156 h 322558"/>
                <a:gd name="connsiteX1" fmla="*/ 80416 w 383193"/>
                <a:gd name="connsiteY1" fmla="*/ 0 h 322558"/>
                <a:gd name="connsiteX2" fmla="*/ 161287 w 383193"/>
                <a:gd name="connsiteY2" fmla="*/ 87156 h 322558"/>
                <a:gd name="connsiteX3" fmla="*/ 80416 w 383193"/>
                <a:gd name="connsiteY3" fmla="*/ 174313 h 322558"/>
                <a:gd name="connsiteX4" fmla="*/ 0 w 383193"/>
                <a:gd name="connsiteY4" fmla="*/ 87156 h 322558"/>
                <a:gd name="connsiteX5" fmla="*/ 266403 w 383193"/>
                <a:gd name="connsiteY5" fmla="*/ 4038 h 322558"/>
                <a:gd name="connsiteX6" fmla="*/ 331091 w 383193"/>
                <a:gd name="connsiteY6" fmla="*/ 4038 h 322558"/>
                <a:gd name="connsiteX7" fmla="*/ 116350 w 383193"/>
                <a:gd name="connsiteY7" fmla="*/ 318505 h 322558"/>
                <a:gd name="connsiteX8" fmla="*/ 51662 w 383193"/>
                <a:gd name="connsiteY8" fmla="*/ 318505 h 322558"/>
                <a:gd name="connsiteX9" fmla="*/ 266403 w 383193"/>
                <a:gd name="connsiteY9" fmla="*/ 4038 h 322558"/>
                <a:gd name="connsiteX10" fmla="*/ 106907 w 383193"/>
                <a:gd name="connsiteY10" fmla="*/ 87156 h 322558"/>
                <a:gd name="connsiteX11" fmla="*/ 80400 w 383193"/>
                <a:gd name="connsiteY11" fmla="*/ 42675 h 322558"/>
                <a:gd name="connsiteX12" fmla="*/ 53894 w 383193"/>
                <a:gd name="connsiteY12" fmla="*/ 87156 h 322558"/>
                <a:gd name="connsiteX13" fmla="*/ 80400 w 383193"/>
                <a:gd name="connsiteY13" fmla="*/ 131623 h 322558"/>
                <a:gd name="connsiteX14" fmla="*/ 106907 w 383193"/>
                <a:gd name="connsiteY14" fmla="*/ 87156 h 322558"/>
                <a:gd name="connsiteX15" fmla="*/ 221921 w 383193"/>
                <a:gd name="connsiteY15" fmla="*/ 235403 h 322558"/>
                <a:gd name="connsiteX16" fmla="*/ 302337 w 383193"/>
                <a:gd name="connsiteY16" fmla="*/ 148246 h 322558"/>
                <a:gd name="connsiteX17" fmla="*/ 383193 w 383193"/>
                <a:gd name="connsiteY17" fmla="*/ 235403 h 322558"/>
                <a:gd name="connsiteX18" fmla="*/ 302337 w 383193"/>
                <a:gd name="connsiteY18" fmla="*/ 322559 h 322558"/>
                <a:gd name="connsiteX19" fmla="*/ 221921 w 383193"/>
                <a:gd name="connsiteY19" fmla="*/ 235403 h 322558"/>
                <a:gd name="connsiteX20" fmla="*/ 328844 w 383193"/>
                <a:gd name="connsiteY20" fmla="*/ 235403 h 322558"/>
                <a:gd name="connsiteX21" fmla="*/ 302337 w 383193"/>
                <a:gd name="connsiteY21" fmla="*/ 190921 h 322558"/>
                <a:gd name="connsiteX22" fmla="*/ 275831 w 383193"/>
                <a:gd name="connsiteY22" fmla="*/ 235403 h 322558"/>
                <a:gd name="connsiteX23" fmla="*/ 302337 w 383193"/>
                <a:gd name="connsiteY23" fmla="*/ 279884 h 322558"/>
                <a:gd name="connsiteX24" fmla="*/ 328844 w 383193"/>
                <a:gd name="connsiteY24" fmla="*/ 235403 h 32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3193" h="322558">
                  <a:moveTo>
                    <a:pt x="0" y="87156"/>
                  </a:moveTo>
                  <a:cubicBezTo>
                    <a:pt x="0" y="32792"/>
                    <a:pt x="34143" y="0"/>
                    <a:pt x="80416" y="0"/>
                  </a:cubicBezTo>
                  <a:cubicBezTo>
                    <a:pt x="127144" y="0"/>
                    <a:pt x="161287" y="32792"/>
                    <a:pt x="161287" y="87156"/>
                  </a:cubicBezTo>
                  <a:cubicBezTo>
                    <a:pt x="161287" y="141961"/>
                    <a:pt x="127144" y="174313"/>
                    <a:pt x="80416" y="174313"/>
                  </a:cubicBezTo>
                  <a:cubicBezTo>
                    <a:pt x="34143" y="174298"/>
                    <a:pt x="0" y="141961"/>
                    <a:pt x="0" y="87156"/>
                  </a:cubicBezTo>
                  <a:close/>
                  <a:moveTo>
                    <a:pt x="266403" y="4038"/>
                  </a:moveTo>
                  <a:lnTo>
                    <a:pt x="331091" y="4038"/>
                  </a:lnTo>
                  <a:lnTo>
                    <a:pt x="116350" y="318505"/>
                  </a:lnTo>
                  <a:lnTo>
                    <a:pt x="51662" y="318505"/>
                  </a:lnTo>
                  <a:lnTo>
                    <a:pt x="266403" y="4038"/>
                  </a:lnTo>
                  <a:close/>
                  <a:moveTo>
                    <a:pt x="106907" y="87156"/>
                  </a:moveTo>
                  <a:cubicBezTo>
                    <a:pt x="106907" y="55260"/>
                    <a:pt x="95673" y="42675"/>
                    <a:pt x="80400" y="42675"/>
                  </a:cubicBezTo>
                  <a:cubicBezTo>
                    <a:pt x="66024" y="42675"/>
                    <a:pt x="53894" y="55260"/>
                    <a:pt x="53894" y="87156"/>
                  </a:cubicBezTo>
                  <a:cubicBezTo>
                    <a:pt x="53894" y="119052"/>
                    <a:pt x="66024" y="131623"/>
                    <a:pt x="80400" y="131623"/>
                  </a:cubicBezTo>
                  <a:cubicBezTo>
                    <a:pt x="95688" y="131623"/>
                    <a:pt x="106907" y="119052"/>
                    <a:pt x="106907" y="87156"/>
                  </a:cubicBezTo>
                  <a:close/>
                  <a:moveTo>
                    <a:pt x="221921" y="235403"/>
                  </a:moveTo>
                  <a:cubicBezTo>
                    <a:pt x="221921" y="181053"/>
                    <a:pt x="255609" y="148246"/>
                    <a:pt x="302337" y="148246"/>
                  </a:cubicBezTo>
                  <a:cubicBezTo>
                    <a:pt x="349050" y="148246"/>
                    <a:pt x="383193" y="181038"/>
                    <a:pt x="383193" y="235403"/>
                  </a:cubicBezTo>
                  <a:cubicBezTo>
                    <a:pt x="383193" y="290207"/>
                    <a:pt x="349050" y="322559"/>
                    <a:pt x="302337" y="322559"/>
                  </a:cubicBezTo>
                  <a:cubicBezTo>
                    <a:pt x="255609" y="322559"/>
                    <a:pt x="221921" y="290207"/>
                    <a:pt x="221921" y="235403"/>
                  </a:cubicBezTo>
                  <a:close/>
                  <a:moveTo>
                    <a:pt x="328844" y="235403"/>
                  </a:moveTo>
                  <a:cubicBezTo>
                    <a:pt x="328844" y="203506"/>
                    <a:pt x="317169" y="190921"/>
                    <a:pt x="302337" y="190921"/>
                  </a:cubicBezTo>
                  <a:cubicBezTo>
                    <a:pt x="287505" y="190921"/>
                    <a:pt x="275831" y="203506"/>
                    <a:pt x="275831" y="235403"/>
                  </a:cubicBezTo>
                  <a:cubicBezTo>
                    <a:pt x="275831" y="267299"/>
                    <a:pt x="287505" y="279884"/>
                    <a:pt x="302337" y="279884"/>
                  </a:cubicBezTo>
                  <a:cubicBezTo>
                    <a:pt x="317169" y="279884"/>
                    <a:pt x="328844" y="267299"/>
                    <a:pt x="328844" y="235403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5661646-74EC-34B4-F1AB-8242DB70607C}"/>
              </a:ext>
            </a:extLst>
          </p:cNvPr>
          <p:cNvSpPr/>
          <p:nvPr/>
        </p:nvSpPr>
        <p:spPr>
          <a:xfrm rot="16750671">
            <a:off x="515823" y="3600453"/>
            <a:ext cx="995519" cy="995482"/>
          </a:xfrm>
          <a:custGeom>
            <a:avLst/>
            <a:gdLst>
              <a:gd name="connsiteX0" fmla="*/ 835494 w 835494"/>
              <a:gd name="connsiteY0" fmla="*/ 417732 h 835463"/>
              <a:gd name="connsiteX1" fmla="*/ 417747 w 835494"/>
              <a:gd name="connsiteY1" fmla="*/ 835464 h 835463"/>
              <a:gd name="connsiteX2" fmla="*/ 0 w 835494"/>
              <a:gd name="connsiteY2" fmla="*/ 417732 h 835463"/>
              <a:gd name="connsiteX3" fmla="*/ 417747 w 835494"/>
              <a:gd name="connsiteY3" fmla="*/ 0 h 835463"/>
              <a:gd name="connsiteX4" fmla="*/ 835494 w 835494"/>
              <a:gd name="connsiteY4" fmla="*/ 417732 h 83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94" h="835463">
                <a:moveTo>
                  <a:pt x="835494" y="417732"/>
                </a:moveTo>
                <a:cubicBezTo>
                  <a:pt x="835494" y="648439"/>
                  <a:pt x="648462" y="835464"/>
                  <a:pt x="417747" y="835464"/>
                </a:cubicBezTo>
                <a:cubicBezTo>
                  <a:pt x="187032" y="835464"/>
                  <a:pt x="0" y="648439"/>
                  <a:pt x="0" y="417732"/>
                </a:cubicBezTo>
                <a:cubicBezTo>
                  <a:pt x="0" y="187025"/>
                  <a:pt x="187032" y="0"/>
                  <a:pt x="417747" y="0"/>
                </a:cubicBezTo>
                <a:cubicBezTo>
                  <a:pt x="648462" y="0"/>
                  <a:pt x="835494" y="187025"/>
                  <a:pt x="835494" y="4177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C5DBCF3-BFE8-BECE-E24E-ABB06B746C1B}"/>
              </a:ext>
            </a:extLst>
          </p:cNvPr>
          <p:cNvSpPr/>
          <p:nvPr/>
        </p:nvSpPr>
        <p:spPr>
          <a:xfrm rot="16748241">
            <a:off x="515776" y="1992191"/>
            <a:ext cx="995470" cy="995470"/>
          </a:xfrm>
          <a:custGeom>
            <a:avLst/>
            <a:gdLst>
              <a:gd name="connsiteX0" fmla="*/ 835453 w 835453"/>
              <a:gd name="connsiteY0" fmla="*/ 417726 h 835453"/>
              <a:gd name="connsiteX1" fmla="*/ 417727 w 835453"/>
              <a:gd name="connsiteY1" fmla="*/ 835453 h 835453"/>
              <a:gd name="connsiteX2" fmla="*/ 0 w 835453"/>
              <a:gd name="connsiteY2" fmla="*/ 417726 h 835453"/>
              <a:gd name="connsiteX3" fmla="*/ 417727 w 835453"/>
              <a:gd name="connsiteY3" fmla="*/ 0 h 835453"/>
              <a:gd name="connsiteX4" fmla="*/ 835453 w 835453"/>
              <a:gd name="connsiteY4" fmla="*/ 417726 h 8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53" h="835453">
                <a:moveTo>
                  <a:pt x="835453" y="417726"/>
                </a:moveTo>
                <a:cubicBezTo>
                  <a:pt x="835453" y="648431"/>
                  <a:pt x="648431" y="835453"/>
                  <a:pt x="417727" y="835453"/>
                </a:cubicBezTo>
                <a:cubicBezTo>
                  <a:pt x="187023" y="835453"/>
                  <a:pt x="0" y="648430"/>
                  <a:pt x="0" y="417726"/>
                </a:cubicBezTo>
                <a:cubicBezTo>
                  <a:pt x="0" y="187022"/>
                  <a:pt x="187023" y="0"/>
                  <a:pt x="417727" y="0"/>
                </a:cubicBezTo>
                <a:cubicBezTo>
                  <a:pt x="648431" y="0"/>
                  <a:pt x="835453" y="187022"/>
                  <a:pt x="835453" y="417726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7" name="Graphic 6">
            <a:extLst>
              <a:ext uri="{FF2B5EF4-FFF2-40B4-BE49-F238E27FC236}">
                <a16:creationId xmlns:a16="http://schemas.microsoft.com/office/drawing/2014/main" id="{24631546-DBF4-DE86-9E46-44A3DAA366AB}"/>
              </a:ext>
            </a:extLst>
          </p:cNvPr>
          <p:cNvGrpSpPr/>
          <p:nvPr/>
        </p:nvGrpSpPr>
        <p:grpSpPr>
          <a:xfrm>
            <a:off x="724438" y="2192491"/>
            <a:ext cx="519306" cy="568221"/>
            <a:chOff x="738659" y="2546000"/>
            <a:chExt cx="536000" cy="58648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837C59F-C3A0-F2B3-6BF6-E2C1C6BF7A58}"/>
                </a:ext>
              </a:extLst>
            </p:cNvPr>
            <p:cNvSpPr/>
            <p:nvPr/>
          </p:nvSpPr>
          <p:spPr>
            <a:xfrm>
              <a:off x="955668" y="2835752"/>
              <a:ext cx="145665" cy="296720"/>
            </a:xfrm>
            <a:custGeom>
              <a:avLst/>
              <a:gdLst>
                <a:gd name="connsiteX0" fmla="*/ 0 w 145665"/>
                <a:gd name="connsiteY0" fmla="*/ 0 h 296720"/>
                <a:gd name="connsiteX1" fmla="*/ 145665 w 145665"/>
                <a:gd name="connsiteY1" fmla="*/ 0 h 296720"/>
                <a:gd name="connsiteX2" fmla="*/ 145665 w 145665"/>
                <a:gd name="connsiteY2" fmla="*/ 296720 h 296720"/>
                <a:gd name="connsiteX3" fmla="*/ 0 w 145665"/>
                <a:gd name="connsiteY3" fmla="*/ 296720 h 29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65" h="296720">
                  <a:moveTo>
                    <a:pt x="0" y="0"/>
                  </a:moveTo>
                  <a:lnTo>
                    <a:pt x="145665" y="0"/>
                  </a:lnTo>
                  <a:lnTo>
                    <a:pt x="145665" y="296720"/>
                  </a:lnTo>
                  <a:lnTo>
                    <a:pt x="0" y="296720"/>
                  </a:ln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D72ECB-5AFE-591F-CCCC-29F4355EFA93}"/>
                </a:ext>
              </a:extLst>
            </p:cNvPr>
            <p:cNvSpPr/>
            <p:nvPr/>
          </p:nvSpPr>
          <p:spPr>
            <a:xfrm>
              <a:off x="790449" y="2936238"/>
              <a:ext cx="145665" cy="196249"/>
            </a:xfrm>
            <a:custGeom>
              <a:avLst/>
              <a:gdLst>
                <a:gd name="connsiteX0" fmla="*/ 0 w 145665"/>
                <a:gd name="connsiteY0" fmla="*/ 0 h 196249"/>
                <a:gd name="connsiteX1" fmla="*/ 145665 w 145665"/>
                <a:gd name="connsiteY1" fmla="*/ 0 h 196249"/>
                <a:gd name="connsiteX2" fmla="*/ 145665 w 145665"/>
                <a:gd name="connsiteY2" fmla="*/ 196250 h 196249"/>
                <a:gd name="connsiteX3" fmla="*/ 0 w 145665"/>
                <a:gd name="connsiteY3" fmla="*/ 196250 h 19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65" h="196249">
                  <a:moveTo>
                    <a:pt x="0" y="0"/>
                  </a:moveTo>
                  <a:lnTo>
                    <a:pt x="145665" y="0"/>
                  </a:lnTo>
                  <a:lnTo>
                    <a:pt x="145665" y="196250"/>
                  </a:lnTo>
                  <a:lnTo>
                    <a:pt x="0" y="196250"/>
                  </a:ln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62CF5D7-4E79-E087-3D37-06F20073B9FA}"/>
                </a:ext>
              </a:extLst>
            </p:cNvPr>
            <p:cNvSpPr/>
            <p:nvPr/>
          </p:nvSpPr>
          <p:spPr>
            <a:xfrm>
              <a:off x="1128994" y="2741339"/>
              <a:ext cx="145665" cy="391133"/>
            </a:xfrm>
            <a:custGeom>
              <a:avLst/>
              <a:gdLst>
                <a:gd name="connsiteX0" fmla="*/ 0 w 145665"/>
                <a:gd name="connsiteY0" fmla="*/ 0 h 391133"/>
                <a:gd name="connsiteX1" fmla="*/ 145665 w 145665"/>
                <a:gd name="connsiteY1" fmla="*/ 0 h 391133"/>
                <a:gd name="connsiteX2" fmla="*/ 145665 w 145665"/>
                <a:gd name="connsiteY2" fmla="*/ 391133 h 391133"/>
                <a:gd name="connsiteX3" fmla="*/ 0 w 145665"/>
                <a:gd name="connsiteY3" fmla="*/ 391133 h 3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65" h="391133">
                  <a:moveTo>
                    <a:pt x="0" y="0"/>
                  </a:moveTo>
                  <a:lnTo>
                    <a:pt x="145665" y="0"/>
                  </a:lnTo>
                  <a:lnTo>
                    <a:pt x="145665" y="391133"/>
                  </a:lnTo>
                  <a:lnTo>
                    <a:pt x="0" y="391133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aphic 6">
              <a:extLst>
                <a:ext uri="{FF2B5EF4-FFF2-40B4-BE49-F238E27FC236}">
                  <a16:creationId xmlns:a16="http://schemas.microsoft.com/office/drawing/2014/main" id="{335C4330-B0DA-99F6-6324-0F9089312B30}"/>
                </a:ext>
              </a:extLst>
            </p:cNvPr>
            <p:cNvGrpSpPr/>
            <p:nvPr/>
          </p:nvGrpSpPr>
          <p:grpSpPr>
            <a:xfrm>
              <a:off x="738659" y="2546000"/>
              <a:ext cx="521623" cy="321368"/>
              <a:chOff x="738659" y="2546000"/>
              <a:chExt cx="521623" cy="321368"/>
            </a:xfrm>
            <a:solidFill>
              <a:srgbClr val="96B7FC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0A829C5-9AEC-3F38-1DC0-B620D0132C62}"/>
                  </a:ext>
                </a:extLst>
              </p:cNvPr>
              <p:cNvSpPr/>
              <p:nvPr/>
            </p:nvSpPr>
            <p:spPr>
              <a:xfrm rot="-1807121">
                <a:off x="717579" y="2680440"/>
                <a:ext cx="528653" cy="58221"/>
              </a:xfrm>
              <a:custGeom>
                <a:avLst/>
                <a:gdLst>
                  <a:gd name="connsiteX0" fmla="*/ 0 w 528653"/>
                  <a:gd name="connsiteY0" fmla="*/ 0 h 58221"/>
                  <a:gd name="connsiteX1" fmla="*/ 528654 w 528653"/>
                  <a:gd name="connsiteY1" fmla="*/ 0 h 58221"/>
                  <a:gd name="connsiteX2" fmla="*/ 528654 w 528653"/>
                  <a:gd name="connsiteY2" fmla="*/ 58222 h 58221"/>
                  <a:gd name="connsiteX3" fmla="*/ 0 w 528653"/>
                  <a:gd name="connsiteY3" fmla="*/ 58222 h 5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8653" h="58221">
                    <a:moveTo>
                      <a:pt x="0" y="0"/>
                    </a:moveTo>
                    <a:lnTo>
                      <a:pt x="528654" y="0"/>
                    </a:lnTo>
                    <a:lnTo>
                      <a:pt x="528654" y="58222"/>
                    </a:lnTo>
                    <a:lnTo>
                      <a:pt x="0" y="58222"/>
                    </a:ln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3CC1C13-F5AD-71F8-5949-E3ED3281A98D}"/>
                  </a:ext>
                </a:extLst>
              </p:cNvPr>
              <p:cNvSpPr/>
              <p:nvPr/>
            </p:nvSpPr>
            <p:spPr>
              <a:xfrm>
                <a:off x="1118184" y="2546000"/>
                <a:ext cx="142097" cy="123060"/>
              </a:xfrm>
              <a:custGeom>
                <a:avLst/>
                <a:gdLst>
                  <a:gd name="connsiteX0" fmla="*/ 142098 w 142097"/>
                  <a:gd name="connsiteY0" fmla="*/ 0 h 123060"/>
                  <a:gd name="connsiteX1" fmla="*/ 0 w 142097"/>
                  <a:gd name="connsiteY1" fmla="*/ 0 h 123060"/>
                  <a:gd name="connsiteX2" fmla="*/ 71049 w 142097"/>
                  <a:gd name="connsiteY2" fmla="*/ 123060 h 12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097" h="123060">
                    <a:moveTo>
                      <a:pt x="142098" y="0"/>
                    </a:moveTo>
                    <a:lnTo>
                      <a:pt x="0" y="0"/>
                    </a:lnTo>
                    <a:lnTo>
                      <a:pt x="71049" y="123060"/>
                    </a:ln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0" name="Graphic 6">
            <a:extLst>
              <a:ext uri="{FF2B5EF4-FFF2-40B4-BE49-F238E27FC236}">
                <a16:creationId xmlns:a16="http://schemas.microsoft.com/office/drawing/2014/main" id="{3743A1E4-2CD1-88C9-5B45-FC6D68AB1640}"/>
              </a:ext>
            </a:extLst>
          </p:cNvPr>
          <p:cNvGrpSpPr/>
          <p:nvPr/>
        </p:nvGrpSpPr>
        <p:grpSpPr>
          <a:xfrm>
            <a:off x="11562822" y="5370947"/>
            <a:ext cx="177729" cy="1067610"/>
            <a:chOff x="9546016" y="5268338"/>
            <a:chExt cx="149160" cy="895997"/>
          </a:xfrm>
          <a:solidFill>
            <a:schemeClr val="bg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39F68D4-80C2-5096-929C-C55B44E7D211}"/>
                </a:ext>
              </a:extLst>
            </p:cNvPr>
            <p:cNvSpPr/>
            <p:nvPr/>
          </p:nvSpPr>
          <p:spPr>
            <a:xfrm>
              <a:off x="9546016" y="5629108"/>
              <a:ext cx="149160" cy="174472"/>
            </a:xfrm>
            <a:custGeom>
              <a:avLst/>
              <a:gdLst>
                <a:gd name="connsiteX0" fmla="*/ 145461 w 149160"/>
                <a:gd name="connsiteY0" fmla="*/ 93962 h 174472"/>
                <a:gd name="connsiteX1" fmla="*/ 82048 w 149160"/>
                <a:gd name="connsiteY1" fmla="*/ 169428 h 174472"/>
                <a:gd name="connsiteX2" fmla="*/ 67110 w 149160"/>
                <a:gd name="connsiteY2" fmla="*/ 169428 h 174472"/>
                <a:gd name="connsiteX3" fmla="*/ 3712 w 149160"/>
                <a:gd name="connsiteY3" fmla="*/ 93962 h 174472"/>
                <a:gd name="connsiteX4" fmla="*/ 3712 w 149160"/>
                <a:gd name="connsiteY4" fmla="*/ 80511 h 174472"/>
                <a:gd name="connsiteX5" fmla="*/ 67215 w 149160"/>
                <a:gd name="connsiteY5" fmla="*/ 5044 h 174472"/>
                <a:gd name="connsiteX6" fmla="*/ 82048 w 149160"/>
                <a:gd name="connsiteY6" fmla="*/ 5044 h 174472"/>
                <a:gd name="connsiteX7" fmla="*/ 145461 w 149160"/>
                <a:gd name="connsiteY7" fmla="*/ 80511 h 174472"/>
                <a:gd name="connsiteX8" fmla="*/ 145461 w 149160"/>
                <a:gd name="connsiteY8" fmla="*/ 93962 h 17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0" h="174472">
                  <a:moveTo>
                    <a:pt x="145461" y="93962"/>
                  </a:moveTo>
                  <a:cubicBezTo>
                    <a:pt x="108767" y="117310"/>
                    <a:pt x="90762" y="147962"/>
                    <a:pt x="82048" y="169428"/>
                  </a:cubicBezTo>
                  <a:cubicBezTo>
                    <a:pt x="79285" y="176154"/>
                    <a:pt x="69888" y="176154"/>
                    <a:pt x="67110" y="169428"/>
                  </a:cubicBezTo>
                  <a:cubicBezTo>
                    <a:pt x="58501" y="147962"/>
                    <a:pt x="40405" y="117295"/>
                    <a:pt x="3712" y="93962"/>
                  </a:cubicBezTo>
                  <a:cubicBezTo>
                    <a:pt x="-1237" y="90788"/>
                    <a:pt x="-1237" y="83668"/>
                    <a:pt x="3712" y="80511"/>
                  </a:cubicBezTo>
                  <a:cubicBezTo>
                    <a:pt x="40405" y="57162"/>
                    <a:pt x="58516" y="26495"/>
                    <a:pt x="67215" y="5044"/>
                  </a:cubicBezTo>
                  <a:cubicBezTo>
                    <a:pt x="69888" y="-1681"/>
                    <a:pt x="79285" y="-1681"/>
                    <a:pt x="82048" y="5044"/>
                  </a:cubicBezTo>
                  <a:cubicBezTo>
                    <a:pt x="90747" y="26511"/>
                    <a:pt x="108858" y="57177"/>
                    <a:pt x="145461" y="80511"/>
                  </a:cubicBezTo>
                  <a:cubicBezTo>
                    <a:pt x="150394" y="83668"/>
                    <a:pt x="150394" y="90788"/>
                    <a:pt x="145461" y="93962"/>
                  </a:cubicBezTo>
                  <a:close/>
                </a:path>
              </a:pathLst>
            </a:custGeom>
            <a:grpFill/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5D4EE54-037C-89DF-9A7F-6DA959436947}"/>
                </a:ext>
              </a:extLst>
            </p:cNvPr>
            <p:cNvSpPr/>
            <p:nvPr/>
          </p:nvSpPr>
          <p:spPr>
            <a:xfrm>
              <a:off x="9546016" y="5989863"/>
              <a:ext cx="149160" cy="174472"/>
            </a:xfrm>
            <a:custGeom>
              <a:avLst/>
              <a:gdLst>
                <a:gd name="connsiteX0" fmla="*/ 145461 w 149160"/>
                <a:gd name="connsiteY0" fmla="*/ 93962 h 174472"/>
                <a:gd name="connsiteX1" fmla="*/ 82048 w 149160"/>
                <a:gd name="connsiteY1" fmla="*/ 169428 h 174472"/>
                <a:gd name="connsiteX2" fmla="*/ 67110 w 149160"/>
                <a:gd name="connsiteY2" fmla="*/ 169428 h 174472"/>
                <a:gd name="connsiteX3" fmla="*/ 3712 w 149160"/>
                <a:gd name="connsiteY3" fmla="*/ 93962 h 174472"/>
                <a:gd name="connsiteX4" fmla="*/ 3712 w 149160"/>
                <a:gd name="connsiteY4" fmla="*/ 80511 h 174472"/>
                <a:gd name="connsiteX5" fmla="*/ 67215 w 149160"/>
                <a:gd name="connsiteY5" fmla="*/ 5044 h 174472"/>
                <a:gd name="connsiteX6" fmla="*/ 82048 w 149160"/>
                <a:gd name="connsiteY6" fmla="*/ 5044 h 174472"/>
                <a:gd name="connsiteX7" fmla="*/ 145461 w 149160"/>
                <a:gd name="connsiteY7" fmla="*/ 80511 h 174472"/>
                <a:gd name="connsiteX8" fmla="*/ 145461 w 149160"/>
                <a:gd name="connsiteY8" fmla="*/ 93962 h 17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0" h="174472">
                  <a:moveTo>
                    <a:pt x="145461" y="93962"/>
                  </a:moveTo>
                  <a:cubicBezTo>
                    <a:pt x="108767" y="117310"/>
                    <a:pt x="90762" y="147962"/>
                    <a:pt x="82048" y="169428"/>
                  </a:cubicBezTo>
                  <a:cubicBezTo>
                    <a:pt x="79285" y="176154"/>
                    <a:pt x="69888" y="176154"/>
                    <a:pt x="67110" y="169428"/>
                  </a:cubicBezTo>
                  <a:cubicBezTo>
                    <a:pt x="58501" y="147962"/>
                    <a:pt x="40405" y="117295"/>
                    <a:pt x="3712" y="93962"/>
                  </a:cubicBezTo>
                  <a:cubicBezTo>
                    <a:pt x="-1237" y="90804"/>
                    <a:pt x="-1237" y="83668"/>
                    <a:pt x="3712" y="80511"/>
                  </a:cubicBezTo>
                  <a:cubicBezTo>
                    <a:pt x="40405" y="57162"/>
                    <a:pt x="58516" y="26495"/>
                    <a:pt x="67215" y="5044"/>
                  </a:cubicBezTo>
                  <a:cubicBezTo>
                    <a:pt x="69888" y="-1681"/>
                    <a:pt x="79285" y="-1681"/>
                    <a:pt x="82048" y="5044"/>
                  </a:cubicBezTo>
                  <a:cubicBezTo>
                    <a:pt x="90747" y="26511"/>
                    <a:pt x="108858" y="57177"/>
                    <a:pt x="145461" y="80511"/>
                  </a:cubicBezTo>
                  <a:cubicBezTo>
                    <a:pt x="150394" y="83684"/>
                    <a:pt x="150394" y="90804"/>
                    <a:pt x="145461" y="93962"/>
                  </a:cubicBezTo>
                  <a:close/>
                </a:path>
              </a:pathLst>
            </a:custGeom>
            <a:grpFill/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8C882FB-BDBA-9F1B-2057-0B5615EE06A8}"/>
                </a:ext>
              </a:extLst>
            </p:cNvPr>
            <p:cNvSpPr/>
            <p:nvPr/>
          </p:nvSpPr>
          <p:spPr>
            <a:xfrm>
              <a:off x="9546016" y="5268338"/>
              <a:ext cx="149160" cy="174471"/>
            </a:xfrm>
            <a:custGeom>
              <a:avLst/>
              <a:gdLst>
                <a:gd name="connsiteX0" fmla="*/ 145461 w 149160"/>
                <a:gd name="connsiteY0" fmla="*/ 93961 h 174471"/>
                <a:gd name="connsiteX1" fmla="*/ 82048 w 149160"/>
                <a:gd name="connsiteY1" fmla="*/ 169428 h 174471"/>
                <a:gd name="connsiteX2" fmla="*/ 67110 w 149160"/>
                <a:gd name="connsiteY2" fmla="*/ 169428 h 174471"/>
                <a:gd name="connsiteX3" fmla="*/ 3712 w 149160"/>
                <a:gd name="connsiteY3" fmla="*/ 93961 h 174471"/>
                <a:gd name="connsiteX4" fmla="*/ 3712 w 149160"/>
                <a:gd name="connsiteY4" fmla="*/ 80511 h 174471"/>
                <a:gd name="connsiteX5" fmla="*/ 67215 w 149160"/>
                <a:gd name="connsiteY5" fmla="*/ 5044 h 174471"/>
                <a:gd name="connsiteX6" fmla="*/ 82048 w 149160"/>
                <a:gd name="connsiteY6" fmla="*/ 5044 h 174471"/>
                <a:gd name="connsiteX7" fmla="*/ 145461 w 149160"/>
                <a:gd name="connsiteY7" fmla="*/ 80511 h 174471"/>
                <a:gd name="connsiteX8" fmla="*/ 145461 w 149160"/>
                <a:gd name="connsiteY8" fmla="*/ 93961 h 1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0" h="174471">
                  <a:moveTo>
                    <a:pt x="145461" y="93961"/>
                  </a:moveTo>
                  <a:cubicBezTo>
                    <a:pt x="108767" y="117310"/>
                    <a:pt x="90762" y="147962"/>
                    <a:pt x="82048" y="169428"/>
                  </a:cubicBezTo>
                  <a:cubicBezTo>
                    <a:pt x="79285" y="176153"/>
                    <a:pt x="69888" y="176153"/>
                    <a:pt x="67110" y="169428"/>
                  </a:cubicBezTo>
                  <a:cubicBezTo>
                    <a:pt x="58501" y="147962"/>
                    <a:pt x="40405" y="117295"/>
                    <a:pt x="3712" y="93961"/>
                  </a:cubicBezTo>
                  <a:cubicBezTo>
                    <a:pt x="-1237" y="90803"/>
                    <a:pt x="-1237" y="83668"/>
                    <a:pt x="3712" y="80511"/>
                  </a:cubicBezTo>
                  <a:cubicBezTo>
                    <a:pt x="40405" y="57161"/>
                    <a:pt x="58516" y="26510"/>
                    <a:pt x="67215" y="5044"/>
                  </a:cubicBezTo>
                  <a:cubicBezTo>
                    <a:pt x="69888" y="-1681"/>
                    <a:pt x="79285" y="-1681"/>
                    <a:pt x="82048" y="5044"/>
                  </a:cubicBezTo>
                  <a:cubicBezTo>
                    <a:pt x="90747" y="26510"/>
                    <a:pt x="108858" y="57177"/>
                    <a:pt x="145461" y="80511"/>
                  </a:cubicBezTo>
                  <a:cubicBezTo>
                    <a:pt x="150394" y="83683"/>
                    <a:pt x="150394" y="90803"/>
                    <a:pt x="145461" y="93961"/>
                  </a:cubicBezTo>
                  <a:close/>
                </a:path>
              </a:pathLst>
            </a:custGeom>
            <a:grpFill/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6123C91-B15A-F610-084B-E8AB0FF310CA}"/>
              </a:ext>
            </a:extLst>
          </p:cNvPr>
          <p:cNvSpPr/>
          <p:nvPr/>
        </p:nvSpPr>
        <p:spPr>
          <a:xfrm>
            <a:off x="4950263" y="389477"/>
            <a:ext cx="468345" cy="453457"/>
          </a:xfrm>
          <a:custGeom>
            <a:avLst/>
            <a:gdLst>
              <a:gd name="connsiteX0" fmla="*/ 288052 w 393061"/>
              <a:gd name="connsiteY0" fmla="*/ 190754 h 380566"/>
              <a:gd name="connsiteX1" fmla="*/ 393061 w 393061"/>
              <a:gd name="connsiteY1" fmla="*/ 247593 h 380566"/>
              <a:gd name="connsiteX2" fmla="*/ 345862 w 393061"/>
              <a:gd name="connsiteY2" fmla="*/ 326612 h 380566"/>
              <a:gd name="connsiteX3" fmla="*/ 239881 w 393061"/>
              <a:gd name="connsiteY3" fmla="*/ 263989 h 380566"/>
              <a:gd name="connsiteX4" fmla="*/ 241809 w 393061"/>
              <a:gd name="connsiteY4" fmla="*/ 380567 h 380566"/>
              <a:gd name="connsiteX5" fmla="*/ 151252 w 393061"/>
              <a:gd name="connsiteY5" fmla="*/ 380567 h 380566"/>
              <a:gd name="connsiteX6" fmla="*/ 152209 w 393061"/>
              <a:gd name="connsiteY6" fmla="*/ 263033 h 380566"/>
              <a:gd name="connsiteX7" fmla="*/ 46242 w 393061"/>
              <a:gd name="connsiteY7" fmla="*/ 326612 h 380566"/>
              <a:gd name="connsiteX8" fmla="*/ 0 w 393061"/>
              <a:gd name="connsiteY8" fmla="*/ 247593 h 380566"/>
              <a:gd name="connsiteX9" fmla="*/ 105025 w 393061"/>
              <a:gd name="connsiteY9" fmla="*/ 190754 h 380566"/>
              <a:gd name="connsiteX10" fmla="*/ 0 w 393061"/>
              <a:gd name="connsiteY10" fmla="*/ 132974 h 380566"/>
              <a:gd name="connsiteX11" fmla="*/ 46242 w 393061"/>
              <a:gd name="connsiteY11" fmla="*/ 53955 h 380566"/>
              <a:gd name="connsiteX12" fmla="*/ 152209 w 393061"/>
              <a:gd name="connsiteY12" fmla="*/ 117534 h 380566"/>
              <a:gd name="connsiteX13" fmla="*/ 151252 w 393061"/>
              <a:gd name="connsiteY13" fmla="*/ 0 h 380566"/>
              <a:gd name="connsiteX14" fmla="*/ 241809 w 393061"/>
              <a:gd name="connsiteY14" fmla="*/ 0 h 380566"/>
              <a:gd name="connsiteX15" fmla="*/ 239881 w 393061"/>
              <a:gd name="connsiteY15" fmla="*/ 117534 h 380566"/>
              <a:gd name="connsiteX16" fmla="*/ 345862 w 393061"/>
              <a:gd name="connsiteY16" fmla="*/ 53955 h 380566"/>
              <a:gd name="connsiteX17" fmla="*/ 393061 w 393061"/>
              <a:gd name="connsiteY17" fmla="*/ 132974 h 380566"/>
              <a:gd name="connsiteX18" fmla="*/ 288052 w 393061"/>
              <a:gd name="connsiteY18" fmla="*/ 190754 h 3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061" h="380566">
                <a:moveTo>
                  <a:pt x="288052" y="190754"/>
                </a:moveTo>
                <a:lnTo>
                  <a:pt x="393061" y="247593"/>
                </a:lnTo>
                <a:lnTo>
                  <a:pt x="345862" y="326612"/>
                </a:lnTo>
                <a:lnTo>
                  <a:pt x="239881" y="263989"/>
                </a:lnTo>
                <a:lnTo>
                  <a:pt x="241809" y="380567"/>
                </a:lnTo>
                <a:lnTo>
                  <a:pt x="151252" y="380567"/>
                </a:lnTo>
                <a:lnTo>
                  <a:pt x="152209" y="263033"/>
                </a:lnTo>
                <a:lnTo>
                  <a:pt x="46242" y="326612"/>
                </a:lnTo>
                <a:lnTo>
                  <a:pt x="0" y="247593"/>
                </a:lnTo>
                <a:lnTo>
                  <a:pt x="105025" y="190754"/>
                </a:lnTo>
                <a:lnTo>
                  <a:pt x="0" y="132974"/>
                </a:lnTo>
                <a:lnTo>
                  <a:pt x="46242" y="53955"/>
                </a:lnTo>
                <a:lnTo>
                  <a:pt x="152209" y="117534"/>
                </a:lnTo>
                <a:lnTo>
                  <a:pt x="151252" y="0"/>
                </a:lnTo>
                <a:lnTo>
                  <a:pt x="241809" y="0"/>
                </a:lnTo>
                <a:lnTo>
                  <a:pt x="239881" y="117534"/>
                </a:lnTo>
                <a:lnTo>
                  <a:pt x="345862" y="53955"/>
                </a:lnTo>
                <a:lnTo>
                  <a:pt x="393061" y="132974"/>
                </a:lnTo>
                <a:lnTo>
                  <a:pt x="288052" y="190754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2FF33B0-6519-F934-3E53-94B93BC05A02}"/>
              </a:ext>
            </a:extLst>
          </p:cNvPr>
          <p:cNvSpPr txBox="1"/>
          <p:nvPr/>
        </p:nvSpPr>
        <p:spPr>
          <a:xfrm>
            <a:off x="4769426" y="3615565"/>
            <a:ext cx="2595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#9Slide03 AllRoundGothic" panose="020B0703020202020104" pitchFamily="34" charset="-93"/>
              </a:rPr>
              <a:t>Market </a:t>
            </a:r>
            <a:br>
              <a:rPr lang="en-US" sz="2400" b="1">
                <a:solidFill>
                  <a:schemeClr val="bg1"/>
                </a:solidFill>
                <a:latin typeface="#9Slide03 AllRoundGothic" panose="020B0703020202020104" pitchFamily="34" charset="-93"/>
              </a:rPr>
            </a:br>
            <a:r>
              <a:rPr lang="en-US" sz="2400" b="1">
                <a:solidFill>
                  <a:schemeClr val="bg1"/>
                </a:solidFill>
                <a:latin typeface="#9Slide03 AllRoundGothic" panose="020B0703020202020104" pitchFamily="34" charset="-93"/>
              </a:rPr>
              <a:t>Size</a:t>
            </a:r>
            <a:endParaRPr lang="en-US" sz="2400">
              <a:solidFill>
                <a:schemeClr val="bg1"/>
              </a:solidFill>
              <a:latin typeface="#9Slide03 AllRoundGothic" panose="020B0703020202020104" pitchFamily="34" charset="-93"/>
            </a:endParaRP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F4A6B993-389C-A629-FCB6-9794C9995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904" y="2189069"/>
            <a:ext cx="1302977" cy="1383847"/>
          </a:xfrm>
          <a:prstGeom prst="rect">
            <a:avLst/>
          </a:prstGeom>
        </p:spPr>
      </p:pic>
      <p:grpSp>
        <p:nvGrpSpPr>
          <p:cNvPr id="252" name="Graphic 4">
            <a:extLst>
              <a:ext uri="{FF2B5EF4-FFF2-40B4-BE49-F238E27FC236}">
                <a16:creationId xmlns:a16="http://schemas.microsoft.com/office/drawing/2014/main" id="{920E8D48-0FCC-24F0-81B0-3D1BF9A383B1}"/>
              </a:ext>
            </a:extLst>
          </p:cNvPr>
          <p:cNvGrpSpPr/>
          <p:nvPr/>
        </p:nvGrpSpPr>
        <p:grpSpPr>
          <a:xfrm>
            <a:off x="721099" y="3736314"/>
            <a:ext cx="631990" cy="652144"/>
            <a:chOff x="6708140" y="5742940"/>
            <a:chExt cx="631990" cy="652144"/>
          </a:xfrm>
          <a:solidFill>
            <a:srgbClr val="B3C5FF"/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70B9000-A93A-D790-FA98-AE81885295B1}"/>
                </a:ext>
              </a:extLst>
            </p:cNvPr>
            <p:cNvSpPr/>
            <p:nvPr/>
          </p:nvSpPr>
          <p:spPr>
            <a:xfrm>
              <a:off x="6808822" y="6145507"/>
              <a:ext cx="531308" cy="249576"/>
            </a:xfrm>
            <a:custGeom>
              <a:avLst/>
              <a:gdLst>
                <a:gd name="connsiteX0" fmla="*/ 282 w 531308"/>
                <a:gd name="connsiteY0" fmla="*/ 249577 h 249576"/>
                <a:gd name="connsiteX1" fmla="*/ 282 w 531308"/>
                <a:gd name="connsiteY1" fmla="*/ 63522 h 249576"/>
                <a:gd name="connsiteX2" fmla="*/ 45367 w 531308"/>
                <a:gd name="connsiteY2" fmla="*/ 7642 h 249576"/>
                <a:gd name="connsiteX3" fmla="*/ 178717 w 531308"/>
                <a:gd name="connsiteY3" fmla="*/ 19707 h 249576"/>
                <a:gd name="connsiteX4" fmla="*/ 218722 w 531308"/>
                <a:gd name="connsiteY4" fmla="*/ 36852 h 249576"/>
                <a:gd name="connsiteX5" fmla="*/ 251742 w 531308"/>
                <a:gd name="connsiteY5" fmla="*/ 42567 h 249576"/>
                <a:gd name="connsiteX6" fmla="*/ 308258 w 531308"/>
                <a:gd name="connsiteY6" fmla="*/ 42567 h 249576"/>
                <a:gd name="connsiteX7" fmla="*/ 329847 w 531308"/>
                <a:gd name="connsiteY7" fmla="*/ 64792 h 249576"/>
                <a:gd name="connsiteX8" fmla="*/ 290477 w 531308"/>
                <a:gd name="connsiteY8" fmla="*/ 116227 h 249576"/>
                <a:gd name="connsiteX9" fmla="*/ 277142 w 531308"/>
                <a:gd name="connsiteY9" fmla="*/ 116862 h 249576"/>
                <a:gd name="connsiteX10" fmla="*/ 168558 w 531308"/>
                <a:gd name="connsiteY10" fmla="*/ 116862 h 249576"/>
                <a:gd name="connsiteX11" fmla="*/ 152683 w 531308"/>
                <a:gd name="connsiteY11" fmla="*/ 121942 h 249576"/>
                <a:gd name="connsiteX12" fmla="*/ 146967 w 531308"/>
                <a:gd name="connsiteY12" fmla="*/ 141627 h 249576"/>
                <a:gd name="connsiteX13" fmla="*/ 163477 w 531308"/>
                <a:gd name="connsiteY13" fmla="*/ 154962 h 249576"/>
                <a:gd name="connsiteX14" fmla="*/ 179352 w 531308"/>
                <a:gd name="connsiteY14" fmla="*/ 154962 h 249576"/>
                <a:gd name="connsiteX15" fmla="*/ 275872 w 531308"/>
                <a:gd name="connsiteY15" fmla="*/ 154962 h 249576"/>
                <a:gd name="connsiteX16" fmla="*/ 317783 w 531308"/>
                <a:gd name="connsiteY16" fmla="*/ 137817 h 249576"/>
                <a:gd name="connsiteX17" fmla="*/ 397158 w 531308"/>
                <a:gd name="connsiteY17" fmla="*/ 58442 h 249576"/>
                <a:gd name="connsiteX18" fmla="*/ 522887 w 531308"/>
                <a:gd name="connsiteY18" fmla="*/ 57172 h 249576"/>
                <a:gd name="connsiteX19" fmla="*/ 523522 w 531308"/>
                <a:gd name="connsiteY19" fmla="*/ 88922 h 249576"/>
                <a:gd name="connsiteX20" fmla="*/ 388902 w 531308"/>
                <a:gd name="connsiteY20" fmla="*/ 223542 h 249576"/>
                <a:gd name="connsiteX21" fmla="*/ 341277 w 531308"/>
                <a:gd name="connsiteY21" fmla="*/ 248307 h 249576"/>
                <a:gd name="connsiteX22" fmla="*/ 338102 w 531308"/>
                <a:gd name="connsiteY22" fmla="*/ 249577 h 249576"/>
                <a:gd name="connsiteX23" fmla="*/ 282 w 531308"/>
                <a:gd name="connsiteY23" fmla="*/ 249577 h 2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1308" h="249576">
                  <a:moveTo>
                    <a:pt x="282" y="249577"/>
                  </a:moveTo>
                  <a:cubicBezTo>
                    <a:pt x="282" y="187347"/>
                    <a:pt x="-353" y="125752"/>
                    <a:pt x="282" y="63522"/>
                  </a:cubicBezTo>
                  <a:cubicBezTo>
                    <a:pt x="282" y="38122"/>
                    <a:pt x="19967" y="14627"/>
                    <a:pt x="45367" y="7642"/>
                  </a:cubicBezTo>
                  <a:cubicBezTo>
                    <a:pt x="91087" y="-5058"/>
                    <a:pt x="135537" y="-2518"/>
                    <a:pt x="178717" y="19707"/>
                  </a:cubicBezTo>
                  <a:cubicBezTo>
                    <a:pt x="191417" y="26692"/>
                    <a:pt x="205387" y="32407"/>
                    <a:pt x="218722" y="36852"/>
                  </a:cubicBezTo>
                  <a:cubicBezTo>
                    <a:pt x="229517" y="40027"/>
                    <a:pt x="240312" y="41932"/>
                    <a:pt x="251742" y="42567"/>
                  </a:cubicBezTo>
                  <a:cubicBezTo>
                    <a:pt x="270792" y="43202"/>
                    <a:pt x="289208" y="42567"/>
                    <a:pt x="308258" y="42567"/>
                  </a:cubicBezTo>
                  <a:cubicBezTo>
                    <a:pt x="322862" y="42567"/>
                    <a:pt x="329847" y="50187"/>
                    <a:pt x="329847" y="64792"/>
                  </a:cubicBezTo>
                  <a:cubicBezTo>
                    <a:pt x="329212" y="92097"/>
                    <a:pt x="314608" y="111147"/>
                    <a:pt x="290477" y="116227"/>
                  </a:cubicBezTo>
                  <a:cubicBezTo>
                    <a:pt x="286033" y="116862"/>
                    <a:pt x="281587" y="116862"/>
                    <a:pt x="277142" y="116862"/>
                  </a:cubicBezTo>
                  <a:cubicBezTo>
                    <a:pt x="240947" y="116862"/>
                    <a:pt x="204752" y="116862"/>
                    <a:pt x="168558" y="116862"/>
                  </a:cubicBezTo>
                  <a:cubicBezTo>
                    <a:pt x="163477" y="116862"/>
                    <a:pt x="157127" y="118767"/>
                    <a:pt x="152683" y="121942"/>
                  </a:cubicBezTo>
                  <a:cubicBezTo>
                    <a:pt x="146333" y="126387"/>
                    <a:pt x="144427" y="134007"/>
                    <a:pt x="146967" y="141627"/>
                  </a:cubicBezTo>
                  <a:cubicBezTo>
                    <a:pt x="149508" y="149247"/>
                    <a:pt x="155222" y="153692"/>
                    <a:pt x="163477" y="154962"/>
                  </a:cubicBezTo>
                  <a:cubicBezTo>
                    <a:pt x="168558" y="155597"/>
                    <a:pt x="174272" y="154962"/>
                    <a:pt x="179352" y="154962"/>
                  </a:cubicBezTo>
                  <a:cubicBezTo>
                    <a:pt x="211737" y="154962"/>
                    <a:pt x="244122" y="154962"/>
                    <a:pt x="275872" y="154962"/>
                  </a:cubicBezTo>
                  <a:cubicBezTo>
                    <a:pt x="292383" y="154962"/>
                    <a:pt x="306352" y="149247"/>
                    <a:pt x="317783" y="137817"/>
                  </a:cubicBezTo>
                  <a:cubicBezTo>
                    <a:pt x="343817" y="111147"/>
                    <a:pt x="370487" y="84477"/>
                    <a:pt x="397158" y="58442"/>
                  </a:cubicBezTo>
                  <a:cubicBezTo>
                    <a:pt x="432083" y="24787"/>
                    <a:pt x="487327" y="24152"/>
                    <a:pt x="522887" y="57172"/>
                  </a:cubicBezTo>
                  <a:cubicBezTo>
                    <a:pt x="533683" y="67332"/>
                    <a:pt x="534317" y="78127"/>
                    <a:pt x="523522" y="88922"/>
                  </a:cubicBezTo>
                  <a:cubicBezTo>
                    <a:pt x="478437" y="134007"/>
                    <a:pt x="433987" y="178457"/>
                    <a:pt x="388902" y="223542"/>
                  </a:cubicBezTo>
                  <a:cubicBezTo>
                    <a:pt x="375567" y="236877"/>
                    <a:pt x="359692" y="245132"/>
                    <a:pt x="341277" y="248307"/>
                  </a:cubicBezTo>
                  <a:cubicBezTo>
                    <a:pt x="340008" y="248307"/>
                    <a:pt x="339372" y="248942"/>
                    <a:pt x="338102" y="249577"/>
                  </a:cubicBezTo>
                  <a:cubicBezTo>
                    <a:pt x="226342" y="249577"/>
                    <a:pt x="113312" y="249577"/>
                    <a:pt x="282" y="249577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6432468-136D-217B-4C49-0E897258F78B}"/>
                </a:ext>
              </a:extLst>
            </p:cNvPr>
            <p:cNvSpPr/>
            <p:nvPr/>
          </p:nvSpPr>
          <p:spPr>
            <a:xfrm>
              <a:off x="6708140" y="6207125"/>
              <a:ext cx="62229" cy="187959"/>
            </a:xfrm>
            <a:custGeom>
              <a:avLst/>
              <a:gdLst>
                <a:gd name="connsiteX0" fmla="*/ 14605 w 62229"/>
                <a:gd name="connsiteY0" fmla="*/ 187960 h 187959"/>
                <a:gd name="connsiteX1" fmla="*/ 0 w 62229"/>
                <a:gd name="connsiteY1" fmla="*/ 163195 h 187959"/>
                <a:gd name="connsiteX2" fmla="*/ 0 w 62229"/>
                <a:gd name="connsiteY2" fmla="*/ 23495 h 187959"/>
                <a:gd name="connsiteX3" fmla="*/ 22860 w 62229"/>
                <a:gd name="connsiteY3" fmla="*/ 0 h 187959"/>
                <a:gd name="connsiteX4" fmla="*/ 62230 w 62229"/>
                <a:gd name="connsiteY4" fmla="*/ 0 h 187959"/>
                <a:gd name="connsiteX5" fmla="*/ 62230 w 62229"/>
                <a:gd name="connsiteY5" fmla="*/ 187960 h 187959"/>
                <a:gd name="connsiteX6" fmla="*/ 14605 w 62229"/>
                <a:gd name="connsiteY6" fmla="*/ 187960 h 18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29" h="187959">
                  <a:moveTo>
                    <a:pt x="14605" y="187960"/>
                  </a:moveTo>
                  <a:cubicBezTo>
                    <a:pt x="3810" y="183515"/>
                    <a:pt x="0" y="175260"/>
                    <a:pt x="0" y="163195"/>
                  </a:cubicBezTo>
                  <a:cubicBezTo>
                    <a:pt x="635" y="116840"/>
                    <a:pt x="0" y="69850"/>
                    <a:pt x="0" y="23495"/>
                  </a:cubicBezTo>
                  <a:cubicBezTo>
                    <a:pt x="0" y="6985"/>
                    <a:pt x="6985" y="0"/>
                    <a:pt x="22860" y="0"/>
                  </a:cubicBezTo>
                  <a:cubicBezTo>
                    <a:pt x="35560" y="0"/>
                    <a:pt x="48895" y="0"/>
                    <a:pt x="62230" y="0"/>
                  </a:cubicBezTo>
                  <a:cubicBezTo>
                    <a:pt x="62230" y="62865"/>
                    <a:pt x="62230" y="125730"/>
                    <a:pt x="62230" y="187960"/>
                  </a:cubicBezTo>
                  <a:cubicBezTo>
                    <a:pt x="46990" y="187960"/>
                    <a:pt x="30480" y="187960"/>
                    <a:pt x="14605" y="187960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7657842-8BB6-38D5-08C2-73E591DBB2FA}"/>
                </a:ext>
              </a:extLst>
            </p:cNvPr>
            <p:cNvSpPr/>
            <p:nvPr/>
          </p:nvSpPr>
          <p:spPr>
            <a:xfrm>
              <a:off x="6878319" y="5742940"/>
              <a:ext cx="396875" cy="400050"/>
            </a:xfrm>
            <a:custGeom>
              <a:avLst/>
              <a:gdLst>
                <a:gd name="connsiteX0" fmla="*/ 396875 w 396875"/>
                <a:gd name="connsiteY0" fmla="*/ 200025 h 400050"/>
                <a:gd name="connsiteX1" fmla="*/ 197486 w 396875"/>
                <a:gd name="connsiteY1" fmla="*/ 400050 h 400050"/>
                <a:gd name="connsiteX2" fmla="*/ 0 w 396875"/>
                <a:gd name="connsiteY2" fmla="*/ 200025 h 400050"/>
                <a:gd name="connsiteX3" fmla="*/ 198755 w 396875"/>
                <a:gd name="connsiteY3" fmla="*/ 0 h 400050"/>
                <a:gd name="connsiteX4" fmla="*/ 396875 w 396875"/>
                <a:gd name="connsiteY4" fmla="*/ 200025 h 400050"/>
                <a:gd name="connsiteX5" fmla="*/ 176530 w 396875"/>
                <a:gd name="connsiteY5" fmla="*/ 303530 h 400050"/>
                <a:gd name="connsiteX6" fmla="*/ 177165 w 396875"/>
                <a:gd name="connsiteY6" fmla="*/ 314960 h 400050"/>
                <a:gd name="connsiteX7" fmla="*/ 197486 w 396875"/>
                <a:gd name="connsiteY7" fmla="*/ 329565 h 400050"/>
                <a:gd name="connsiteX8" fmla="*/ 214630 w 396875"/>
                <a:gd name="connsiteY8" fmla="*/ 310515 h 400050"/>
                <a:gd name="connsiteX9" fmla="*/ 222886 w 396875"/>
                <a:gd name="connsiteY9" fmla="*/ 299085 h 400050"/>
                <a:gd name="connsiteX10" fmla="*/ 260986 w 396875"/>
                <a:gd name="connsiteY10" fmla="*/ 226695 h 400050"/>
                <a:gd name="connsiteX11" fmla="*/ 220980 w 396875"/>
                <a:gd name="connsiteY11" fmla="*/ 181610 h 400050"/>
                <a:gd name="connsiteX12" fmla="*/ 181611 w 396875"/>
                <a:gd name="connsiteY12" fmla="*/ 163830 h 400050"/>
                <a:gd name="connsiteX13" fmla="*/ 174625 w 396875"/>
                <a:gd name="connsiteY13" fmla="*/ 154305 h 400050"/>
                <a:gd name="connsiteX14" fmla="*/ 187961 w 396875"/>
                <a:gd name="connsiteY14" fmla="*/ 134620 h 400050"/>
                <a:gd name="connsiteX15" fmla="*/ 217805 w 396875"/>
                <a:gd name="connsiteY15" fmla="*/ 139065 h 400050"/>
                <a:gd name="connsiteX16" fmla="*/ 244475 w 396875"/>
                <a:gd name="connsiteY16" fmla="*/ 134620 h 400050"/>
                <a:gd name="connsiteX17" fmla="*/ 238125 w 396875"/>
                <a:gd name="connsiteY17" fmla="*/ 107315 h 400050"/>
                <a:gd name="connsiteX18" fmla="*/ 219711 w 396875"/>
                <a:gd name="connsiteY18" fmla="*/ 98425 h 400050"/>
                <a:gd name="connsiteX19" fmla="*/ 213995 w 396875"/>
                <a:gd name="connsiteY19" fmla="*/ 90805 h 400050"/>
                <a:gd name="connsiteX20" fmla="*/ 194945 w 396875"/>
                <a:gd name="connsiteY20" fmla="*/ 71120 h 400050"/>
                <a:gd name="connsiteX21" fmla="*/ 176530 w 396875"/>
                <a:gd name="connsiteY21" fmla="*/ 90805 h 400050"/>
                <a:gd name="connsiteX22" fmla="*/ 170815 w 396875"/>
                <a:gd name="connsiteY22" fmla="*/ 99695 h 400050"/>
                <a:gd name="connsiteX23" fmla="*/ 136525 w 396875"/>
                <a:gd name="connsiteY23" fmla="*/ 149225 h 400050"/>
                <a:gd name="connsiteX24" fmla="*/ 162561 w 396875"/>
                <a:gd name="connsiteY24" fmla="*/ 196850 h 400050"/>
                <a:gd name="connsiteX25" fmla="*/ 174625 w 396875"/>
                <a:gd name="connsiteY25" fmla="*/ 203200 h 400050"/>
                <a:gd name="connsiteX26" fmla="*/ 209550 w 396875"/>
                <a:gd name="connsiteY26" fmla="*/ 217170 h 400050"/>
                <a:gd name="connsiteX27" fmla="*/ 223520 w 396875"/>
                <a:gd name="connsiteY27" fmla="*/ 238760 h 400050"/>
                <a:gd name="connsiteX28" fmla="*/ 201930 w 396875"/>
                <a:gd name="connsiteY28" fmla="*/ 264160 h 400050"/>
                <a:gd name="connsiteX29" fmla="*/ 160655 w 396875"/>
                <a:gd name="connsiteY29" fmla="*/ 256540 h 400050"/>
                <a:gd name="connsiteX30" fmla="*/ 133986 w 396875"/>
                <a:gd name="connsiteY30" fmla="*/ 261620 h 400050"/>
                <a:gd name="connsiteX31" fmla="*/ 140970 w 396875"/>
                <a:gd name="connsiteY31" fmla="*/ 288925 h 400050"/>
                <a:gd name="connsiteX32" fmla="*/ 176530 w 396875"/>
                <a:gd name="connsiteY32" fmla="*/ 30353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6875" h="400050">
                  <a:moveTo>
                    <a:pt x="396875" y="200025"/>
                  </a:moveTo>
                  <a:cubicBezTo>
                    <a:pt x="396875" y="310515"/>
                    <a:pt x="307340" y="400050"/>
                    <a:pt x="197486" y="400050"/>
                  </a:cubicBezTo>
                  <a:cubicBezTo>
                    <a:pt x="88265" y="400050"/>
                    <a:pt x="0" y="309880"/>
                    <a:pt x="0" y="200025"/>
                  </a:cubicBezTo>
                  <a:cubicBezTo>
                    <a:pt x="0" y="90170"/>
                    <a:pt x="89536" y="0"/>
                    <a:pt x="198755" y="0"/>
                  </a:cubicBezTo>
                  <a:cubicBezTo>
                    <a:pt x="307340" y="0"/>
                    <a:pt x="396875" y="90170"/>
                    <a:pt x="396875" y="200025"/>
                  </a:cubicBezTo>
                  <a:close/>
                  <a:moveTo>
                    <a:pt x="176530" y="303530"/>
                  </a:moveTo>
                  <a:cubicBezTo>
                    <a:pt x="176530" y="307340"/>
                    <a:pt x="176530" y="311150"/>
                    <a:pt x="177165" y="314960"/>
                  </a:cubicBezTo>
                  <a:cubicBezTo>
                    <a:pt x="179070" y="324485"/>
                    <a:pt x="187961" y="330200"/>
                    <a:pt x="197486" y="329565"/>
                  </a:cubicBezTo>
                  <a:cubicBezTo>
                    <a:pt x="207011" y="328295"/>
                    <a:pt x="214630" y="320675"/>
                    <a:pt x="214630" y="310515"/>
                  </a:cubicBezTo>
                  <a:cubicBezTo>
                    <a:pt x="214630" y="303530"/>
                    <a:pt x="217170" y="300990"/>
                    <a:pt x="222886" y="299085"/>
                  </a:cubicBezTo>
                  <a:cubicBezTo>
                    <a:pt x="250825" y="287020"/>
                    <a:pt x="266700" y="256540"/>
                    <a:pt x="260986" y="226695"/>
                  </a:cubicBezTo>
                  <a:cubicBezTo>
                    <a:pt x="256540" y="203835"/>
                    <a:pt x="241936" y="189865"/>
                    <a:pt x="220980" y="181610"/>
                  </a:cubicBezTo>
                  <a:cubicBezTo>
                    <a:pt x="207645" y="176530"/>
                    <a:pt x="194311" y="170180"/>
                    <a:pt x="181611" y="163830"/>
                  </a:cubicBezTo>
                  <a:cubicBezTo>
                    <a:pt x="178436" y="162560"/>
                    <a:pt x="175261" y="157480"/>
                    <a:pt x="174625" y="154305"/>
                  </a:cubicBezTo>
                  <a:cubicBezTo>
                    <a:pt x="172720" y="145415"/>
                    <a:pt x="179070" y="137160"/>
                    <a:pt x="187961" y="134620"/>
                  </a:cubicBezTo>
                  <a:cubicBezTo>
                    <a:pt x="198755" y="131445"/>
                    <a:pt x="208280" y="133350"/>
                    <a:pt x="217805" y="139065"/>
                  </a:cubicBezTo>
                  <a:cubicBezTo>
                    <a:pt x="227330" y="145415"/>
                    <a:pt x="238761" y="142875"/>
                    <a:pt x="244475" y="134620"/>
                  </a:cubicBezTo>
                  <a:cubicBezTo>
                    <a:pt x="250825" y="125730"/>
                    <a:pt x="248286" y="113665"/>
                    <a:pt x="238125" y="107315"/>
                  </a:cubicBezTo>
                  <a:cubicBezTo>
                    <a:pt x="232411" y="103505"/>
                    <a:pt x="226061" y="100965"/>
                    <a:pt x="219711" y="98425"/>
                  </a:cubicBezTo>
                  <a:cubicBezTo>
                    <a:pt x="215900" y="97155"/>
                    <a:pt x="213995" y="95885"/>
                    <a:pt x="213995" y="90805"/>
                  </a:cubicBezTo>
                  <a:cubicBezTo>
                    <a:pt x="213995" y="79375"/>
                    <a:pt x="205740" y="71120"/>
                    <a:pt x="194945" y="71120"/>
                  </a:cubicBezTo>
                  <a:cubicBezTo>
                    <a:pt x="184150" y="71120"/>
                    <a:pt x="175895" y="79375"/>
                    <a:pt x="176530" y="90805"/>
                  </a:cubicBezTo>
                  <a:cubicBezTo>
                    <a:pt x="176530" y="95885"/>
                    <a:pt x="174625" y="97790"/>
                    <a:pt x="170815" y="99695"/>
                  </a:cubicBezTo>
                  <a:cubicBezTo>
                    <a:pt x="149225" y="109220"/>
                    <a:pt x="138430" y="126365"/>
                    <a:pt x="136525" y="149225"/>
                  </a:cubicBezTo>
                  <a:cubicBezTo>
                    <a:pt x="135255" y="170180"/>
                    <a:pt x="144145" y="186690"/>
                    <a:pt x="162561" y="196850"/>
                  </a:cubicBezTo>
                  <a:cubicBezTo>
                    <a:pt x="166370" y="199390"/>
                    <a:pt x="170815" y="201930"/>
                    <a:pt x="174625" y="203200"/>
                  </a:cubicBezTo>
                  <a:cubicBezTo>
                    <a:pt x="186055" y="208280"/>
                    <a:pt x="197486" y="212725"/>
                    <a:pt x="209550" y="217170"/>
                  </a:cubicBezTo>
                  <a:cubicBezTo>
                    <a:pt x="219711" y="221615"/>
                    <a:pt x="224155" y="228600"/>
                    <a:pt x="223520" y="238760"/>
                  </a:cubicBezTo>
                  <a:cubicBezTo>
                    <a:pt x="222886" y="250825"/>
                    <a:pt x="213995" y="261620"/>
                    <a:pt x="201930" y="264160"/>
                  </a:cubicBezTo>
                  <a:cubicBezTo>
                    <a:pt x="187325" y="267335"/>
                    <a:pt x="173355" y="264795"/>
                    <a:pt x="160655" y="256540"/>
                  </a:cubicBezTo>
                  <a:cubicBezTo>
                    <a:pt x="151130" y="250190"/>
                    <a:pt x="139700" y="252730"/>
                    <a:pt x="133986" y="261620"/>
                  </a:cubicBezTo>
                  <a:cubicBezTo>
                    <a:pt x="128270" y="271145"/>
                    <a:pt x="130811" y="281940"/>
                    <a:pt x="140970" y="288925"/>
                  </a:cubicBezTo>
                  <a:cubicBezTo>
                    <a:pt x="151765" y="296545"/>
                    <a:pt x="163195" y="301625"/>
                    <a:pt x="176530" y="303530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98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15613-9124-C096-2F37-93FFE20F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3797A8-FE12-20FA-9BC6-E8998A2D469B}"/>
              </a:ext>
            </a:extLst>
          </p:cNvPr>
          <p:cNvSpPr/>
          <p:nvPr/>
        </p:nvSpPr>
        <p:spPr>
          <a:xfrm rot="18900000">
            <a:off x="4304785" y="1399847"/>
            <a:ext cx="3625926" cy="3625926"/>
          </a:xfrm>
          <a:custGeom>
            <a:avLst/>
            <a:gdLst>
              <a:gd name="connsiteX0" fmla="*/ 3625927 w 3625926"/>
              <a:gd name="connsiteY0" fmla="*/ 1812964 h 3625926"/>
              <a:gd name="connsiteX1" fmla="*/ 1812964 w 3625926"/>
              <a:gd name="connsiteY1" fmla="*/ 3625927 h 3625926"/>
              <a:gd name="connsiteX2" fmla="*/ 0 w 3625926"/>
              <a:gd name="connsiteY2" fmla="*/ 1812964 h 3625926"/>
              <a:gd name="connsiteX3" fmla="*/ 1812964 w 3625926"/>
              <a:gd name="connsiteY3" fmla="*/ 0 h 3625926"/>
              <a:gd name="connsiteX4" fmla="*/ 3625927 w 3625926"/>
              <a:gd name="connsiteY4" fmla="*/ 1812964 h 362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5926" h="3625926">
                <a:moveTo>
                  <a:pt x="3625927" y="1812964"/>
                </a:moveTo>
                <a:cubicBezTo>
                  <a:pt x="3625927" y="2814236"/>
                  <a:pt x="2814235" y="3625927"/>
                  <a:pt x="1812964" y="3625927"/>
                </a:cubicBezTo>
                <a:cubicBezTo>
                  <a:pt x="811691" y="3625927"/>
                  <a:pt x="0" y="2814235"/>
                  <a:pt x="0" y="1812964"/>
                </a:cubicBezTo>
                <a:cubicBezTo>
                  <a:pt x="0" y="811692"/>
                  <a:pt x="811692" y="0"/>
                  <a:pt x="1812964" y="0"/>
                </a:cubicBezTo>
                <a:cubicBezTo>
                  <a:pt x="2814236" y="0"/>
                  <a:pt x="3625927" y="811692"/>
                  <a:pt x="3625927" y="1812964"/>
                </a:cubicBezTo>
                <a:close/>
              </a:path>
            </a:pathLst>
          </a:custGeom>
          <a:noFill/>
          <a:ln w="10596" cap="flat">
            <a:solidFill>
              <a:schemeClr val="bg1"/>
            </a:solidFill>
            <a:custDash>
              <a:ds d="273210" sp="273210"/>
              <a:ds d="273210" sp="273210"/>
              <a:ds d="273210" sp="27321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8FA4B9-95E6-264E-C646-6246CBC393E8}"/>
              </a:ext>
            </a:extLst>
          </p:cNvPr>
          <p:cNvSpPr/>
          <p:nvPr/>
        </p:nvSpPr>
        <p:spPr>
          <a:xfrm>
            <a:off x="7097720" y="769385"/>
            <a:ext cx="2311969" cy="734148"/>
          </a:xfrm>
          <a:custGeom>
            <a:avLst/>
            <a:gdLst>
              <a:gd name="connsiteX0" fmla="*/ 1944888 w 2311969"/>
              <a:gd name="connsiteY0" fmla="*/ 734149 h 734148"/>
              <a:gd name="connsiteX1" fmla="*/ 367081 w 2311969"/>
              <a:gd name="connsiteY1" fmla="*/ 734149 h 734148"/>
              <a:gd name="connsiteX2" fmla="*/ 0 w 2311969"/>
              <a:gd name="connsiteY2" fmla="*/ 367081 h 734148"/>
              <a:gd name="connsiteX3" fmla="*/ 0 w 2311969"/>
              <a:gd name="connsiteY3" fmla="*/ 367081 h 734148"/>
              <a:gd name="connsiteX4" fmla="*/ 367081 w 2311969"/>
              <a:gd name="connsiteY4" fmla="*/ 0 h 734148"/>
              <a:gd name="connsiteX5" fmla="*/ 1944888 w 2311969"/>
              <a:gd name="connsiteY5" fmla="*/ 0 h 734148"/>
              <a:gd name="connsiteX6" fmla="*/ 2311969 w 2311969"/>
              <a:gd name="connsiteY6" fmla="*/ 367081 h 734148"/>
              <a:gd name="connsiteX7" fmla="*/ 2311969 w 2311969"/>
              <a:gd name="connsiteY7" fmla="*/ 367081 h 734148"/>
              <a:gd name="connsiteX8" fmla="*/ 1944888 w 2311969"/>
              <a:gd name="connsiteY8" fmla="*/ 734149 h 73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969" h="734148">
                <a:moveTo>
                  <a:pt x="1944888" y="734149"/>
                </a:moveTo>
                <a:lnTo>
                  <a:pt x="367081" y="734149"/>
                </a:lnTo>
                <a:cubicBezTo>
                  <a:pt x="164345" y="734149"/>
                  <a:pt x="0" y="569804"/>
                  <a:pt x="0" y="367081"/>
                </a:cubicBezTo>
                <a:lnTo>
                  <a:pt x="0" y="367081"/>
                </a:lnTo>
                <a:cubicBezTo>
                  <a:pt x="0" y="164345"/>
                  <a:pt x="164345" y="0"/>
                  <a:pt x="367081" y="0"/>
                </a:cubicBezTo>
                <a:lnTo>
                  <a:pt x="1944888" y="0"/>
                </a:lnTo>
                <a:cubicBezTo>
                  <a:pt x="2147624" y="0"/>
                  <a:pt x="2311969" y="164345"/>
                  <a:pt x="2311969" y="367081"/>
                </a:cubicBezTo>
                <a:lnTo>
                  <a:pt x="2311969" y="367081"/>
                </a:lnTo>
                <a:cubicBezTo>
                  <a:pt x="2311969" y="569804"/>
                  <a:pt x="2147624" y="734149"/>
                  <a:pt x="1944888" y="734149"/>
                </a:cubicBezTo>
                <a:close/>
              </a:path>
            </a:pathLst>
          </a:custGeom>
          <a:gradFill>
            <a:gsLst>
              <a:gs pos="0">
                <a:srgbClr val="1F74B2"/>
              </a:gs>
              <a:gs pos="100000">
                <a:srgbClr val="062044">
                  <a:alpha val="50000"/>
                </a:srgbClr>
              </a:gs>
            </a:gsLst>
            <a:lin ang="0" scaled="1"/>
          </a:gradFill>
          <a:ln w="1371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B662F-4A74-AEE7-4BCE-D2302A878927}"/>
              </a:ext>
            </a:extLst>
          </p:cNvPr>
          <p:cNvSpPr/>
          <p:nvPr/>
        </p:nvSpPr>
        <p:spPr>
          <a:xfrm>
            <a:off x="7247225" y="4840170"/>
            <a:ext cx="2311968" cy="734162"/>
          </a:xfrm>
          <a:custGeom>
            <a:avLst/>
            <a:gdLst>
              <a:gd name="connsiteX0" fmla="*/ 1944874 w 2311968"/>
              <a:gd name="connsiteY0" fmla="*/ 734163 h 734162"/>
              <a:gd name="connsiteX1" fmla="*/ 367068 w 2311968"/>
              <a:gd name="connsiteY1" fmla="*/ 734163 h 734162"/>
              <a:gd name="connsiteX2" fmla="*/ 0 w 2311968"/>
              <a:gd name="connsiteY2" fmla="*/ 367081 h 734162"/>
              <a:gd name="connsiteX3" fmla="*/ 0 w 2311968"/>
              <a:gd name="connsiteY3" fmla="*/ 367081 h 734162"/>
              <a:gd name="connsiteX4" fmla="*/ 367068 w 2311968"/>
              <a:gd name="connsiteY4" fmla="*/ 0 h 734162"/>
              <a:gd name="connsiteX5" fmla="*/ 1944887 w 2311968"/>
              <a:gd name="connsiteY5" fmla="*/ 0 h 734162"/>
              <a:gd name="connsiteX6" fmla="*/ 2311969 w 2311968"/>
              <a:gd name="connsiteY6" fmla="*/ 367081 h 734162"/>
              <a:gd name="connsiteX7" fmla="*/ 2311969 w 2311968"/>
              <a:gd name="connsiteY7" fmla="*/ 367081 h 734162"/>
              <a:gd name="connsiteX8" fmla="*/ 1944874 w 2311968"/>
              <a:gd name="connsiteY8" fmla="*/ 734163 h 73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968" h="734162">
                <a:moveTo>
                  <a:pt x="1944874" y="734163"/>
                </a:moveTo>
                <a:lnTo>
                  <a:pt x="367068" y="734163"/>
                </a:lnTo>
                <a:cubicBezTo>
                  <a:pt x="164345" y="734163"/>
                  <a:pt x="0" y="569817"/>
                  <a:pt x="0" y="367081"/>
                </a:cubicBezTo>
                <a:lnTo>
                  <a:pt x="0" y="367081"/>
                </a:lnTo>
                <a:cubicBezTo>
                  <a:pt x="0" y="164345"/>
                  <a:pt x="164345" y="0"/>
                  <a:pt x="367068" y="0"/>
                </a:cubicBezTo>
                <a:lnTo>
                  <a:pt x="1944887" y="0"/>
                </a:lnTo>
                <a:cubicBezTo>
                  <a:pt x="2147624" y="0"/>
                  <a:pt x="2311969" y="164345"/>
                  <a:pt x="2311969" y="367081"/>
                </a:cubicBezTo>
                <a:lnTo>
                  <a:pt x="2311969" y="367081"/>
                </a:lnTo>
                <a:cubicBezTo>
                  <a:pt x="2311955" y="569817"/>
                  <a:pt x="2147610" y="734163"/>
                  <a:pt x="1944874" y="734163"/>
                </a:cubicBezTo>
                <a:close/>
              </a:path>
            </a:pathLst>
          </a:custGeom>
          <a:gradFill>
            <a:gsLst>
              <a:gs pos="0">
                <a:srgbClr val="1F74B2"/>
              </a:gs>
              <a:gs pos="100000">
                <a:srgbClr val="062044">
                  <a:alpha val="50000"/>
                </a:srgbClr>
              </a:gs>
            </a:gsLst>
            <a:lin ang="0" scaled="1"/>
          </a:gradFill>
          <a:ln w="1371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6C01FC-E269-8F07-6933-E3F8ED45D046}"/>
              </a:ext>
            </a:extLst>
          </p:cNvPr>
          <p:cNvSpPr/>
          <p:nvPr/>
        </p:nvSpPr>
        <p:spPr>
          <a:xfrm>
            <a:off x="8153056" y="2919189"/>
            <a:ext cx="2311983" cy="734162"/>
          </a:xfrm>
          <a:custGeom>
            <a:avLst/>
            <a:gdLst>
              <a:gd name="connsiteX0" fmla="*/ 1944902 w 2311983"/>
              <a:gd name="connsiteY0" fmla="*/ 734163 h 734162"/>
              <a:gd name="connsiteX1" fmla="*/ 367081 w 2311983"/>
              <a:gd name="connsiteY1" fmla="*/ 734163 h 734162"/>
              <a:gd name="connsiteX2" fmla="*/ 0 w 2311983"/>
              <a:gd name="connsiteY2" fmla="*/ 367081 h 734162"/>
              <a:gd name="connsiteX3" fmla="*/ 0 w 2311983"/>
              <a:gd name="connsiteY3" fmla="*/ 367081 h 734162"/>
              <a:gd name="connsiteX4" fmla="*/ 367081 w 2311983"/>
              <a:gd name="connsiteY4" fmla="*/ 0 h 734162"/>
              <a:gd name="connsiteX5" fmla="*/ 1944902 w 2311983"/>
              <a:gd name="connsiteY5" fmla="*/ 0 h 734162"/>
              <a:gd name="connsiteX6" fmla="*/ 2311983 w 2311983"/>
              <a:gd name="connsiteY6" fmla="*/ 367081 h 734162"/>
              <a:gd name="connsiteX7" fmla="*/ 2311983 w 2311983"/>
              <a:gd name="connsiteY7" fmla="*/ 367081 h 734162"/>
              <a:gd name="connsiteX8" fmla="*/ 1944902 w 2311983"/>
              <a:gd name="connsiteY8" fmla="*/ 734163 h 73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983" h="734162">
                <a:moveTo>
                  <a:pt x="1944902" y="734163"/>
                </a:moveTo>
                <a:lnTo>
                  <a:pt x="367081" y="734163"/>
                </a:lnTo>
                <a:cubicBezTo>
                  <a:pt x="164345" y="734163"/>
                  <a:pt x="0" y="569818"/>
                  <a:pt x="0" y="367081"/>
                </a:cubicBezTo>
                <a:lnTo>
                  <a:pt x="0" y="367081"/>
                </a:lnTo>
                <a:cubicBezTo>
                  <a:pt x="0" y="164345"/>
                  <a:pt x="164345" y="0"/>
                  <a:pt x="367081" y="0"/>
                </a:cubicBezTo>
                <a:lnTo>
                  <a:pt x="1944902" y="0"/>
                </a:lnTo>
                <a:cubicBezTo>
                  <a:pt x="2147638" y="0"/>
                  <a:pt x="2311983" y="164345"/>
                  <a:pt x="2311983" y="367081"/>
                </a:cubicBezTo>
                <a:lnTo>
                  <a:pt x="2311983" y="367081"/>
                </a:lnTo>
                <a:cubicBezTo>
                  <a:pt x="2311969" y="569818"/>
                  <a:pt x="2147624" y="734163"/>
                  <a:pt x="1944902" y="734163"/>
                </a:cubicBezTo>
                <a:close/>
              </a:path>
            </a:pathLst>
          </a:custGeom>
          <a:gradFill>
            <a:gsLst>
              <a:gs pos="0">
                <a:srgbClr val="1F74B2"/>
              </a:gs>
              <a:gs pos="100000">
                <a:srgbClr val="062044">
                  <a:alpha val="50000"/>
                </a:srgbClr>
              </a:gs>
            </a:gsLst>
            <a:lin ang="0" scaled="1"/>
          </a:gradFill>
          <a:ln w="1371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2C57BFF8-08AD-5623-4125-B63BBC2F8C2B}"/>
              </a:ext>
            </a:extLst>
          </p:cNvPr>
          <p:cNvGrpSpPr/>
          <p:nvPr/>
        </p:nvGrpSpPr>
        <p:grpSpPr>
          <a:xfrm>
            <a:off x="6834085" y="1434336"/>
            <a:ext cx="340101" cy="340101"/>
            <a:chOff x="6834085" y="1434336"/>
            <a:chExt cx="340101" cy="3401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491362-AEA1-25DA-A48C-511765A162D1}"/>
                </a:ext>
              </a:extLst>
            </p:cNvPr>
            <p:cNvSpPr/>
            <p:nvPr/>
          </p:nvSpPr>
          <p:spPr>
            <a:xfrm>
              <a:off x="6834085" y="1434336"/>
              <a:ext cx="340101" cy="340101"/>
            </a:xfrm>
            <a:custGeom>
              <a:avLst/>
              <a:gdLst>
                <a:gd name="connsiteX0" fmla="*/ 340102 w 340101"/>
                <a:gd name="connsiteY0" fmla="*/ 170051 h 340101"/>
                <a:gd name="connsiteX1" fmla="*/ 170051 w 340101"/>
                <a:gd name="connsiteY1" fmla="*/ 340102 h 340101"/>
                <a:gd name="connsiteX2" fmla="*/ 0 w 340101"/>
                <a:gd name="connsiteY2" fmla="*/ 170051 h 340101"/>
                <a:gd name="connsiteX3" fmla="*/ 170051 w 340101"/>
                <a:gd name="connsiteY3" fmla="*/ 0 h 340101"/>
                <a:gd name="connsiteX4" fmla="*/ 340102 w 340101"/>
                <a:gd name="connsiteY4" fmla="*/ 170051 h 34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101" h="340101">
                  <a:moveTo>
                    <a:pt x="340102" y="170051"/>
                  </a:moveTo>
                  <a:cubicBezTo>
                    <a:pt x="340102" y="263968"/>
                    <a:pt x="263967" y="340102"/>
                    <a:pt x="170051" y="340102"/>
                  </a:cubicBezTo>
                  <a:cubicBezTo>
                    <a:pt x="76134" y="340102"/>
                    <a:pt x="0" y="263967"/>
                    <a:pt x="0" y="170051"/>
                  </a:cubicBezTo>
                  <a:cubicBezTo>
                    <a:pt x="0" y="76134"/>
                    <a:pt x="76134" y="0"/>
                    <a:pt x="170051" y="0"/>
                  </a:cubicBezTo>
                  <a:cubicBezTo>
                    <a:pt x="263967" y="0"/>
                    <a:pt x="340102" y="76134"/>
                    <a:pt x="340102" y="170051"/>
                  </a:cubicBezTo>
                  <a:close/>
                </a:path>
              </a:pathLst>
            </a:custGeom>
            <a:gradFill>
              <a:gsLst>
                <a:gs pos="0">
                  <a:srgbClr val="1F74B2"/>
                </a:gs>
                <a:gs pos="100000">
                  <a:srgbClr val="062044">
                    <a:alpha val="50000"/>
                  </a:srgbClr>
                </a:gs>
              </a:gsLst>
              <a:lin ang="0" scaled="1"/>
            </a:gradFill>
            <a:ln w="137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27C7B4-771D-BE81-BE05-0E6B63EC4260}"/>
                </a:ext>
              </a:extLst>
            </p:cNvPr>
            <p:cNvSpPr/>
            <p:nvPr/>
          </p:nvSpPr>
          <p:spPr>
            <a:xfrm>
              <a:off x="6903268" y="1503520"/>
              <a:ext cx="201734" cy="201734"/>
            </a:xfrm>
            <a:custGeom>
              <a:avLst/>
              <a:gdLst>
                <a:gd name="connsiteX0" fmla="*/ 201735 w 201734"/>
                <a:gd name="connsiteY0" fmla="*/ 100867 h 201734"/>
                <a:gd name="connsiteX1" fmla="*/ 100867 w 201734"/>
                <a:gd name="connsiteY1" fmla="*/ 201735 h 201734"/>
                <a:gd name="connsiteX2" fmla="*/ 0 w 201734"/>
                <a:gd name="connsiteY2" fmla="*/ 100867 h 201734"/>
                <a:gd name="connsiteX3" fmla="*/ 100867 w 201734"/>
                <a:gd name="connsiteY3" fmla="*/ 0 h 201734"/>
                <a:gd name="connsiteX4" fmla="*/ 201735 w 201734"/>
                <a:gd name="connsiteY4" fmla="*/ 100867 h 20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34" h="201734">
                  <a:moveTo>
                    <a:pt x="201735" y="100867"/>
                  </a:moveTo>
                  <a:cubicBezTo>
                    <a:pt x="201735" y="156575"/>
                    <a:pt x="156575" y="201735"/>
                    <a:pt x="100867" y="201735"/>
                  </a:cubicBezTo>
                  <a:cubicBezTo>
                    <a:pt x="45160" y="201735"/>
                    <a:pt x="0" y="156575"/>
                    <a:pt x="0" y="100867"/>
                  </a:cubicBezTo>
                  <a:cubicBezTo>
                    <a:pt x="0" y="45160"/>
                    <a:pt x="45160" y="0"/>
                    <a:pt x="100867" y="0"/>
                  </a:cubicBezTo>
                  <a:cubicBezTo>
                    <a:pt x="156575" y="0"/>
                    <a:pt x="201735" y="45160"/>
                    <a:pt x="201735" y="100867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8D3CBD42-E4E1-259F-6F0D-61650AB5D4C4}"/>
              </a:ext>
            </a:extLst>
          </p:cNvPr>
          <p:cNvGrpSpPr/>
          <p:nvPr/>
        </p:nvGrpSpPr>
        <p:grpSpPr>
          <a:xfrm>
            <a:off x="7004300" y="4497160"/>
            <a:ext cx="340101" cy="340101"/>
            <a:chOff x="7004300" y="4497160"/>
            <a:chExt cx="340101" cy="3401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690AB1C-143C-A1F5-CDBC-B9D06415B469}"/>
                </a:ext>
              </a:extLst>
            </p:cNvPr>
            <p:cNvSpPr/>
            <p:nvPr/>
          </p:nvSpPr>
          <p:spPr>
            <a:xfrm>
              <a:off x="7004300" y="4497160"/>
              <a:ext cx="340101" cy="340101"/>
            </a:xfrm>
            <a:custGeom>
              <a:avLst/>
              <a:gdLst>
                <a:gd name="connsiteX0" fmla="*/ 340102 w 340101"/>
                <a:gd name="connsiteY0" fmla="*/ 170051 h 340101"/>
                <a:gd name="connsiteX1" fmla="*/ 170051 w 340101"/>
                <a:gd name="connsiteY1" fmla="*/ 340102 h 340101"/>
                <a:gd name="connsiteX2" fmla="*/ 0 w 340101"/>
                <a:gd name="connsiteY2" fmla="*/ 170051 h 340101"/>
                <a:gd name="connsiteX3" fmla="*/ 170051 w 340101"/>
                <a:gd name="connsiteY3" fmla="*/ 0 h 340101"/>
                <a:gd name="connsiteX4" fmla="*/ 340102 w 340101"/>
                <a:gd name="connsiteY4" fmla="*/ 170051 h 34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101" h="340101">
                  <a:moveTo>
                    <a:pt x="340102" y="170051"/>
                  </a:moveTo>
                  <a:cubicBezTo>
                    <a:pt x="340102" y="263967"/>
                    <a:pt x="263968" y="340102"/>
                    <a:pt x="170051" y="340102"/>
                  </a:cubicBezTo>
                  <a:cubicBezTo>
                    <a:pt x="76134" y="340102"/>
                    <a:pt x="0" y="263967"/>
                    <a:pt x="0" y="170051"/>
                  </a:cubicBezTo>
                  <a:cubicBezTo>
                    <a:pt x="0" y="76134"/>
                    <a:pt x="76134" y="0"/>
                    <a:pt x="170051" y="0"/>
                  </a:cubicBezTo>
                  <a:cubicBezTo>
                    <a:pt x="263968" y="0"/>
                    <a:pt x="340102" y="76134"/>
                    <a:pt x="340102" y="170051"/>
                  </a:cubicBezTo>
                  <a:close/>
                </a:path>
              </a:pathLst>
            </a:custGeom>
            <a:gradFill>
              <a:gsLst>
                <a:gs pos="0">
                  <a:srgbClr val="1F74B2"/>
                </a:gs>
                <a:gs pos="100000">
                  <a:srgbClr val="062044">
                    <a:alpha val="50000"/>
                  </a:srgbClr>
                </a:gs>
              </a:gsLst>
              <a:lin ang="0" scaled="1"/>
            </a:gradFill>
            <a:ln w="137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B823307-5793-E989-DDC8-AAF753CCB3AC}"/>
                </a:ext>
              </a:extLst>
            </p:cNvPr>
            <p:cNvSpPr/>
            <p:nvPr/>
          </p:nvSpPr>
          <p:spPr>
            <a:xfrm>
              <a:off x="7073484" y="4566344"/>
              <a:ext cx="201734" cy="201734"/>
            </a:xfrm>
            <a:custGeom>
              <a:avLst/>
              <a:gdLst>
                <a:gd name="connsiteX0" fmla="*/ 201735 w 201734"/>
                <a:gd name="connsiteY0" fmla="*/ 100867 h 201734"/>
                <a:gd name="connsiteX1" fmla="*/ 100867 w 201734"/>
                <a:gd name="connsiteY1" fmla="*/ 201735 h 201734"/>
                <a:gd name="connsiteX2" fmla="*/ 0 w 201734"/>
                <a:gd name="connsiteY2" fmla="*/ 100867 h 201734"/>
                <a:gd name="connsiteX3" fmla="*/ 100867 w 201734"/>
                <a:gd name="connsiteY3" fmla="*/ 0 h 201734"/>
                <a:gd name="connsiteX4" fmla="*/ 201735 w 201734"/>
                <a:gd name="connsiteY4" fmla="*/ 100867 h 20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34" h="201734">
                  <a:moveTo>
                    <a:pt x="201735" y="100867"/>
                  </a:moveTo>
                  <a:cubicBezTo>
                    <a:pt x="201735" y="156575"/>
                    <a:pt x="156575" y="201735"/>
                    <a:pt x="100867" y="201735"/>
                  </a:cubicBezTo>
                  <a:cubicBezTo>
                    <a:pt x="45160" y="201735"/>
                    <a:pt x="0" y="156575"/>
                    <a:pt x="0" y="100867"/>
                  </a:cubicBezTo>
                  <a:cubicBezTo>
                    <a:pt x="0" y="45160"/>
                    <a:pt x="45160" y="0"/>
                    <a:pt x="100867" y="0"/>
                  </a:cubicBezTo>
                  <a:cubicBezTo>
                    <a:pt x="156575" y="0"/>
                    <a:pt x="201735" y="45160"/>
                    <a:pt x="201735" y="100867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aphic 4">
            <a:extLst>
              <a:ext uri="{FF2B5EF4-FFF2-40B4-BE49-F238E27FC236}">
                <a16:creationId xmlns:a16="http://schemas.microsoft.com/office/drawing/2014/main" id="{841155ED-003B-9217-60C9-A3E75A6C2146}"/>
              </a:ext>
            </a:extLst>
          </p:cNvPr>
          <p:cNvGrpSpPr/>
          <p:nvPr/>
        </p:nvGrpSpPr>
        <p:grpSpPr>
          <a:xfrm>
            <a:off x="7745541" y="3116220"/>
            <a:ext cx="340101" cy="340101"/>
            <a:chOff x="7745541" y="3116220"/>
            <a:chExt cx="340101" cy="340101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54D9D47-CAD6-3313-821B-EAD22DEC305B}"/>
                </a:ext>
              </a:extLst>
            </p:cNvPr>
            <p:cNvSpPr/>
            <p:nvPr/>
          </p:nvSpPr>
          <p:spPr>
            <a:xfrm>
              <a:off x="7745541" y="3116220"/>
              <a:ext cx="340101" cy="340101"/>
            </a:xfrm>
            <a:custGeom>
              <a:avLst/>
              <a:gdLst>
                <a:gd name="connsiteX0" fmla="*/ 340102 w 340101"/>
                <a:gd name="connsiteY0" fmla="*/ 170051 h 340101"/>
                <a:gd name="connsiteX1" fmla="*/ 170051 w 340101"/>
                <a:gd name="connsiteY1" fmla="*/ 340102 h 340101"/>
                <a:gd name="connsiteX2" fmla="*/ 0 w 340101"/>
                <a:gd name="connsiteY2" fmla="*/ 170051 h 340101"/>
                <a:gd name="connsiteX3" fmla="*/ 170051 w 340101"/>
                <a:gd name="connsiteY3" fmla="*/ 0 h 340101"/>
                <a:gd name="connsiteX4" fmla="*/ 340102 w 340101"/>
                <a:gd name="connsiteY4" fmla="*/ 170051 h 34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101" h="340101">
                  <a:moveTo>
                    <a:pt x="340102" y="170051"/>
                  </a:moveTo>
                  <a:cubicBezTo>
                    <a:pt x="340102" y="263967"/>
                    <a:pt x="263967" y="340102"/>
                    <a:pt x="170051" y="340102"/>
                  </a:cubicBezTo>
                  <a:cubicBezTo>
                    <a:pt x="76134" y="340102"/>
                    <a:pt x="0" y="263967"/>
                    <a:pt x="0" y="170051"/>
                  </a:cubicBezTo>
                  <a:cubicBezTo>
                    <a:pt x="0" y="76134"/>
                    <a:pt x="76134" y="0"/>
                    <a:pt x="170051" y="0"/>
                  </a:cubicBezTo>
                  <a:cubicBezTo>
                    <a:pt x="263967" y="0"/>
                    <a:pt x="340102" y="76135"/>
                    <a:pt x="340102" y="170051"/>
                  </a:cubicBezTo>
                  <a:close/>
                </a:path>
              </a:pathLst>
            </a:custGeom>
            <a:gradFill>
              <a:gsLst>
                <a:gs pos="0">
                  <a:srgbClr val="1F74B2"/>
                </a:gs>
                <a:gs pos="100000">
                  <a:srgbClr val="062044">
                    <a:alpha val="50000"/>
                  </a:srgbClr>
                </a:gs>
              </a:gsLst>
              <a:lin ang="0" scaled="1"/>
            </a:gradFill>
            <a:ln w="137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794FB65-51BF-4401-9E5D-70C071AC05AD}"/>
                </a:ext>
              </a:extLst>
            </p:cNvPr>
            <p:cNvSpPr/>
            <p:nvPr/>
          </p:nvSpPr>
          <p:spPr>
            <a:xfrm>
              <a:off x="7814724" y="3185403"/>
              <a:ext cx="201734" cy="201734"/>
            </a:xfrm>
            <a:custGeom>
              <a:avLst/>
              <a:gdLst>
                <a:gd name="connsiteX0" fmla="*/ 201735 w 201734"/>
                <a:gd name="connsiteY0" fmla="*/ 100867 h 201734"/>
                <a:gd name="connsiteX1" fmla="*/ 100867 w 201734"/>
                <a:gd name="connsiteY1" fmla="*/ 201735 h 201734"/>
                <a:gd name="connsiteX2" fmla="*/ 0 w 201734"/>
                <a:gd name="connsiteY2" fmla="*/ 100867 h 201734"/>
                <a:gd name="connsiteX3" fmla="*/ 100867 w 201734"/>
                <a:gd name="connsiteY3" fmla="*/ 0 h 201734"/>
                <a:gd name="connsiteX4" fmla="*/ 201735 w 201734"/>
                <a:gd name="connsiteY4" fmla="*/ 100867 h 20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34" h="201734">
                  <a:moveTo>
                    <a:pt x="201735" y="100867"/>
                  </a:moveTo>
                  <a:cubicBezTo>
                    <a:pt x="201735" y="156575"/>
                    <a:pt x="156575" y="201735"/>
                    <a:pt x="100867" y="201735"/>
                  </a:cubicBezTo>
                  <a:cubicBezTo>
                    <a:pt x="45160" y="201735"/>
                    <a:pt x="0" y="156575"/>
                    <a:pt x="0" y="100867"/>
                  </a:cubicBezTo>
                  <a:cubicBezTo>
                    <a:pt x="0" y="45160"/>
                    <a:pt x="45160" y="0"/>
                    <a:pt x="100867" y="0"/>
                  </a:cubicBezTo>
                  <a:cubicBezTo>
                    <a:pt x="156575" y="0"/>
                    <a:pt x="201735" y="45160"/>
                    <a:pt x="201735" y="100867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99D9D93-3592-F8FB-238C-C13C964BA699}"/>
              </a:ext>
            </a:extLst>
          </p:cNvPr>
          <p:cNvSpPr/>
          <p:nvPr/>
        </p:nvSpPr>
        <p:spPr>
          <a:xfrm>
            <a:off x="2848407" y="769385"/>
            <a:ext cx="2311969" cy="734148"/>
          </a:xfrm>
          <a:custGeom>
            <a:avLst/>
            <a:gdLst>
              <a:gd name="connsiteX0" fmla="*/ 367068 w 2311969"/>
              <a:gd name="connsiteY0" fmla="*/ 734149 h 734148"/>
              <a:gd name="connsiteX1" fmla="*/ 1944888 w 2311969"/>
              <a:gd name="connsiteY1" fmla="*/ 734149 h 734148"/>
              <a:gd name="connsiteX2" fmla="*/ 2311969 w 2311969"/>
              <a:gd name="connsiteY2" fmla="*/ 367081 h 734148"/>
              <a:gd name="connsiteX3" fmla="*/ 2311969 w 2311969"/>
              <a:gd name="connsiteY3" fmla="*/ 367081 h 734148"/>
              <a:gd name="connsiteX4" fmla="*/ 1944888 w 2311969"/>
              <a:gd name="connsiteY4" fmla="*/ 0 h 734148"/>
              <a:gd name="connsiteX5" fmla="*/ 367068 w 2311969"/>
              <a:gd name="connsiteY5" fmla="*/ 0 h 734148"/>
              <a:gd name="connsiteX6" fmla="*/ 0 w 2311969"/>
              <a:gd name="connsiteY6" fmla="*/ 367081 h 734148"/>
              <a:gd name="connsiteX7" fmla="*/ 0 w 2311969"/>
              <a:gd name="connsiteY7" fmla="*/ 367081 h 734148"/>
              <a:gd name="connsiteX8" fmla="*/ 367068 w 2311969"/>
              <a:gd name="connsiteY8" fmla="*/ 734149 h 73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969" h="734148">
                <a:moveTo>
                  <a:pt x="367068" y="734149"/>
                </a:moveTo>
                <a:lnTo>
                  <a:pt x="1944888" y="734149"/>
                </a:lnTo>
                <a:cubicBezTo>
                  <a:pt x="2147624" y="734149"/>
                  <a:pt x="2311969" y="569804"/>
                  <a:pt x="2311969" y="367081"/>
                </a:cubicBezTo>
                <a:lnTo>
                  <a:pt x="2311969" y="367081"/>
                </a:lnTo>
                <a:cubicBezTo>
                  <a:pt x="2311969" y="164345"/>
                  <a:pt x="2147624" y="0"/>
                  <a:pt x="1944888" y="0"/>
                </a:cubicBezTo>
                <a:lnTo>
                  <a:pt x="367068" y="0"/>
                </a:lnTo>
                <a:cubicBezTo>
                  <a:pt x="164331" y="0"/>
                  <a:pt x="0" y="164345"/>
                  <a:pt x="0" y="367081"/>
                </a:cubicBezTo>
                <a:lnTo>
                  <a:pt x="0" y="367081"/>
                </a:lnTo>
                <a:cubicBezTo>
                  <a:pt x="-14" y="569804"/>
                  <a:pt x="164331" y="734149"/>
                  <a:pt x="367068" y="734149"/>
                </a:cubicBezTo>
                <a:close/>
              </a:path>
            </a:pathLst>
          </a:custGeom>
          <a:gradFill>
            <a:gsLst>
              <a:gs pos="100000">
                <a:srgbClr val="1F74B2"/>
              </a:gs>
              <a:gs pos="0">
                <a:srgbClr val="062044">
                  <a:alpha val="50000"/>
                </a:srgbClr>
              </a:gs>
            </a:gsLst>
            <a:lin ang="0" scaled="1"/>
          </a:gradFill>
          <a:ln w="1371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17B67FA-C949-0086-0327-0EA0B96B28A5}"/>
              </a:ext>
            </a:extLst>
          </p:cNvPr>
          <p:cNvSpPr/>
          <p:nvPr/>
        </p:nvSpPr>
        <p:spPr>
          <a:xfrm>
            <a:off x="2619995" y="4840156"/>
            <a:ext cx="2311968" cy="734162"/>
          </a:xfrm>
          <a:custGeom>
            <a:avLst/>
            <a:gdLst>
              <a:gd name="connsiteX0" fmla="*/ 367081 w 2311968"/>
              <a:gd name="connsiteY0" fmla="*/ 734163 h 734162"/>
              <a:gd name="connsiteX1" fmla="*/ 1944888 w 2311968"/>
              <a:gd name="connsiteY1" fmla="*/ 734163 h 734162"/>
              <a:gd name="connsiteX2" fmla="*/ 2311969 w 2311968"/>
              <a:gd name="connsiteY2" fmla="*/ 367081 h 734162"/>
              <a:gd name="connsiteX3" fmla="*/ 2311969 w 2311968"/>
              <a:gd name="connsiteY3" fmla="*/ 367081 h 734162"/>
              <a:gd name="connsiteX4" fmla="*/ 1944888 w 2311968"/>
              <a:gd name="connsiteY4" fmla="*/ 0 h 734162"/>
              <a:gd name="connsiteX5" fmla="*/ 367081 w 2311968"/>
              <a:gd name="connsiteY5" fmla="*/ 0 h 734162"/>
              <a:gd name="connsiteX6" fmla="*/ 0 w 2311968"/>
              <a:gd name="connsiteY6" fmla="*/ 367081 h 734162"/>
              <a:gd name="connsiteX7" fmla="*/ 0 w 2311968"/>
              <a:gd name="connsiteY7" fmla="*/ 367081 h 734162"/>
              <a:gd name="connsiteX8" fmla="*/ 367081 w 2311968"/>
              <a:gd name="connsiteY8" fmla="*/ 734163 h 73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968" h="734162">
                <a:moveTo>
                  <a:pt x="367081" y="734163"/>
                </a:moveTo>
                <a:lnTo>
                  <a:pt x="1944888" y="734163"/>
                </a:lnTo>
                <a:cubicBezTo>
                  <a:pt x="2147624" y="734163"/>
                  <a:pt x="2311969" y="569818"/>
                  <a:pt x="2311969" y="367081"/>
                </a:cubicBezTo>
                <a:lnTo>
                  <a:pt x="2311969" y="367081"/>
                </a:lnTo>
                <a:cubicBezTo>
                  <a:pt x="2311969" y="164345"/>
                  <a:pt x="2147624" y="0"/>
                  <a:pt x="1944888" y="0"/>
                </a:cubicBezTo>
                <a:lnTo>
                  <a:pt x="367081" y="0"/>
                </a:lnTo>
                <a:cubicBezTo>
                  <a:pt x="164345" y="0"/>
                  <a:pt x="0" y="164345"/>
                  <a:pt x="0" y="367081"/>
                </a:cubicBezTo>
                <a:lnTo>
                  <a:pt x="0" y="367081"/>
                </a:lnTo>
                <a:cubicBezTo>
                  <a:pt x="0" y="569818"/>
                  <a:pt x="164345" y="734163"/>
                  <a:pt x="367081" y="734163"/>
                </a:cubicBezTo>
                <a:close/>
              </a:path>
            </a:pathLst>
          </a:custGeom>
          <a:gradFill>
            <a:gsLst>
              <a:gs pos="100000">
                <a:srgbClr val="1F74B2"/>
              </a:gs>
              <a:gs pos="0">
                <a:srgbClr val="062044">
                  <a:alpha val="50000"/>
                </a:srgbClr>
              </a:gs>
            </a:gsLst>
            <a:lin ang="0" scaled="1"/>
          </a:gradFill>
          <a:ln w="1371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5A04BA2-865D-808A-4967-CEC8A85F5C4C}"/>
              </a:ext>
            </a:extLst>
          </p:cNvPr>
          <p:cNvSpPr/>
          <p:nvPr/>
        </p:nvSpPr>
        <p:spPr>
          <a:xfrm>
            <a:off x="1726960" y="2919189"/>
            <a:ext cx="2311968" cy="734162"/>
          </a:xfrm>
          <a:custGeom>
            <a:avLst/>
            <a:gdLst>
              <a:gd name="connsiteX0" fmla="*/ 367081 w 2311968"/>
              <a:gd name="connsiteY0" fmla="*/ 734163 h 734162"/>
              <a:gd name="connsiteX1" fmla="*/ 1944901 w 2311968"/>
              <a:gd name="connsiteY1" fmla="*/ 734163 h 734162"/>
              <a:gd name="connsiteX2" fmla="*/ 2311969 w 2311968"/>
              <a:gd name="connsiteY2" fmla="*/ 367081 h 734162"/>
              <a:gd name="connsiteX3" fmla="*/ 2311969 w 2311968"/>
              <a:gd name="connsiteY3" fmla="*/ 367081 h 734162"/>
              <a:gd name="connsiteX4" fmla="*/ 1944901 w 2311968"/>
              <a:gd name="connsiteY4" fmla="*/ 0 h 734162"/>
              <a:gd name="connsiteX5" fmla="*/ 367081 w 2311968"/>
              <a:gd name="connsiteY5" fmla="*/ 0 h 734162"/>
              <a:gd name="connsiteX6" fmla="*/ 0 w 2311968"/>
              <a:gd name="connsiteY6" fmla="*/ 367081 h 734162"/>
              <a:gd name="connsiteX7" fmla="*/ 0 w 2311968"/>
              <a:gd name="connsiteY7" fmla="*/ 367081 h 734162"/>
              <a:gd name="connsiteX8" fmla="*/ 367081 w 2311968"/>
              <a:gd name="connsiteY8" fmla="*/ 734163 h 734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1968" h="734162">
                <a:moveTo>
                  <a:pt x="367081" y="734163"/>
                </a:moveTo>
                <a:lnTo>
                  <a:pt x="1944901" y="734163"/>
                </a:lnTo>
                <a:cubicBezTo>
                  <a:pt x="2147638" y="734163"/>
                  <a:pt x="2311969" y="569818"/>
                  <a:pt x="2311969" y="367081"/>
                </a:cubicBezTo>
                <a:lnTo>
                  <a:pt x="2311969" y="367081"/>
                </a:lnTo>
                <a:cubicBezTo>
                  <a:pt x="2311969" y="164345"/>
                  <a:pt x="2147624" y="0"/>
                  <a:pt x="1944901" y="0"/>
                </a:cubicBezTo>
                <a:lnTo>
                  <a:pt x="367081" y="0"/>
                </a:lnTo>
                <a:cubicBezTo>
                  <a:pt x="164345" y="0"/>
                  <a:pt x="0" y="164345"/>
                  <a:pt x="0" y="367081"/>
                </a:cubicBezTo>
                <a:lnTo>
                  <a:pt x="0" y="367081"/>
                </a:lnTo>
                <a:cubicBezTo>
                  <a:pt x="14" y="569818"/>
                  <a:pt x="164359" y="734163"/>
                  <a:pt x="367081" y="734163"/>
                </a:cubicBezTo>
                <a:close/>
              </a:path>
            </a:pathLst>
          </a:custGeom>
          <a:gradFill>
            <a:gsLst>
              <a:gs pos="100000">
                <a:srgbClr val="1F74B2"/>
              </a:gs>
              <a:gs pos="0">
                <a:srgbClr val="062044">
                  <a:alpha val="50000"/>
                </a:srgbClr>
              </a:gs>
            </a:gsLst>
            <a:lin ang="0" scaled="1"/>
          </a:gradFill>
          <a:ln w="1371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51" name="Graphic 4">
            <a:extLst>
              <a:ext uri="{FF2B5EF4-FFF2-40B4-BE49-F238E27FC236}">
                <a16:creationId xmlns:a16="http://schemas.microsoft.com/office/drawing/2014/main" id="{B00BEC8E-D66D-7646-FE02-4680935AC1F4}"/>
              </a:ext>
            </a:extLst>
          </p:cNvPr>
          <p:cNvGrpSpPr/>
          <p:nvPr/>
        </p:nvGrpSpPr>
        <p:grpSpPr>
          <a:xfrm>
            <a:off x="5091179" y="1434336"/>
            <a:ext cx="340101" cy="340101"/>
            <a:chOff x="5091179" y="1434336"/>
            <a:chExt cx="340101" cy="340101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76391EF-011A-3532-5F9B-3F528C1F8A08}"/>
                </a:ext>
              </a:extLst>
            </p:cNvPr>
            <p:cNvSpPr/>
            <p:nvPr/>
          </p:nvSpPr>
          <p:spPr>
            <a:xfrm>
              <a:off x="5091179" y="1434336"/>
              <a:ext cx="340101" cy="340101"/>
            </a:xfrm>
            <a:custGeom>
              <a:avLst/>
              <a:gdLst>
                <a:gd name="connsiteX0" fmla="*/ 340102 w 340101"/>
                <a:gd name="connsiteY0" fmla="*/ 170051 h 340101"/>
                <a:gd name="connsiteX1" fmla="*/ 170051 w 340101"/>
                <a:gd name="connsiteY1" fmla="*/ 340102 h 340101"/>
                <a:gd name="connsiteX2" fmla="*/ 0 w 340101"/>
                <a:gd name="connsiteY2" fmla="*/ 170051 h 340101"/>
                <a:gd name="connsiteX3" fmla="*/ 170051 w 340101"/>
                <a:gd name="connsiteY3" fmla="*/ 0 h 340101"/>
                <a:gd name="connsiteX4" fmla="*/ 340102 w 340101"/>
                <a:gd name="connsiteY4" fmla="*/ 170051 h 34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101" h="340101">
                  <a:moveTo>
                    <a:pt x="340102" y="170051"/>
                  </a:moveTo>
                  <a:cubicBezTo>
                    <a:pt x="340102" y="263968"/>
                    <a:pt x="263967" y="340102"/>
                    <a:pt x="170051" y="340102"/>
                  </a:cubicBezTo>
                  <a:cubicBezTo>
                    <a:pt x="76134" y="340102"/>
                    <a:pt x="0" y="263967"/>
                    <a:pt x="0" y="170051"/>
                  </a:cubicBezTo>
                  <a:cubicBezTo>
                    <a:pt x="0" y="76134"/>
                    <a:pt x="76134" y="0"/>
                    <a:pt x="170051" y="0"/>
                  </a:cubicBezTo>
                  <a:cubicBezTo>
                    <a:pt x="263967" y="0"/>
                    <a:pt x="340102" y="76134"/>
                    <a:pt x="340102" y="170051"/>
                  </a:cubicBezTo>
                  <a:close/>
                </a:path>
              </a:pathLst>
            </a:custGeom>
            <a:gradFill>
              <a:gsLst>
                <a:gs pos="100000">
                  <a:srgbClr val="1F74B2"/>
                </a:gs>
                <a:gs pos="0">
                  <a:srgbClr val="062044">
                    <a:alpha val="50000"/>
                  </a:srgbClr>
                </a:gs>
              </a:gsLst>
              <a:lin ang="0" scaled="1"/>
            </a:gradFill>
            <a:ln w="137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EF02FD-E4B4-CD8D-9F00-D9A6E783B425}"/>
                </a:ext>
              </a:extLst>
            </p:cNvPr>
            <p:cNvSpPr/>
            <p:nvPr/>
          </p:nvSpPr>
          <p:spPr>
            <a:xfrm>
              <a:off x="5160363" y="1503520"/>
              <a:ext cx="201734" cy="201734"/>
            </a:xfrm>
            <a:custGeom>
              <a:avLst/>
              <a:gdLst>
                <a:gd name="connsiteX0" fmla="*/ 201735 w 201734"/>
                <a:gd name="connsiteY0" fmla="*/ 100867 h 201734"/>
                <a:gd name="connsiteX1" fmla="*/ 100868 w 201734"/>
                <a:gd name="connsiteY1" fmla="*/ 201735 h 201734"/>
                <a:gd name="connsiteX2" fmla="*/ 0 w 201734"/>
                <a:gd name="connsiteY2" fmla="*/ 100867 h 201734"/>
                <a:gd name="connsiteX3" fmla="*/ 100868 w 201734"/>
                <a:gd name="connsiteY3" fmla="*/ 0 h 201734"/>
                <a:gd name="connsiteX4" fmla="*/ 201735 w 201734"/>
                <a:gd name="connsiteY4" fmla="*/ 100867 h 20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34" h="201734">
                  <a:moveTo>
                    <a:pt x="201735" y="100867"/>
                  </a:moveTo>
                  <a:cubicBezTo>
                    <a:pt x="201735" y="156575"/>
                    <a:pt x="156575" y="201735"/>
                    <a:pt x="100868" y="201735"/>
                  </a:cubicBezTo>
                  <a:cubicBezTo>
                    <a:pt x="45160" y="201735"/>
                    <a:pt x="0" y="156575"/>
                    <a:pt x="0" y="100867"/>
                  </a:cubicBezTo>
                  <a:cubicBezTo>
                    <a:pt x="0" y="45160"/>
                    <a:pt x="45160" y="0"/>
                    <a:pt x="100868" y="0"/>
                  </a:cubicBezTo>
                  <a:cubicBezTo>
                    <a:pt x="156575" y="0"/>
                    <a:pt x="201735" y="45160"/>
                    <a:pt x="201735" y="100867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4" name="Graphic 4">
            <a:extLst>
              <a:ext uri="{FF2B5EF4-FFF2-40B4-BE49-F238E27FC236}">
                <a16:creationId xmlns:a16="http://schemas.microsoft.com/office/drawing/2014/main" id="{273125A9-AC02-A0BB-6ADE-153F56ADC80C}"/>
              </a:ext>
            </a:extLst>
          </p:cNvPr>
          <p:cNvGrpSpPr/>
          <p:nvPr/>
        </p:nvGrpSpPr>
        <p:grpSpPr>
          <a:xfrm>
            <a:off x="4848132" y="4497147"/>
            <a:ext cx="340101" cy="340101"/>
            <a:chOff x="4848132" y="4497147"/>
            <a:chExt cx="340101" cy="340101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991CA958-C500-6C6D-5331-0EDB07B9DEFF}"/>
                </a:ext>
              </a:extLst>
            </p:cNvPr>
            <p:cNvSpPr/>
            <p:nvPr/>
          </p:nvSpPr>
          <p:spPr>
            <a:xfrm>
              <a:off x="4848132" y="4497147"/>
              <a:ext cx="340101" cy="340101"/>
            </a:xfrm>
            <a:custGeom>
              <a:avLst/>
              <a:gdLst>
                <a:gd name="connsiteX0" fmla="*/ 340102 w 340101"/>
                <a:gd name="connsiteY0" fmla="*/ 170051 h 340101"/>
                <a:gd name="connsiteX1" fmla="*/ 170051 w 340101"/>
                <a:gd name="connsiteY1" fmla="*/ 340102 h 340101"/>
                <a:gd name="connsiteX2" fmla="*/ 0 w 340101"/>
                <a:gd name="connsiteY2" fmla="*/ 170051 h 340101"/>
                <a:gd name="connsiteX3" fmla="*/ 170051 w 340101"/>
                <a:gd name="connsiteY3" fmla="*/ 0 h 340101"/>
                <a:gd name="connsiteX4" fmla="*/ 340102 w 340101"/>
                <a:gd name="connsiteY4" fmla="*/ 170051 h 34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101" h="340101">
                  <a:moveTo>
                    <a:pt x="340102" y="170051"/>
                  </a:moveTo>
                  <a:cubicBezTo>
                    <a:pt x="340102" y="263967"/>
                    <a:pt x="263967" y="340102"/>
                    <a:pt x="170051" y="340102"/>
                  </a:cubicBezTo>
                  <a:cubicBezTo>
                    <a:pt x="76134" y="340102"/>
                    <a:pt x="0" y="263967"/>
                    <a:pt x="0" y="170051"/>
                  </a:cubicBezTo>
                  <a:cubicBezTo>
                    <a:pt x="0" y="76134"/>
                    <a:pt x="76134" y="0"/>
                    <a:pt x="170051" y="0"/>
                  </a:cubicBezTo>
                  <a:cubicBezTo>
                    <a:pt x="263967" y="0"/>
                    <a:pt x="340102" y="76134"/>
                    <a:pt x="340102" y="170051"/>
                  </a:cubicBezTo>
                  <a:close/>
                </a:path>
              </a:pathLst>
            </a:custGeom>
            <a:gradFill>
              <a:gsLst>
                <a:gs pos="100000">
                  <a:srgbClr val="1F74B2"/>
                </a:gs>
                <a:gs pos="0">
                  <a:srgbClr val="062044">
                    <a:alpha val="50000"/>
                  </a:srgbClr>
                </a:gs>
              </a:gsLst>
              <a:lin ang="0" scaled="1"/>
            </a:gradFill>
            <a:ln w="137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E754F37-EDDB-2496-3B11-D33B71B2CB9E}"/>
                </a:ext>
              </a:extLst>
            </p:cNvPr>
            <p:cNvSpPr/>
            <p:nvPr/>
          </p:nvSpPr>
          <p:spPr>
            <a:xfrm>
              <a:off x="4917315" y="4566330"/>
              <a:ext cx="201734" cy="201734"/>
            </a:xfrm>
            <a:custGeom>
              <a:avLst/>
              <a:gdLst>
                <a:gd name="connsiteX0" fmla="*/ 201735 w 201734"/>
                <a:gd name="connsiteY0" fmla="*/ 100867 h 201734"/>
                <a:gd name="connsiteX1" fmla="*/ 100868 w 201734"/>
                <a:gd name="connsiteY1" fmla="*/ 201735 h 201734"/>
                <a:gd name="connsiteX2" fmla="*/ 0 w 201734"/>
                <a:gd name="connsiteY2" fmla="*/ 100867 h 201734"/>
                <a:gd name="connsiteX3" fmla="*/ 100868 w 201734"/>
                <a:gd name="connsiteY3" fmla="*/ 0 h 201734"/>
                <a:gd name="connsiteX4" fmla="*/ 201735 w 201734"/>
                <a:gd name="connsiteY4" fmla="*/ 100867 h 20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34" h="201734">
                  <a:moveTo>
                    <a:pt x="201735" y="100867"/>
                  </a:moveTo>
                  <a:cubicBezTo>
                    <a:pt x="201735" y="156575"/>
                    <a:pt x="156575" y="201735"/>
                    <a:pt x="100868" y="201735"/>
                  </a:cubicBezTo>
                  <a:cubicBezTo>
                    <a:pt x="45160" y="201735"/>
                    <a:pt x="0" y="156575"/>
                    <a:pt x="0" y="100867"/>
                  </a:cubicBezTo>
                  <a:cubicBezTo>
                    <a:pt x="0" y="45160"/>
                    <a:pt x="45160" y="0"/>
                    <a:pt x="100868" y="0"/>
                  </a:cubicBezTo>
                  <a:cubicBezTo>
                    <a:pt x="156575" y="0"/>
                    <a:pt x="201735" y="45160"/>
                    <a:pt x="201735" y="100867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7" name="Graphic 4">
            <a:extLst>
              <a:ext uri="{FF2B5EF4-FFF2-40B4-BE49-F238E27FC236}">
                <a16:creationId xmlns:a16="http://schemas.microsoft.com/office/drawing/2014/main" id="{0BD750EA-3466-268D-08E3-1E8AEA9E927B}"/>
              </a:ext>
            </a:extLst>
          </p:cNvPr>
          <p:cNvGrpSpPr/>
          <p:nvPr/>
        </p:nvGrpSpPr>
        <p:grpSpPr>
          <a:xfrm>
            <a:off x="4126684" y="3116220"/>
            <a:ext cx="340101" cy="340101"/>
            <a:chOff x="4126684" y="3116220"/>
            <a:chExt cx="340101" cy="340101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D6476B9-BCB9-5718-DBE8-92C6729216E4}"/>
                </a:ext>
              </a:extLst>
            </p:cNvPr>
            <p:cNvSpPr/>
            <p:nvPr/>
          </p:nvSpPr>
          <p:spPr>
            <a:xfrm>
              <a:off x="4126684" y="3116220"/>
              <a:ext cx="340101" cy="340101"/>
            </a:xfrm>
            <a:custGeom>
              <a:avLst/>
              <a:gdLst>
                <a:gd name="connsiteX0" fmla="*/ 340102 w 340101"/>
                <a:gd name="connsiteY0" fmla="*/ 170051 h 340101"/>
                <a:gd name="connsiteX1" fmla="*/ 170051 w 340101"/>
                <a:gd name="connsiteY1" fmla="*/ 340102 h 340101"/>
                <a:gd name="connsiteX2" fmla="*/ 0 w 340101"/>
                <a:gd name="connsiteY2" fmla="*/ 170051 h 340101"/>
                <a:gd name="connsiteX3" fmla="*/ 170051 w 340101"/>
                <a:gd name="connsiteY3" fmla="*/ 0 h 340101"/>
                <a:gd name="connsiteX4" fmla="*/ 340102 w 340101"/>
                <a:gd name="connsiteY4" fmla="*/ 170051 h 34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101" h="340101">
                  <a:moveTo>
                    <a:pt x="340102" y="170051"/>
                  </a:moveTo>
                  <a:cubicBezTo>
                    <a:pt x="340102" y="263967"/>
                    <a:pt x="263967" y="340102"/>
                    <a:pt x="170051" y="340102"/>
                  </a:cubicBezTo>
                  <a:cubicBezTo>
                    <a:pt x="76134" y="340102"/>
                    <a:pt x="0" y="263967"/>
                    <a:pt x="0" y="170051"/>
                  </a:cubicBezTo>
                  <a:cubicBezTo>
                    <a:pt x="0" y="76134"/>
                    <a:pt x="76134" y="0"/>
                    <a:pt x="170051" y="0"/>
                  </a:cubicBezTo>
                  <a:cubicBezTo>
                    <a:pt x="263967" y="0"/>
                    <a:pt x="340102" y="76135"/>
                    <a:pt x="340102" y="170051"/>
                  </a:cubicBezTo>
                  <a:close/>
                </a:path>
              </a:pathLst>
            </a:custGeom>
            <a:gradFill>
              <a:gsLst>
                <a:gs pos="100000">
                  <a:srgbClr val="1F74B2"/>
                </a:gs>
                <a:gs pos="0">
                  <a:srgbClr val="062044">
                    <a:alpha val="50000"/>
                  </a:srgbClr>
                </a:gs>
              </a:gsLst>
              <a:lin ang="0" scaled="1"/>
            </a:gradFill>
            <a:ln w="1371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532C230-5558-47F1-4F94-7CBA38527A5D}"/>
                </a:ext>
              </a:extLst>
            </p:cNvPr>
            <p:cNvSpPr/>
            <p:nvPr/>
          </p:nvSpPr>
          <p:spPr>
            <a:xfrm>
              <a:off x="4195867" y="3185403"/>
              <a:ext cx="201734" cy="201734"/>
            </a:xfrm>
            <a:custGeom>
              <a:avLst/>
              <a:gdLst>
                <a:gd name="connsiteX0" fmla="*/ 201735 w 201734"/>
                <a:gd name="connsiteY0" fmla="*/ 100867 h 201734"/>
                <a:gd name="connsiteX1" fmla="*/ 100867 w 201734"/>
                <a:gd name="connsiteY1" fmla="*/ 201735 h 201734"/>
                <a:gd name="connsiteX2" fmla="*/ 0 w 201734"/>
                <a:gd name="connsiteY2" fmla="*/ 100867 h 201734"/>
                <a:gd name="connsiteX3" fmla="*/ 100867 w 201734"/>
                <a:gd name="connsiteY3" fmla="*/ 0 h 201734"/>
                <a:gd name="connsiteX4" fmla="*/ 201735 w 201734"/>
                <a:gd name="connsiteY4" fmla="*/ 100867 h 20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734" h="201734">
                  <a:moveTo>
                    <a:pt x="201735" y="100867"/>
                  </a:moveTo>
                  <a:cubicBezTo>
                    <a:pt x="201735" y="156575"/>
                    <a:pt x="156575" y="201735"/>
                    <a:pt x="100867" y="201735"/>
                  </a:cubicBezTo>
                  <a:cubicBezTo>
                    <a:pt x="45160" y="201735"/>
                    <a:pt x="0" y="156575"/>
                    <a:pt x="0" y="100867"/>
                  </a:cubicBezTo>
                  <a:cubicBezTo>
                    <a:pt x="0" y="45160"/>
                    <a:pt x="45160" y="0"/>
                    <a:pt x="100867" y="0"/>
                  </a:cubicBezTo>
                  <a:cubicBezTo>
                    <a:pt x="156575" y="0"/>
                    <a:pt x="201735" y="45160"/>
                    <a:pt x="201735" y="100867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0" name="Graphic 4">
            <a:extLst>
              <a:ext uri="{FF2B5EF4-FFF2-40B4-BE49-F238E27FC236}">
                <a16:creationId xmlns:a16="http://schemas.microsoft.com/office/drawing/2014/main" id="{9450A20A-5679-0ECE-2C97-6B9BC1318BB4}"/>
              </a:ext>
            </a:extLst>
          </p:cNvPr>
          <p:cNvGrpSpPr/>
          <p:nvPr/>
        </p:nvGrpSpPr>
        <p:grpSpPr>
          <a:xfrm>
            <a:off x="4819575" y="1907808"/>
            <a:ext cx="2596480" cy="2609972"/>
            <a:chOff x="4819575" y="1907808"/>
            <a:chExt cx="2596480" cy="2609972"/>
          </a:xfrm>
        </p:grpSpPr>
        <p:grpSp>
          <p:nvGrpSpPr>
            <p:cNvPr id="161" name="Graphic 4">
              <a:extLst>
                <a:ext uri="{FF2B5EF4-FFF2-40B4-BE49-F238E27FC236}">
                  <a16:creationId xmlns:a16="http://schemas.microsoft.com/office/drawing/2014/main" id="{CD092865-4528-9E13-D074-C12CB936A029}"/>
                </a:ext>
              </a:extLst>
            </p:cNvPr>
            <p:cNvGrpSpPr/>
            <p:nvPr/>
          </p:nvGrpSpPr>
          <p:grpSpPr>
            <a:xfrm>
              <a:off x="4819575" y="1907808"/>
              <a:ext cx="1279126" cy="2609972"/>
              <a:chOff x="4819575" y="1907808"/>
              <a:chExt cx="1279126" cy="2609972"/>
            </a:xfrm>
          </p:grpSpPr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D1160EC-D9C8-BD98-79C0-9F756D5A8F83}"/>
                  </a:ext>
                </a:extLst>
              </p:cNvPr>
              <p:cNvSpPr/>
              <p:nvPr/>
            </p:nvSpPr>
            <p:spPr>
              <a:xfrm>
                <a:off x="4819575" y="2571760"/>
                <a:ext cx="187197" cy="1227676"/>
              </a:xfrm>
              <a:custGeom>
                <a:avLst/>
                <a:gdLst>
                  <a:gd name="connsiteX0" fmla="*/ 154895 w 187197"/>
                  <a:gd name="connsiteY0" fmla="*/ 1224307 h 1227676"/>
                  <a:gd name="connsiteX1" fmla="*/ 157199 w 187197"/>
                  <a:gd name="connsiteY1" fmla="*/ 1210797 h 1227676"/>
                  <a:gd name="connsiteX2" fmla="*/ 23496 w 187197"/>
                  <a:gd name="connsiteY2" fmla="*/ 641048 h 1227676"/>
                  <a:gd name="connsiteX3" fmla="*/ 185729 w 187197"/>
                  <a:gd name="connsiteY3" fmla="*/ 17313 h 1227676"/>
                  <a:gd name="connsiteX4" fmla="*/ 183287 w 187197"/>
                  <a:gd name="connsiteY4" fmla="*/ 3103 h 1227676"/>
                  <a:gd name="connsiteX5" fmla="*/ 183109 w 187197"/>
                  <a:gd name="connsiteY5" fmla="*/ 2938 h 1227676"/>
                  <a:gd name="connsiteX6" fmla="*/ 165250 w 187197"/>
                  <a:gd name="connsiteY6" fmla="*/ 5887 h 1227676"/>
                  <a:gd name="connsiteX7" fmla="*/ 0 w 187197"/>
                  <a:gd name="connsiteY7" fmla="*/ 641034 h 1227676"/>
                  <a:gd name="connsiteX8" fmla="*/ 136227 w 187197"/>
                  <a:gd name="connsiteY8" fmla="*/ 1221248 h 1227676"/>
                  <a:gd name="connsiteX9" fmla="*/ 154716 w 187197"/>
                  <a:gd name="connsiteY9" fmla="*/ 1224472 h 1227676"/>
                  <a:gd name="connsiteX10" fmla="*/ 154895 w 187197"/>
                  <a:gd name="connsiteY10" fmla="*/ 1224307 h 12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197" h="1227676">
                    <a:moveTo>
                      <a:pt x="154895" y="1224307"/>
                    </a:moveTo>
                    <a:cubicBezTo>
                      <a:pt x="158543" y="1220796"/>
                      <a:pt x="159462" y="1215337"/>
                      <a:pt x="157199" y="1210797"/>
                    </a:cubicBezTo>
                    <a:cubicBezTo>
                      <a:pt x="71652" y="1039072"/>
                      <a:pt x="23496" y="845581"/>
                      <a:pt x="23496" y="641048"/>
                    </a:cubicBezTo>
                    <a:cubicBezTo>
                      <a:pt x="23496" y="414789"/>
                      <a:pt x="82419" y="202040"/>
                      <a:pt x="185729" y="17313"/>
                    </a:cubicBezTo>
                    <a:cubicBezTo>
                      <a:pt x="188376" y="12567"/>
                      <a:pt x="187374" y="6697"/>
                      <a:pt x="183287" y="3103"/>
                    </a:cubicBezTo>
                    <a:cubicBezTo>
                      <a:pt x="183232" y="3048"/>
                      <a:pt x="183164" y="2993"/>
                      <a:pt x="183109" y="2938"/>
                    </a:cubicBezTo>
                    <a:cubicBezTo>
                      <a:pt x="177554" y="-1958"/>
                      <a:pt x="168858" y="-573"/>
                      <a:pt x="165250" y="5887"/>
                    </a:cubicBezTo>
                    <a:cubicBezTo>
                      <a:pt x="60049" y="193989"/>
                      <a:pt x="0" y="410619"/>
                      <a:pt x="0" y="641034"/>
                    </a:cubicBezTo>
                    <a:cubicBezTo>
                      <a:pt x="0" y="849339"/>
                      <a:pt x="49090" y="1046369"/>
                      <a:pt x="136227" y="1221248"/>
                    </a:cubicBezTo>
                    <a:cubicBezTo>
                      <a:pt x="139711" y="1228230"/>
                      <a:pt x="149079" y="1229862"/>
                      <a:pt x="154716" y="1224472"/>
                    </a:cubicBezTo>
                    <a:cubicBezTo>
                      <a:pt x="154785" y="1224417"/>
                      <a:pt x="154840" y="1224362"/>
                      <a:pt x="154895" y="1224307"/>
                    </a:cubicBezTo>
                    <a:close/>
                  </a:path>
                </a:pathLst>
              </a:custGeom>
              <a:gradFill>
                <a:gsLst>
                  <a:gs pos="0">
                    <a:srgbClr val="1F74B2"/>
                  </a:gs>
                  <a:gs pos="100000">
                    <a:srgbClr val="062044">
                      <a:alpha val="50000"/>
                    </a:srgbClr>
                  </a:gs>
                </a:gsLst>
                <a:lin ang="0" scaled="1"/>
              </a:gradFill>
              <a:ln w="137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806B6D3-757E-D51C-6626-DEECCE4D0CFF}"/>
                  </a:ext>
                </a:extLst>
              </p:cNvPr>
              <p:cNvSpPr/>
              <p:nvPr/>
            </p:nvSpPr>
            <p:spPr>
              <a:xfrm>
                <a:off x="4983517" y="3830635"/>
                <a:ext cx="1115171" cy="687145"/>
              </a:xfrm>
              <a:custGeom>
                <a:avLst/>
                <a:gdLst>
                  <a:gd name="connsiteX0" fmla="*/ 3956 w 1115171"/>
                  <a:gd name="connsiteY0" fmla="*/ 3110 h 687145"/>
                  <a:gd name="connsiteX1" fmla="*/ 3777 w 1115171"/>
                  <a:gd name="connsiteY1" fmla="*/ 3275 h 687145"/>
                  <a:gd name="connsiteX2" fmla="*/ 1459 w 1115171"/>
                  <a:gd name="connsiteY2" fmla="*/ 17526 h 687145"/>
                  <a:gd name="connsiteX3" fmla="*/ 1103156 w 1115171"/>
                  <a:gd name="connsiteY3" fmla="*/ 687141 h 687145"/>
                  <a:gd name="connsiteX4" fmla="*/ 1115171 w 1115171"/>
                  <a:gd name="connsiteY4" fmla="*/ 675441 h 687145"/>
                  <a:gd name="connsiteX5" fmla="*/ 1115171 w 1115171"/>
                  <a:gd name="connsiteY5" fmla="*/ 675208 h 687145"/>
                  <a:gd name="connsiteX6" fmla="*/ 1103897 w 1115171"/>
                  <a:gd name="connsiteY6" fmla="*/ 663659 h 687145"/>
                  <a:gd name="connsiteX7" fmla="*/ 21883 w 1115171"/>
                  <a:gd name="connsiteY7" fmla="*/ 5935 h 687145"/>
                  <a:gd name="connsiteX8" fmla="*/ 3956 w 1115171"/>
                  <a:gd name="connsiteY8" fmla="*/ 3110 h 68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5171" h="687145">
                    <a:moveTo>
                      <a:pt x="3956" y="3110"/>
                    </a:moveTo>
                    <a:cubicBezTo>
                      <a:pt x="3901" y="3165"/>
                      <a:pt x="3832" y="3220"/>
                      <a:pt x="3777" y="3275"/>
                    </a:cubicBezTo>
                    <a:cubicBezTo>
                      <a:pt x="-173" y="6937"/>
                      <a:pt x="-1160" y="12821"/>
                      <a:pt x="1459" y="17526"/>
                    </a:cubicBezTo>
                    <a:cubicBezTo>
                      <a:pt x="219091" y="406498"/>
                      <a:pt x="629913" y="673356"/>
                      <a:pt x="1103156" y="687141"/>
                    </a:cubicBezTo>
                    <a:cubicBezTo>
                      <a:pt x="1109726" y="687333"/>
                      <a:pt x="1115171" y="681997"/>
                      <a:pt x="1115171" y="675441"/>
                    </a:cubicBezTo>
                    <a:lnTo>
                      <a:pt x="1115171" y="675208"/>
                    </a:lnTo>
                    <a:cubicBezTo>
                      <a:pt x="1115171" y="668926"/>
                      <a:pt x="1110165" y="663851"/>
                      <a:pt x="1103897" y="663659"/>
                    </a:cubicBezTo>
                    <a:cubicBezTo>
                      <a:pt x="639089" y="650135"/>
                      <a:pt x="235578" y="388009"/>
                      <a:pt x="21883" y="5935"/>
                    </a:cubicBezTo>
                    <a:cubicBezTo>
                      <a:pt x="18207" y="-635"/>
                      <a:pt x="9483" y="-2006"/>
                      <a:pt x="3956" y="31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F74B2"/>
                  </a:gs>
                  <a:gs pos="100000">
                    <a:srgbClr val="062044">
                      <a:alpha val="50000"/>
                    </a:srgbClr>
                  </a:gs>
                </a:gsLst>
                <a:lin ang="0" scaled="1"/>
              </a:gradFill>
              <a:ln w="137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A3A9A91-D008-9F95-1F61-85A202F30D38}"/>
                  </a:ext>
                </a:extLst>
              </p:cNvPr>
              <p:cNvSpPr/>
              <p:nvPr/>
            </p:nvSpPr>
            <p:spPr>
              <a:xfrm>
                <a:off x="5013696" y="1907808"/>
                <a:ext cx="1085005" cy="636006"/>
              </a:xfrm>
              <a:custGeom>
                <a:avLst/>
                <a:gdLst>
                  <a:gd name="connsiteX0" fmla="*/ 3883 w 1085005"/>
                  <a:gd name="connsiteY0" fmla="*/ 632916 h 636006"/>
                  <a:gd name="connsiteX1" fmla="*/ 4061 w 1085005"/>
                  <a:gd name="connsiteY1" fmla="*/ 633081 h 636006"/>
                  <a:gd name="connsiteX2" fmla="*/ 21632 w 1085005"/>
                  <a:gd name="connsiteY2" fmla="*/ 630461 h 636006"/>
                  <a:gd name="connsiteX3" fmla="*/ 1073745 w 1085005"/>
                  <a:gd name="connsiteY3" fmla="*/ 23487 h 636006"/>
                  <a:gd name="connsiteX4" fmla="*/ 1085006 w 1085005"/>
                  <a:gd name="connsiteY4" fmla="*/ 11966 h 636006"/>
                  <a:gd name="connsiteX5" fmla="*/ 1085006 w 1085005"/>
                  <a:gd name="connsiteY5" fmla="*/ 11719 h 636006"/>
                  <a:gd name="connsiteX6" fmla="*/ 1072977 w 1085005"/>
                  <a:gd name="connsiteY6" fmla="*/ 5 h 636006"/>
                  <a:gd name="connsiteX7" fmla="*/ 1771 w 1085005"/>
                  <a:gd name="connsiteY7" fmla="*/ 617966 h 636006"/>
                  <a:gd name="connsiteX8" fmla="*/ 3883 w 1085005"/>
                  <a:gd name="connsiteY8" fmla="*/ 632916 h 63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005" h="636006">
                    <a:moveTo>
                      <a:pt x="3883" y="632916"/>
                    </a:moveTo>
                    <a:cubicBezTo>
                      <a:pt x="3938" y="632971"/>
                      <a:pt x="4007" y="633026"/>
                      <a:pt x="4061" y="633081"/>
                    </a:cubicBezTo>
                    <a:cubicBezTo>
                      <a:pt x="9438" y="637895"/>
                      <a:pt x="17818" y="636592"/>
                      <a:pt x="21632" y="630461"/>
                    </a:cubicBezTo>
                    <a:cubicBezTo>
                      <a:pt x="241773" y="276095"/>
                      <a:pt x="629799" y="36394"/>
                      <a:pt x="1073745" y="23487"/>
                    </a:cubicBezTo>
                    <a:cubicBezTo>
                      <a:pt x="1080013" y="23309"/>
                      <a:pt x="1085006" y="18234"/>
                      <a:pt x="1085006" y="11966"/>
                    </a:cubicBezTo>
                    <a:lnTo>
                      <a:pt x="1085006" y="11719"/>
                    </a:lnTo>
                    <a:cubicBezTo>
                      <a:pt x="1085006" y="5149"/>
                      <a:pt x="1079547" y="-187"/>
                      <a:pt x="1072977" y="5"/>
                    </a:cubicBezTo>
                    <a:cubicBezTo>
                      <a:pt x="620993" y="13172"/>
                      <a:pt x="225945" y="257207"/>
                      <a:pt x="1771" y="617966"/>
                    </a:cubicBezTo>
                    <a:cubicBezTo>
                      <a:pt x="-1233" y="622794"/>
                      <a:pt x="-342" y="629131"/>
                      <a:pt x="3883" y="6329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1F74B2"/>
                  </a:gs>
                  <a:gs pos="100000">
                    <a:srgbClr val="062044">
                      <a:alpha val="50000"/>
                    </a:srgbClr>
                  </a:gs>
                </a:gsLst>
                <a:lin ang="0" scaled="1"/>
              </a:gradFill>
              <a:ln w="137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2" name="Graphic 4">
              <a:extLst>
                <a:ext uri="{FF2B5EF4-FFF2-40B4-BE49-F238E27FC236}">
                  <a16:creationId xmlns:a16="http://schemas.microsoft.com/office/drawing/2014/main" id="{67BD1061-575A-49CE-C3C1-D847FCA910DD}"/>
                </a:ext>
              </a:extLst>
            </p:cNvPr>
            <p:cNvGrpSpPr/>
            <p:nvPr/>
          </p:nvGrpSpPr>
          <p:grpSpPr>
            <a:xfrm>
              <a:off x="6136928" y="1907808"/>
              <a:ext cx="1279126" cy="2609972"/>
              <a:chOff x="6136928" y="1907808"/>
              <a:chExt cx="1279126" cy="2609972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2DDF89F8-EB63-8D1A-1955-EAC34A72C6DD}"/>
                  </a:ext>
                </a:extLst>
              </p:cNvPr>
              <p:cNvSpPr/>
              <p:nvPr/>
            </p:nvSpPr>
            <p:spPr>
              <a:xfrm>
                <a:off x="7228858" y="2571760"/>
                <a:ext cx="187197" cy="1227676"/>
              </a:xfrm>
              <a:custGeom>
                <a:avLst/>
                <a:gdLst>
                  <a:gd name="connsiteX0" fmla="*/ 32302 w 187197"/>
                  <a:gd name="connsiteY0" fmla="*/ 1224307 h 1227676"/>
                  <a:gd name="connsiteX1" fmla="*/ 29998 w 187197"/>
                  <a:gd name="connsiteY1" fmla="*/ 1210797 h 1227676"/>
                  <a:gd name="connsiteX2" fmla="*/ 163701 w 187197"/>
                  <a:gd name="connsiteY2" fmla="*/ 641048 h 1227676"/>
                  <a:gd name="connsiteX3" fmla="*/ 1469 w 187197"/>
                  <a:gd name="connsiteY3" fmla="*/ 17313 h 1227676"/>
                  <a:gd name="connsiteX4" fmla="*/ 3910 w 187197"/>
                  <a:gd name="connsiteY4" fmla="*/ 3103 h 1227676"/>
                  <a:gd name="connsiteX5" fmla="*/ 4088 w 187197"/>
                  <a:gd name="connsiteY5" fmla="*/ 2938 h 1227676"/>
                  <a:gd name="connsiteX6" fmla="*/ 21947 w 187197"/>
                  <a:gd name="connsiteY6" fmla="*/ 5887 h 1227676"/>
                  <a:gd name="connsiteX7" fmla="*/ 187197 w 187197"/>
                  <a:gd name="connsiteY7" fmla="*/ 641034 h 1227676"/>
                  <a:gd name="connsiteX8" fmla="*/ 50970 w 187197"/>
                  <a:gd name="connsiteY8" fmla="*/ 1221248 h 1227676"/>
                  <a:gd name="connsiteX9" fmla="*/ 32481 w 187197"/>
                  <a:gd name="connsiteY9" fmla="*/ 1224472 h 1227676"/>
                  <a:gd name="connsiteX10" fmla="*/ 32302 w 187197"/>
                  <a:gd name="connsiteY10" fmla="*/ 1224307 h 122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197" h="1227676">
                    <a:moveTo>
                      <a:pt x="32302" y="1224307"/>
                    </a:moveTo>
                    <a:cubicBezTo>
                      <a:pt x="28654" y="1220796"/>
                      <a:pt x="27735" y="1215337"/>
                      <a:pt x="29998" y="1210797"/>
                    </a:cubicBezTo>
                    <a:cubicBezTo>
                      <a:pt x="115545" y="1039072"/>
                      <a:pt x="163701" y="845581"/>
                      <a:pt x="163701" y="641048"/>
                    </a:cubicBezTo>
                    <a:cubicBezTo>
                      <a:pt x="163701" y="414789"/>
                      <a:pt x="104778" y="202040"/>
                      <a:pt x="1469" y="17313"/>
                    </a:cubicBezTo>
                    <a:cubicBezTo>
                      <a:pt x="-1179" y="12567"/>
                      <a:pt x="-177" y="6697"/>
                      <a:pt x="3910" y="3103"/>
                    </a:cubicBezTo>
                    <a:cubicBezTo>
                      <a:pt x="3965" y="3048"/>
                      <a:pt x="4034" y="2993"/>
                      <a:pt x="4088" y="2938"/>
                    </a:cubicBezTo>
                    <a:cubicBezTo>
                      <a:pt x="9643" y="-1958"/>
                      <a:pt x="18339" y="-573"/>
                      <a:pt x="21947" y="5887"/>
                    </a:cubicBezTo>
                    <a:cubicBezTo>
                      <a:pt x="127149" y="193989"/>
                      <a:pt x="187197" y="410619"/>
                      <a:pt x="187197" y="641034"/>
                    </a:cubicBezTo>
                    <a:cubicBezTo>
                      <a:pt x="187197" y="849339"/>
                      <a:pt x="138107" y="1046369"/>
                      <a:pt x="50970" y="1221248"/>
                    </a:cubicBezTo>
                    <a:cubicBezTo>
                      <a:pt x="47486" y="1228230"/>
                      <a:pt x="38118" y="1229862"/>
                      <a:pt x="32481" y="1224472"/>
                    </a:cubicBezTo>
                    <a:cubicBezTo>
                      <a:pt x="32412" y="1224417"/>
                      <a:pt x="32357" y="1224362"/>
                      <a:pt x="32302" y="1224307"/>
                    </a:cubicBezTo>
                    <a:close/>
                  </a:path>
                </a:pathLst>
              </a:custGeom>
              <a:gradFill>
                <a:gsLst>
                  <a:gs pos="0">
                    <a:srgbClr val="1F74B2"/>
                  </a:gs>
                  <a:gs pos="100000">
                    <a:srgbClr val="062044">
                      <a:alpha val="50000"/>
                    </a:srgbClr>
                  </a:gs>
                </a:gsLst>
                <a:lin ang="0" scaled="1"/>
              </a:gradFill>
              <a:ln w="137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4B924DD-2FBB-3982-6E86-A4E872154808}"/>
                  </a:ext>
                </a:extLst>
              </p:cNvPr>
              <p:cNvSpPr/>
              <p:nvPr/>
            </p:nvSpPr>
            <p:spPr>
              <a:xfrm>
                <a:off x="6136928" y="3830635"/>
                <a:ext cx="1115181" cy="687145"/>
              </a:xfrm>
              <a:custGeom>
                <a:avLst/>
                <a:gdLst>
                  <a:gd name="connsiteX0" fmla="*/ 1111229 w 1115181"/>
                  <a:gd name="connsiteY0" fmla="*/ 3110 h 687145"/>
                  <a:gd name="connsiteX1" fmla="*/ 1111408 w 1115181"/>
                  <a:gd name="connsiteY1" fmla="*/ 3275 h 687145"/>
                  <a:gd name="connsiteX2" fmla="*/ 1113712 w 1115181"/>
                  <a:gd name="connsiteY2" fmla="*/ 17526 h 687145"/>
                  <a:gd name="connsiteX3" fmla="*/ 12015 w 1115181"/>
                  <a:gd name="connsiteY3" fmla="*/ 687141 h 687145"/>
                  <a:gd name="connsiteX4" fmla="*/ 0 w 1115181"/>
                  <a:gd name="connsiteY4" fmla="*/ 675441 h 687145"/>
                  <a:gd name="connsiteX5" fmla="*/ 0 w 1115181"/>
                  <a:gd name="connsiteY5" fmla="*/ 675208 h 687145"/>
                  <a:gd name="connsiteX6" fmla="*/ 11274 w 1115181"/>
                  <a:gd name="connsiteY6" fmla="*/ 663659 h 687145"/>
                  <a:gd name="connsiteX7" fmla="*/ 1093288 w 1115181"/>
                  <a:gd name="connsiteY7" fmla="*/ 5935 h 687145"/>
                  <a:gd name="connsiteX8" fmla="*/ 1111229 w 1115181"/>
                  <a:gd name="connsiteY8" fmla="*/ 3110 h 68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15181" h="687145">
                    <a:moveTo>
                      <a:pt x="1111229" y="3110"/>
                    </a:moveTo>
                    <a:cubicBezTo>
                      <a:pt x="1111284" y="3165"/>
                      <a:pt x="1111353" y="3220"/>
                      <a:pt x="1111408" y="3275"/>
                    </a:cubicBezTo>
                    <a:cubicBezTo>
                      <a:pt x="1115358" y="6937"/>
                      <a:pt x="1116345" y="12821"/>
                      <a:pt x="1113712" y="17526"/>
                    </a:cubicBezTo>
                    <a:cubicBezTo>
                      <a:pt x="896080" y="406498"/>
                      <a:pt x="485258" y="673356"/>
                      <a:pt x="12015" y="687141"/>
                    </a:cubicBezTo>
                    <a:cubicBezTo>
                      <a:pt x="5445" y="687333"/>
                      <a:pt x="0" y="681997"/>
                      <a:pt x="0" y="675441"/>
                    </a:cubicBezTo>
                    <a:lnTo>
                      <a:pt x="0" y="675208"/>
                    </a:lnTo>
                    <a:cubicBezTo>
                      <a:pt x="0" y="668926"/>
                      <a:pt x="5006" y="663851"/>
                      <a:pt x="11274" y="663659"/>
                    </a:cubicBezTo>
                    <a:cubicBezTo>
                      <a:pt x="476082" y="650135"/>
                      <a:pt x="879593" y="388009"/>
                      <a:pt x="1093288" y="5935"/>
                    </a:cubicBezTo>
                    <a:cubicBezTo>
                      <a:pt x="1096978" y="-635"/>
                      <a:pt x="1105701" y="-2006"/>
                      <a:pt x="1111229" y="31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F74B2"/>
                  </a:gs>
                  <a:gs pos="100000">
                    <a:srgbClr val="062044">
                      <a:alpha val="50000"/>
                    </a:srgbClr>
                  </a:gs>
                </a:gsLst>
                <a:lin ang="0" scaled="1"/>
              </a:gradFill>
              <a:ln w="137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8591500-BC2F-A4F1-B4EF-ED06B54F6F0D}"/>
                  </a:ext>
                </a:extLst>
              </p:cNvPr>
              <p:cNvSpPr/>
              <p:nvPr/>
            </p:nvSpPr>
            <p:spPr>
              <a:xfrm>
                <a:off x="6136928" y="1907808"/>
                <a:ext cx="1085005" cy="636006"/>
              </a:xfrm>
              <a:custGeom>
                <a:avLst/>
                <a:gdLst>
                  <a:gd name="connsiteX0" fmla="*/ 1081122 w 1085005"/>
                  <a:gd name="connsiteY0" fmla="*/ 632916 h 636006"/>
                  <a:gd name="connsiteX1" fmla="*/ 1080944 w 1085005"/>
                  <a:gd name="connsiteY1" fmla="*/ 633081 h 636006"/>
                  <a:gd name="connsiteX2" fmla="*/ 1063374 w 1085005"/>
                  <a:gd name="connsiteY2" fmla="*/ 630461 h 636006"/>
                  <a:gd name="connsiteX3" fmla="*/ 11261 w 1085005"/>
                  <a:gd name="connsiteY3" fmla="*/ 23487 h 636006"/>
                  <a:gd name="connsiteX4" fmla="*/ 0 w 1085005"/>
                  <a:gd name="connsiteY4" fmla="*/ 11966 h 636006"/>
                  <a:gd name="connsiteX5" fmla="*/ 0 w 1085005"/>
                  <a:gd name="connsiteY5" fmla="*/ 11719 h 636006"/>
                  <a:gd name="connsiteX6" fmla="*/ 12029 w 1085005"/>
                  <a:gd name="connsiteY6" fmla="*/ 5 h 636006"/>
                  <a:gd name="connsiteX7" fmla="*/ 1083235 w 1085005"/>
                  <a:gd name="connsiteY7" fmla="*/ 617966 h 636006"/>
                  <a:gd name="connsiteX8" fmla="*/ 1081122 w 1085005"/>
                  <a:gd name="connsiteY8" fmla="*/ 632916 h 63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005" h="636006">
                    <a:moveTo>
                      <a:pt x="1081122" y="632916"/>
                    </a:moveTo>
                    <a:cubicBezTo>
                      <a:pt x="1081068" y="632971"/>
                      <a:pt x="1080999" y="633026"/>
                      <a:pt x="1080944" y="633081"/>
                    </a:cubicBezTo>
                    <a:cubicBezTo>
                      <a:pt x="1075568" y="637895"/>
                      <a:pt x="1067187" y="636592"/>
                      <a:pt x="1063374" y="630461"/>
                    </a:cubicBezTo>
                    <a:cubicBezTo>
                      <a:pt x="843232" y="276095"/>
                      <a:pt x="455206" y="36394"/>
                      <a:pt x="11261" y="23487"/>
                    </a:cubicBezTo>
                    <a:cubicBezTo>
                      <a:pt x="4992" y="23309"/>
                      <a:pt x="0" y="18234"/>
                      <a:pt x="0" y="11966"/>
                    </a:cubicBezTo>
                    <a:lnTo>
                      <a:pt x="0" y="11719"/>
                    </a:lnTo>
                    <a:cubicBezTo>
                      <a:pt x="0" y="5149"/>
                      <a:pt x="5459" y="-187"/>
                      <a:pt x="12029" y="5"/>
                    </a:cubicBezTo>
                    <a:cubicBezTo>
                      <a:pt x="464012" y="13172"/>
                      <a:pt x="859060" y="257207"/>
                      <a:pt x="1083235" y="617966"/>
                    </a:cubicBezTo>
                    <a:cubicBezTo>
                      <a:pt x="1086238" y="622794"/>
                      <a:pt x="1085347" y="629131"/>
                      <a:pt x="1081122" y="6329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1F74B2"/>
                  </a:gs>
                  <a:gs pos="100000">
                    <a:srgbClr val="062044">
                      <a:alpha val="50000"/>
                    </a:srgbClr>
                  </a:gs>
                </a:gsLst>
                <a:lin ang="0" scaled="1"/>
              </a:gradFill>
              <a:ln w="1371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03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68175-704D-3DAA-1BE5-4845FF65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1FCC1F52-CEA6-C304-BACC-3263A20F0288}"/>
              </a:ext>
            </a:extLst>
          </p:cNvPr>
          <p:cNvGrpSpPr/>
          <p:nvPr/>
        </p:nvGrpSpPr>
        <p:grpSpPr>
          <a:xfrm>
            <a:off x="1694096" y="-550698"/>
            <a:ext cx="526839" cy="526839"/>
            <a:chOff x="532046" y="-550698"/>
            <a:chExt cx="526839" cy="52683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689A689-CB48-1622-480E-E6F527BDB0D2}"/>
                </a:ext>
              </a:extLst>
            </p:cNvPr>
            <p:cNvSpPr/>
            <p:nvPr/>
          </p:nvSpPr>
          <p:spPr>
            <a:xfrm>
              <a:off x="532046" y="-550698"/>
              <a:ext cx="526839" cy="526839"/>
            </a:xfrm>
            <a:custGeom>
              <a:avLst/>
              <a:gdLst>
                <a:gd name="connsiteX0" fmla="*/ 372536 w 526839"/>
                <a:gd name="connsiteY0" fmla="*/ 526840 h 526839"/>
                <a:gd name="connsiteX1" fmla="*/ 154304 w 526839"/>
                <a:gd name="connsiteY1" fmla="*/ 526840 h 526839"/>
                <a:gd name="connsiteX2" fmla="*/ 0 w 526839"/>
                <a:gd name="connsiteY2" fmla="*/ 372536 h 526839"/>
                <a:gd name="connsiteX3" fmla="*/ 0 w 526839"/>
                <a:gd name="connsiteY3" fmla="*/ 154304 h 526839"/>
                <a:gd name="connsiteX4" fmla="*/ 154304 w 526839"/>
                <a:gd name="connsiteY4" fmla="*/ 0 h 526839"/>
                <a:gd name="connsiteX5" fmla="*/ 372536 w 526839"/>
                <a:gd name="connsiteY5" fmla="*/ 0 h 526839"/>
                <a:gd name="connsiteX6" fmla="*/ 526840 w 526839"/>
                <a:gd name="connsiteY6" fmla="*/ 154304 h 526839"/>
                <a:gd name="connsiteX7" fmla="*/ 526840 w 526839"/>
                <a:gd name="connsiteY7" fmla="*/ 372536 h 526839"/>
                <a:gd name="connsiteX8" fmla="*/ 372536 w 526839"/>
                <a:gd name="connsiteY8" fmla="*/ 526840 h 526839"/>
                <a:gd name="connsiteX9" fmla="*/ 178730 w 526839"/>
                <a:gd name="connsiteY9" fmla="*/ 467890 h 526839"/>
                <a:gd name="connsiteX10" fmla="*/ 348109 w 526839"/>
                <a:gd name="connsiteY10" fmla="*/ 467890 h 526839"/>
                <a:gd name="connsiteX11" fmla="*/ 467875 w 526839"/>
                <a:gd name="connsiteY11" fmla="*/ 348109 h 526839"/>
                <a:gd name="connsiteX12" fmla="*/ 467875 w 526839"/>
                <a:gd name="connsiteY12" fmla="*/ 178730 h 526839"/>
                <a:gd name="connsiteX13" fmla="*/ 348109 w 526839"/>
                <a:gd name="connsiteY13" fmla="*/ 58949 h 526839"/>
                <a:gd name="connsiteX14" fmla="*/ 178730 w 526839"/>
                <a:gd name="connsiteY14" fmla="*/ 58949 h 526839"/>
                <a:gd name="connsiteX15" fmla="*/ 58949 w 526839"/>
                <a:gd name="connsiteY15" fmla="*/ 178730 h 526839"/>
                <a:gd name="connsiteX16" fmla="*/ 58949 w 526839"/>
                <a:gd name="connsiteY16" fmla="*/ 348109 h 526839"/>
                <a:gd name="connsiteX17" fmla="*/ 178730 w 526839"/>
                <a:gd name="connsiteY17" fmla="*/ 467890 h 52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6839" h="526839">
                  <a:moveTo>
                    <a:pt x="372536" y="526840"/>
                  </a:moveTo>
                  <a:lnTo>
                    <a:pt x="154304" y="526840"/>
                  </a:lnTo>
                  <a:lnTo>
                    <a:pt x="0" y="372536"/>
                  </a:lnTo>
                  <a:lnTo>
                    <a:pt x="0" y="154304"/>
                  </a:lnTo>
                  <a:lnTo>
                    <a:pt x="154304" y="0"/>
                  </a:lnTo>
                  <a:lnTo>
                    <a:pt x="372536" y="0"/>
                  </a:lnTo>
                  <a:lnTo>
                    <a:pt x="526840" y="154304"/>
                  </a:lnTo>
                  <a:lnTo>
                    <a:pt x="526840" y="372536"/>
                  </a:lnTo>
                  <a:lnTo>
                    <a:pt x="372536" y="526840"/>
                  </a:lnTo>
                  <a:close/>
                  <a:moveTo>
                    <a:pt x="178730" y="467890"/>
                  </a:moveTo>
                  <a:lnTo>
                    <a:pt x="348109" y="467890"/>
                  </a:lnTo>
                  <a:lnTo>
                    <a:pt x="467875" y="348109"/>
                  </a:lnTo>
                  <a:lnTo>
                    <a:pt x="467875" y="178730"/>
                  </a:lnTo>
                  <a:lnTo>
                    <a:pt x="348109" y="58949"/>
                  </a:lnTo>
                  <a:lnTo>
                    <a:pt x="178730" y="58949"/>
                  </a:lnTo>
                  <a:lnTo>
                    <a:pt x="58949" y="178730"/>
                  </a:lnTo>
                  <a:lnTo>
                    <a:pt x="58949" y="348109"/>
                  </a:lnTo>
                  <a:lnTo>
                    <a:pt x="178730" y="467890"/>
                  </a:ln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D036089-C0B2-F822-9775-180FEC878162}"/>
                </a:ext>
              </a:extLst>
            </p:cNvPr>
            <p:cNvSpPr/>
            <p:nvPr/>
          </p:nvSpPr>
          <p:spPr>
            <a:xfrm>
              <a:off x="649004" y="-433710"/>
              <a:ext cx="292909" cy="292879"/>
            </a:xfrm>
            <a:custGeom>
              <a:avLst/>
              <a:gdLst>
                <a:gd name="connsiteX0" fmla="*/ 207120 w 292909"/>
                <a:gd name="connsiteY0" fmla="*/ 292879 h 292879"/>
                <a:gd name="connsiteX1" fmla="*/ 85790 w 292909"/>
                <a:gd name="connsiteY1" fmla="*/ 292879 h 292879"/>
                <a:gd name="connsiteX2" fmla="*/ 0 w 292909"/>
                <a:gd name="connsiteY2" fmla="*/ 207104 h 292879"/>
                <a:gd name="connsiteX3" fmla="*/ 0 w 292909"/>
                <a:gd name="connsiteY3" fmla="*/ 85775 h 292879"/>
                <a:gd name="connsiteX4" fmla="*/ 85790 w 292909"/>
                <a:gd name="connsiteY4" fmla="*/ 0 h 292879"/>
                <a:gd name="connsiteX5" fmla="*/ 207120 w 292909"/>
                <a:gd name="connsiteY5" fmla="*/ 0 h 292879"/>
                <a:gd name="connsiteX6" fmla="*/ 292910 w 292909"/>
                <a:gd name="connsiteY6" fmla="*/ 85775 h 292879"/>
                <a:gd name="connsiteX7" fmla="*/ 292910 w 292909"/>
                <a:gd name="connsiteY7" fmla="*/ 207104 h 292879"/>
                <a:gd name="connsiteX8" fmla="*/ 207120 w 292909"/>
                <a:gd name="connsiteY8" fmla="*/ 292879 h 292879"/>
                <a:gd name="connsiteX9" fmla="*/ 110217 w 292909"/>
                <a:gd name="connsiteY9" fmla="*/ 233930 h 292879"/>
                <a:gd name="connsiteX10" fmla="*/ 182693 w 292909"/>
                <a:gd name="connsiteY10" fmla="*/ 233930 h 292879"/>
                <a:gd name="connsiteX11" fmla="*/ 233945 w 292909"/>
                <a:gd name="connsiteY11" fmla="*/ 182678 h 292879"/>
                <a:gd name="connsiteX12" fmla="*/ 233945 w 292909"/>
                <a:gd name="connsiteY12" fmla="*/ 110202 h 292879"/>
                <a:gd name="connsiteX13" fmla="*/ 182693 w 292909"/>
                <a:gd name="connsiteY13" fmla="*/ 58949 h 292879"/>
                <a:gd name="connsiteX14" fmla="*/ 110217 w 292909"/>
                <a:gd name="connsiteY14" fmla="*/ 58949 h 292879"/>
                <a:gd name="connsiteX15" fmla="*/ 58964 w 292909"/>
                <a:gd name="connsiteY15" fmla="*/ 110202 h 292879"/>
                <a:gd name="connsiteX16" fmla="*/ 58964 w 292909"/>
                <a:gd name="connsiteY16" fmla="*/ 182678 h 292879"/>
                <a:gd name="connsiteX17" fmla="*/ 110217 w 292909"/>
                <a:gd name="connsiteY17" fmla="*/ 233930 h 29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2909" h="292879">
                  <a:moveTo>
                    <a:pt x="207120" y="292879"/>
                  </a:moveTo>
                  <a:lnTo>
                    <a:pt x="85790" y="292879"/>
                  </a:lnTo>
                  <a:lnTo>
                    <a:pt x="0" y="207104"/>
                  </a:lnTo>
                  <a:lnTo>
                    <a:pt x="0" y="85775"/>
                  </a:lnTo>
                  <a:lnTo>
                    <a:pt x="85790" y="0"/>
                  </a:lnTo>
                  <a:lnTo>
                    <a:pt x="207120" y="0"/>
                  </a:lnTo>
                  <a:lnTo>
                    <a:pt x="292910" y="85775"/>
                  </a:lnTo>
                  <a:lnTo>
                    <a:pt x="292910" y="207104"/>
                  </a:lnTo>
                  <a:lnTo>
                    <a:pt x="207120" y="292879"/>
                  </a:lnTo>
                  <a:close/>
                  <a:moveTo>
                    <a:pt x="110217" y="233930"/>
                  </a:moveTo>
                  <a:lnTo>
                    <a:pt x="182693" y="233930"/>
                  </a:lnTo>
                  <a:lnTo>
                    <a:pt x="233945" y="182678"/>
                  </a:lnTo>
                  <a:lnTo>
                    <a:pt x="233945" y="110202"/>
                  </a:lnTo>
                  <a:lnTo>
                    <a:pt x="182693" y="58949"/>
                  </a:lnTo>
                  <a:lnTo>
                    <a:pt x="110217" y="58949"/>
                  </a:lnTo>
                  <a:lnTo>
                    <a:pt x="58964" y="110202"/>
                  </a:lnTo>
                  <a:lnTo>
                    <a:pt x="58964" y="182678"/>
                  </a:lnTo>
                  <a:lnTo>
                    <a:pt x="110217" y="233930"/>
                  </a:ln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aphic 6">
            <a:extLst>
              <a:ext uri="{FF2B5EF4-FFF2-40B4-BE49-F238E27FC236}">
                <a16:creationId xmlns:a16="http://schemas.microsoft.com/office/drawing/2014/main" id="{0D9CF5E5-9799-4438-73E8-8DEBE85623E8}"/>
              </a:ext>
            </a:extLst>
          </p:cNvPr>
          <p:cNvGrpSpPr/>
          <p:nvPr/>
        </p:nvGrpSpPr>
        <p:grpSpPr>
          <a:xfrm>
            <a:off x="7553139" y="-490215"/>
            <a:ext cx="544222" cy="388446"/>
            <a:chOff x="6391089" y="-490215"/>
            <a:chExt cx="544222" cy="388446"/>
          </a:xfrm>
          <a:solidFill>
            <a:srgbClr val="ECB52B"/>
          </a:solidFill>
        </p:grpSpPr>
        <p:grpSp>
          <p:nvGrpSpPr>
            <p:cNvPr id="6" name="Graphic 6">
              <a:extLst>
                <a:ext uri="{FF2B5EF4-FFF2-40B4-BE49-F238E27FC236}">
                  <a16:creationId xmlns:a16="http://schemas.microsoft.com/office/drawing/2014/main" id="{9E2EBCE2-0EF4-101A-B5AC-E0D61F430660}"/>
                </a:ext>
              </a:extLst>
            </p:cNvPr>
            <p:cNvGrpSpPr/>
            <p:nvPr/>
          </p:nvGrpSpPr>
          <p:grpSpPr>
            <a:xfrm>
              <a:off x="6391089" y="-178617"/>
              <a:ext cx="544222" cy="76848"/>
              <a:chOff x="6391089" y="-178617"/>
              <a:chExt cx="544222" cy="76848"/>
            </a:xfrm>
            <a:solidFill>
              <a:srgbClr val="ECB52B"/>
            </a:solidFill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D00B20C-CCCA-F289-0346-44C963BE38AD}"/>
                  </a:ext>
                </a:extLst>
              </p:cNvPr>
              <p:cNvSpPr/>
              <p:nvPr/>
            </p:nvSpPr>
            <p:spPr>
              <a:xfrm>
                <a:off x="6391089" y="-178617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0" y="17201"/>
                      <a:pt x="17200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3309220-D74C-9893-73B7-7CE31C70B77F}"/>
                  </a:ext>
                </a:extLst>
              </p:cNvPr>
              <p:cNvSpPr/>
              <p:nvPr/>
            </p:nvSpPr>
            <p:spPr>
              <a:xfrm>
                <a:off x="6546880" y="-178617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48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16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D3F0923-21B1-9581-0617-AE670E22B8FF}"/>
                  </a:ext>
                </a:extLst>
              </p:cNvPr>
              <p:cNvSpPr/>
              <p:nvPr/>
            </p:nvSpPr>
            <p:spPr>
              <a:xfrm>
                <a:off x="6702702" y="-178617"/>
                <a:ext cx="76833" cy="76848"/>
              </a:xfrm>
              <a:custGeom>
                <a:avLst/>
                <a:gdLst>
                  <a:gd name="connsiteX0" fmla="*/ 38409 w 76833"/>
                  <a:gd name="connsiteY0" fmla="*/ 0 h 76848"/>
                  <a:gd name="connsiteX1" fmla="*/ 76833 w 76833"/>
                  <a:gd name="connsiteY1" fmla="*/ 38424 h 76848"/>
                  <a:gd name="connsiteX2" fmla="*/ 38409 w 76833"/>
                  <a:gd name="connsiteY2" fmla="*/ 76848 h 76848"/>
                  <a:gd name="connsiteX3" fmla="*/ 0 w 76833"/>
                  <a:gd name="connsiteY3" fmla="*/ 38424 h 76848"/>
                  <a:gd name="connsiteX4" fmla="*/ 38409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09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09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-15" y="17201"/>
                      <a:pt x="17186" y="0"/>
                      <a:pt x="38409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1077E7A-4EA1-4441-A977-DAF676B46040}"/>
                  </a:ext>
                </a:extLst>
              </p:cNvPr>
              <p:cNvSpPr/>
              <p:nvPr/>
            </p:nvSpPr>
            <p:spPr>
              <a:xfrm>
                <a:off x="6858479" y="-178617"/>
                <a:ext cx="76832" cy="76848"/>
              </a:xfrm>
              <a:custGeom>
                <a:avLst/>
                <a:gdLst>
                  <a:gd name="connsiteX0" fmla="*/ 38424 w 76832"/>
                  <a:gd name="connsiteY0" fmla="*/ 0 h 76848"/>
                  <a:gd name="connsiteX1" fmla="*/ 76833 w 76832"/>
                  <a:gd name="connsiteY1" fmla="*/ 38424 h 76848"/>
                  <a:gd name="connsiteX2" fmla="*/ 38424 w 76832"/>
                  <a:gd name="connsiteY2" fmla="*/ 76848 h 76848"/>
                  <a:gd name="connsiteX3" fmla="*/ 0 w 76832"/>
                  <a:gd name="connsiteY3" fmla="*/ 38424 h 76848"/>
                  <a:gd name="connsiteX4" fmla="*/ 38424 w 76832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2" h="76848">
                    <a:moveTo>
                      <a:pt x="38424" y="0"/>
                    </a:moveTo>
                    <a:cubicBezTo>
                      <a:pt x="59647" y="0"/>
                      <a:pt x="76833" y="17201"/>
                      <a:pt x="76833" y="38424"/>
                    </a:cubicBezTo>
                    <a:cubicBezTo>
                      <a:pt x="76833" y="59648"/>
                      <a:pt x="59632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aphic 6">
              <a:extLst>
                <a:ext uri="{FF2B5EF4-FFF2-40B4-BE49-F238E27FC236}">
                  <a16:creationId xmlns:a16="http://schemas.microsoft.com/office/drawing/2014/main" id="{BA7052B5-C654-CEA8-FC67-73160F3269D1}"/>
                </a:ext>
              </a:extLst>
            </p:cNvPr>
            <p:cNvGrpSpPr/>
            <p:nvPr/>
          </p:nvGrpSpPr>
          <p:grpSpPr>
            <a:xfrm>
              <a:off x="6391089" y="-334409"/>
              <a:ext cx="544222" cy="76832"/>
              <a:chOff x="6391089" y="-334409"/>
              <a:chExt cx="544222" cy="76832"/>
            </a:xfrm>
            <a:solidFill>
              <a:srgbClr val="ECB52B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525E298-7FCA-6A00-20FD-BDDE83FB5194}"/>
                  </a:ext>
                </a:extLst>
              </p:cNvPr>
              <p:cNvSpPr/>
              <p:nvPr/>
            </p:nvSpPr>
            <p:spPr>
              <a:xfrm>
                <a:off x="6391089" y="-334409"/>
                <a:ext cx="76833" cy="76832"/>
              </a:xfrm>
              <a:custGeom>
                <a:avLst/>
                <a:gdLst>
                  <a:gd name="connsiteX0" fmla="*/ 38424 w 76833"/>
                  <a:gd name="connsiteY0" fmla="*/ 0 h 76832"/>
                  <a:gd name="connsiteX1" fmla="*/ 76833 w 76833"/>
                  <a:gd name="connsiteY1" fmla="*/ 38409 h 76832"/>
                  <a:gd name="connsiteX2" fmla="*/ 38424 w 76833"/>
                  <a:gd name="connsiteY2" fmla="*/ 76833 h 76832"/>
                  <a:gd name="connsiteX3" fmla="*/ 0 w 76833"/>
                  <a:gd name="connsiteY3" fmla="*/ 38409 h 76832"/>
                  <a:gd name="connsiteX4" fmla="*/ 38424 w 76833"/>
                  <a:gd name="connsiteY4" fmla="*/ 0 h 7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32">
                    <a:moveTo>
                      <a:pt x="38424" y="0"/>
                    </a:moveTo>
                    <a:cubicBezTo>
                      <a:pt x="59633" y="0"/>
                      <a:pt x="76833" y="17201"/>
                      <a:pt x="76833" y="38409"/>
                    </a:cubicBezTo>
                    <a:cubicBezTo>
                      <a:pt x="76833" y="59632"/>
                      <a:pt x="59633" y="76833"/>
                      <a:pt x="38424" y="76833"/>
                    </a:cubicBezTo>
                    <a:cubicBezTo>
                      <a:pt x="17200" y="76833"/>
                      <a:pt x="0" y="59632"/>
                      <a:pt x="0" y="38409"/>
                    </a:cubicBezTo>
                    <a:cubicBezTo>
                      <a:pt x="0" y="17201"/>
                      <a:pt x="17200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BC1A8D7-719D-9604-C847-8D9028A85A42}"/>
                  </a:ext>
                </a:extLst>
              </p:cNvPr>
              <p:cNvSpPr/>
              <p:nvPr/>
            </p:nvSpPr>
            <p:spPr>
              <a:xfrm>
                <a:off x="6546896" y="-334409"/>
                <a:ext cx="76817" cy="76817"/>
              </a:xfrm>
              <a:custGeom>
                <a:avLst/>
                <a:gdLst>
                  <a:gd name="connsiteX0" fmla="*/ 76818 w 76817"/>
                  <a:gd name="connsiteY0" fmla="*/ 38409 h 76817"/>
                  <a:gd name="connsiteX1" fmla="*/ 38409 w 76817"/>
                  <a:gd name="connsiteY1" fmla="*/ 76818 h 76817"/>
                  <a:gd name="connsiteX2" fmla="*/ 0 w 76817"/>
                  <a:gd name="connsiteY2" fmla="*/ 38409 h 76817"/>
                  <a:gd name="connsiteX3" fmla="*/ 38409 w 76817"/>
                  <a:gd name="connsiteY3" fmla="*/ 0 h 76817"/>
                  <a:gd name="connsiteX4" fmla="*/ 76818 w 76817"/>
                  <a:gd name="connsiteY4" fmla="*/ 38409 h 76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17" h="76817">
                    <a:moveTo>
                      <a:pt x="76818" y="38409"/>
                    </a:moveTo>
                    <a:cubicBezTo>
                      <a:pt x="76818" y="59622"/>
                      <a:pt x="59621" y="76818"/>
                      <a:pt x="38409" y="76818"/>
                    </a:cubicBezTo>
                    <a:cubicBezTo>
                      <a:pt x="17196" y="76818"/>
                      <a:pt x="0" y="59622"/>
                      <a:pt x="0" y="38409"/>
                    </a:cubicBezTo>
                    <a:cubicBezTo>
                      <a:pt x="0" y="17196"/>
                      <a:pt x="17196" y="0"/>
                      <a:pt x="38409" y="0"/>
                    </a:cubicBezTo>
                    <a:cubicBezTo>
                      <a:pt x="59621" y="0"/>
                      <a:pt x="76818" y="17196"/>
                      <a:pt x="76818" y="38409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D27DF5C-3445-E816-F753-434E6094216E}"/>
                  </a:ext>
                </a:extLst>
              </p:cNvPr>
              <p:cNvSpPr/>
              <p:nvPr/>
            </p:nvSpPr>
            <p:spPr>
              <a:xfrm>
                <a:off x="6702702" y="-334409"/>
                <a:ext cx="76833" cy="76832"/>
              </a:xfrm>
              <a:custGeom>
                <a:avLst/>
                <a:gdLst>
                  <a:gd name="connsiteX0" fmla="*/ 38409 w 76833"/>
                  <a:gd name="connsiteY0" fmla="*/ 0 h 76832"/>
                  <a:gd name="connsiteX1" fmla="*/ 76833 w 76833"/>
                  <a:gd name="connsiteY1" fmla="*/ 38409 h 76832"/>
                  <a:gd name="connsiteX2" fmla="*/ 38409 w 76833"/>
                  <a:gd name="connsiteY2" fmla="*/ 76833 h 76832"/>
                  <a:gd name="connsiteX3" fmla="*/ 0 w 76833"/>
                  <a:gd name="connsiteY3" fmla="*/ 38409 h 76832"/>
                  <a:gd name="connsiteX4" fmla="*/ 38409 w 76833"/>
                  <a:gd name="connsiteY4" fmla="*/ 0 h 7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32">
                    <a:moveTo>
                      <a:pt x="38409" y="0"/>
                    </a:moveTo>
                    <a:cubicBezTo>
                      <a:pt x="59633" y="0"/>
                      <a:pt x="76833" y="17201"/>
                      <a:pt x="76833" y="38409"/>
                    </a:cubicBezTo>
                    <a:cubicBezTo>
                      <a:pt x="76833" y="59632"/>
                      <a:pt x="59633" y="76833"/>
                      <a:pt x="38409" y="76833"/>
                    </a:cubicBezTo>
                    <a:cubicBezTo>
                      <a:pt x="17200" y="76833"/>
                      <a:pt x="0" y="59632"/>
                      <a:pt x="0" y="38409"/>
                    </a:cubicBezTo>
                    <a:cubicBezTo>
                      <a:pt x="-15" y="17201"/>
                      <a:pt x="17186" y="0"/>
                      <a:pt x="38409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D1F2DB6-B60B-6829-257E-6EFB9640620E}"/>
                  </a:ext>
                </a:extLst>
              </p:cNvPr>
              <p:cNvSpPr/>
              <p:nvPr/>
            </p:nvSpPr>
            <p:spPr>
              <a:xfrm>
                <a:off x="6858494" y="-334409"/>
                <a:ext cx="76817" cy="76817"/>
              </a:xfrm>
              <a:custGeom>
                <a:avLst/>
                <a:gdLst>
                  <a:gd name="connsiteX0" fmla="*/ 76818 w 76817"/>
                  <a:gd name="connsiteY0" fmla="*/ 38409 h 76817"/>
                  <a:gd name="connsiteX1" fmla="*/ 38409 w 76817"/>
                  <a:gd name="connsiteY1" fmla="*/ 76818 h 76817"/>
                  <a:gd name="connsiteX2" fmla="*/ 0 w 76817"/>
                  <a:gd name="connsiteY2" fmla="*/ 38409 h 76817"/>
                  <a:gd name="connsiteX3" fmla="*/ 38409 w 76817"/>
                  <a:gd name="connsiteY3" fmla="*/ 0 h 76817"/>
                  <a:gd name="connsiteX4" fmla="*/ 76818 w 76817"/>
                  <a:gd name="connsiteY4" fmla="*/ 38409 h 76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17" h="76817">
                    <a:moveTo>
                      <a:pt x="76818" y="38409"/>
                    </a:moveTo>
                    <a:cubicBezTo>
                      <a:pt x="76818" y="59622"/>
                      <a:pt x="59621" y="76818"/>
                      <a:pt x="38409" y="76818"/>
                    </a:cubicBezTo>
                    <a:cubicBezTo>
                      <a:pt x="17196" y="76818"/>
                      <a:pt x="0" y="59622"/>
                      <a:pt x="0" y="38409"/>
                    </a:cubicBezTo>
                    <a:cubicBezTo>
                      <a:pt x="0" y="17196"/>
                      <a:pt x="17196" y="0"/>
                      <a:pt x="38409" y="0"/>
                    </a:cubicBezTo>
                    <a:cubicBezTo>
                      <a:pt x="59621" y="0"/>
                      <a:pt x="76818" y="17196"/>
                      <a:pt x="76818" y="38409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6">
              <a:extLst>
                <a:ext uri="{FF2B5EF4-FFF2-40B4-BE49-F238E27FC236}">
                  <a16:creationId xmlns:a16="http://schemas.microsoft.com/office/drawing/2014/main" id="{C401FB47-FB9B-0A92-3613-4F0FFF63C2CA}"/>
                </a:ext>
              </a:extLst>
            </p:cNvPr>
            <p:cNvGrpSpPr/>
            <p:nvPr/>
          </p:nvGrpSpPr>
          <p:grpSpPr>
            <a:xfrm>
              <a:off x="6391089" y="-490215"/>
              <a:ext cx="544222" cy="76848"/>
              <a:chOff x="6391089" y="-490215"/>
              <a:chExt cx="544222" cy="76848"/>
            </a:xfrm>
            <a:solidFill>
              <a:srgbClr val="ECB52B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D816C1B-6D99-E7AB-CA3B-C1D4E957E81A}"/>
                  </a:ext>
                </a:extLst>
              </p:cNvPr>
              <p:cNvSpPr/>
              <p:nvPr/>
            </p:nvSpPr>
            <p:spPr>
              <a:xfrm>
                <a:off x="6391089" y="-490215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0" y="17201"/>
                      <a:pt x="17200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5F7699A-88CE-B595-282C-94AF595286E8}"/>
                  </a:ext>
                </a:extLst>
              </p:cNvPr>
              <p:cNvSpPr/>
              <p:nvPr/>
            </p:nvSpPr>
            <p:spPr>
              <a:xfrm>
                <a:off x="6546880" y="-490215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48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16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7162F6E-A07F-78D8-A506-90963ECF8D4D}"/>
                  </a:ext>
                </a:extLst>
              </p:cNvPr>
              <p:cNvSpPr/>
              <p:nvPr/>
            </p:nvSpPr>
            <p:spPr>
              <a:xfrm>
                <a:off x="6702702" y="-490215"/>
                <a:ext cx="76833" cy="76848"/>
              </a:xfrm>
              <a:custGeom>
                <a:avLst/>
                <a:gdLst>
                  <a:gd name="connsiteX0" fmla="*/ 38409 w 76833"/>
                  <a:gd name="connsiteY0" fmla="*/ 0 h 76848"/>
                  <a:gd name="connsiteX1" fmla="*/ 76833 w 76833"/>
                  <a:gd name="connsiteY1" fmla="*/ 38424 h 76848"/>
                  <a:gd name="connsiteX2" fmla="*/ 38409 w 76833"/>
                  <a:gd name="connsiteY2" fmla="*/ 76848 h 76848"/>
                  <a:gd name="connsiteX3" fmla="*/ 0 w 76833"/>
                  <a:gd name="connsiteY3" fmla="*/ 38424 h 76848"/>
                  <a:gd name="connsiteX4" fmla="*/ 38409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09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09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-15" y="17201"/>
                      <a:pt x="17186" y="0"/>
                      <a:pt x="38409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843544F-4C1E-8179-2DAC-F550C832E1B7}"/>
                  </a:ext>
                </a:extLst>
              </p:cNvPr>
              <p:cNvSpPr/>
              <p:nvPr/>
            </p:nvSpPr>
            <p:spPr>
              <a:xfrm>
                <a:off x="6858479" y="-490215"/>
                <a:ext cx="76832" cy="76848"/>
              </a:xfrm>
              <a:custGeom>
                <a:avLst/>
                <a:gdLst>
                  <a:gd name="connsiteX0" fmla="*/ 38424 w 76832"/>
                  <a:gd name="connsiteY0" fmla="*/ 0 h 76848"/>
                  <a:gd name="connsiteX1" fmla="*/ 76833 w 76832"/>
                  <a:gd name="connsiteY1" fmla="*/ 38424 h 76848"/>
                  <a:gd name="connsiteX2" fmla="*/ 38424 w 76832"/>
                  <a:gd name="connsiteY2" fmla="*/ 76848 h 76848"/>
                  <a:gd name="connsiteX3" fmla="*/ 0 w 76832"/>
                  <a:gd name="connsiteY3" fmla="*/ 38424 h 76848"/>
                  <a:gd name="connsiteX4" fmla="*/ 38424 w 76832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2" h="76848">
                    <a:moveTo>
                      <a:pt x="38424" y="0"/>
                    </a:moveTo>
                    <a:cubicBezTo>
                      <a:pt x="59647" y="0"/>
                      <a:pt x="76833" y="17201"/>
                      <a:pt x="76833" y="38424"/>
                    </a:cubicBezTo>
                    <a:cubicBezTo>
                      <a:pt x="76833" y="59648"/>
                      <a:pt x="59632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8" name="Graphic 6">
            <a:extLst>
              <a:ext uri="{FF2B5EF4-FFF2-40B4-BE49-F238E27FC236}">
                <a16:creationId xmlns:a16="http://schemas.microsoft.com/office/drawing/2014/main" id="{9987D64F-86F9-E358-BC1C-13F1CAB2962A}"/>
              </a:ext>
            </a:extLst>
          </p:cNvPr>
          <p:cNvGrpSpPr/>
          <p:nvPr/>
        </p:nvGrpSpPr>
        <p:grpSpPr>
          <a:xfrm>
            <a:off x="6314445" y="6142668"/>
            <a:ext cx="437269" cy="612659"/>
            <a:chOff x="5152395" y="6142668"/>
            <a:chExt cx="437269" cy="612659"/>
          </a:xfrm>
          <a:solidFill>
            <a:srgbClr val="4C65AF"/>
          </a:solidFill>
        </p:grpSpPr>
        <p:grpSp>
          <p:nvGrpSpPr>
            <p:cNvPr id="79" name="Graphic 6">
              <a:extLst>
                <a:ext uri="{FF2B5EF4-FFF2-40B4-BE49-F238E27FC236}">
                  <a16:creationId xmlns:a16="http://schemas.microsoft.com/office/drawing/2014/main" id="{ECF01F95-C3EF-02D4-0DE0-C2DBF027ABCA}"/>
                </a:ext>
              </a:extLst>
            </p:cNvPr>
            <p:cNvGrpSpPr/>
            <p:nvPr/>
          </p:nvGrpSpPr>
          <p:grpSpPr>
            <a:xfrm>
              <a:off x="5152395" y="6142668"/>
              <a:ext cx="86503" cy="612659"/>
              <a:chOff x="5152395" y="6142668"/>
              <a:chExt cx="86503" cy="612659"/>
            </a:xfrm>
            <a:solidFill>
              <a:srgbClr val="4C65AF"/>
            </a:solidFill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01077A1-80F1-5264-CB93-36F4E81974D1}"/>
                  </a:ext>
                </a:extLst>
              </p:cNvPr>
              <p:cNvSpPr/>
              <p:nvPr/>
            </p:nvSpPr>
            <p:spPr>
              <a:xfrm>
                <a:off x="5152395" y="614266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03F4645-544F-5720-E65F-8FDEDD6743EA}"/>
                  </a:ext>
                </a:extLst>
              </p:cNvPr>
              <p:cNvSpPr/>
              <p:nvPr/>
            </p:nvSpPr>
            <p:spPr>
              <a:xfrm>
                <a:off x="5152395" y="631805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0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8798883-2BA8-A850-7818-074228F00DF5}"/>
                  </a:ext>
                </a:extLst>
              </p:cNvPr>
              <p:cNvSpPr/>
              <p:nvPr/>
            </p:nvSpPr>
            <p:spPr>
              <a:xfrm>
                <a:off x="5152395" y="649343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1988AD86-2C70-1E24-1E27-0A23D040D65A}"/>
                  </a:ext>
                </a:extLst>
              </p:cNvPr>
              <p:cNvSpPr/>
              <p:nvPr/>
            </p:nvSpPr>
            <p:spPr>
              <a:xfrm>
                <a:off x="5152395" y="666882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0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aphic 6">
              <a:extLst>
                <a:ext uri="{FF2B5EF4-FFF2-40B4-BE49-F238E27FC236}">
                  <a16:creationId xmlns:a16="http://schemas.microsoft.com/office/drawing/2014/main" id="{02DC3E6A-3C0F-A2B2-66A0-FB6946AFE893}"/>
                </a:ext>
              </a:extLst>
            </p:cNvPr>
            <p:cNvGrpSpPr/>
            <p:nvPr/>
          </p:nvGrpSpPr>
          <p:grpSpPr>
            <a:xfrm>
              <a:off x="5327770" y="6142668"/>
              <a:ext cx="86503" cy="612659"/>
              <a:chOff x="5327770" y="6142668"/>
              <a:chExt cx="86503" cy="612659"/>
            </a:xfrm>
            <a:solidFill>
              <a:srgbClr val="4C65AF"/>
            </a:solidFill>
          </p:grpSpPr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AD12169-E9EA-B603-27F2-CE2ADA1D0277}"/>
                  </a:ext>
                </a:extLst>
              </p:cNvPr>
              <p:cNvSpPr/>
              <p:nvPr/>
            </p:nvSpPr>
            <p:spPr>
              <a:xfrm>
                <a:off x="5327770" y="614266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47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F51F364-42AA-499F-4E18-96D2E8D00E91}"/>
                  </a:ext>
                </a:extLst>
              </p:cNvPr>
              <p:cNvSpPr/>
              <p:nvPr/>
            </p:nvSpPr>
            <p:spPr>
              <a:xfrm>
                <a:off x="5327770" y="631805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3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9"/>
                      <a:pt x="67139" y="86503"/>
                      <a:pt x="43252" y="86503"/>
                    </a:cubicBezTo>
                    <a:cubicBezTo>
                      <a:pt x="19365" y="86503"/>
                      <a:pt x="0" y="67139"/>
                      <a:pt x="0" y="43252"/>
                    </a:cubicBezTo>
                    <a:cubicBezTo>
                      <a:pt x="0" y="19364"/>
                      <a:pt x="19365" y="0"/>
                      <a:pt x="43252" y="0"/>
                    </a:cubicBezTo>
                    <a:cubicBezTo>
                      <a:pt x="67139" y="0"/>
                      <a:pt x="86504" y="19364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B554CFC-219A-2F8C-9503-E51654B35959}"/>
                  </a:ext>
                </a:extLst>
              </p:cNvPr>
              <p:cNvSpPr/>
              <p:nvPr/>
            </p:nvSpPr>
            <p:spPr>
              <a:xfrm>
                <a:off x="5327770" y="649343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47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3A4BE19-6C2D-587B-E88B-1FBA943B3305}"/>
                  </a:ext>
                </a:extLst>
              </p:cNvPr>
              <p:cNvSpPr/>
              <p:nvPr/>
            </p:nvSpPr>
            <p:spPr>
              <a:xfrm>
                <a:off x="5327770" y="666882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9"/>
                      <a:pt x="67139" y="86504"/>
                      <a:pt x="43252" y="86504"/>
                    </a:cubicBezTo>
                    <a:cubicBezTo>
                      <a:pt x="19365" y="86504"/>
                      <a:pt x="0" y="67139"/>
                      <a:pt x="0" y="43252"/>
                    </a:cubicBezTo>
                    <a:cubicBezTo>
                      <a:pt x="0" y="19365"/>
                      <a:pt x="19365" y="0"/>
                      <a:pt x="43252" y="0"/>
                    </a:cubicBezTo>
                    <a:cubicBezTo>
                      <a:pt x="67139" y="0"/>
                      <a:pt x="86504" y="19365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1" name="Graphic 6">
              <a:extLst>
                <a:ext uri="{FF2B5EF4-FFF2-40B4-BE49-F238E27FC236}">
                  <a16:creationId xmlns:a16="http://schemas.microsoft.com/office/drawing/2014/main" id="{F8346D86-FBAC-F795-FAC1-50EB28AA9B0C}"/>
                </a:ext>
              </a:extLst>
            </p:cNvPr>
            <p:cNvGrpSpPr/>
            <p:nvPr/>
          </p:nvGrpSpPr>
          <p:grpSpPr>
            <a:xfrm>
              <a:off x="5503145" y="6142668"/>
              <a:ext cx="86518" cy="612659"/>
              <a:chOff x="5503145" y="6142668"/>
              <a:chExt cx="86518" cy="612659"/>
            </a:xfrm>
            <a:solidFill>
              <a:srgbClr val="4C65AF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86902CD-05B9-5DDE-4B31-DC8822E9294A}"/>
                  </a:ext>
                </a:extLst>
              </p:cNvPr>
              <p:cNvSpPr/>
              <p:nvPr/>
            </p:nvSpPr>
            <p:spPr>
              <a:xfrm>
                <a:off x="5503145" y="614266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47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3FF60B7-CD2A-6B56-F2E0-503BFD1B50CB}"/>
                  </a:ext>
                </a:extLst>
              </p:cNvPr>
              <p:cNvSpPr/>
              <p:nvPr/>
            </p:nvSpPr>
            <p:spPr>
              <a:xfrm>
                <a:off x="5503160" y="6318058"/>
                <a:ext cx="86503" cy="86503"/>
              </a:xfrm>
              <a:custGeom>
                <a:avLst/>
                <a:gdLst>
                  <a:gd name="connsiteX0" fmla="*/ 86503 w 86503"/>
                  <a:gd name="connsiteY0" fmla="*/ 43252 h 86503"/>
                  <a:gd name="connsiteX1" fmla="*/ 43252 w 86503"/>
                  <a:gd name="connsiteY1" fmla="*/ 86503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3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3" y="43252"/>
                    </a:moveTo>
                    <a:cubicBezTo>
                      <a:pt x="86503" y="67139"/>
                      <a:pt x="67139" y="86503"/>
                      <a:pt x="43252" y="86503"/>
                    </a:cubicBezTo>
                    <a:cubicBezTo>
                      <a:pt x="19364" y="86503"/>
                      <a:pt x="0" y="67139"/>
                      <a:pt x="0" y="43252"/>
                    </a:cubicBezTo>
                    <a:cubicBezTo>
                      <a:pt x="0" y="19364"/>
                      <a:pt x="19364" y="0"/>
                      <a:pt x="43252" y="0"/>
                    </a:cubicBezTo>
                    <a:cubicBezTo>
                      <a:pt x="67139" y="0"/>
                      <a:pt x="86503" y="19364"/>
                      <a:pt x="86503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AB7E9E6-7365-C840-10E1-74659454E6D1}"/>
                  </a:ext>
                </a:extLst>
              </p:cNvPr>
              <p:cNvSpPr/>
              <p:nvPr/>
            </p:nvSpPr>
            <p:spPr>
              <a:xfrm>
                <a:off x="5503160" y="649343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7" y="0"/>
                      <a:pt x="43252" y="0"/>
                    </a:cubicBezTo>
                    <a:cubicBezTo>
                      <a:pt x="67132" y="15"/>
                      <a:pt x="86489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CFE09ED-17FE-7438-BD7B-F2D6276F3780}"/>
                  </a:ext>
                </a:extLst>
              </p:cNvPr>
              <p:cNvSpPr/>
              <p:nvPr/>
            </p:nvSpPr>
            <p:spPr>
              <a:xfrm>
                <a:off x="5503160" y="666882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7" y="0"/>
                      <a:pt x="43252" y="0"/>
                    </a:cubicBezTo>
                    <a:cubicBezTo>
                      <a:pt x="67132" y="0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7" name="Graphic 6">
            <a:extLst>
              <a:ext uri="{FF2B5EF4-FFF2-40B4-BE49-F238E27FC236}">
                <a16:creationId xmlns:a16="http://schemas.microsoft.com/office/drawing/2014/main" id="{EE52D58F-A402-6C6B-C3C1-DB0B210DFD2A}"/>
              </a:ext>
            </a:extLst>
          </p:cNvPr>
          <p:cNvGrpSpPr/>
          <p:nvPr/>
        </p:nvGrpSpPr>
        <p:grpSpPr>
          <a:xfrm>
            <a:off x="4933409" y="5945143"/>
            <a:ext cx="1205402" cy="912856"/>
            <a:chOff x="3771359" y="5945143"/>
            <a:chExt cx="1205402" cy="912856"/>
          </a:xfrm>
          <a:solidFill>
            <a:srgbClr val="ECB52B"/>
          </a:solidFill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05E311-E655-774E-D590-3EF64B9EE332}"/>
                </a:ext>
              </a:extLst>
            </p:cNvPr>
            <p:cNvSpPr/>
            <p:nvPr/>
          </p:nvSpPr>
          <p:spPr>
            <a:xfrm>
              <a:off x="3771359" y="5945143"/>
              <a:ext cx="1205402" cy="912856"/>
            </a:xfrm>
            <a:custGeom>
              <a:avLst/>
              <a:gdLst>
                <a:gd name="connsiteX0" fmla="*/ 1205402 w 1205402"/>
                <a:gd name="connsiteY0" fmla="*/ 602549 h 912856"/>
                <a:gd name="connsiteX1" fmla="*/ 1205402 w 1205402"/>
                <a:gd name="connsiteY1" fmla="*/ 912857 h 912856"/>
                <a:gd name="connsiteX2" fmla="*/ 1190221 w 1205402"/>
                <a:gd name="connsiteY2" fmla="*/ 912857 h 912856"/>
                <a:gd name="connsiteX3" fmla="*/ 1190221 w 1205402"/>
                <a:gd name="connsiteY3" fmla="*/ 602549 h 912856"/>
                <a:gd name="connsiteX4" fmla="*/ 602701 w 1205402"/>
                <a:gd name="connsiteY4" fmla="*/ 15181 h 912856"/>
                <a:gd name="connsiteX5" fmla="*/ 15181 w 1205402"/>
                <a:gd name="connsiteY5" fmla="*/ 602549 h 912856"/>
                <a:gd name="connsiteX6" fmla="*/ 15181 w 1205402"/>
                <a:gd name="connsiteY6" fmla="*/ 912857 h 912856"/>
                <a:gd name="connsiteX7" fmla="*/ 0 w 1205402"/>
                <a:gd name="connsiteY7" fmla="*/ 912857 h 912856"/>
                <a:gd name="connsiteX8" fmla="*/ 0 w 1205402"/>
                <a:gd name="connsiteY8" fmla="*/ 602549 h 912856"/>
                <a:gd name="connsiteX9" fmla="*/ 602701 w 1205402"/>
                <a:gd name="connsiteY9" fmla="*/ 0 h 912856"/>
                <a:gd name="connsiteX10" fmla="*/ 1205402 w 1205402"/>
                <a:gd name="connsiteY10" fmla="*/ 602549 h 91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5402" h="912856">
                  <a:moveTo>
                    <a:pt x="1205402" y="602549"/>
                  </a:moveTo>
                  <a:lnTo>
                    <a:pt x="1205402" y="912857"/>
                  </a:lnTo>
                  <a:lnTo>
                    <a:pt x="1190221" y="912857"/>
                  </a:lnTo>
                  <a:lnTo>
                    <a:pt x="1190221" y="602549"/>
                  </a:lnTo>
                  <a:cubicBezTo>
                    <a:pt x="1190221" y="278731"/>
                    <a:pt x="926672" y="15181"/>
                    <a:pt x="602701" y="15181"/>
                  </a:cubicBezTo>
                  <a:cubicBezTo>
                    <a:pt x="278730" y="15181"/>
                    <a:pt x="15181" y="278731"/>
                    <a:pt x="15181" y="602549"/>
                  </a:cubicBezTo>
                  <a:lnTo>
                    <a:pt x="15181" y="912857"/>
                  </a:lnTo>
                  <a:lnTo>
                    <a:pt x="0" y="912857"/>
                  </a:lnTo>
                  <a:lnTo>
                    <a:pt x="0" y="602549"/>
                  </a:lnTo>
                  <a:cubicBezTo>
                    <a:pt x="0" y="270380"/>
                    <a:pt x="270381" y="0"/>
                    <a:pt x="602701" y="0"/>
                  </a:cubicBezTo>
                  <a:cubicBezTo>
                    <a:pt x="935022" y="0"/>
                    <a:pt x="1205402" y="270380"/>
                    <a:pt x="1205402" y="602549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8728C2-CEA2-ABF5-705B-41ECDDF22C8E}"/>
                </a:ext>
              </a:extLst>
            </p:cNvPr>
            <p:cNvSpPr/>
            <p:nvPr/>
          </p:nvSpPr>
          <p:spPr>
            <a:xfrm>
              <a:off x="3872163" y="6077980"/>
              <a:ext cx="1003793" cy="780019"/>
            </a:xfrm>
            <a:custGeom>
              <a:avLst/>
              <a:gdLst>
                <a:gd name="connsiteX0" fmla="*/ 1003793 w 1003793"/>
                <a:gd name="connsiteY0" fmla="*/ 501897 h 780019"/>
                <a:gd name="connsiteX1" fmla="*/ 1003793 w 1003793"/>
                <a:gd name="connsiteY1" fmla="*/ 780020 h 780019"/>
                <a:gd name="connsiteX2" fmla="*/ 988612 w 1003793"/>
                <a:gd name="connsiteY2" fmla="*/ 780020 h 780019"/>
                <a:gd name="connsiteX3" fmla="*/ 988612 w 1003793"/>
                <a:gd name="connsiteY3" fmla="*/ 501897 h 780019"/>
                <a:gd name="connsiteX4" fmla="*/ 501897 w 1003793"/>
                <a:gd name="connsiteY4" fmla="*/ 15181 h 780019"/>
                <a:gd name="connsiteX5" fmla="*/ 15181 w 1003793"/>
                <a:gd name="connsiteY5" fmla="*/ 501897 h 780019"/>
                <a:gd name="connsiteX6" fmla="*/ 15181 w 1003793"/>
                <a:gd name="connsiteY6" fmla="*/ 780020 h 780019"/>
                <a:gd name="connsiteX7" fmla="*/ 0 w 1003793"/>
                <a:gd name="connsiteY7" fmla="*/ 780020 h 780019"/>
                <a:gd name="connsiteX8" fmla="*/ 0 w 1003793"/>
                <a:gd name="connsiteY8" fmla="*/ 501897 h 780019"/>
                <a:gd name="connsiteX9" fmla="*/ 501897 w 1003793"/>
                <a:gd name="connsiteY9" fmla="*/ 0 h 780019"/>
                <a:gd name="connsiteX10" fmla="*/ 1003793 w 1003793"/>
                <a:gd name="connsiteY10" fmla="*/ 501897 h 7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3793" h="780019">
                  <a:moveTo>
                    <a:pt x="1003793" y="501897"/>
                  </a:moveTo>
                  <a:lnTo>
                    <a:pt x="1003793" y="780020"/>
                  </a:lnTo>
                  <a:lnTo>
                    <a:pt x="988612" y="780020"/>
                  </a:lnTo>
                  <a:lnTo>
                    <a:pt x="988612" y="501897"/>
                  </a:lnTo>
                  <a:cubicBezTo>
                    <a:pt x="988612" y="233490"/>
                    <a:pt x="770303" y="15181"/>
                    <a:pt x="501897" y="15181"/>
                  </a:cubicBezTo>
                  <a:cubicBezTo>
                    <a:pt x="233490" y="15181"/>
                    <a:pt x="15181" y="233490"/>
                    <a:pt x="15181" y="501897"/>
                  </a:cubicBezTo>
                  <a:lnTo>
                    <a:pt x="15181" y="780020"/>
                  </a:lnTo>
                  <a:lnTo>
                    <a:pt x="0" y="780020"/>
                  </a:lnTo>
                  <a:lnTo>
                    <a:pt x="0" y="501897"/>
                  </a:lnTo>
                  <a:cubicBezTo>
                    <a:pt x="0" y="225140"/>
                    <a:pt x="225140" y="0"/>
                    <a:pt x="501897" y="0"/>
                  </a:cubicBezTo>
                  <a:cubicBezTo>
                    <a:pt x="778653" y="0"/>
                    <a:pt x="1003793" y="225140"/>
                    <a:pt x="1003793" y="501897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767DB90-CAFA-8EC8-E63D-AD535C9410BB}"/>
                </a:ext>
              </a:extLst>
            </p:cNvPr>
            <p:cNvSpPr/>
            <p:nvPr/>
          </p:nvSpPr>
          <p:spPr>
            <a:xfrm>
              <a:off x="3972816" y="6210817"/>
              <a:ext cx="802487" cy="647182"/>
            </a:xfrm>
            <a:custGeom>
              <a:avLst/>
              <a:gdLst>
                <a:gd name="connsiteX0" fmla="*/ 802488 w 802487"/>
                <a:gd name="connsiteY0" fmla="*/ 401244 h 647182"/>
                <a:gd name="connsiteX1" fmla="*/ 802488 w 802487"/>
                <a:gd name="connsiteY1" fmla="*/ 647183 h 647182"/>
                <a:gd name="connsiteX2" fmla="*/ 787306 w 802487"/>
                <a:gd name="connsiteY2" fmla="*/ 647183 h 647182"/>
                <a:gd name="connsiteX3" fmla="*/ 787306 w 802487"/>
                <a:gd name="connsiteY3" fmla="*/ 401244 h 647182"/>
                <a:gd name="connsiteX4" fmla="*/ 401244 w 802487"/>
                <a:gd name="connsiteY4" fmla="*/ 15181 h 647182"/>
                <a:gd name="connsiteX5" fmla="*/ 15181 w 802487"/>
                <a:gd name="connsiteY5" fmla="*/ 401244 h 647182"/>
                <a:gd name="connsiteX6" fmla="*/ 15181 w 802487"/>
                <a:gd name="connsiteY6" fmla="*/ 647183 h 647182"/>
                <a:gd name="connsiteX7" fmla="*/ 0 w 802487"/>
                <a:gd name="connsiteY7" fmla="*/ 647183 h 647182"/>
                <a:gd name="connsiteX8" fmla="*/ 0 w 802487"/>
                <a:gd name="connsiteY8" fmla="*/ 401244 h 647182"/>
                <a:gd name="connsiteX9" fmla="*/ 401244 w 802487"/>
                <a:gd name="connsiteY9" fmla="*/ 0 h 647182"/>
                <a:gd name="connsiteX10" fmla="*/ 802488 w 802487"/>
                <a:gd name="connsiteY10" fmla="*/ 401244 h 64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487" h="647182">
                  <a:moveTo>
                    <a:pt x="802488" y="401244"/>
                  </a:moveTo>
                  <a:lnTo>
                    <a:pt x="802488" y="647183"/>
                  </a:lnTo>
                  <a:lnTo>
                    <a:pt x="787306" y="647183"/>
                  </a:lnTo>
                  <a:lnTo>
                    <a:pt x="787306" y="401244"/>
                  </a:lnTo>
                  <a:cubicBezTo>
                    <a:pt x="787306" y="188401"/>
                    <a:pt x="614087" y="15181"/>
                    <a:pt x="401244" y="15181"/>
                  </a:cubicBezTo>
                  <a:cubicBezTo>
                    <a:pt x="188401" y="15181"/>
                    <a:pt x="15181" y="188401"/>
                    <a:pt x="15181" y="401244"/>
                  </a:cubicBezTo>
                  <a:lnTo>
                    <a:pt x="15181" y="647183"/>
                  </a:lnTo>
                  <a:lnTo>
                    <a:pt x="0" y="647183"/>
                  </a:lnTo>
                  <a:lnTo>
                    <a:pt x="0" y="401244"/>
                  </a:lnTo>
                  <a:cubicBezTo>
                    <a:pt x="0" y="180051"/>
                    <a:pt x="180051" y="0"/>
                    <a:pt x="401244" y="0"/>
                  </a:cubicBezTo>
                  <a:cubicBezTo>
                    <a:pt x="622437" y="0"/>
                    <a:pt x="802488" y="180051"/>
                    <a:pt x="802488" y="401244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6DEC9B7-98D1-F0F1-07E7-32895C71854A}"/>
                </a:ext>
              </a:extLst>
            </p:cNvPr>
            <p:cNvSpPr/>
            <p:nvPr/>
          </p:nvSpPr>
          <p:spPr>
            <a:xfrm>
              <a:off x="4073620" y="6343654"/>
              <a:ext cx="600879" cy="514345"/>
            </a:xfrm>
            <a:custGeom>
              <a:avLst/>
              <a:gdLst>
                <a:gd name="connsiteX0" fmla="*/ 600879 w 600879"/>
                <a:gd name="connsiteY0" fmla="*/ 300592 h 514345"/>
                <a:gd name="connsiteX1" fmla="*/ 600879 w 600879"/>
                <a:gd name="connsiteY1" fmla="*/ 514345 h 514345"/>
                <a:gd name="connsiteX2" fmla="*/ 585698 w 600879"/>
                <a:gd name="connsiteY2" fmla="*/ 514345 h 514345"/>
                <a:gd name="connsiteX3" fmla="*/ 585698 w 600879"/>
                <a:gd name="connsiteY3" fmla="*/ 300592 h 514345"/>
                <a:gd name="connsiteX4" fmla="*/ 300440 w 600879"/>
                <a:gd name="connsiteY4" fmla="*/ 15181 h 514345"/>
                <a:gd name="connsiteX5" fmla="*/ 15181 w 600879"/>
                <a:gd name="connsiteY5" fmla="*/ 300592 h 514345"/>
                <a:gd name="connsiteX6" fmla="*/ 15181 w 600879"/>
                <a:gd name="connsiteY6" fmla="*/ 514345 h 514345"/>
                <a:gd name="connsiteX7" fmla="*/ 0 w 600879"/>
                <a:gd name="connsiteY7" fmla="*/ 514345 h 514345"/>
                <a:gd name="connsiteX8" fmla="*/ 0 w 600879"/>
                <a:gd name="connsiteY8" fmla="*/ 300592 h 514345"/>
                <a:gd name="connsiteX9" fmla="*/ 300440 w 600879"/>
                <a:gd name="connsiteY9" fmla="*/ 0 h 514345"/>
                <a:gd name="connsiteX10" fmla="*/ 600879 w 600879"/>
                <a:gd name="connsiteY10" fmla="*/ 300592 h 51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0879" h="514345">
                  <a:moveTo>
                    <a:pt x="600879" y="300592"/>
                  </a:moveTo>
                  <a:lnTo>
                    <a:pt x="600879" y="514345"/>
                  </a:lnTo>
                  <a:lnTo>
                    <a:pt x="585698" y="514345"/>
                  </a:lnTo>
                  <a:lnTo>
                    <a:pt x="585698" y="300592"/>
                  </a:lnTo>
                  <a:cubicBezTo>
                    <a:pt x="585698" y="143160"/>
                    <a:pt x="457719" y="15181"/>
                    <a:pt x="300440" y="15181"/>
                  </a:cubicBezTo>
                  <a:cubicBezTo>
                    <a:pt x="143161" y="15181"/>
                    <a:pt x="15181" y="143160"/>
                    <a:pt x="15181" y="300592"/>
                  </a:cubicBezTo>
                  <a:lnTo>
                    <a:pt x="15181" y="514345"/>
                  </a:lnTo>
                  <a:lnTo>
                    <a:pt x="0" y="514345"/>
                  </a:lnTo>
                  <a:lnTo>
                    <a:pt x="0" y="300592"/>
                  </a:lnTo>
                  <a:cubicBezTo>
                    <a:pt x="0" y="134811"/>
                    <a:pt x="134811" y="0"/>
                    <a:pt x="300440" y="0"/>
                  </a:cubicBezTo>
                  <a:cubicBezTo>
                    <a:pt x="466069" y="0"/>
                    <a:pt x="600879" y="134811"/>
                    <a:pt x="600879" y="300592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03C9C89-2F07-BF3A-4D84-60144409717A}"/>
                </a:ext>
              </a:extLst>
            </p:cNvPr>
            <p:cNvSpPr/>
            <p:nvPr/>
          </p:nvSpPr>
          <p:spPr>
            <a:xfrm>
              <a:off x="4174273" y="6476491"/>
              <a:ext cx="399574" cy="381508"/>
            </a:xfrm>
            <a:custGeom>
              <a:avLst/>
              <a:gdLst>
                <a:gd name="connsiteX0" fmla="*/ 399574 w 399574"/>
                <a:gd name="connsiteY0" fmla="*/ 199787 h 381508"/>
                <a:gd name="connsiteX1" fmla="*/ 399574 w 399574"/>
                <a:gd name="connsiteY1" fmla="*/ 381508 h 381508"/>
                <a:gd name="connsiteX2" fmla="*/ 384393 w 399574"/>
                <a:gd name="connsiteY2" fmla="*/ 381508 h 381508"/>
                <a:gd name="connsiteX3" fmla="*/ 384393 w 399574"/>
                <a:gd name="connsiteY3" fmla="*/ 199787 h 381508"/>
                <a:gd name="connsiteX4" fmla="*/ 199787 w 399574"/>
                <a:gd name="connsiteY4" fmla="*/ 15181 h 381508"/>
                <a:gd name="connsiteX5" fmla="*/ 15181 w 399574"/>
                <a:gd name="connsiteY5" fmla="*/ 199787 h 381508"/>
                <a:gd name="connsiteX6" fmla="*/ 15181 w 399574"/>
                <a:gd name="connsiteY6" fmla="*/ 381508 h 381508"/>
                <a:gd name="connsiteX7" fmla="*/ 0 w 399574"/>
                <a:gd name="connsiteY7" fmla="*/ 381508 h 381508"/>
                <a:gd name="connsiteX8" fmla="*/ 0 w 399574"/>
                <a:gd name="connsiteY8" fmla="*/ 199787 h 381508"/>
                <a:gd name="connsiteX9" fmla="*/ 199787 w 399574"/>
                <a:gd name="connsiteY9" fmla="*/ 0 h 381508"/>
                <a:gd name="connsiteX10" fmla="*/ 399574 w 399574"/>
                <a:gd name="connsiteY10" fmla="*/ 199787 h 38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574" h="381508">
                  <a:moveTo>
                    <a:pt x="399574" y="199787"/>
                  </a:moveTo>
                  <a:lnTo>
                    <a:pt x="399574" y="381508"/>
                  </a:lnTo>
                  <a:lnTo>
                    <a:pt x="384393" y="381508"/>
                  </a:lnTo>
                  <a:lnTo>
                    <a:pt x="384393" y="199787"/>
                  </a:lnTo>
                  <a:cubicBezTo>
                    <a:pt x="384393" y="98072"/>
                    <a:pt x="301503" y="15181"/>
                    <a:pt x="199787" y="15181"/>
                  </a:cubicBezTo>
                  <a:cubicBezTo>
                    <a:pt x="97920" y="15181"/>
                    <a:pt x="15181" y="98072"/>
                    <a:pt x="15181" y="199787"/>
                  </a:cubicBezTo>
                  <a:lnTo>
                    <a:pt x="15181" y="381508"/>
                  </a:lnTo>
                  <a:lnTo>
                    <a:pt x="0" y="381508"/>
                  </a:lnTo>
                  <a:lnTo>
                    <a:pt x="0" y="199787"/>
                  </a:lnTo>
                  <a:cubicBezTo>
                    <a:pt x="0" y="89722"/>
                    <a:pt x="89570" y="0"/>
                    <a:pt x="199787" y="0"/>
                  </a:cubicBezTo>
                  <a:cubicBezTo>
                    <a:pt x="309852" y="0"/>
                    <a:pt x="399574" y="89722"/>
                    <a:pt x="399574" y="199787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994B759-2EEC-DD91-9E35-8D0E778CE691}"/>
                </a:ext>
              </a:extLst>
            </p:cNvPr>
            <p:cNvSpPr/>
            <p:nvPr/>
          </p:nvSpPr>
          <p:spPr>
            <a:xfrm>
              <a:off x="4274926" y="6624662"/>
              <a:ext cx="198117" cy="233337"/>
            </a:xfrm>
            <a:custGeom>
              <a:avLst/>
              <a:gdLst>
                <a:gd name="connsiteX0" fmla="*/ 198117 w 198117"/>
                <a:gd name="connsiteY0" fmla="*/ 98982 h 233337"/>
                <a:gd name="connsiteX1" fmla="*/ 198117 w 198117"/>
                <a:gd name="connsiteY1" fmla="*/ 233338 h 233337"/>
                <a:gd name="connsiteX2" fmla="*/ 182936 w 198117"/>
                <a:gd name="connsiteY2" fmla="*/ 233338 h 233337"/>
                <a:gd name="connsiteX3" fmla="*/ 182936 w 198117"/>
                <a:gd name="connsiteY3" fmla="*/ 98982 h 233337"/>
                <a:gd name="connsiteX4" fmla="*/ 99134 w 198117"/>
                <a:gd name="connsiteY4" fmla="*/ 15181 h 233337"/>
                <a:gd name="connsiteX5" fmla="*/ 15181 w 198117"/>
                <a:gd name="connsiteY5" fmla="*/ 98982 h 233337"/>
                <a:gd name="connsiteX6" fmla="*/ 15181 w 198117"/>
                <a:gd name="connsiteY6" fmla="*/ 233338 h 233337"/>
                <a:gd name="connsiteX7" fmla="*/ 0 w 198117"/>
                <a:gd name="connsiteY7" fmla="*/ 233338 h 233337"/>
                <a:gd name="connsiteX8" fmla="*/ 0 w 198117"/>
                <a:gd name="connsiteY8" fmla="*/ 98982 h 233337"/>
                <a:gd name="connsiteX9" fmla="*/ 99134 w 198117"/>
                <a:gd name="connsiteY9" fmla="*/ 0 h 233337"/>
                <a:gd name="connsiteX10" fmla="*/ 198117 w 198117"/>
                <a:gd name="connsiteY10" fmla="*/ 98982 h 2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8117" h="233337">
                  <a:moveTo>
                    <a:pt x="198117" y="98982"/>
                  </a:moveTo>
                  <a:lnTo>
                    <a:pt x="198117" y="233338"/>
                  </a:lnTo>
                  <a:lnTo>
                    <a:pt x="182936" y="233338"/>
                  </a:lnTo>
                  <a:lnTo>
                    <a:pt x="182936" y="98982"/>
                  </a:lnTo>
                  <a:cubicBezTo>
                    <a:pt x="182936" y="52679"/>
                    <a:pt x="145438" y="15181"/>
                    <a:pt x="99134" y="15181"/>
                  </a:cubicBezTo>
                  <a:cubicBezTo>
                    <a:pt x="52831" y="15181"/>
                    <a:pt x="15181" y="52679"/>
                    <a:pt x="15181" y="98982"/>
                  </a:cubicBezTo>
                  <a:lnTo>
                    <a:pt x="15181" y="233338"/>
                  </a:lnTo>
                  <a:lnTo>
                    <a:pt x="0" y="233338"/>
                  </a:lnTo>
                  <a:lnTo>
                    <a:pt x="0" y="98982"/>
                  </a:lnTo>
                  <a:cubicBezTo>
                    <a:pt x="0" y="44329"/>
                    <a:pt x="44481" y="0"/>
                    <a:pt x="99134" y="0"/>
                  </a:cubicBezTo>
                  <a:cubicBezTo>
                    <a:pt x="153788" y="0"/>
                    <a:pt x="198117" y="44329"/>
                    <a:pt x="198117" y="98982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4" name="Graphic 6">
            <a:extLst>
              <a:ext uri="{FF2B5EF4-FFF2-40B4-BE49-F238E27FC236}">
                <a16:creationId xmlns:a16="http://schemas.microsoft.com/office/drawing/2014/main" id="{D14B9BFD-6499-0997-52BC-F4C9FC641494}"/>
              </a:ext>
            </a:extLst>
          </p:cNvPr>
          <p:cNvGrpSpPr/>
          <p:nvPr/>
        </p:nvGrpSpPr>
        <p:grpSpPr>
          <a:xfrm>
            <a:off x="1960013" y="449527"/>
            <a:ext cx="953390" cy="311446"/>
            <a:chOff x="797963" y="449527"/>
            <a:chExt cx="953390" cy="311446"/>
          </a:xfrm>
          <a:solidFill>
            <a:srgbClr val="96B7FC"/>
          </a:solidFill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A1D9784-B446-8DDD-D289-39678470FE63}"/>
                </a:ext>
              </a:extLst>
            </p:cNvPr>
            <p:cNvSpPr/>
            <p:nvPr/>
          </p:nvSpPr>
          <p:spPr>
            <a:xfrm>
              <a:off x="797963" y="449527"/>
              <a:ext cx="201122" cy="311446"/>
            </a:xfrm>
            <a:custGeom>
              <a:avLst/>
              <a:gdLst>
                <a:gd name="connsiteX0" fmla="*/ 0 w 201122"/>
                <a:gd name="connsiteY0" fmla="*/ 311446 h 311446"/>
                <a:gd name="connsiteX1" fmla="*/ 0 w 201122"/>
                <a:gd name="connsiteY1" fmla="*/ 226400 h 311446"/>
                <a:gd name="connsiteX2" fmla="*/ 91362 w 201122"/>
                <a:gd name="connsiteY2" fmla="*/ 155731 h 311446"/>
                <a:gd name="connsiteX3" fmla="*/ 0 w 201122"/>
                <a:gd name="connsiteY3" fmla="*/ 85046 h 311446"/>
                <a:gd name="connsiteX4" fmla="*/ 0 w 201122"/>
                <a:gd name="connsiteY4" fmla="*/ 0 h 311446"/>
                <a:gd name="connsiteX5" fmla="*/ 201123 w 201122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22" h="311446">
                  <a:moveTo>
                    <a:pt x="0" y="311446"/>
                  </a:moveTo>
                  <a:lnTo>
                    <a:pt x="0" y="226400"/>
                  </a:lnTo>
                  <a:lnTo>
                    <a:pt x="91362" y="155731"/>
                  </a:lnTo>
                  <a:lnTo>
                    <a:pt x="0" y="85046"/>
                  </a:lnTo>
                  <a:lnTo>
                    <a:pt x="0" y="0"/>
                  </a:lnTo>
                  <a:lnTo>
                    <a:pt x="201123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A43135A-2AB0-8F2E-9256-B1F1768839CB}"/>
                </a:ext>
              </a:extLst>
            </p:cNvPr>
            <p:cNvSpPr/>
            <p:nvPr/>
          </p:nvSpPr>
          <p:spPr>
            <a:xfrm>
              <a:off x="1046786" y="449527"/>
              <a:ext cx="201259" cy="311446"/>
            </a:xfrm>
            <a:custGeom>
              <a:avLst/>
              <a:gdLst>
                <a:gd name="connsiteX0" fmla="*/ 0 w 201259"/>
                <a:gd name="connsiteY0" fmla="*/ 311446 h 311446"/>
                <a:gd name="connsiteX1" fmla="*/ 0 w 201259"/>
                <a:gd name="connsiteY1" fmla="*/ 226400 h 311446"/>
                <a:gd name="connsiteX2" fmla="*/ 91498 w 201259"/>
                <a:gd name="connsiteY2" fmla="*/ 155731 h 311446"/>
                <a:gd name="connsiteX3" fmla="*/ 0 w 201259"/>
                <a:gd name="connsiteY3" fmla="*/ 84925 h 311446"/>
                <a:gd name="connsiteX4" fmla="*/ 0 w 201259"/>
                <a:gd name="connsiteY4" fmla="*/ 0 h 311446"/>
                <a:gd name="connsiteX5" fmla="*/ 201260 w 201259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59" h="311446">
                  <a:moveTo>
                    <a:pt x="0" y="311446"/>
                  </a:moveTo>
                  <a:lnTo>
                    <a:pt x="0" y="226400"/>
                  </a:lnTo>
                  <a:lnTo>
                    <a:pt x="91498" y="155731"/>
                  </a:lnTo>
                  <a:lnTo>
                    <a:pt x="0" y="84925"/>
                  </a:lnTo>
                  <a:lnTo>
                    <a:pt x="0" y="0"/>
                  </a:lnTo>
                  <a:lnTo>
                    <a:pt x="201260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800527B-35D5-52BA-BCEF-8A594E81EB31}"/>
                </a:ext>
              </a:extLst>
            </p:cNvPr>
            <p:cNvSpPr/>
            <p:nvPr/>
          </p:nvSpPr>
          <p:spPr>
            <a:xfrm>
              <a:off x="1301257" y="449527"/>
              <a:ext cx="201259" cy="311446"/>
            </a:xfrm>
            <a:custGeom>
              <a:avLst/>
              <a:gdLst>
                <a:gd name="connsiteX0" fmla="*/ 0 w 201259"/>
                <a:gd name="connsiteY0" fmla="*/ 311446 h 311446"/>
                <a:gd name="connsiteX1" fmla="*/ 0 w 201259"/>
                <a:gd name="connsiteY1" fmla="*/ 226400 h 311446"/>
                <a:gd name="connsiteX2" fmla="*/ 91498 w 201259"/>
                <a:gd name="connsiteY2" fmla="*/ 155731 h 311446"/>
                <a:gd name="connsiteX3" fmla="*/ 0 w 201259"/>
                <a:gd name="connsiteY3" fmla="*/ 84925 h 311446"/>
                <a:gd name="connsiteX4" fmla="*/ 0 w 201259"/>
                <a:gd name="connsiteY4" fmla="*/ 0 h 311446"/>
                <a:gd name="connsiteX5" fmla="*/ 201260 w 201259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59" h="311446">
                  <a:moveTo>
                    <a:pt x="0" y="311446"/>
                  </a:moveTo>
                  <a:lnTo>
                    <a:pt x="0" y="226400"/>
                  </a:lnTo>
                  <a:lnTo>
                    <a:pt x="91498" y="155731"/>
                  </a:lnTo>
                  <a:lnTo>
                    <a:pt x="0" y="84925"/>
                  </a:lnTo>
                  <a:lnTo>
                    <a:pt x="0" y="0"/>
                  </a:lnTo>
                  <a:lnTo>
                    <a:pt x="201260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79B6060-9AA5-D7E2-9134-E6713B52A8DC}"/>
                </a:ext>
              </a:extLst>
            </p:cNvPr>
            <p:cNvSpPr/>
            <p:nvPr/>
          </p:nvSpPr>
          <p:spPr>
            <a:xfrm>
              <a:off x="1550216" y="449527"/>
              <a:ext cx="201138" cy="311446"/>
            </a:xfrm>
            <a:custGeom>
              <a:avLst/>
              <a:gdLst>
                <a:gd name="connsiteX0" fmla="*/ 0 w 201138"/>
                <a:gd name="connsiteY0" fmla="*/ 311446 h 311446"/>
                <a:gd name="connsiteX1" fmla="*/ 0 w 201138"/>
                <a:gd name="connsiteY1" fmla="*/ 226400 h 311446"/>
                <a:gd name="connsiteX2" fmla="*/ 91498 w 201138"/>
                <a:gd name="connsiteY2" fmla="*/ 155731 h 311446"/>
                <a:gd name="connsiteX3" fmla="*/ 0 w 201138"/>
                <a:gd name="connsiteY3" fmla="*/ 84925 h 311446"/>
                <a:gd name="connsiteX4" fmla="*/ 0 w 201138"/>
                <a:gd name="connsiteY4" fmla="*/ 0 h 311446"/>
                <a:gd name="connsiteX5" fmla="*/ 201138 w 201138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8" h="311446">
                  <a:moveTo>
                    <a:pt x="0" y="311446"/>
                  </a:moveTo>
                  <a:lnTo>
                    <a:pt x="0" y="226400"/>
                  </a:lnTo>
                  <a:lnTo>
                    <a:pt x="91498" y="155731"/>
                  </a:lnTo>
                  <a:lnTo>
                    <a:pt x="0" y="84925"/>
                  </a:lnTo>
                  <a:lnTo>
                    <a:pt x="0" y="0"/>
                  </a:lnTo>
                  <a:lnTo>
                    <a:pt x="201138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9" name="Graphic 6">
            <a:extLst>
              <a:ext uri="{FF2B5EF4-FFF2-40B4-BE49-F238E27FC236}">
                <a16:creationId xmlns:a16="http://schemas.microsoft.com/office/drawing/2014/main" id="{C15F98D0-09CA-7234-CDE8-F79021FB8A85}"/>
              </a:ext>
            </a:extLst>
          </p:cNvPr>
          <p:cNvGrpSpPr/>
          <p:nvPr/>
        </p:nvGrpSpPr>
        <p:grpSpPr>
          <a:xfrm>
            <a:off x="1664219" y="6343654"/>
            <a:ext cx="811809" cy="346029"/>
            <a:chOff x="502169" y="6343654"/>
            <a:chExt cx="811809" cy="346029"/>
          </a:xfrm>
          <a:solidFill>
            <a:srgbClr val="96B7FC"/>
          </a:solidFill>
        </p:grpSpPr>
        <p:grpSp>
          <p:nvGrpSpPr>
            <p:cNvPr id="170" name="Graphic 6">
              <a:extLst>
                <a:ext uri="{FF2B5EF4-FFF2-40B4-BE49-F238E27FC236}">
                  <a16:creationId xmlns:a16="http://schemas.microsoft.com/office/drawing/2014/main" id="{B68094CB-D4D0-DDDE-58F2-AFE3740BDCCC}"/>
                </a:ext>
              </a:extLst>
            </p:cNvPr>
            <p:cNvGrpSpPr/>
            <p:nvPr/>
          </p:nvGrpSpPr>
          <p:grpSpPr>
            <a:xfrm>
              <a:off x="502169" y="6651275"/>
              <a:ext cx="499831" cy="38408"/>
              <a:chOff x="502169" y="6651275"/>
              <a:chExt cx="499831" cy="38408"/>
            </a:xfrm>
            <a:solidFill>
              <a:srgbClr val="96B7FC"/>
            </a:solidFill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7D1B6C5D-3468-F29B-E7F3-6F89280A7EF4}"/>
                  </a:ext>
                </a:extLst>
              </p:cNvPr>
              <p:cNvSpPr/>
              <p:nvPr/>
            </p:nvSpPr>
            <p:spPr>
              <a:xfrm>
                <a:off x="502169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16" y="38409"/>
                      <a:pt x="19204" y="38409"/>
                    </a:cubicBezTo>
                    <a:cubicBezTo>
                      <a:pt x="8593" y="38409"/>
                      <a:pt x="0" y="29816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AA4ACBB-E52B-7D79-E0EA-203886337729}"/>
                  </a:ext>
                </a:extLst>
              </p:cNvPr>
              <p:cNvSpPr/>
              <p:nvPr/>
            </p:nvSpPr>
            <p:spPr>
              <a:xfrm>
                <a:off x="655972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01" y="38409"/>
                      <a:pt x="19204" y="38409"/>
                    </a:cubicBezTo>
                    <a:cubicBezTo>
                      <a:pt x="8608" y="38409"/>
                      <a:pt x="0" y="29816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CF55485-A839-46A7-35FF-EDA2B069415F}"/>
                  </a:ext>
                </a:extLst>
              </p:cNvPr>
              <p:cNvSpPr/>
              <p:nvPr/>
            </p:nvSpPr>
            <p:spPr>
              <a:xfrm>
                <a:off x="809775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16" y="38409"/>
                      <a:pt x="19204" y="38409"/>
                    </a:cubicBezTo>
                    <a:cubicBezTo>
                      <a:pt x="8593" y="38409"/>
                      <a:pt x="0" y="29816"/>
                      <a:pt x="0" y="19205"/>
                    </a:cubicBezTo>
                    <a:cubicBezTo>
                      <a:pt x="0" y="8593"/>
                      <a:pt x="8608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9F8C99BD-E7AA-A8F8-901F-A750CBEE56CD}"/>
                  </a:ext>
                </a:extLst>
              </p:cNvPr>
              <p:cNvSpPr/>
              <p:nvPr/>
            </p:nvSpPr>
            <p:spPr>
              <a:xfrm>
                <a:off x="963592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01" y="38409"/>
                      <a:pt x="19204" y="38409"/>
                    </a:cubicBezTo>
                    <a:cubicBezTo>
                      <a:pt x="8593" y="38409"/>
                      <a:pt x="0" y="29816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1" name="Graphic 6">
              <a:extLst>
                <a:ext uri="{FF2B5EF4-FFF2-40B4-BE49-F238E27FC236}">
                  <a16:creationId xmlns:a16="http://schemas.microsoft.com/office/drawing/2014/main" id="{0C2F6606-21C1-B586-9374-F975E53F0ABD}"/>
                </a:ext>
              </a:extLst>
            </p:cNvPr>
            <p:cNvGrpSpPr/>
            <p:nvPr/>
          </p:nvGrpSpPr>
          <p:grpSpPr>
            <a:xfrm>
              <a:off x="502169" y="6497457"/>
              <a:ext cx="499831" cy="38423"/>
              <a:chOff x="502169" y="6497457"/>
              <a:chExt cx="499831" cy="38423"/>
            </a:xfrm>
            <a:solidFill>
              <a:srgbClr val="96B7FC"/>
            </a:solidFill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FB31E18-3A99-ECF9-1F73-F06BFFA1C4E7}"/>
                  </a:ext>
                </a:extLst>
              </p:cNvPr>
              <p:cNvSpPr/>
              <p:nvPr/>
            </p:nvSpPr>
            <p:spPr>
              <a:xfrm>
                <a:off x="502169" y="6497457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4 h 38408"/>
                  <a:gd name="connsiteX2" fmla="*/ 19204 w 38408"/>
                  <a:gd name="connsiteY2" fmla="*/ 38409 h 38408"/>
                  <a:gd name="connsiteX3" fmla="*/ 0 w 38408"/>
                  <a:gd name="connsiteY3" fmla="*/ 19204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2"/>
                      <a:pt x="38409" y="19204"/>
                    </a:cubicBezTo>
                    <a:cubicBezTo>
                      <a:pt x="38409" y="29816"/>
                      <a:pt x="29816" y="38409"/>
                      <a:pt x="19204" y="38409"/>
                    </a:cubicBezTo>
                    <a:cubicBezTo>
                      <a:pt x="8593" y="38409"/>
                      <a:pt x="0" y="29816"/>
                      <a:pt x="0" y="19204"/>
                    </a:cubicBezTo>
                    <a:cubicBezTo>
                      <a:pt x="0" y="8592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160818D3-3242-A3BE-3792-C7EB02787163}"/>
                  </a:ext>
                </a:extLst>
              </p:cNvPr>
              <p:cNvSpPr/>
              <p:nvPr/>
            </p:nvSpPr>
            <p:spPr>
              <a:xfrm>
                <a:off x="655972" y="6497472"/>
                <a:ext cx="38408" cy="38408"/>
              </a:xfrm>
              <a:custGeom>
                <a:avLst/>
                <a:gdLst>
                  <a:gd name="connsiteX0" fmla="*/ 38409 w 38408"/>
                  <a:gd name="connsiteY0" fmla="*/ 19204 h 38408"/>
                  <a:gd name="connsiteX1" fmla="*/ 19204 w 38408"/>
                  <a:gd name="connsiteY1" fmla="*/ 38409 h 38408"/>
                  <a:gd name="connsiteX2" fmla="*/ 0 w 38408"/>
                  <a:gd name="connsiteY2" fmla="*/ 19204 h 38408"/>
                  <a:gd name="connsiteX3" fmla="*/ 19204 w 38408"/>
                  <a:gd name="connsiteY3" fmla="*/ 0 h 38408"/>
                  <a:gd name="connsiteX4" fmla="*/ 38409 w 38408"/>
                  <a:gd name="connsiteY4" fmla="*/ 19204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38409" y="19204"/>
                    </a:moveTo>
                    <a:cubicBezTo>
                      <a:pt x="38409" y="29811"/>
                      <a:pt x="29811" y="38409"/>
                      <a:pt x="19204" y="38409"/>
                    </a:cubicBezTo>
                    <a:cubicBezTo>
                      <a:pt x="8598" y="38409"/>
                      <a:pt x="0" y="29811"/>
                      <a:pt x="0" y="19204"/>
                    </a:cubicBezTo>
                    <a:cubicBezTo>
                      <a:pt x="0" y="8598"/>
                      <a:pt x="8598" y="0"/>
                      <a:pt x="19204" y="0"/>
                    </a:cubicBezTo>
                    <a:cubicBezTo>
                      <a:pt x="29811" y="0"/>
                      <a:pt x="38409" y="8598"/>
                      <a:pt x="38409" y="19204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D7606B3-D346-F159-F3FE-E0E534237174}"/>
                  </a:ext>
                </a:extLst>
              </p:cNvPr>
              <p:cNvSpPr/>
              <p:nvPr/>
            </p:nvSpPr>
            <p:spPr>
              <a:xfrm>
                <a:off x="809775" y="6497472"/>
                <a:ext cx="38408" cy="38408"/>
              </a:xfrm>
              <a:custGeom>
                <a:avLst/>
                <a:gdLst>
                  <a:gd name="connsiteX0" fmla="*/ 38409 w 38408"/>
                  <a:gd name="connsiteY0" fmla="*/ 19204 h 38408"/>
                  <a:gd name="connsiteX1" fmla="*/ 19204 w 38408"/>
                  <a:gd name="connsiteY1" fmla="*/ 38409 h 38408"/>
                  <a:gd name="connsiteX2" fmla="*/ 0 w 38408"/>
                  <a:gd name="connsiteY2" fmla="*/ 19204 h 38408"/>
                  <a:gd name="connsiteX3" fmla="*/ 19204 w 38408"/>
                  <a:gd name="connsiteY3" fmla="*/ 0 h 38408"/>
                  <a:gd name="connsiteX4" fmla="*/ 38409 w 38408"/>
                  <a:gd name="connsiteY4" fmla="*/ 19204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38409" y="19204"/>
                    </a:moveTo>
                    <a:cubicBezTo>
                      <a:pt x="38409" y="29811"/>
                      <a:pt x="29811" y="38409"/>
                      <a:pt x="19204" y="38409"/>
                    </a:cubicBezTo>
                    <a:cubicBezTo>
                      <a:pt x="8598" y="38409"/>
                      <a:pt x="0" y="29811"/>
                      <a:pt x="0" y="19204"/>
                    </a:cubicBezTo>
                    <a:cubicBezTo>
                      <a:pt x="0" y="8598"/>
                      <a:pt x="8598" y="0"/>
                      <a:pt x="19204" y="0"/>
                    </a:cubicBezTo>
                    <a:cubicBezTo>
                      <a:pt x="29811" y="0"/>
                      <a:pt x="38409" y="8598"/>
                      <a:pt x="38409" y="19204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7344A23-27E3-C3A5-17E4-AD3935CD5334}"/>
                  </a:ext>
                </a:extLst>
              </p:cNvPr>
              <p:cNvSpPr/>
              <p:nvPr/>
            </p:nvSpPr>
            <p:spPr>
              <a:xfrm>
                <a:off x="963592" y="6497457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4 h 38408"/>
                  <a:gd name="connsiteX2" fmla="*/ 19204 w 38408"/>
                  <a:gd name="connsiteY2" fmla="*/ 38409 h 38408"/>
                  <a:gd name="connsiteX3" fmla="*/ 0 w 38408"/>
                  <a:gd name="connsiteY3" fmla="*/ 19204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2"/>
                      <a:pt x="38409" y="19204"/>
                    </a:cubicBezTo>
                    <a:cubicBezTo>
                      <a:pt x="38409" y="29816"/>
                      <a:pt x="29801" y="38409"/>
                      <a:pt x="19204" y="38409"/>
                    </a:cubicBezTo>
                    <a:cubicBezTo>
                      <a:pt x="8593" y="38409"/>
                      <a:pt x="0" y="29816"/>
                      <a:pt x="0" y="19204"/>
                    </a:cubicBezTo>
                    <a:cubicBezTo>
                      <a:pt x="0" y="8592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Graphic 6">
              <a:extLst>
                <a:ext uri="{FF2B5EF4-FFF2-40B4-BE49-F238E27FC236}">
                  <a16:creationId xmlns:a16="http://schemas.microsoft.com/office/drawing/2014/main" id="{721BEE4B-144A-1EAF-030D-49F6F9C63AB7}"/>
                </a:ext>
              </a:extLst>
            </p:cNvPr>
            <p:cNvGrpSpPr/>
            <p:nvPr/>
          </p:nvGrpSpPr>
          <p:grpSpPr>
            <a:xfrm>
              <a:off x="502169" y="6343654"/>
              <a:ext cx="499831" cy="38408"/>
              <a:chOff x="502169" y="6343654"/>
              <a:chExt cx="499831" cy="38408"/>
            </a:xfrm>
            <a:solidFill>
              <a:srgbClr val="96B7FC"/>
            </a:solidFill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3218E31-F44A-AAB8-C7A0-6094E3E5E355}"/>
                  </a:ext>
                </a:extLst>
              </p:cNvPr>
              <p:cNvSpPr/>
              <p:nvPr/>
            </p:nvSpPr>
            <p:spPr>
              <a:xfrm>
                <a:off x="502169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16" y="38409"/>
                      <a:pt x="19204" y="38409"/>
                    </a:cubicBezTo>
                    <a:cubicBezTo>
                      <a:pt x="8593" y="38409"/>
                      <a:pt x="0" y="29817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7BAF01A0-AD99-CE38-BF8D-46F3AFD2594E}"/>
                  </a:ext>
                </a:extLst>
              </p:cNvPr>
              <p:cNvSpPr/>
              <p:nvPr/>
            </p:nvSpPr>
            <p:spPr>
              <a:xfrm>
                <a:off x="655972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01" y="38409"/>
                      <a:pt x="19204" y="38409"/>
                    </a:cubicBezTo>
                    <a:cubicBezTo>
                      <a:pt x="8608" y="38409"/>
                      <a:pt x="0" y="29817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E435C8A4-1D4F-8A51-58FE-436FD42C5E2E}"/>
                  </a:ext>
                </a:extLst>
              </p:cNvPr>
              <p:cNvSpPr/>
              <p:nvPr/>
            </p:nvSpPr>
            <p:spPr>
              <a:xfrm>
                <a:off x="809775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16" y="38409"/>
                      <a:pt x="19204" y="38409"/>
                    </a:cubicBezTo>
                    <a:cubicBezTo>
                      <a:pt x="8593" y="38409"/>
                      <a:pt x="0" y="29817"/>
                      <a:pt x="0" y="19205"/>
                    </a:cubicBezTo>
                    <a:cubicBezTo>
                      <a:pt x="0" y="8593"/>
                      <a:pt x="8608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FF6A455-75E2-5532-68F5-490AB4CD2EA7}"/>
                  </a:ext>
                </a:extLst>
              </p:cNvPr>
              <p:cNvSpPr/>
              <p:nvPr/>
            </p:nvSpPr>
            <p:spPr>
              <a:xfrm>
                <a:off x="963592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01" y="38409"/>
                      <a:pt x="19204" y="38409"/>
                    </a:cubicBezTo>
                    <a:cubicBezTo>
                      <a:pt x="8593" y="38409"/>
                      <a:pt x="0" y="29817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961BACE-E512-9307-6D52-F11B9CD8A82E}"/>
                </a:ext>
              </a:extLst>
            </p:cNvPr>
            <p:cNvSpPr/>
            <p:nvPr/>
          </p:nvSpPr>
          <p:spPr>
            <a:xfrm>
              <a:off x="1121767" y="6651275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3"/>
                    <a:pt x="38409" y="19205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A9E8815-FA38-F363-34BF-523C04923F53}"/>
                </a:ext>
              </a:extLst>
            </p:cNvPr>
            <p:cNvSpPr/>
            <p:nvPr/>
          </p:nvSpPr>
          <p:spPr>
            <a:xfrm>
              <a:off x="1275570" y="6651275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3"/>
                    <a:pt x="38409" y="19205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68B6067-0F69-B272-768A-D5BF3CC5DD8E}"/>
                </a:ext>
              </a:extLst>
            </p:cNvPr>
            <p:cNvSpPr/>
            <p:nvPr/>
          </p:nvSpPr>
          <p:spPr>
            <a:xfrm>
              <a:off x="1121767" y="6497457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4 h 38408"/>
                <a:gd name="connsiteX2" fmla="*/ 19204 w 38408"/>
                <a:gd name="connsiteY2" fmla="*/ 38409 h 38408"/>
                <a:gd name="connsiteX3" fmla="*/ 0 w 38408"/>
                <a:gd name="connsiteY3" fmla="*/ 19204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2"/>
                    <a:pt x="38409" y="19204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4"/>
                  </a:cubicBezTo>
                  <a:cubicBezTo>
                    <a:pt x="0" y="8592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9132A6E-C3F5-4D49-B175-338003F74630}"/>
                </a:ext>
              </a:extLst>
            </p:cNvPr>
            <p:cNvSpPr/>
            <p:nvPr/>
          </p:nvSpPr>
          <p:spPr>
            <a:xfrm>
              <a:off x="1275570" y="6497457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4 h 38408"/>
                <a:gd name="connsiteX2" fmla="*/ 19204 w 38408"/>
                <a:gd name="connsiteY2" fmla="*/ 38409 h 38408"/>
                <a:gd name="connsiteX3" fmla="*/ 0 w 38408"/>
                <a:gd name="connsiteY3" fmla="*/ 19204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2"/>
                    <a:pt x="38409" y="19204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4"/>
                  </a:cubicBezTo>
                  <a:cubicBezTo>
                    <a:pt x="0" y="8592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CF16730-A43C-2C9A-A492-01A60D194017}"/>
                </a:ext>
              </a:extLst>
            </p:cNvPr>
            <p:cNvSpPr/>
            <p:nvPr/>
          </p:nvSpPr>
          <p:spPr>
            <a:xfrm>
              <a:off x="1121767" y="6343654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608"/>
                    <a:pt x="38409" y="19205"/>
                  </a:cubicBezTo>
                  <a:cubicBezTo>
                    <a:pt x="38409" y="29801"/>
                    <a:pt x="29816" y="38409"/>
                    <a:pt x="19204" y="38409"/>
                  </a:cubicBezTo>
                  <a:cubicBezTo>
                    <a:pt x="8593" y="38409"/>
                    <a:pt x="0" y="29817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7DEB6D0-2DD4-3DDA-570E-6E4782848B84}"/>
                </a:ext>
              </a:extLst>
            </p:cNvPr>
            <p:cNvSpPr/>
            <p:nvPr/>
          </p:nvSpPr>
          <p:spPr>
            <a:xfrm>
              <a:off x="1275570" y="6343654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608"/>
                    <a:pt x="38409" y="19205"/>
                  </a:cubicBezTo>
                  <a:cubicBezTo>
                    <a:pt x="38409" y="29801"/>
                    <a:pt x="29816" y="38409"/>
                    <a:pt x="19204" y="38409"/>
                  </a:cubicBezTo>
                  <a:cubicBezTo>
                    <a:pt x="8593" y="38409"/>
                    <a:pt x="0" y="29817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770A2773-5A0B-20F4-C404-BAB366905A6F}"/>
              </a:ext>
            </a:extLst>
          </p:cNvPr>
          <p:cNvSpPr/>
          <p:nvPr/>
        </p:nvSpPr>
        <p:spPr>
          <a:xfrm>
            <a:off x="7328764" y="149363"/>
            <a:ext cx="4031633" cy="1564655"/>
          </a:xfrm>
          <a:custGeom>
            <a:avLst/>
            <a:gdLst>
              <a:gd name="connsiteX0" fmla="*/ 3383460 w 3383568"/>
              <a:gd name="connsiteY0" fmla="*/ 538803 h 1313144"/>
              <a:gd name="connsiteX1" fmla="*/ 3222340 w 3383568"/>
              <a:gd name="connsiteY1" fmla="*/ 938756 h 1313144"/>
              <a:gd name="connsiteX2" fmla="*/ 2833636 w 3383568"/>
              <a:gd name="connsiteY2" fmla="*/ 1099876 h 1313144"/>
              <a:gd name="connsiteX3" fmla="*/ 336982 w 3383568"/>
              <a:gd name="connsiteY3" fmla="*/ 1099876 h 1313144"/>
              <a:gd name="connsiteX4" fmla="*/ 0 w 3383568"/>
              <a:gd name="connsiteY4" fmla="*/ 1313144 h 1313144"/>
              <a:gd name="connsiteX5" fmla="*/ 219204 w 3383568"/>
              <a:gd name="connsiteY5" fmla="*/ 459252 h 1313144"/>
              <a:gd name="connsiteX6" fmla="*/ 811157 w 3383568"/>
              <a:gd name="connsiteY6" fmla="*/ 0 h 1313144"/>
              <a:gd name="connsiteX7" fmla="*/ 2822387 w 3383568"/>
              <a:gd name="connsiteY7" fmla="*/ 0 h 1313144"/>
              <a:gd name="connsiteX8" fmla="*/ 3383460 w 3383568"/>
              <a:gd name="connsiteY8" fmla="*/ 538803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68" h="1313144">
                <a:moveTo>
                  <a:pt x="3383460" y="538803"/>
                </a:moveTo>
                <a:cubicBezTo>
                  <a:pt x="3386527" y="695232"/>
                  <a:pt x="3324359" y="836935"/>
                  <a:pt x="3222340" y="938756"/>
                </a:cubicBezTo>
                <a:cubicBezTo>
                  <a:pt x="3122963" y="1038331"/>
                  <a:pt x="2985556" y="1099876"/>
                  <a:pt x="2833636" y="1099876"/>
                </a:cubicBezTo>
                <a:lnTo>
                  <a:pt x="336982" y="1099876"/>
                </a:lnTo>
                <a:lnTo>
                  <a:pt x="0" y="1313144"/>
                </a:lnTo>
                <a:lnTo>
                  <a:pt x="219204" y="459252"/>
                </a:lnTo>
                <a:cubicBezTo>
                  <a:pt x="288522" y="188932"/>
                  <a:pt x="532259" y="0"/>
                  <a:pt x="811157" y="0"/>
                </a:cubicBezTo>
                <a:lnTo>
                  <a:pt x="2822387" y="0"/>
                </a:lnTo>
                <a:cubicBezTo>
                  <a:pt x="3123783" y="15"/>
                  <a:pt x="3377327" y="237619"/>
                  <a:pt x="3383460" y="538803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A546EDCA-68B0-81E9-A14F-23E7671B0014}"/>
              </a:ext>
            </a:extLst>
          </p:cNvPr>
          <p:cNvSpPr/>
          <p:nvPr/>
        </p:nvSpPr>
        <p:spPr>
          <a:xfrm>
            <a:off x="10224474" y="345543"/>
            <a:ext cx="909118" cy="909116"/>
          </a:xfrm>
          <a:custGeom>
            <a:avLst/>
            <a:gdLst>
              <a:gd name="connsiteX0" fmla="*/ 977681 w 977681"/>
              <a:gd name="connsiteY0" fmla="*/ 488841 h 977681"/>
              <a:gd name="connsiteX1" fmla="*/ 488841 w 977681"/>
              <a:gd name="connsiteY1" fmla="*/ 977681 h 977681"/>
              <a:gd name="connsiteX2" fmla="*/ 0 w 977681"/>
              <a:gd name="connsiteY2" fmla="*/ 488841 h 977681"/>
              <a:gd name="connsiteX3" fmla="*/ 488841 w 977681"/>
              <a:gd name="connsiteY3" fmla="*/ 0 h 977681"/>
              <a:gd name="connsiteX4" fmla="*/ 977681 w 977681"/>
              <a:gd name="connsiteY4" fmla="*/ 488841 h 97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81">
                <a:moveTo>
                  <a:pt x="977681" y="488841"/>
                </a:moveTo>
                <a:cubicBezTo>
                  <a:pt x="977681" y="758820"/>
                  <a:pt x="758820" y="977681"/>
                  <a:pt x="488841" y="977681"/>
                </a:cubicBezTo>
                <a:cubicBezTo>
                  <a:pt x="218861" y="977681"/>
                  <a:pt x="0" y="758820"/>
                  <a:pt x="0" y="488841"/>
                </a:cubicBezTo>
                <a:cubicBezTo>
                  <a:pt x="0" y="218861"/>
                  <a:pt x="218861" y="0"/>
                  <a:pt x="488841" y="0"/>
                </a:cubicBezTo>
                <a:cubicBezTo>
                  <a:pt x="758820" y="0"/>
                  <a:pt x="977681" y="218861"/>
                  <a:pt x="977681" y="48884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96CA5A45-41D2-2A82-F6BD-2318AC9558AA}"/>
              </a:ext>
            </a:extLst>
          </p:cNvPr>
          <p:cNvSpPr/>
          <p:nvPr/>
        </p:nvSpPr>
        <p:spPr>
          <a:xfrm>
            <a:off x="7365360" y="4952006"/>
            <a:ext cx="4031651" cy="1564655"/>
          </a:xfrm>
          <a:custGeom>
            <a:avLst/>
            <a:gdLst>
              <a:gd name="connsiteX0" fmla="*/ 3383476 w 3383583"/>
              <a:gd name="connsiteY0" fmla="*/ 774342 h 1313144"/>
              <a:gd name="connsiteX1" fmla="*/ 3222340 w 3383583"/>
              <a:gd name="connsiteY1" fmla="*/ 374388 h 1313144"/>
              <a:gd name="connsiteX2" fmla="*/ 2833636 w 3383583"/>
              <a:gd name="connsiteY2" fmla="*/ 213268 h 1313144"/>
              <a:gd name="connsiteX3" fmla="*/ 336981 w 3383583"/>
              <a:gd name="connsiteY3" fmla="*/ 213268 h 1313144"/>
              <a:gd name="connsiteX4" fmla="*/ 0 w 3383583"/>
              <a:gd name="connsiteY4" fmla="*/ 0 h 1313144"/>
              <a:gd name="connsiteX5" fmla="*/ 219204 w 3383583"/>
              <a:gd name="connsiteY5" fmla="*/ 853892 h 1313144"/>
              <a:gd name="connsiteX6" fmla="*/ 811157 w 3383583"/>
              <a:gd name="connsiteY6" fmla="*/ 1313145 h 1313144"/>
              <a:gd name="connsiteX7" fmla="*/ 2822386 w 3383583"/>
              <a:gd name="connsiteY7" fmla="*/ 1313145 h 1313144"/>
              <a:gd name="connsiteX8" fmla="*/ 3383476 w 3383583"/>
              <a:gd name="connsiteY8" fmla="*/ 774342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83" h="1313144">
                <a:moveTo>
                  <a:pt x="3383476" y="774342"/>
                </a:moveTo>
                <a:cubicBezTo>
                  <a:pt x="3386542" y="617913"/>
                  <a:pt x="3324374" y="476210"/>
                  <a:pt x="3222340" y="374388"/>
                </a:cubicBezTo>
                <a:cubicBezTo>
                  <a:pt x="3122963" y="274813"/>
                  <a:pt x="2985556" y="213268"/>
                  <a:pt x="2833636" y="213268"/>
                </a:cubicBezTo>
                <a:lnTo>
                  <a:pt x="336981" y="213268"/>
                </a:lnTo>
                <a:lnTo>
                  <a:pt x="0" y="0"/>
                </a:lnTo>
                <a:lnTo>
                  <a:pt x="219204" y="853892"/>
                </a:lnTo>
                <a:cubicBezTo>
                  <a:pt x="288522" y="1124212"/>
                  <a:pt x="532259" y="1313145"/>
                  <a:pt x="811157" y="1313145"/>
                </a:cubicBezTo>
                <a:lnTo>
                  <a:pt x="2822386" y="1313145"/>
                </a:lnTo>
                <a:cubicBezTo>
                  <a:pt x="3123797" y="1313129"/>
                  <a:pt x="3377342" y="1075525"/>
                  <a:pt x="3383476" y="77434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08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18D8C7E6-B936-9D6D-0156-B28532DD6660}"/>
              </a:ext>
            </a:extLst>
          </p:cNvPr>
          <p:cNvSpPr/>
          <p:nvPr/>
        </p:nvSpPr>
        <p:spPr>
          <a:xfrm>
            <a:off x="10261068" y="5411350"/>
            <a:ext cx="909118" cy="909130"/>
          </a:xfrm>
          <a:custGeom>
            <a:avLst/>
            <a:gdLst>
              <a:gd name="connsiteX0" fmla="*/ 0 w 977681"/>
              <a:gd name="connsiteY0" fmla="*/ 488856 h 977696"/>
              <a:gd name="connsiteX1" fmla="*/ 488841 w 977681"/>
              <a:gd name="connsiteY1" fmla="*/ 0 h 977696"/>
              <a:gd name="connsiteX2" fmla="*/ 977682 w 977681"/>
              <a:gd name="connsiteY2" fmla="*/ 488841 h 977696"/>
              <a:gd name="connsiteX3" fmla="*/ 488841 w 977681"/>
              <a:gd name="connsiteY3" fmla="*/ 977696 h 977696"/>
              <a:gd name="connsiteX4" fmla="*/ 0 w 977681"/>
              <a:gd name="connsiteY4" fmla="*/ 488856 h 97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96">
                <a:moveTo>
                  <a:pt x="0" y="488856"/>
                </a:moveTo>
                <a:cubicBezTo>
                  <a:pt x="0" y="218870"/>
                  <a:pt x="218870" y="0"/>
                  <a:pt x="488841" y="0"/>
                </a:cubicBezTo>
                <a:cubicBezTo>
                  <a:pt x="758826" y="0"/>
                  <a:pt x="977682" y="218870"/>
                  <a:pt x="977682" y="488841"/>
                </a:cubicBezTo>
                <a:cubicBezTo>
                  <a:pt x="977682" y="758827"/>
                  <a:pt x="758811" y="977682"/>
                  <a:pt x="488841" y="977696"/>
                </a:cubicBezTo>
                <a:cubicBezTo>
                  <a:pt x="218870" y="977696"/>
                  <a:pt x="0" y="758842"/>
                  <a:pt x="0" y="488856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2D376AE9-DBE4-B2C6-0626-E6D8867E5BD3}"/>
              </a:ext>
            </a:extLst>
          </p:cNvPr>
          <p:cNvSpPr/>
          <p:nvPr/>
        </p:nvSpPr>
        <p:spPr>
          <a:xfrm>
            <a:off x="786777" y="4952006"/>
            <a:ext cx="4031615" cy="1564655"/>
          </a:xfrm>
          <a:custGeom>
            <a:avLst/>
            <a:gdLst>
              <a:gd name="connsiteX0" fmla="*/ 108 w 3383553"/>
              <a:gd name="connsiteY0" fmla="*/ 774342 h 1313144"/>
              <a:gd name="connsiteX1" fmla="*/ 161229 w 3383553"/>
              <a:gd name="connsiteY1" fmla="*/ 374388 h 1313144"/>
              <a:gd name="connsiteX2" fmla="*/ 549933 w 3383553"/>
              <a:gd name="connsiteY2" fmla="*/ 213268 h 1313144"/>
              <a:gd name="connsiteX3" fmla="*/ 3046572 w 3383553"/>
              <a:gd name="connsiteY3" fmla="*/ 213268 h 1313144"/>
              <a:gd name="connsiteX4" fmla="*/ 3383553 w 3383553"/>
              <a:gd name="connsiteY4" fmla="*/ 0 h 1313144"/>
              <a:gd name="connsiteX5" fmla="*/ 3164350 w 3383553"/>
              <a:gd name="connsiteY5" fmla="*/ 853892 h 1313144"/>
              <a:gd name="connsiteX6" fmla="*/ 2572397 w 3383553"/>
              <a:gd name="connsiteY6" fmla="*/ 1313145 h 1313144"/>
              <a:gd name="connsiteX7" fmla="*/ 561167 w 3383553"/>
              <a:gd name="connsiteY7" fmla="*/ 1313145 h 1313144"/>
              <a:gd name="connsiteX8" fmla="*/ 108 w 3383553"/>
              <a:gd name="connsiteY8" fmla="*/ 774342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53" h="1313144">
                <a:moveTo>
                  <a:pt x="108" y="774342"/>
                </a:moveTo>
                <a:cubicBezTo>
                  <a:pt x="-2958" y="617913"/>
                  <a:pt x="59194" y="476210"/>
                  <a:pt x="161229" y="374388"/>
                </a:cubicBezTo>
                <a:cubicBezTo>
                  <a:pt x="260606" y="274813"/>
                  <a:pt x="398013" y="213268"/>
                  <a:pt x="549933" y="213268"/>
                </a:cubicBezTo>
                <a:lnTo>
                  <a:pt x="3046572" y="213268"/>
                </a:lnTo>
                <a:lnTo>
                  <a:pt x="3383553" y="0"/>
                </a:lnTo>
                <a:lnTo>
                  <a:pt x="3164350" y="853892"/>
                </a:lnTo>
                <a:cubicBezTo>
                  <a:pt x="3095031" y="1124212"/>
                  <a:pt x="2851294" y="1313145"/>
                  <a:pt x="2572397" y="1313145"/>
                </a:cubicBezTo>
                <a:lnTo>
                  <a:pt x="561167" y="1313145"/>
                </a:lnTo>
                <a:cubicBezTo>
                  <a:pt x="259786" y="1313129"/>
                  <a:pt x="6242" y="1075541"/>
                  <a:pt x="108" y="77434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89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0DBFD632-C4CC-AACF-9983-9683BFCA7D13}"/>
              </a:ext>
            </a:extLst>
          </p:cNvPr>
          <p:cNvSpPr/>
          <p:nvPr/>
        </p:nvSpPr>
        <p:spPr>
          <a:xfrm>
            <a:off x="1013584" y="5411366"/>
            <a:ext cx="909118" cy="909116"/>
          </a:xfrm>
          <a:custGeom>
            <a:avLst/>
            <a:gdLst>
              <a:gd name="connsiteX0" fmla="*/ 977681 w 977681"/>
              <a:gd name="connsiteY0" fmla="*/ 488841 h 977681"/>
              <a:gd name="connsiteX1" fmla="*/ 488841 w 977681"/>
              <a:gd name="connsiteY1" fmla="*/ 0 h 977681"/>
              <a:gd name="connsiteX2" fmla="*/ 0 w 977681"/>
              <a:gd name="connsiteY2" fmla="*/ 488841 h 977681"/>
              <a:gd name="connsiteX3" fmla="*/ 488841 w 977681"/>
              <a:gd name="connsiteY3" fmla="*/ 977681 h 977681"/>
              <a:gd name="connsiteX4" fmla="*/ 977681 w 977681"/>
              <a:gd name="connsiteY4" fmla="*/ 488841 h 97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81">
                <a:moveTo>
                  <a:pt x="977681" y="488841"/>
                </a:moveTo>
                <a:cubicBezTo>
                  <a:pt x="977681" y="218855"/>
                  <a:pt x="758811" y="0"/>
                  <a:pt x="488841" y="0"/>
                </a:cubicBezTo>
                <a:cubicBezTo>
                  <a:pt x="218855" y="0"/>
                  <a:pt x="0" y="218870"/>
                  <a:pt x="0" y="488841"/>
                </a:cubicBezTo>
                <a:cubicBezTo>
                  <a:pt x="0" y="758827"/>
                  <a:pt x="218870" y="977681"/>
                  <a:pt x="488841" y="977681"/>
                </a:cubicBezTo>
                <a:cubicBezTo>
                  <a:pt x="758811" y="977681"/>
                  <a:pt x="977681" y="758827"/>
                  <a:pt x="977681" y="48884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C74C1EA5-0AF4-B4D0-7A50-6F7458610185}"/>
              </a:ext>
            </a:extLst>
          </p:cNvPr>
          <p:cNvSpPr/>
          <p:nvPr/>
        </p:nvSpPr>
        <p:spPr>
          <a:xfrm>
            <a:off x="750165" y="149363"/>
            <a:ext cx="4031633" cy="1564655"/>
          </a:xfrm>
          <a:custGeom>
            <a:avLst/>
            <a:gdLst>
              <a:gd name="connsiteX0" fmla="*/ 108 w 3383568"/>
              <a:gd name="connsiteY0" fmla="*/ 538803 h 1313144"/>
              <a:gd name="connsiteX1" fmla="*/ 161229 w 3383568"/>
              <a:gd name="connsiteY1" fmla="*/ 938756 h 1313144"/>
              <a:gd name="connsiteX2" fmla="*/ 549933 w 3383568"/>
              <a:gd name="connsiteY2" fmla="*/ 1099876 h 1313144"/>
              <a:gd name="connsiteX3" fmla="*/ 3046587 w 3383568"/>
              <a:gd name="connsiteY3" fmla="*/ 1099876 h 1313144"/>
              <a:gd name="connsiteX4" fmla="*/ 3383568 w 3383568"/>
              <a:gd name="connsiteY4" fmla="*/ 1313144 h 1313144"/>
              <a:gd name="connsiteX5" fmla="*/ 3164365 w 3383568"/>
              <a:gd name="connsiteY5" fmla="*/ 459252 h 1313144"/>
              <a:gd name="connsiteX6" fmla="*/ 2572412 w 3383568"/>
              <a:gd name="connsiteY6" fmla="*/ 0 h 1313144"/>
              <a:gd name="connsiteX7" fmla="*/ 561182 w 3383568"/>
              <a:gd name="connsiteY7" fmla="*/ 0 h 1313144"/>
              <a:gd name="connsiteX8" fmla="*/ 108 w 3383568"/>
              <a:gd name="connsiteY8" fmla="*/ 538803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68" h="1313144">
                <a:moveTo>
                  <a:pt x="108" y="538803"/>
                </a:moveTo>
                <a:cubicBezTo>
                  <a:pt x="-2958" y="695232"/>
                  <a:pt x="59194" y="836935"/>
                  <a:pt x="161229" y="938756"/>
                </a:cubicBezTo>
                <a:cubicBezTo>
                  <a:pt x="260606" y="1038331"/>
                  <a:pt x="398013" y="1099876"/>
                  <a:pt x="549933" y="1099876"/>
                </a:cubicBezTo>
                <a:lnTo>
                  <a:pt x="3046587" y="1099876"/>
                </a:lnTo>
                <a:lnTo>
                  <a:pt x="3383568" y="1313144"/>
                </a:lnTo>
                <a:lnTo>
                  <a:pt x="3164365" y="459252"/>
                </a:lnTo>
                <a:cubicBezTo>
                  <a:pt x="3095046" y="188932"/>
                  <a:pt x="2851309" y="0"/>
                  <a:pt x="2572412" y="0"/>
                </a:cubicBezTo>
                <a:lnTo>
                  <a:pt x="561182" y="0"/>
                </a:lnTo>
                <a:cubicBezTo>
                  <a:pt x="259786" y="15"/>
                  <a:pt x="6242" y="237619"/>
                  <a:pt x="108" y="538803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D82892A2-4851-4902-265C-D5426D629E94}"/>
              </a:ext>
            </a:extLst>
          </p:cNvPr>
          <p:cNvSpPr/>
          <p:nvPr/>
        </p:nvSpPr>
        <p:spPr>
          <a:xfrm>
            <a:off x="976972" y="345543"/>
            <a:ext cx="909118" cy="909116"/>
          </a:xfrm>
          <a:custGeom>
            <a:avLst/>
            <a:gdLst>
              <a:gd name="connsiteX0" fmla="*/ 977681 w 977681"/>
              <a:gd name="connsiteY0" fmla="*/ 488841 h 977681"/>
              <a:gd name="connsiteX1" fmla="*/ 488841 w 977681"/>
              <a:gd name="connsiteY1" fmla="*/ 977681 h 977681"/>
              <a:gd name="connsiteX2" fmla="*/ 0 w 977681"/>
              <a:gd name="connsiteY2" fmla="*/ 488841 h 977681"/>
              <a:gd name="connsiteX3" fmla="*/ 488841 w 977681"/>
              <a:gd name="connsiteY3" fmla="*/ 0 h 977681"/>
              <a:gd name="connsiteX4" fmla="*/ 977681 w 977681"/>
              <a:gd name="connsiteY4" fmla="*/ 488841 h 97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81">
                <a:moveTo>
                  <a:pt x="977681" y="488841"/>
                </a:moveTo>
                <a:cubicBezTo>
                  <a:pt x="977681" y="758820"/>
                  <a:pt x="758820" y="977681"/>
                  <a:pt x="488841" y="977681"/>
                </a:cubicBezTo>
                <a:cubicBezTo>
                  <a:pt x="218861" y="977681"/>
                  <a:pt x="0" y="758820"/>
                  <a:pt x="0" y="488841"/>
                </a:cubicBezTo>
                <a:cubicBezTo>
                  <a:pt x="0" y="218861"/>
                  <a:pt x="218861" y="0"/>
                  <a:pt x="488841" y="0"/>
                </a:cubicBezTo>
                <a:cubicBezTo>
                  <a:pt x="758820" y="0"/>
                  <a:pt x="977681" y="218861"/>
                  <a:pt x="977681" y="48884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30224D01-3759-39CC-C82E-73AC41BF8FF3}"/>
              </a:ext>
            </a:extLst>
          </p:cNvPr>
          <p:cNvSpPr/>
          <p:nvPr/>
        </p:nvSpPr>
        <p:spPr>
          <a:xfrm>
            <a:off x="4130923" y="1389877"/>
            <a:ext cx="3886268" cy="3886270"/>
          </a:xfrm>
          <a:custGeom>
            <a:avLst/>
            <a:gdLst>
              <a:gd name="connsiteX0" fmla="*/ 1371875 w 3261570"/>
              <a:gd name="connsiteY0" fmla="*/ 3240734 h 3261571"/>
              <a:gd name="connsiteX1" fmla="*/ 20838 w 3261570"/>
              <a:gd name="connsiteY1" fmla="*/ 1371874 h 3261571"/>
              <a:gd name="connsiteX2" fmla="*/ 1889697 w 3261570"/>
              <a:gd name="connsiteY2" fmla="*/ 20838 h 3261571"/>
              <a:gd name="connsiteX3" fmla="*/ 3240733 w 3261570"/>
              <a:gd name="connsiteY3" fmla="*/ 1889697 h 3261571"/>
              <a:gd name="connsiteX4" fmla="*/ 1371875 w 3261570"/>
              <a:gd name="connsiteY4" fmla="*/ 3240734 h 3261571"/>
              <a:gd name="connsiteX5" fmla="*/ 1809842 w 3261570"/>
              <a:gd name="connsiteY5" fmla="*/ 517497 h 3261571"/>
              <a:gd name="connsiteX6" fmla="*/ 517512 w 3261570"/>
              <a:gd name="connsiteY6" fmla="*/ 1451744 h 3261571"/>
              <a:gd name="connsiteX7" fmla="*/ 1451759 w 3261570"/>
              <a:gd name="connsiteY7" fmla="*/ 2744075 h 3261571"/>
              <a:gd name="connsiteX8" fmla="*/ 2744090 w 3261570"/>
              <a:gd name="connsiteY8" fmla="*/ 1809827 h 3261571"/>
              <a:gd name="connsiteX9" fmla="*/ 1809842 w 3261570"/>
              <a:gd name="connsiteY9" fmla="*/ 517497 h 326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1570" h="3261571">
                <a:moveTo>
                  <a:pt x="1371875" y="3240734"/>
                </a:moveTo>
                <a:cubicBezTo>
                  <a:pt x="484143" y="3097968"/>
                  <a:pt x="-121928" y="2259606"/>
                  <a:pt x="20838" y="1371874"/>
                </a:cubicBezTo>
                <a:cubicBezTo>
                  <a:pt x="163603" y="484143"/>
                  <a:pt x="1001965" y="-121928"/>
                  <a:pt x="1889697" y="20838"/>
                </a:cubicBezTo>
                <a:cubicBezTo>
                  <a:pt x="2777428" y="163603"/>
                  <a:pt x="3383499" y="1001965"/>
                  <a:pt x="3240733" y="1889697"/>
                </a:cubicBezTo>
                <a:cubicBezTo>
                  <a:pt x="3097983" y="2777428"/>
                  <a:pt x="2259606" y="3383499"/>
                  <a:pt x="1371875" y="3240734"/>
                </a:cubicBezTo>
                <a:close/>
                <a:moveTo>
                  <a:pt x="1809842" y="517497"/>
                </a:moveTo>
                <a:cubicBezTo>
                  <a:pt x="1195968" y="418772"/>
                  <a:pt x="616236" y="837869"/>
                  <a:pt x="517512" y="1451744"/>
                </a:cubicBezTo>
                <a:cubicBezTo>
                  <a:pt x="418787" y="2065619"/>
                  <a:pt x="837900" y="2645350"/>
                  <a:pt x="1451759" y="2744075"/>
                </a:cubicBezTo>
                <a:cubicBezTo>
                  <a:pt x="2065633" y="2842799"/>
                  <a:pt x="2645365" y="2423702"/>
                  <a:pt x="2744090" y="1809827"/>
                </a:cubicBezTo>
                <a:cubicBezTo>
                  <a:pt x="2842814" y="1195953"/>
                  <a:pt x="2423702" y="616221"/>
                  <a:pt x="1809842" y="517497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00" name="Graphic 6">
            <a:extLst>
              <a:ext uri="{FF2B5EF4-FFF2-40B4-BE49-F238E27FC236}">
                <a16:creationId xmlns:a16="http://schemas.microsoft.com/office/drawing/2014/main" id="{3DFCD8AF-1F1B-42BC-5DE0-98C69C09FB9B}"/>
              </a:ext>
            </a:extLst>
          </p:cNvPr>
          <p:cNvGrpSpPr/>
          <p:nvPr/>
        </p:nvGrpSpPr>
        <p:grpSpPr>
          <a:xfrm>
            <a:off x="1073707" y="5471471"/>
            <a:ext cx="788872" cy="788886"/>
            <a:chOff x="649824" y="5259551"/>
            <a:chExt cx="848366" cy="848381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46C3051-5FBE-F13B-A951-DA41BF618854}"/>
                </a:ext>
              </a:extLst>
            </p:cNvPr>
            <p:cNvSpPr/>
            <p:nvPr/>
          </p:nvSpPr>
          <p:spPr>
            <a:xfrm>
              <a:off x="649824" y="5259567"/>
              <a:ext cx="848366" cy="848366"/>
            </a:xfrm>
            <a:custGeom>
              <a:avLst/>
              <a:gdLst>
                <a:gd name="connsiteX0" fmla="*/ 424183 w 848366"/>
                <a:gd name="connsiteY0" fmla="*/ 0 h 848366"/>
                <a:gd name="connsiteX1" fmla="*/ 848366 w 848366"/>
                <a:gd name="connsiteY1" fmla="*/ 424183 h 848366"/>
                <a:gd name="connsiteX2" fmla="*/ 424183 w 848366"/>
                <a:gd name="connsiteY2" fmla="*/ 848366 h 848366"/>
                <a:gd name="connsiteX3" fmla="*/ 0 w 848366"/>
                <a:gd name="connsiteY3" fmla="*/ 424183 h 848366"/>
                <a:gd name="connsiteX4" fmla="*/ 424183 w 848366"/>
                <a:gd name="connsiteY4" fmla="*/ 0 h 848366"/>
                <a:gd name="connsiteX5" fmla="*/ 424183 w 848366"/>
                <a:gd name="connsiteY5" fmla="*/ 714801 h 848366"/>
                <a:gd name="connsiteX6" fmla="*/ 714800 w 848366"/>
                <a:gd name="connsiteY6" fmla="*/ 424183 h 848366"/>
                <a:gd name="connsiteX7" fmla="*/ 424183 w 848366"/>
                <a:gd name="connsiteY7" fmla="*/ 133566 h 848366"/>
                <a:gd name="connsiteX8" fmla="*/ 133566 w 848366"/>
                <a:gd name="connsiteY8" fmla="*/ 424183 h 848366"/>
                <a:gd name="connsiteX9" fmla="*/ 424183 w 848366"/>
                <a:gd name="connsiteY9" fmla="*/ 714801 h 84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8366" h="848366">
                  <a:moveTo>
                    <a:pt x="424183" y="0"/>
                  </a:moveTo>
                  <a:cubicBezTo>
                    <a:pt x="658083" y="0"/>
                    <a:pt x="848366" y="190283"/>
                    <a:pt x="848366" y="424183"/>
                  </a:cubicBezTo>
                  <a:cubicBezTo>
                    <a:pt x="848366" y="658083"/>
                    <a:pt x="658083" y="848366"/>
                    <a:pt x="424183" y="848366"/>
                  </a:cubicBezTo>
                  <a:cubicBezTo>
                    <a:pt x="190283" y="848366"/>
                    <a:pt x="0" y="658083"/>
                    <a:pt x="0" y="424183"/>
                  </a:cubicBezTo>
                  <a:cubicBezTo>
                    <a:pt x="0" y="190283"/>
                    <a:pt x="190283" y="0"/>
                    <a:pt x="424183" y="0"/>
                  </a:cubicBezTo>
                  <a:close/>
                  <a:moveTo>
                    <a:pt x="424183" y="714801"/>
                  </a:moveTo>
                  <a:cubicBezTo>
                    <a:pt x="584423" y="714801"/>
                    <a:pt x="714800" y="584423"/>
                    <a:pt x="714800" y="424183"/>
                  </a:cubicBezTo>
                  <a:cubicBezTo>
                    <a:pt x="714800" y="263943"/>
                    <a:pt x="584423" y="133566"/>
                    <a:pt x="424183" y="133566"/>
                  </a:cubicBezTo>
                  <a:cubicBezTo>
                    <a:pt x="263944" y="133566"/>
                    <a:pt x="133566" y="263943"/>
                    <a:pt x="133566" y="424183"/>
                  </a:cubicBezTo>
                  <a:cubicBezTo>
                    <a:pt x="133566" y="584423"/>
                    <a:pt x="263944" y="714801"/>
                    <a:pt x="424183" y="714801"/>
                  </a:cubicBezTo>
                  <a:close/>
                </a:path>
              </a:pathLst>
            </a:custGeom>
            <a:solidFill>
              <a:srgbClr val="D9DCED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F867C95-B95D-68D0-9835-248F332F03E6}"/>
                </a:ext>
              </a:extLst>
            </p:cNvPr>
            <p:cNvSpPr/>
            <p:nvPr/>
          </p:nvSpPr>
          <p:spPr>
            <a:xfrm>
              <a:off x="656063" y="5259551"/>
              <a:ext cx="842090" cy="848371"/>
            </a:xfrm>
            <a:custGeom>
              <a:avLst/>
              <a:gdLst>
                <a:gd name="connsiteX0" fmla="*/ 1185 w 842090"/>
                <a:gd name="connsiteY0" fmla="*/ 503445 h 848371"/>
                <a:gd name="connsiteX1" fmla="*/ 441004 w 842090"/>
                <a:gd name="connsiteY1" fmla="*/ 847759 h 848371"/>
                <a:gd name="connsiteX2" fmla="*/ 841474 w 842090"/>
                <a:gd name="connsiteY2" fmla="*/ 447335 h 848371"/>
                <a:gd name="connsiteX3" fmla="*/ 417959 w 842090"/>
                <a:gd name="connsiteY3" fmla="*/ 0 h 848371"/>
                <a:gd name="connsiteX4" fmla="*/ 417959 w 842090"/>
                <a:gd name="connsiteY4" fmla="*/ 133566 h 848371"/>
                <a:gd name="connsiteX5" fmla="*/ 707681 w 842090"/>
                <a:gd name="connsiteY5" fmla="*/ 446561 h 848371"/>
                <a:gd name="connsiteX6" fmla="*/ 440215 w 842090"/>
                <a:gd name="connsiteY6" fmla="*/ 713966 h 848371"/>
                <a:gd name="connsiteX7" fmla="*/ 132291 w 842090"/>
                <a:gd name="connsiteY7" fmla="*/ 477834 h 848371"/>
                <a:gd name="connsiteX8" fmla="*/ 66844 w 842090"/>
                <a:gd name="connsiteY8" fmla="*/ 424183 h 848371"/>
                <a:gd name="connsiteX9" fmla="*/ 1185 w 842090"/>
                <a:gd name="connsiteY9" fmla="*/ 503445 h 84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090" h="848371">
                  <a:moveTo>
                    <a:pt x="1185" y="503445"/>
                  </a:moveTo>
                  <a:cubicBezTo>
                    <a:pt x="39806" y="706800"/>
                    <a:pt x="224078" y="859282"/>
                    <a:pt x="441004" y="847759"/>
                  </a:cubicBezTo>
                  <a:cubicBezTo>
                    <a:pt x="656049" y="836358"/>
                    <a:pt x="830012" y="662379"/>
                    <a:pt x="841474" y="447335"/>
                  </a:cubicBezTo>
                  <a:cubicBezTo>
                    <a:pt x="854500" y="202960"/>
                    <a:pt x="659495" y="0"/>
                    <a:pt x="417959" y="0"/>
                  </a:cubicBezTo>
                  <a:lnTo>
                    <a:pt x="417959" y="133566"/>
                  </a:lnTo>
                  <a:cubicBezTo>
                    <a:pt x="585577" y="133566"/>
                    <a:pt x="720479" y="276210"/>
                    <a:pt x="707681" y="446561"/>
                  </a:cubicBezTo>
                  <a:cubicBezTo>
                    <a:pt x="696993" y="588643"/>
                    <a:pt x="582298" y="703339"/>
                    <a:pt x="440215" y="713966"/>
                  </a:cubicBezTo>
                  <a:cubicBezTo>
                    <a:pt x="288507" y="725321"/>
                    <a:pt x="158828" y="619522"/>
                    <a:pt x="132291" y="477834"/>
                  </a:cubicBezTo>
                  <a:cubicBezTo>
                    <a:pt x="126446" y="446561"/>
                    <a:pt x="98679" y="424183"/>
                    <a:pt x="66844" y="424183"/>
                  </a:cubicBezTo>
                  <a:cubicBezTo>
                    <a:pt x="25004" y="424199"/>
                    <a:pt x="-6604" y="462319"/>
                    <a:pt x="1185" y="50344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B9A2291C-B4D7-BD79-4614-ED837B7156B7}"/>
              </a:ext>
            </a:extLst>
          </p:cNvPr>
          <p:cNvSpPr/>
          <p:nvPr/>
        </p:nvSpPr>
        <p:spPr>
          <a:xfrm>
            <a:off x="1037094" y="405665"/>
            <a:ext cx="788872" cy="788872"/>
          </a:xfrm>
          <a:custGeom>
            <a:avLst/>
            <a:gdLst>
              <a:gd name="connsiteX0" fmla="*/ 0 w 848366"/>
              <a:gd name="connsiteY0" fmla="*/ 424183 h 848366"/>
              <a:gd name="connsiteX1" fmla="*/ 424183 w 848366"/>
              <a:gd name="connsiteY1" fmla="*/ 848366 h 848366"/>
              <a:gd name="connsiteX2" fmla="*/ 848366 w 848366"/>
              <a:gd name="connsiteY2" fmla="*/ 424183 h 848366"/>
              <a:gd name="connsiteX3" fmla="*/ 424183 w 848366"/>
              <a:gd name="connsiteY3" fmla="*/ 0 h 848366"/>
              <a:gd name="connsiteX4" fmla="*/ 0 w 848366"/>
              <a:gd name="connsiteY4" fmla="*/ 424183 h 848366"/>
              <a:gd name="connsiteX5" fmla="*/ 133566 w 848366"/>
              <a:gd name="connsiteY5" fmla="*/ 424183 h 848366"/>
              <a:gd name="connsiteX6" fmla="*/ 424183 w 848366"/>
              <a:gd name="connsiteY6" fmla="*/ 133566 h 848366"/>
              <a:gd name="connsiteX7" fmla="*/ 714800 w 848366"/>
              <a:gd name="connsiteY7" fmla="*/ 424183 h 848366"/>
              <a:gd name="connsiteX8" fmla="*/ 424183 w 848366"/>
              <a:gd name="connsiteY8" fmla="*/ 714800 h 848366"/>
              <a:gd name="connsiteX9" fmla="*/ 133566 w 848366"/>
              <a:gd name="connsiteY9" fmla="*/ 424183 h 84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366" h="848366">
                <a:moveTo>
                  <a:pt x="0" y="424183"/>
                </a:moveTo>
                <a:cubicBezTo>
                  <a:pt x="0" y="658098"/>
                  <a:pt x="190283" y="848366"/>
                  <a:pt x="424183" y="848366"/>
                </a:cubicBezTo>
                <a:cubicBezTo>
                  <a:pt x="658098" y="848366"/>
                  <a:pt x="848366" y="658098"/>
                  <a:pt x="848366" y="424183"/>
                </a:cubicBezTo>
                <a:cubicBezTo>
                  <a:pt x="848366" y="190283"/>
                  <a:pt x="658083" y="0"/>
                  <a:pt x="424183" y="0"/>
                </a:cubicBezTo>
                <a:cubicBezTo>
                  <a:pt x="190268" y="0"/>
                  <a:pt x="0" y="190283"/>
                  <a:pt x="0" y="424183"/>
                </a:cubicBezTo>
                <a:close/>
                <a:moveTo>
                  <a:pt x="133566" y="424183"/>
                </a:moveTo>
                <a:cubicBezTo>
                  <a:pt x="133566" y="263959"/>
                  <a:pt x="263898" y="133566"/>
                  <a:pt x="424183" y="133566"/>
                </a:cubicBezTo>
                <a:cubicBezTo>
                  <a:pt x="584407" y="133566"/>
                  <a:pt x="714800" y="263959"/>
                  <a:pt x="714800" y="424183"/>
                </a:cubicBezTo>
                <a:cubicBezTo>
                  <a:pt x="714800" y="584408"/>
                  <a:pt x="584407" y="714800"/>
                  <a:pt x="424183" y="714800"/>
                </a:cubicBezTo>
                <a:cubicBezTo>
                  <a:pt x="263898" y="714800"/>
                  <a:pt x="133566" y="584408"/>
                  <a:pt x="133566" y="424183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04" name="Graphic 6">
            <a:extLst>
              <a:ext uri="{FF2B5EF4-FFF2-40B4-BE49-F238E27FC236}">
                <a16:creationId xmlns:a16="http://schemas.microsoft.com/office/drawing/2014/main" id="{E606C144-544A-5594-469D-B5ABDFCB5412}"/>
              </a:ext>
            </a:extLst>
          </p:cNvPr>
          <p:cNvGrpSpPr/>
          <p:nvPr/>
        </p:nvGrpSpPr>
        <p:grpSpPr>
          <a:xfrm>
            <a:off x="10321209" y="5471488"/>
            <a:ext cx="788872" cy="788872"/>
            <a:chOff x="8410836" y="5259567"/>
            <a:chExt cx="848366" cy="848366"/>
          </a:xfrm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0ED619F-8FD6-2BA7-E5A5-49AD79EB051D}"/>
                </a:ext>
              </a:extLst>
            </p:cNvPr>
            <p:cNvSpPr/>
            <p:nvPr/>
          </p:nvSpPr>
          <p:spPr>
            <a:xfrm>
              <a:off x="8410836" y="5259567"/>
              <a:ext cx="848366" cy="848366"/>
            </a:xfrm>
            <a:custGeom>
              <a:avLst/>
              <a:gdLst>
                <a:gd name="connsiteX0" fmla="*/ 0 w 848366"/>
                <a:gd name="connsiteY0" fmla="*/ 424183 h 848366"/>
                <a:gd name="connsiteX1" fmla="*/ 424183 w 848366"/>
                <a:gd name="connsiteY1" fmla="*/ 0 h 848366"/>
                <a:gd name="connsiteX2" fmla="*/ 848366 w 848366"/>
                <a:gd name="connsiteY2" fmla="*/ 424183 h 848366"/>
                <a:gd name="connsiteX3" fmla="*/ 424183 w 848366"/>
                <a:gd name="connsiteY3" fmla="*/ 848366 h 848366"/>
                <a:gd name="connsiteX4" fmla="*/ 0 w 848366"/>
                <a:gd name="connsiteY4" fmla="*/ 424183 h 848366"/>
                <a:gd name="connsiteX5" fmla="*/ 133565 w 848366"/>
                <a:gd name="connsiteY5" fmla="*/ 424183 h 848366"/>
                <a:gd name="connsiteX6" fmla="*/ 424183 w 848366"/>
                <a:gd name="connsiteY6" fmla="*/ 714801 h 848366"/>
                <a:gd name="connsiteX7" fmla="*/ 714800 w 848366"/>
                <a:gd name="connsiteY7" fmla="*/ 424183 h 848366"/>
                <a:gd name="connsiteX8" fmla="*/ 424183 w 848366"/>
                <a:gd name="connsiteY8" fmla="*/ 133566 h 848366"/>
                <a:gd name="connsiteX9" fmla="*/ 133565 w 848366"/>
                <a:gd name="connsiteY9" fmla="*/ 424183 h 84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8366" h="848366">
                  <a:moveTo>
                    <a:pt x="0" y="424183"/>
                  </a:moveTo>
                  <a:cubicBezTo>
                    <a:pt x="0" y="190283"/>
                    <a:pt x="190283" y="0"/>
                    <a:pt x="424183" y="0"/>
                  </a:cubicBezTo>
                  <a:cubicBezTo>
                    <a:pt x="658082" y="0"/>
                    <a:pt x="848366" y="190283"/>
                    <a:pt x="848366" y="424183"/>
                  </a:cubicBezTo>
                  <a:cubicBezTo>
                    <a:pt x="848366" y="658083"/>
                    <a:pt x="658082" y="848366"/>
                    <a:pt x="424183" y="848366"/>
                  </a:cubicBezTo>
                  <a:cubicBezTo>
                    <a:pt x="190283" y="848366"/>
                    <a:pt x="0" y="658068"/>
                    <a:pt x="0" y="424183"/>
                  </a:cubicBezTo>
                  <a:close/>
                  <a:moveTo>
                    <a:pt x="133565" y="424183"/>
                  </a:moveTo>
                  <a:cubicBezTo>
                    <a:pt x="133565" y="584438"/>
                    <a:pt x="263943" y="714801"/>
                    <a:pt x="424183" y="714801"/>
                  </a:cubicBezTo>
                  <a:cubicBezTo>
                    <a:pt x="584438" y="714801"/>
                    <a:pt x="714800" y="584438"/>
                    <a:pt x="714800" y="424183"/>
                  </a:cubicBezTo>
                  <a:cubicBezTo>
                    <a:pt x="714800" y="263943"/>
                    <a:pt x="584438" y="133566"/>
                    <a:pt x="424183" y="133566"/>
                  </a:cubicBezTo>
                  <a:cubicBezTo>
                    <a:pt x="263929" y="133566"/>
                    <a:pt x="133565" y="263929"/>
                    <a:pt x="133565" y="424183"/>
                  </a:cubicBezTo>
                  <a:close/>
                </a:path>
              </a:pathLst>
            </a:custGeom>
            <a:solidFill>
              <a:srgbClr val="D9DCED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FDFEC80-C506-3029-F200-554339236167}"/>
                </a:ext>
              </a:extLst>
            </p:cNvPr>
            <p:cNvSpPr/>
            <p:nvPr/>
          </p:nvSpPr>
          <p:spPr>
            <a:xfrm>
              <a:off x="8835004" y="5259582"/>
              <a:ext cx="424182" cy="842126"/>
            </a:xfrm>
            <a:custGeom>
              <a:avLst/>
              <a:gdLst>
                <a:gd name="connsiteX0" fmla="*/ 290632 w 424182"/>
                <a:gd name="connsiteY0" fmla="*/ 424168 h 842126"/>
                <a:gd name="connsiteX1" fmla="*/ 54501 w 424182"/>
                <a:gd name="connsiteY1" fmla="*/ 709669 h 842126"/>
                <a:gd name="connsiteX2" fmla="*/ 15 w 424182"/>
                <a:gd name="connsiteY2" fmla="*/ 775283 h 842126"/>
                <a:gd name="connsiteX3" fmla="*/ 66737 w 424182"/>
                <a:gd name="connsiteY3" fmla="*/ 842127 h 842126"/>
                <a:gd name="connsiteX4" fmla="*/ 79308 w 424182"/>
                <a:gd name="connsiteY4" fmla="*/ 840957 h 842126"/>
                <a:gd name="connsiteX5" fmla="*/ 424183 w 424182"/>
                <a:gd name="connsiteY5" fmla="*/ 424183 h 842126"/>
                <a:gd name="connsiteX6" fmla="*/ 0 w 424182"/>
                <a:gd name="connsiteY6" fmla="*/ 0 h 842126"/>
                <a:gd name="connsiteX7" fmla="*/ 0 w 424182"/>
                <a:gd name="connsiteY7" fmla="*/ 133566 h 842126"/>
                <a:gd name="connsiteX8" fmla="*/ 290632 w 424182"/>
                <a:gd name="connsiteY8" fmla="*/ 424168 h 84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182" h="842126">
                  <a:moveTo>
                    <a:pt x="290632" y="424168"/>
                  </a:moveTo>
                  <a:cubicBezTo>
                    <a:pt x="290632" y="565810"/>
                    <a:pt x="188795" y="684073"/>
                    <a:pt x="54501" y="709669"/>
                  </a:cubicBezTo>
                  <a:cubicBezTo>
                    <a:pt x="22954" y="715681"/>
                    <a:pt x="15" y="743114"/>
                    <a:pt x="15" y="775283"/>
                  </a:cubicBezTo>
                  <a:cubicBezTo>
                    <a:pt x="15" y="812902"/>
                    <a:pt x="30682" y="842127"/>
                    <a:pt x="66737" y="842127"/>
                  </a:cubicBezTo>
                  <a:cubicBezTo>
                    <a:pt x="70851" y="842127"/>
                    <a:pt x="75087" y="841732"/>
                    <a:pt x="79308" y="840957"/>
                  </a:cubicBezTo>
                  <a:cubicBezTo>
                    <a:pt x="275420" y="803733"/>
                    <a:pt x="424183" y="630984"/>
                    <a:pt x="424183" y="424183"/>
                  </a:cubicBezTo>
                  <a:cubicBezTo>
                    <a:pt x="424183" y="190268"/>
                    <a:pt x="233899" y="0"/>
                    <a:pt x="0" y="0"/>
                  </a:cubicBezTo>
                  <a:lnTo>
                    <a:pt x="0" y="133566"/>
                  </a:lnTo>
                  <a:cubicBezTo>
                    <a:pt x="160239" y="133551"/>
                    <a:pt x="290632" y="263898"/>
                    <a:pt x="290632" y="4241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7" name="Graphic 6">
            <a:extLst>
              <a:ext uri="{FF2B5EF4-FFF2-40B4-BE49-F238E27FC236}">
                <a16:creationId xmlns:a16="http://schemas.microsoft.com/office/drawing/2014/main" id="{840801BD-79EE-B9E4-C226-512CA32FCF61}"/>
              </a:ext>
            </a:extLst>
          </p:cNvPr>
          <p:cNvGrpSpPr/>
          <p:nvPr/>
        </p:nvGrpSpPr>
        <p:grpSpPr>
          <a:xfrm>
            <a:off x="10284779" y="405746"/>
            <a:ext cx="788508" cy="788710"/>
            <a:chOff x="8411026" y="1008141"/>
            <a:chExt cx="847975" cy="848191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867147D-7A05-AF8D-97DE-A15373CC71BB}"/>
                </a:ext>
              </a:extLst>
            </p:cNvPr>
            <p:cNvSpPr/>
            <p:nvPr/>
          </p:nvSpPr>
          <p:spPr>
            <a:xfrm>
              <a:off x="8411026" y="1008361"/>
              <a:ext cx="847975" cy="847971"/>
            </a:xfrm>
            <a:custGeom>
              <a:avLst/>
              <a:gdLst>
                <a:gd name="connsiteX0" fmla="*/ 723932 w 847975"/>
                <a:gd name="connsiteY0" fmla="*/ 723932 h 847971"/>
                <a:gd name="connsiteX1" fmla="*/ 124039 w 847975"/>
                <a:gd name="connsiteY1" fmla="*/ 723932 h 847971"/>
                <a:gd name="connsiteX2" fmla="*/ 124039 w 847975"/>
                <a:gd name="connsiteY2" fmla="*/ 124039 h 847971"/>
                <a:gd name="connsiteX3" fmla="*/ 723916 w 847975"/>
                <a:gd name="connsiteY3" fmla="*/ 124039 h 847971"/>
                <a:gd name="connsiteX4" fmla="*/ 723932 w 847975"/>
                <a:gd name="connsiteY4" fmla="*/ 723932 h 847971"/>
                <a:gd name="connsiteX5" fmla="*/ 629488 w 847975"/>
                <a:gd name="connsiteY5" fmla="*/ 629489 h 847971"/>
                <a:gd name="connsiteX6" fmla="*/ 629488 w 847975"/>
                <a:gd name="connsiteY6" fmla="*/ 218498 h 847971"/>
                <a:gd name="connsiteX7" fmla="*/ 218498 w 847975"/>
                <a:gd name="connsiteY7" fmla="*/ 218498 h 847971"/>
                <a:gd name="connsiteX8" fmla="*/ 218498 w 847975"/>
                <a:gd name="connsiteY8" fmla="*/ 629489 h 847971"/>
                <a:gd name="connsiteX9" fmla="*/ 629488 w 847975"/>
                <a:gd name="connsiteY9" fmla="*/ 629489 h 84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7975" h="847971">
                  <a:moveTo>
                    <a:pt x="723932" y="723932"/>
                  </a:moveTo>
                  <a:cubicBezTo>
                    <a:pt x="558546" y="889318"/>
                    <a:pt x="289441" y="889318"/>
                    <a:pt x="124039" y="723932"/>
                  </a:cubicBezTo>
                  <a:cubicBezTo>
                    <a:pt x="-41346" y="558546"/>
                    <a:pt x="-41346" y="289441"/>
                    <a:pt x="124039" y="124039"/>
                  </a:cubicBezTo>
                  <a:cubicBezTo>
                    <a:pt x="289425" y="-41346"/>
                    <a:pt x="558530" y="-41346"/>
                    <a:pt x="723916" y="124039"/>
                  </a:cubicBezTo>
                  <a:cubicBezTo>
                    <a:pt x="889333" y="289426"/>
                    <a:pt x="889318" y="558546"/>
                    <a:pt x="723932" y="723932"/>
                  </a:cubicBezTo>
                  <a:close/>
                  <a:moveTo>
                    <a:pt x="629488" y="629489"/>
                  </a:moveTo>
                  <a:cubicBezTo>
                    <a:pt x="742802" y="516175"/>
                    <a:pt x="742802" y="331797"/>
                    <a:pt x="629488" y="218498"/>
                  </a:cubicBezTo>
                  <a:cubicBezTo>
                    <a:pt x="516175" y="105184"/>
                    <a:pt x="331797" y="105184"/>
                    <a:pt x="218498" y="218498"/>
                  </a:cubicBezTo>
                  <a:cubicBezTo>
                    <a:pt x="105184" y="331812"/>
                    <a:pt x="105184" y="516175"/>
                    <a:pt x="218498" y="629489"/>
                  </a:cubicBezTo>
                  <a:cubicBezTo>
                    <a:pt x="331812" y="742787"/>
                    <a:pt x="516175" y="742787"/>
                    <a:pt x="629488" y="629489"/>
                  </a:cubicBezTo>
                  <a:close/>
                </a:path>
              </a:pathLst>
            </a:custGeom>
            <a:solidFill>
              <a:srgbClr val="D9DCED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B6248FF-9F29-3F42-F746-9291C116D284}"/>
                </a:ext>
              </a:extLst>
            </p:cNvPr>
            <p:cNvSpPr/>
            <p:nvPr/>
          </p:nvSpPr>
          <p:spPr>
            <a:xfrm>
              <a:off x="8835034" y="1008141"/>
              <a:ext cx="417897" cy="424183"/>
            </a:xfrm>
            <a:custGeom>
              <a:avLst/>
              <a:gdLst>
                <a:gd name="connsiteX0" fmla="*/ 0 w 417897"/>
                <a:gd name="connsiteY0" fmla="*/ 0 h 424183"/>
                <a:gd name="connsiteX1" fmla="*/ 0 w 417897"/>
                <a:gd name="connsiteY1" fmla="*/ 133566 h 424183"/>
                <a:gd name="connsiteX2" fmla="*/ 285440 w 417897"/>
                <a:gd name="connsiteY2" fmla="*/ 369697 h 424183"/>
                <a:gd name="connsiteX3" fmla="*/ 351054 w 417897"/>
                <a:gd name="connsiteY3" fmla="*/ 424183 h 424183"/>
                <a:gd name="connsiteX4" fmla="*/ 417898 w 417897"/>
                <a:gd name="connsiteY4" fmla="*/ 357507 h 424183"/>
                <a:gd name="connsiteX5" fmla="*/ 416728 w 417897"/>
                <a:gd name="connsiteY5" fmla="*/ 344921 h 424183"/>
                <a:gd name="connsiteX6" fmla="*/ 0 w 417897"/>
                <a:gd name="connsiteY6" fmla="*/ 0 h 42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897" h="424183">
                  <a:moveTo>
                    <a:pt x="0" y="0"/>
                  </a:moveTo>
                  <a:lnTo>
                    <a:pt x="0" y="133566"/>
                  </a:lnTo>
                  <a:cubicBezTo>
                    <a:pt x="141627" y="133566"/>
                    <a:pt x="259905" y="235403"/>
                    <a:pt x="285440" y="369697"/>
                  </a:cubicBezTo>
                  <a:cubicBezTo>
                    <a:pt x="291452" y="401244"/>
                    <a:pt x="318945" y="424183"/>
                    <a:pt x="351054" y="424183"/>
                  </a:cubicBezTo>
                  <a:cubicBezTo>
                    <a:pt x="388674" y="424183"/>
                    <a:pt x="417898" y="393517"/>
                    <a:pt x="417898" y="357507"/>
                  </a:cubicBezTo>
                  <a:cubicBezTo>
                    <a:pt x="417898" y="353392"/>
                    <a:pt x="417503" y="349157"/>
                    <a:pt x="416728" y="344921"/>
                  </a:cubicBezTo>
                  <a:cubicBezTo>
                    <a:pt x="379488" y="148762"/>
                    <a:pt x="20680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10" name="Graphic 6">
            <a:extLst>
              <a:ext uri="{FF2B5EF4-FFF2-40B4-BE49-F238E27FC236}">
                <a16:creationId xmlns:a16="http://schemas.microsoft.com/office/drawing/2014/main" id="{90DD8DC4-5E84-3C63-CC2B-2A1E8C334757}"/>
              </a:ext>
            </a:extLst>
          </p:cNvPr>
          <p:cNvGrpSpPr/>
          <p:nvPr/>
        </p:nvGrpSpPr>
        <p:grpSpPr>
          <a:xfrm>
            <a:off x="811508" y="3251195"/>
            <a:ext cx="3069108" cy="18089"/>
            <a:chOff x="522922" y="3489326"/>
            <a:chExt cx="2575764" cy="15181"/>
          </a:xfrm>
          <a:solidFill>
            <a:srgbClr val="B1B9DA"/>
          </a:solidFill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A87FA9D-9118-D497-BE83-2082480B1E1D}"/>
                </a:ext>
              </a:extLst>
            </p:cNvPr>
            <p:cNvSpPr/>
            <p:nvPr/>
          </p:nvSpPr>
          <p:spPr>
            <a:xfrm>
              <a:off x="522922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25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90BB215-D50B-6406-AD26-98D5F52D4B0C}"/>
                </a:ext>
              </a:extLst>
            </p:cNvPr>
            <p:cNvSpPr/>
            <p:nvPr/>
          </p:nvSpPr>
          <p:spPr>
            <a:xfrm>
              <a:off x="659934" y="3489326"/>
              <a:ext cx="2301756" cy="15181"/>
            </a:xfrm>
            <a:custGeom>
              <a:avLst/>
              <a:gdLst>
                <a:gd name="connsiteX0" fmla="*/ 2294165 w 2301756"/>
                <a:gd name="connsiteY0" fmla="*/ 15181 h 15181"/>
                <a:gd name="connsiteX1" fmla="*/ 2202698 w 2301756"/>
                <a:gd name="connsiteY1" fmla="*/ 15181 h 15181"/>
                <a:gd name="connsiteX2" fmla="*/ 2195107 w 2301756"/>
                <a:gd name="connsiteY2" fmla="*/ 7591 h 15181"/>
                <a:gd name="connsiteX3" fmla="*/ 2202698 w 2301756"/>
                <a:gd name="connsiteY3" fmla="*/ 0 h 15181"/>
                <a:gd name="connsiteX4" fmla="*/ 2294165 w 2301756"/>
                <a:gd name="connsiteY4" fmla="*/ 0 h 15181"/>
                <a:gd name="connsiteX5" fmla="*/ 2301756 w 2301756"/>
                <a:gd name="connsiteY5" fmla="*/ 7591 h 15181"/>
                <a:gd name="connsiteX6" fmla="*/ 2294165 w 2301756"/>
                <a:gd name="connsiteY6" fmla="*/ 15181 h 15181"/>
                <a:gd name="connsiteX7" fmla="*/ 2111245 w 2301756"/>
                <a:gd name="connsiteY7" fmla="*/ 15181 h 15181"/>
                <a:gd name="connsiteX8" fmla="*/ 2019777 w 2301756"/>
                <a:gd name="connsiteY8" fmla="*/ 15181 h 15181"/>
                <a:gd name="connsiteX9" fmla="*/ 2012186 w 2301756"/>
                <a:gd name="connsiteY9" fmla="*/ 7591 h 15181"/>
                <a:gd name="connsiteX10" fmla="*/ 2019777 w 2301756"/>
                <a:gd name="connsiteY10" fmla="*/ 0 h 15181"/>
                <a:gd name="connsiteX11" fmla="*/ 2111245 w 2301756"/>
                <a:gd name="connsiteY11" fmla="*/ 0 h 15181"/>
                <a:gd name="connsiteX12" fmla="*/ 2118836 w 2301756"/>
                <a:gd name="connsiteY12" fmla="*/ 7591 h 15181"/>
                <a:gd name="connsiteX13" fmla="*/ 2111245 w 2301756"/>
                <a:gd name="connsiteY13" fmla="*/ 15181 h 15181"/>
                <a:gd name="connsiteX14" fmla="*/ 1928309 w 2301756"/>
                <a:gd name="connsiteY14" fmla="*/ 15181 h 15181"/>
                <a:gd name="connsiteX15" fmla="*/ 1836857 w 2301756"/>
                <a:gd name="connsiteY15" fmla="*/ 15181 h 15181"/>
                <a:gd name="connsiteX16" fmla="*/ 1829266 w 2301756"/>
                <a:gd name="connsiteY16" fmla="*/ 7591 h 15181"/>
                <a:gd name="connsiteX17" fmla="*/ 1836857 w 2301756"/>
                <a:gd name="connsiteY17" fmla="*/ 0 h 15181"/>
                <a:gd name="connsiteX18" fmla="*/ 1928309 w 2301756"/>
                <a:gd name="connsiteY18" fmla="*/ 0 h 15181"/>
                <a:gd name="connsiteX19" fmla="*/ 1935900 w 2301756"/>
                <a:gd name="connsiteY19" fmla="*/ 7591 h 15181"/>
                <a:gd name="connsiteX20" fmla="*/ 1928309 w 2301756"/>
                <a:gd name="connsiteY20" fmla="*/ 15181 h 15181"/>
                <a:gd name="connsiteX21" fmla="*/ 1745374 w 2301756"/>
                <a:gd name="connsiteY21" fmla="*/ 15181 h 15181"/>
                <a:gd name="connsiteX22" fmla="*/ 1653921 w 2301756"/>
                <a:gd name="connsiteY22" fmla="*/ 15181 h 15181"/>
                <a:gd name="connsiteX23" fmla="*/ 1646330 w 2301756"/>
                <a:gd name="connsiteY23" fmla="*/ 7591 h 15181"/>
                <a:gd name="connsiteX24" fmla="*/ 1653921 w 2301756"/>
                <a:gd name="connsiteY24" fmla="*/ 0 h 15181"/>
                <a:gd name="connsiteX25" fmla="*/ 1745374 w 2301756"/>
                <a:gd name="connsiteY25" fmla="*/ 0 h 15181"/>
                <a:gd name="connsiteX26" fmla="*/ 1752964 w 2301756"/>
                <a:gd name="connsiteY26" fmla="*/ 7591 h 15181"/>
                <a:gd name="connsiteX27" fmla="*/ 1745374 w 2301756"/>
                <a:gd name="connsiteY27" fmla="*/ 15181 h 15181"/>
                <a:gd name="connsiteX28" fmla="*/ 1562453 w 2301756"/>
                <a:gd name="connsiteY28" fmla="*/ 15181 h 15181"/>
                <a:gd name="connsiteX29" fmla="*/ 1471000 w 2301756"/>
                <a:gd name="connsiteY29" fmla="*/ 15181 h 15181"/>
                <a:gd name="connsiteX30" fmla="*/ 1463410 w 2301756"/>
                <a:gd name="connsiteY30" fmla="*/ 7591 h 15181"/>
                <a:gd name="connsiteX31" fmla="*/ 1471000 w 2301756"/>
                <a:gd name="connsiteY31" fmla="*/ 0 h 15181"/>
                <a:gd name="connsiteX32" fmla="*/ 1562453 w 2301756"/>
                <a:gd name="connsiteY32" fmla="*/ 0 h 15181"/>
                <a:gd name="connsiteX33" fmla="*/ 1570044 w 2301756"/>
                <a:gd name="connsiteY33" fmla="*/ 7591 h 15181"/>
                <a:gd name="connsiteX34" fmla="*/ 1562453 w 2301756"/>
                <a:gd name="connsiteY34" fmla="*/ 15181 h 15181"/>
                <a:gd name="connsiteX35" fmla="*/ 1379532 w 2301756"/>
                <a:gd name="connsiteY35" fmla="*/ 15181 h 15181"/>
                <a:gd name="connsiteX36" fmla="*/ 1288080 w 2301756"/>
                <a:gd name="connsiteY36" fmla="*/ 15181 h 15181"/>
                <a:gd name="connsiteX37" fmla="*/ 1280489 w 2301756"/>
                <a:gd name="connsiteY37" fmla="*/ 7591 h 15181"/>
                <a:gd name="connsiteX38" fmla="*/ 1288080 w 2301756"/>
                <a:gd name="connsiteY38" fmla="*/ 0 h 15181"/>
                <a:gd name="connsiteX39" fmla="*/ 1379532 w 2301756"/>
                <a:gd name="connsiteY39" fmla="*/ 0 h 15181"/>
                <a:gd name="connsiteX40" fmla="*/ 1387123 w 2301756"/>
                <a:gd name="connsiteY40" fmla="*/ 7591 h 15181"/>
                <a:gd name="connsiteX41" fmla="*/ 1379532 w 2301756"/>
                <a:gd name="connsiteY41" fmla="*/ 15181 h 15181"/>
                <a:gd name="connsiteX42" fmla="*/ 1196597 w 2301756"/>
                <a:gd name="connsiteY42" fmla="*/ 15181 h 15181"/>
                <a:gd name="connsiteX43" fmla="*/ 1105144 w 2301756"/>
                <a:gd name="connsiteY43" fmla="*/ 15181 h 15181"/>
                <a:gd name="connsiteX44" fmla="*/ 1097553 w 2301756"/>
                <a:gd name="connsiteY44" fmla="*/ 7591 h 15181"/>
                <a:gd name="connsiteX45" fmla="*/ 1105144 w 2301756"/>
                <a:gd name="connsiteY45" fmla="*/ 0 h 15181"/>
                <a:gd name="connsiteX46" fmla="*/ 1196597 w 2301756"/>
                <a:gd name="connsiteY46" fmla="*/ 0 h 15181"/>
                <a:gd name="connsiteX47" fmla="*/ 1204187 w 2301756"/>
                <a:gd name="connsiteY47" fmla="*/ 7591 h 15181"/>
                <a:gd name="connsiteX48" fmla="*/ 1196597 w 2301756"/>
                <a:gd name="connsiteY48" fmla="*/ 15181 h 15181"/>
                <a:gd name="connsiteX49" fmla="*/ 1013676 w 2301756"/>
                <a:gd name="connsiteY49" fmla="*/ 15181 h 15181"/>
                <a:gd name="connsiteX50" fmla="*/ 922208 w 2301756"/>
                <a:gd name="connsiteY50" fmla="*/ 15181 h 15181"/>
                <a:gd name="connsiteX51" fmla="*/ 914618 w 2301756"/>
                <a:gd name="connsiteY51" fmla="*/ 7591 h 15181"/>
                <a:gd name="connsiteX52" fmla="*/ 922208 w 2301756"/>
                <a:gd name="connsiteY52" fmla="*/ 0 h 15181"/>
                <a:gd name="connsiteX53" fmla="*/ 1013676 w 2301756"/>
                <a:gd name="connsiteY53" fmla="*/ 0 h 15181"/>
                <a:gd name="connsiteX54" fmla="*/ 1021267 w 2301756"/>
                <a:gd name="connsiteY54" fmla="*/ 7591 h 15181"/>
                <a:gd name="connsiteX55" fmla="*/ 1013676 w 2301756"/>
                <a:gd name="connsiteY55" fmla="*/ 15181 h 15181"/>
                <a:gd name="connsiteX56" fmla="*/ 830756 w 2301756"/>
                <a:gd name="connsiteY56" fmla="*/ 15181 h 15181"/>
                <a:gd name="connsiteX57" fmla="*/ 739288 w 2301756"/>
                <a:gd name="connsiteY57" fmla="*/ 15181 h 15181"/>
                <a:gd name="connsiteX58" fmla="*/ 731697 w 2301756"/>
                <a:gd name="connsiteY58" fmla="*/ 7591 h 15181"/>
                <a:gd name="connsiteX59" fmla="*/ 739288 w 2301756"/>
                <a:gd name="connsiteY59" fmla="*/ 0 h 15181"/>
                <a:gd name="connsiteX60" fmla="*/ 830756 w 2301756"/>
                <a:gd name="connsiteY60" fmla="*/ 0 h 15181"/>
                <a:gd name="connsiteX61" fmla="*/ 838346 w 2301756"/>
                <a:gd name="connsiteY61" fmla="*/ 7591 h 15181"/>
                <a:gd name="connsiteX62" fmla="*/ 830756 w 2301756"/>
                <a:gd name="connsiteY62" fmla="*/ 15181 h 15181"/>
                <a:gd name="connsiteX63" fmla="*/ 647820 w 2301756"/>
                <a:gd name="connsiteY63" fmla="*/ 15181 h 15181"/>
                <a:gd name="connsiteX64" fmla="*/ 556352 w 2301756"/>
                <a:gd name="connsiteY64" fmla="*/ 15181 h 15181"/>
                <a:gd name="connsiteX65" fmla="*/ 548761 w 2301756"/>
                <a:gd name="connsiteY65" fmla="*/ 7591 h 15181"/>
                <a:gd name="connsiteX66" fmla="*/ 556352 w 2301756"/>
                <a:gd name="connsiteY66" fmla="*/ 0 h 15181"/>
                <a:gd name="connsiteX67" fmla="*/ 647820 w 2301756"/>
                <a:gd name="connsiteY67" fmla="*/ 0 h 15181"/>
                <a:gd name="connsiteX68" fmla="*/ 655411 w 2301756"/>
                <a:gd name="connsiteY68" fmla="*/ 7591 h 15181"/>
                <a:gd name="connsiteX69" fmla="*/ 647820 w 2301756"/>
                <a:gd name="connsiteY69" fmla="*/ 15181 h 15181"/>
                <a:gd name="connsiteX70" fmla="*/ 464900 w 2301756"/>
                <a:gd name="connsiteY70" fmla="*/ 15181 h 15181"/>
                <a:gd name="connsiteX71" fmla="*/ 373432 w 2301756"/>
                <a:gd name="connsiteY71" fmla="*/ 15181 h 15181"/>
                <a:gd name="connsiteX72" fmla="*/ 365841 w 2301756"/>
                <a:gd name="connsiteY72" fmla="*/ 7591 h 15181"/>
                <a:gd name="connsiteX73" fmla="*/ 373432 w 2301756"/>
                <a:gd name="connsiteY73" fmla="*/ 0 h 15181"/>
                <a:gd name="connsiteX74" fmla="*/ 464900 w 2301756"/>
                <a:gd name="connsiteY74" fmla="*/ 0 h 15181"/>
                <a:gd name="connsiteX75" fmla="*/ 472490 w 2301756"/>
                <a:gd name="connsiteY75" fmla="*/ 7591 h 15181"/>
                <a:gd name="connsiteX76" fmla="*/ 464900 w 2301756"/>
                <a:gd name="connsiteY76" fmla="*/ 15181 h 15181"/>
                <a:gd name="connsiteX77" fmla="*/ 281979 w 2301756"/>
                <a:gd name="connsiteY77" fmla="*/ 15181 h 15181"/>
                <a:gd name="connsiteX78" fmla="*/ 190511 w 2301756"/>
                <a:gd name="connsiteY78" fmla="*/ 15181 h 15181"/>
                <a:gd name="connsiteX79" fmla="*/ 182921 w 2301756"/>
                <a:gd name="connsiteY79" fmla="*/ 7591 h 15181"/>
                <a:gd name="connsiteX80" fmla="*/ 190511 w 2301756"/>
                <a:gd name="connsiteY80" fmla="*/ 0 h 15181"/>
                <a:gd name="connsiteX81" fmla="*/ 281979 w 2301756"/>
                <a:gd name="connsiteY81" fmla="*/ 0 h 15181"/>
                <a:gd name="connsiteX82" fmla="*/ 289570 w 2301756"/>
                <a:gd name="connsiteY82" fmla="*/ 7591 h 15181"/>
                <a:gd name="connsiteX83" fmla="*/ 281979 w 2301756"/>
                <a:gd name="connsiteY83" fmla="*/ 15181 h 15181"/>
                <a:gd name="connsiteX84" fmla="*/ 99059 w 2301756"/>
                <a:gd name="connsiteY84" fmla="*/ 15181 h 15181"/>
                <a:gd name="connsiteX85" fmla="*/ 7591 w 2301756"/>
                <a:gd name="connsiteY85" fmla="*/ 15181 h 15181"/>
                <a:gd name="connsiteX86" fmla="*/ 0 w 2301756"/>
                <a:gd name="connsiteY86" fmla="*/ 7591 h 15181"/>
                <a:gd name="connsiteX87" fmla="*/ 7591 w 2301756"/>
                <a:gd name="connsiteY87" fmla="*/ 0 h 15181"/>
                <a:gd name="connsiteX88" fmla="*/ 99059 w 2301756"/>
                <a:gd name="connsiteY88" fmla="*/ 0 h 15181"/>
                <a:gd name="connsiteX89" fmla="*/ 106649 w 2301756"/>
                <a:gd name="connsiteY89" fmla="*/ 7591 h 15181"/>
                <a:gd name="connsiteX90" fmla="*/ 99059 w 2301756"/>
                <a:gd name="connsiteY90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301756" h="15181">
                  <a:moveTo>
                    <a:pt x="2294165" y="15181"/>
                  </a:moveTo>
                  <a:lnTo>
                    <a:pt x="2202698" y="15181"/>
                  </a:lnTo>
                  <a:cubicBezTo>
                    <a:pt x="2198507" y="15181"/>
                    <a:pt x="2195107" y="11781"/>
                    <a:pt x="2195107" y="7591"/>
                  </a:cubicBezTo>
                  <a:cubicBezTo>
                    <a:pt x="2195107" y="3401"/>
                    <a:pt x="2198507" y="0"/>
                    <a:pt x="2202698" y="0"/>
                  </a:cubicBezTo>
                  <a:lnTo>
                    <a:pt x="2294165" y="0"/>
                  </a:lnTo>
                  <a:cubicBezTo>
                    <a:pt x="2298356" y="0"/>
                    <a:pt x="2301756" y="3401"/>
                    <a:pt x="2301756" y="7591"/>
                  </a:cubicBezTo>
                  <a:cubicBezTo>
                    <a:pt x="2301756" y="11796"/>
                    <a:pt x="2298356" y="15181"/>
                    <a:pt x="2294165" y="15181"/>
                  </a:cubicBezTo>
                  <a:close/>
                  <a:moveTo>
                    <a:pt x="2111245" y="15181"/>
                  </a:moveTo>
                  <a:lnTo>
                    <a:pt x="2019777" y="15181"/>
                  </a:lnTo>
                  <a:cubicBezTo>
                    <a:pt x="2015587" y="15181"/>
                    <a:pt x="2012186" y="11781"/>
                    <a:pt x="2012186" y="7591"/>
                  </a:cubicBezTo>
                  <a:cubicBezTo>
                    <a:pt x="2012186" y="3401"/>
                    <a:pt x="2015587" y="0"/>
                    <a:pt x="2019777" y="0"/>
                  </a:cubicBezTo>
                  <a:lnTo>
                    <a:pt x="2111245" y="0"/>
                  </a:lnTo>
                  <a:cubicBezTo>
                    <a:pt x="2115435" y="0"/>
                    <a:pt x="2118836" y="3401"/>
                    <a:pt x="2118836" y="7591"/>
                  </a:cubicBezTo>
                  <a:cubicBezTo>
                    <a:pt x="2118836" y="11796"/>
                    <a:pt x="2115435" y="15181"/>
                    <a:pt x="2111245" y="15181"/>
                  </a:cubicBezTo>
                  <a:close/>
                  <a:moveTo>
                    <a:pt x="1928309" y="15181"/>
                  </a:moveTo>
                  <a:lnTo>
                    <a:pt x="1836857" y="15181"/>
                  </a:lnTo>
                  <a:cubicBezTo>
                    <a:pt x="1832666" y="15181"/>
                    <a:pt x="1829266" y="11781"/>
                    <a:pt x="1829266" y="7591"/>
                  </a:cubicBezTo>
                  <a:cubicBezTo>
                    <a:pt x="1829266" y="3401"/>
                    <a:pt x="1832666" y="0"/>
                    <a:pt x="1836857" y="0"/>
                  </a:cubicBezTo>
                  <a:lnTo>
                    <a:pt x="1928309" y="0"/>
                  </a:lnTo>
                  <a:cubicBezTo>
                    <a:pt x="1932499" y="0"/>
                    <a:pt x="1935900" y="3401"/>
                    <a:pt x="1935900" y="7591"/>
                  </a:cubicBezTo>
                  <a:cubicBezTo>
                    <a:pt x="1935900" y="11796"/>
                    <a:pt x="1932499" y="15181"/>
                    <a:pt x="1928309" y="15181"/>
                  </a:cubicBezTo>
                  <a:close/>
                  <a:moveTo>
                    <a:pt x="1745374" y="15181"/>
                  </a:moveTo>
                  <a:lnTo>
                    <a:pt x="1653921" y="15181"/>
                  </a:lnTo>
                  <a:cubicBezTo>
                    <a:pt x="1649731" y="15181"/>
                    <a:pt x="1646330" y="11781"/>
                    <a:pt x="1646330" y="7591"/>
                  </a:cubicBezTo>
                  <a:cubicBezTo>
                    <a:pt x="1646330" y="3401"/>
                    <a:pt x="1649731" y="0"/>
                    <a:pt x="1653921" y="0"/>
                  </a:cubicBezTo>
                  <a:lnTo>
                    <a:pt x="1745374" y="0"/>
                  </a:lnTo>
                  <a:cubicBezTo>
                    <a:pt x="1749564" y="0"/>
                    <a:pt x="1752964" y="3401"/>
                    <a:pt x="1752964" y="7591"/>
                  </a:cubicBezTo>
                  <a:cubicBezTo>
                    <a:pt x="1752964" y="11796"/>
                    <a:pt x="1749579" y="15181"/>
                    <a:pt x="1745374" y="15181"/>
                  </a:cubicBezTo>
                  <a:close/>
                  <a:moveTo>
                    <a:pt x="1562453" y="15181"/>
                  </a:moveTo>
                  <a:lnTo>
                    <a:pt x="1471000" y="15181"/>
                  </a:lnTo>
                  <a:cubicBezTo>
                    <a:pt x="1466810" y="15181"/>
                    <a:pt x="1463410" y="11781"/>
                    <a:pt x="1463410" y="7591"/>
                  </a:cubicBezTo>
                  <a:cubicBezTo>
                    <a:pt x="1463410" y="3401"/>
                    <a:pt x="1466810" y="0"/>
                    <a:pt x="1471000" y="0"/>
                  </a:cubicBezTo>
                  <a:lnTo>
                    <a:pt x="1562453" y="0"/>
                  </a:lnTo>
                  <a:cubicBezTo>
                    <a:pt x="1566643" y="0"/>
                    <a:pt x="1570044" y="3401"/>
                    <a:pt x="1570044" y="7591"/>
                  </a:cubicBezTo>
                  <a:cubicBezTo>
                    <a:pt x="1570044" y="11796"/>
                    <a:pt x="1566643" y="15181"/>
                    <a:pt x="1562453" y="15181"/>
                  </a:cubicBezTo>
                  <a:close/>
                  <a:moveTo>
                    <a:pt x="1379532" y="15181"/>
                  </a:moveTo>
                  <a:lnTo>
                    <a:pt x="1288080" y="15181"/>
                  </a:lnTo>
                  <a:cubicBezTo>
                    <a:pt x="1283890" y="15181"/>
                    <a:pt x="1280489" y="11781"/>
                    <a:pt x="1280489" y="7591"/>
                  </a:cubicBezTo>
                  <a:cubicBezTo>
                    <a:pt x="1280489" y="3401"/>
                    <a:pt x="1283890" y="0"/>
                    <a:pt x="1288080" y="0"/>
                  </a:cubicBezTo>
                  <a:lnTo>
                    <a:pt x="1379532" y="0"/>
                  </a:lnTo>
                  <a:cubicBezTo>
                    <a:pt x="1383722" y="0"/>
                    <a:pt x="1387123" y="3401"/>
                    <a:pt x="1387123" y="7591"/>
                  </a:cubicBezTo>
                  <a:cubicBezTo>
                    <a:pt x="1387123" y="11796"/>
                    <a:pt x="1383722" y="15181"/>
                    <a:pt x="1379532" y="15181"/>
                  </a:cubicBezTo>
                  <a:close/>
                  <a:moveTo>
                    <a:pt x="1196597" y="15181"/>
                  </a:moveTo>
                  <a:lnTo>
                    <a:pt x="1105144" y="15181"/>
                  </a:lnTo>
                  <a:cubicBezTo>
                    <a:pt x="1100954" y="15181"/>
                    <a:pt x="1097553" y="11781"/>
                    <a:pt x="1097553" y="7591"/>
                  </a:cubicBezTo>
                  <a:cubicBezTo>
                    <a:pt x="1097553" y="3401"/>
                    <a:pt x="1100954" y="0"/>
                    <a:pt x="1105144" y="0"/>
                  </a:cubicBezTo>
                  <a:lnTo>
                    <a:pt x="1196597" y="0"/>
                  </a:lnTo>
                  <a:cubicBezTo>
                    <a:pt x="1200787" y="0"/>
                    <a:pt x="1204187" y="3401"/>
                    <a:pt x="1204187" y="7591"/>
                  </a:cubicBezTo>
                  <a:cubicBezTo>
                    <a:pt x="1204187" y="11796"/>
                    <a:pt x="1200802" y="15181"/>
                    <a:pt x="1196597" y="15181"/>
                  </a:cubicBezTo>
                  <a:close/>
                  <a:moveTo>
                    <a:pt x="1013676" y="15181"/>
                  </a:moveTo>
                  <a:lnTo>
                    <a:pt x="922208" y="15181"/>
                  </a:lnTo>
                  <a:cubicBezTo>
                    <a:pt x="918018" y="15181"/>
                    <a:pt x="914618" y="11781"/>
                    <a:pt x="914618" y="7591"/>
                  </a:cubicBezTo>
                  <a:cubicBezTo>
                    <a:pt x="914618" y="3401"/>
                    <a:pt x="918018" y="0"/>
                    <a:pt x="922208" y="0"/>
                  </a:cubicBezTo>
                  <a:lnTo>
                    <a:pt x="1013676" y="0"/>
                  </a:lnTo>
                  <a:cubicBezTo>
                    <a:pt x="1017866" y="0"/>
                    <a:pt x="1021267" y="3401"/>
                    <a:pt x="1021267" y="7591"/>
                  </a:cubicBezTo>
                  <a:cubicBezTo>
                    <a:pt x="1021267" y="11796"/>
                    <a:pt x="1017866" y="15181"/>
                    <a:pt x="1013676" y="15181"/>
                  </a:cubicBezTo>
                  <a:close/>
                  <a:moveTo>
                    <a:pt x="830756" y="15181"/>
                  </a:moveTo>
                  <a:lnTo>
                    <a:pt x="739288" y="15181"/>
                  </a:lnTo>
                  <a:cubicBezTo>
                    <a:pt x="735098" y="15181"/>
                    <a:pt x="731697" y="11781"/>
                    <a:pt x="731697" y="7591"/>
                  </a:cubicBezTo>
                  <a:cubicBezTo>
                    <a:pt x="731697" y="3401"/>
                    <a:pt x="735098" y="0"/>
                    <a:pt x="739288" y="0"/>
                  </a:cubicBezTo>
                  <a:lnTo>
                    <a:pt x="830756" y="0"/>
                  </a:lnTo>
                  <a:cubicBezTo>
                    <a:pt x="834946" y="0"/>
                    <a:pt x="838346" y="3401"/>
                    <a:pt x="838346" y="7591"/>
                  </a:cubicBezTo>
                  <a:cubicBezTo>
                    <a:pt x="838346" y="11796"/>
                    <a:pt x="834946" y="15181"/>
                    <a:pt x="830756" y="15181"/>
                  </a:cubicBezTo>
                  <a:close/>
                  <a:moveTo>
                    <a:pt x="647820" y="15181"/>
                  </a:moveTo>
                  <a:lnTo>
                    <a:pt x="556352" y="15181"/>
                  </a:lnTo>
                  <a:cubicBezTo>
                    <a:pt x="552162" y="15181"/>
                    <a:pt x="548761" y="11781"/>
                    <a:pt x="548761" y="7591"/>
                  </a:cubicBezTo>
                  <a:cubicBezTo>
                    <a:pt x="548761" y="3401"/>
                    <a:pt x="552162" y="0"/>
                    <a:pt x="556352" y="0"/>
                  </a:cubicBezTo>
                  <a:lnTo>
                    <a:pt x="647820" y="0"/>
                  </a:lnTo>
                  <a:cubicBezTo>
                    <a:pt x="652010" y="0"/>
                    <a:pt x="655411" y="3401"/>
                    <a:pt x="655411" y="7591"/>
                  </a:cubicBezTo>
                  <a:cubicBezTo>
                    <a:pt x="655411" y="11796"/>
                    <a:pt x="652025" y="15181"/>
                    <a:pt x="647820" y="15181"/>
                  </a:cubicBezTo>
                  <a:close/>
                  <a:moveTo>
                    <a:pt x="464900" y="15181"/>
                  </a:moveTo>
                  <a:lnTo>
                    <a:pt x="373432" y="15181"/>
                  </a:lnTo>
                  <a:cubicBezTo>
                    <a:pt x="369242" y="15181"/>
                    <a:pt x="365841" y="11781"/>
                    <a:pt x="365841" y="7591"/>
                  </a:cubicBezTo>
                  <a:cubicBezTo>
                    <a:pt x="365841" y="3401"/>
                    <a:pt x="369242" y="0"/>
                    <a:pt x="373432" y="0"/>
                  </a:cubicBezTo>
                  <a:lnTo>
                    <a:pt x="464900" y="0"/>
                  </a:lnTo>
                  <a:cubicBezTo>
                    <a:pt x="469090" y="0"/>
                    <a:pt x="472490" y="3401"/>
                    <a:pt x="472490" y="7591"/>
                  </a:cubicBezTo>
                  <a:cubicBezTo>
                    <a:pt x="472490" y="11796"/>
                    <a:pt x="469105" y="15181"/>
                    <a:pt x="464900" y="15181"/>
                  </a:cubicBezTo>
                  <a:close/>
                  <a:moveTo>
                    <a:pt x="281979" y="15181"/>
                  </a:moveTo>
                  <a:lnTo>
                    <a:pt x="190511" y="15181"/>
                  </a:lnTo>
                  <a:cubicBezTo>
                    <a:pt x="186321" y="15181"/>
                    <a:pt x="182921" y="11781"/>
                    <a:pt x="182921" y="7591"/>
                  </a:cubicBezTo>
                  <a:cubicBezTo>
                    <a:pt x="182921" y="3401"/>
                    <a:pt x="186321" y="0"/>
                    <a:pt x="190511" y="0"/>
                  </a:cubicBezTo>
                  <a:lnTo>
                    <a:pt x="281979" y="0"/>
                  </a:lnTo>
                  <a:cubicBezTo>
                    <a:pt x="286169" y="0"/>
                    <a:pt x="289570" y="3401"/>
                    <a:pt x="289570" y="7591"/>
                  </a:cubicBezTo>
                  <a:cubicBezTo>
                    <a:pt x="289570" y="11796"/>
                    <a:pt x="286169" y="15181"/>
                    <a:pt x="281979" y="15181"/>
                  </a:cubicBezTo>
                  <a:close/>
                  <a:moveTo>
                    <a:pt x="99059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99059" y="0"/>
                  </a:lnTo>
                  <a:cubicBezTo>
                    <a:pt x="103249" y="0"/>
                    <a:pt x="106649" y="3401"/>
                    <a:pt x="106649" y="7591"/>
                  </a:cubicBezTo>
                  <a:cubicBezTo>
                    <a:pt x="106649" y="11796"/>
                    <a:pt x="103249" y="15181"/>
                    <a:pt x="99059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31BC0B8-246F-D032-C543-BD4B8210133E}"/>
                </a:ext>
              </a:extLst>
            </p:cNvPr>
            <p:cNvSpPr/>
            <p:nvPr/>
          </p:nvSpPr>
          <p:spPr>
            <a:xfrm>
              <a:off x="3037961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40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5" name="Graphic 6">
            <a:extLst>
              <a:ext uri="{FF2B5EF4-FFF2-40B4-BE49-F238E27FC236}">
                <a16:creationId xmlns:a16="http://schemas.microsoft.com/office/drawing/2014/main" id="{37F6DF63-5037-19B9-8776-8CE2CADA9532}"/>
              </a:ext>
            </a:extLst>
          </p:cNvPr>
          <p:cNvGrpSpPr/>
          <p:nvPr/>
        </p:nvGrpSpPr>
        <p:grpSpPr>
          <a:xfrm>
            <a:off x="8254458" y="3251195"/>
            <a:ext cx="3069108" cy="18089"/>
            <a:chOff x="6769455" y="3489326"/>
            <a:chExt cx="2575764" cy="15181"/>
          </a:xfrm>
          <a:solidFill>
            <a:srgbClr val="B1B9DA"/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BF60DB0-A3DB-3CF7-A6A6-8CD57054FE31}"/>
                </a:ext>
              </a:extLst>
            </p:cNvPr>
            <p:cNvSpPr/>
            <p:nvPr/>
          </p:nvSpPr>
          <p:spPr>
            <a:xfrm>
              <a:off x="6769455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25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F6402AF-52DA-E422-0980-99EF00D8B3E1}"/>
                </a:ext>
              </a:extLst>
            </p:cNvPr>
            <p:cNvSpPr/>
            <p:nvPr/>
          </p:nvSpPr>
          <p:spPr>
            <a:xfrm>
              <a:off x="6906451" y="3489326"/>
              <a:ext cx="2301771" cy="15181"/>
            </a:xfrm>
            <a:custGeom>
              <a:avLst/>
              <a:gdLst>
                <a:gd name="connsiteX0" fmla="*/ 2294181 w 2301771"/>
                <a:gd name="connsiteY0" fmla="*/ 15181 h 15181"/>
                <a:gd name="connsiteX1" fmla="*/ 2202713 w 2301771"/>
                <a:gd name="connsiteY1" fmla="*/ 15181 h 15181"/>
                <a:gd name="connsiteX2" fmla="*/ 2195122 w 2301771"/>
                <a:gd name="connsiteY2" fmla="*/ 7591 h 15181"/>
                <a:gd name="connsiteX3" fmla="*/ 2202713 w 2301771"/>
                <a:gd name="connsiteY3" fmla="*/ 0 h 15181"/>
                <a:gd name="connsiteX4" fmla="*/ 2294181 w 2301771"/>
                <a:gd name="connsiteY4" fmla="*/ 0 h 15181"/>
                <a:gd name="connsiteX5" fmla="*/ 2301771 w 2301771"/>
                <a:gd name="connsiteY5" fmla="*/ 7591 h 15181"/>
                <a:gd name="connsiteX6" fmla="*/ 2294181 w 2301771"/>
                <a:gd name="connsiteY6" fmla="*/ 15181 h 15181"/>
                <a:gd name="connsiteX7" fmla="*/ 2111245 w 2301771"/>
                <a:gd name="connsiteY7" fmla="*/ 15181 h 15181"/>
                <a:gd name="connsiteX8" fmla="*/ 2019777 w 2301771"/>
                <a:gd name="connsiteY8" fmla="*/ 15181 h 15181"/>
                <a:gd name="connsiteX9" fmla="*/ 2012186 w 2301771"/>
                <a:gd name="connsiteY9" fmla="*/ 7591 h 15181"/>
                <a:gd name="connsiteX10" fmla="*/ 2019777 w 2301771"/>
                <a:gd name="connsiteY10" fmla="*/ 0 h 15181"/>
                <a:gd name="connsiteX11" fmla="*/ 2111245 w 2301771"/>
                <a:gd name="connsiteY11" fmla="*/ 0 h 15181"/>
                <a:gd name="connsiteX12" fmla="*/ 2118836 w 2301771"/>
                <a:gd name="connsiteY12" fmla="*/ 7591 h 15181"/>
                <a:gd name="connsiteX13" fmla="*/ 2111245 w 2301771"/>
                <a:gd name="connsiteY13" fmla="*/ 15181 h 15181"/>
                <a:gd name="connsiteX14" fmla="*/ 1928325 w 2301771"/>
                <a:gd name="connsiteY14" fmla="*/ 15181 h 15181"/>
                <a:gd name="connsiteX15" fmla="*/ 1836872 w 2301771"/>
                <a:gd name="connsiteY15" fmla="*/ 15181 h 15181"/>
                <a:gd name="connsiteX16" fmla="*/ 1829281 w 2301771"/>
                <a:gd name="connsiteY16" fmla="*/ 7591 h 15181"/>
                <a:gd name="connsiteX17" fmla="*/ 1836872 w 2301771"/>
                <a:gd name="connsiteY17" fmla="*/ 0 h 15181"/>
                <a:gd name="connsiteX18" fmla="*/ 1928325 w 2301771"/>
                <a:gd name="connsiteY18" fmla="*/ 0 h 15181"/>
                <a:gd name="connsiteX19" fmla="*/ 1935915 w 2301771"/>
                <a:gd name="connsiteY19" fmla="*/ 7591 h 15181"/>
                <a:gd name="connsiteX20" fmla="*/ 1928325 w 2301771"/>
                <a:gd name="connsiteY20" fmla="*/ 15181 h 15181"/>
                <a:gd name="connsiteX21" fmla="*/ 1745389 w 2301771"/>
                <a:gd name="connsiteY21" fmla="*/ 15181 h 15181"/>
                <a:gd name="connsiteX22" fmla="*/ 1653937 w 2301771"/>
                <a:gd name="connsiteY22" fmla="*/ 15181 h 15181"/>
                <a:gd name="connsiteX23" fmla="*/ 1646346 w 2301771"/>
                <a:gd name="connsiteY23" fmla="*/ 7591 h 15181"/>
                <a:gd name="connsiteX24" fmla="*/ 1653937 w 2301771"/>
                <a:gd name="connsiteY24" fmla="*/ 0 h 15181"/>
                <a:gd name="connsiteX25" fmla="*/ 1745389 w 2301771"/>
                <a:gd name="connsiteY25" fmla="*/ 0 h 15181"/>
                <a:gd name="connsiteX26" fmla="*/ 1752980 w 2301771"/>
                <a:gd name="connsiteY26" fmla="*/ 7591 h 15181"/>
                <a:gd name="connsiteX27" fmla="*/ 1745389 w 2301771"/>
                <a:gd name="connsiteY27" fmla="*/ 15181 h 15181"/>
                <a:gd name="connsiteX28" fmla="*/ 1562468 w 2301771"/>
                <a:gd name="connsiteY28" fmla="*/ 15181 h 15181"/>
                <a:gd name="connsiteX29" fmla="*/ 1471016 w 2301771"/>
                <a:gd name="connsiteY29" fmla="*/ 15181 h 15181"/>
                <a:gd name="connsiteX30" fmla="*/ 1463425 w 2301771"/>
                <a:gd name="connsiteY30" fmla="*/ 7591 h 15181"/>
                <a:gd name="connsiteX31" fmla="*/ 1471016 w 2301771"/>
                <a:gd name="connsiteY31" fmla="*/ 0 h 15181"/>
                <a:gd name="connsiteX32" fmla="*/ 1562468 w 2301771"/>
                <a:gd name="connsiteY32" fmla="*/ 0 h 15181"/>
                <a:gd name="connsiteX33" fmla="*/ 1570059 w 2301771"/>
                <a:gd name="connsiteY33" fmla="*/ 7591 h 15181"/>
                <a:gd name="connsiteX34" fmla="*/ 1562468 w 2301771"/>
                <a:gd name="connsiteY34" fmla="*/ 15181 h 15181"/>
                <a:gd name="connsiteX35" fmla="*/ 1379548 w 2301771"/>
                <a:gd name="connsiteY35" fmla="*/ 15181 h 15181"/>
                <a:gd name="connsiteX36" fmla="*/ 1288095 w 2301771"/>
                <a:gd name="connsiteY36" fmla="*/ 15181 h 15181"/>
                <a:gd name="connsiteX37" fmla="*/ 1280505 w 2301771"/>
                <a:gd name="connsiteY37" fmla="*/ 7591 h 15181"/>
                <a:gd name="connsiteX38" fmla="*/ 1288095 w 2301771"/>
                <a:gd name="connsiteY38" fmla="*/ 0 h 15181"/>
                <a:gd name="connsiteX39" fmla="*/ 1379548 w 2301771"/>
                <a:gd name="connsiteY39" fmla="*/ 0 h 15181"/>
                <a:gd name="connsiteX40" fmla="*/ 1387138 w 2301771"/>
                <a:gd name="connsiteY40" fmla="*/ 7591 h 15181"/>
                <a:gd name="connsiteX41" fmla="*/ 1379548 w 2301771"/>
                <a:gd name="connsiteY41" fmla="*/ 15181 h 15181"/>
                <a:gd name="connsiteX42" fmla="*/ 1196612 w 2301771"/>
                <a:gd name="connsiteY42" fmla="*/ 15181 h 15181"/>
                <a:gd name="connsiteX43" fmla="*/ 1105160 w 2301771"/>
                <a:gd name="connsiteY43" fmla="*/ 15181 h 15181"/>
                <a:gd name="connsiteX44" fmla="*/ 1097569 w 2301771"/>
                <a:gd name="connsiteY44" fmla="*/ 7591 h 15181"/>
                <a:gd name="connsiteX45" fmla="*/ 1105160 w 2301771"/>
                <a:gd name="connsiteY45" fmla="*/ 0 h 15181"/>
                <a:gd name="connsiteX46" fmla="*/ 1196612 w 2301771"/>
                <a:gd name="connsiteY46" fmla="*/ 0 h 15181"/>
                <a:gd name="connsiteX47" fmla="*/ 1204203 w 2301771"/>
                <a:gd name="connsiteY47" fmla="*/ 7591 h 15181"/>
                <a:gd name="connsiteX48" fmla="*/ 1196612 w 2301771"/>
                <a:gd name="connsiteY48" fmla="*/ 15181 h 15181"/>
                <a:gd name="connsiteX49" fmla="*/ 1013691 w 2301771"/>
                <a:gd name="connsiteY49" fmla="*/ 15181 h 15181"/>
                <a:gd name="connsiteX50" fmla="*/ 922224 w 2301771"/>
                <a:gd name="connsiteY50" fmla="*/ 15181 h 15181"/>
                <a:gd name="connsiteX51" fmla="*/ 914634 w 2301771"/>
                <a:gd name="connsiteY51" fmla="*/ 7591 h 15181"/>
                <a:gd name="connsiteX52" fmla="*/ 922224 w 2301771"/>
                <a:gd name="connsiteY52" fmla="*/ 0 h 15181"/>
                <a:gd name="connsiteX53" fmla="*/ 1013691 w 2301771"/>
                <a:gd name="connsiteY53" fmla="*/ 0 h 15181"/>
                <a:gd name="connsiteX54" fmla="*/ 1021282 w 2301771"/>
                <a:gd name="connsiteY54" fmla="*/ 7591 h 15181"/>
                <a:gd name="connsiteX55" fmla="*/ 1013691 w 2301771"/>
                <a:gd name="connsiteY55" fmla="*/ 15181 h 15181"/>
                <a:gd name="connsiteX56" fmla="*/ 830771 w 2301771"/>
                <a:gd name="connsiteY56" fmla="*/ 15181 h 15181"/>
                <a:gd name="connsiteX57" fmla="*/ 739304 w 2301771"/>
                <a:gd name="connsiteY57" fmla="*/ 15181 h 15181"/>
                <a:gd name="connsiteX58" fmla="*/ 731713 w 2301771"/>
                <a:gd name="connsiteY58" fmla="*/ 7591 h 15181"/>
                <a:gd name="connsiteX59" fmla="*/ 739304 w 2301771"/>
                <a:gd name="connsiteY59" fmla="*/ 0 h 15181"/>
                <a:gd name="connsiteX60" fmla="*/ 830771 w 2301771"/>
                <a:gd name="connsiteY60" fmla="*/ 0 h 15181"/>
                <a:gd name="connsiteX61" fmla="*/ 838362 w 2301771"/>
                <a:gd name="connsiteY61" fmla="*/ 7591 h 15181"/>
                <a:gd name="connsiteX62" fmla="*/ 830771 w 2301771"/>
                <a:gd name="connsiteY62" fmla="*/ 15181 h 15181"/>
                <a:gd name="connsiteX63" fmla="*/ 647835 w 2301771"/>
                <a:gd name="connsiteY63" fmla="*/ 15181 h 15181"/>
                <a:gd name="connsiteX64" fmla="*/ 556368 w 2301771"/>
                <a:gd name="connsiteY64" fmla="*/ 15181 h 15181"/>
                <a:gd name="connsiteX65" fmla="*/ 548777 w 2301771"/>
                <a:gd name="connsiteY65" fmla="*/ 7591 h 15181"/>
                <a:gd name="connsiteX66" fmla="*/ 556368 w 2301771"/>
                <a:gd name="connsiteY66" fmla="*/ 0 h 15181"/>
                <a:gd name="connsiteX67" fmla="*/ 647835 w 2301771"/>
                <a:gd name="connsiteY67" fmla="*/ 0 h 15181"/>
                <a:gd name="connsiteX68" fmla="*/ 655426 w 2301771"/>
                <a:gd name="connsiteY68" fmla="*/ 7591 h 15181"/>
                <a:gd name="connsiteX69" fmla="*/ 647835 w 2301771"/>
                <a:gd name="connsiteY69" fmla="*/ 15181 h 15181"/>
                <a:gd name="connsiteX70" fmla="*/ 464915 w 2301771"/>
                <a:gd name="connsiteY70" fmla="*/ 15181 h 15181"/>
                <a:gd name="connsiteX71" fmla="*/ 373447 w 2301771"/>
                <a:gd name="connsiteY71" fmla="*/ 15181 h 15181"/>
                <a:gd name="connsiteX72" fmla="*/ 365857 w 2301771"/>
                <a:gd name="connsiteY72" fmla="*/ 7591 h 15181"/>
                <a:gd name="connsiteX73" fmla="*/ 373447 w 2301771"/>
                <a:gd name="connsiteY73" fmla="*/ 0 h 15181"/>
                <a:gd name="connsiteX74" fmla="*/ 464915 w 2301771"/>
                <a:gd name="connsiteY74" fmla="*/ 0 h 15181"/>
                <a:gd name="connsiteX75" fmla="*/ 472506 w 2301771"/>
                <a:gd name="connsiteY75" fmla="*/ 7591 h 15181"/>
                <a:gd name="connsiteX76" fmla="*/ 464915 w 2301771"/>
                <a:gd name="connsiteY76" fmla="*/ 15181 h 15181"/>
                <a:gd name="connsiteX77" fmla="*/ 281994 w 2301771"/>
                <a:gd name="connsiteY77" fmla="*/ 15181 h 15181"/>
                <a:gd name="connsiteX78" fmla="*/ 190527 w 2301771"/>
                <a:gd name="connsiteY78" fmla="*/ 15181 h 15181"/>
                <a:gd name="connsiteX79" fmla="*/ 182936 w 2301771"/>
                <a:gd name="connsiteY79" fmla="*/ 7591 h 15181"/>
                <a:gd name="connsiteX80" fmla="*/ 190527 w 2301771"/>
                <a:gd name="connsiteY80" fmla="*/ 0 h 15181"/>
                <a:gd name="connsiteX81" fmla="*/ 281994 w 2301771"/>
                <a:gd name="connsiteY81" fmla="*/ 0 h 15181"/>
                <a:gd name="connsiteX82" fmla="*/ 289585 w 2301771"/>
                <a:gd name="connsiteY82" fmla="*/ 7591 h 15181"/>
                <a:gd name="connsiteX83" fmla="*/ 281994 w 2301771"/>
                <a:gd name="connsiteY83" fmla="*/ 15181 h 15181"/>
                <a:gd name="connsiteX84" fmla="*/ 99059 w 2301771"/>
                <a:gd name="connsiteY84" fmla="*/ 15181 h 15181"/>
                <a:gd name="connsiteX85" fmla="*/ 7591 w 2301771"/>
                <a:gd name="connsiteY85" fmla="*/ 15181 h 15181"/>
                <a:gd name="connsiteX86" fmla="*/ 0 w 2301771"/>
                <a:gd name="connsiteY86" fmla="*/ 7591 h 15181"/>
                <a:gd name="connsiteX87" fmla="*/ 7591 w 2301771"/>
                <a:gd name="connsiteY87" fmla="*/ 0 h 15181"/>
                <a:gd name="connsiteX88" fmla="*/ 99059 w 2301771"/>
                <a:gd name="connsiteY88" fmla="*/ 0 h 15181"/>
                <a:gd name="connsiteX89" fmla="*/ 106650 w 2301771"/>
                <a:gd name="connsiteY89" fmla="*/ 7591 h 15181"/>
                <a:gd name="connsiteX90" fmla="*/ 99059 w 2301771"/>
                <a:gd name="connsiteY90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301771" h="15181">
                  <a:moveTo>
                    <a:pt x="2294181" y="15181"/>
                  </a:moveTo>
                  <a:lnTo>
                    <a:pt x="2202713" y="15181"/>
                  </a:lnTo>
                  <a:cubicBezTo>
                    <a:pt x="2198522" y="15181"/>
                    <a:pt x="2195122" y="11781"/>
                    <a:pt x="2195122" y="7591"/>
                  </a:cubicBezTo>
                  <a:cubicBezTo>
                    <a:pt x="2195122" y="3401"/>
                    <a:pt x="2198522" y="0"/>
                    <a:pt x="2202713" y="0"/>
                  </a:cubicBezTo>
                  <a:lnTo>
                    <a:pt x="2294181" y="0"/>
                  </a:lnTo>
                  <a:cubicBezTo>
                    <a:pt x="2298371" y="0"/>
                    <a:pt x="2301771" y="3401"/>
                    <a:pt x="2301771" y="7591"/>
                  </a:cubicBezTo>
                  <a:cubicBezTo>
                    <a:pt x="2301771" y="11796"/>
                    <a:pt x="2298371" y="15181"/>
                    <a:pt x="2294181" y="15181"/>
                  </a:cubicBezTo>
                  <a:close/>
                  <a:moveTo>
                    <a:pt x="2111245" y="15181"/>
                  </a:moveTo>
                  <a:lnTo>
                    <a:pt x="2019777" y="15181"/>
                  </a:lnTo>
                  <a:cubicBezTo>
                    <a:pt x="2015587" y="15181"/>
                    <a:pt x="2012186" y="11781"/>
                    <a:pt x="2012186" y="7591"/>
                  </a:cubicBezTo>
                  <a:cubicBezTo>
                    <a:pt x="2012186" y="3401"/>
                    <a:pt x="2015587" y="0"/>
                    <a:pt x="2019777" y="0"/>
                  </a:cubicBezTo>
                  <a:lnTo>
                    <a:pt x="2111245" y="0"/>
                  </a:lnTo>
                  <a:cubicBezTo>
                    <a:pt x="2115435" y="0"/>
                    <a:pt x="2118836" y="3401"/>
                    <a:pt x="2118836" y="7591"/>
                  </a:cubicBezTo>
                  <a:cubicBezTo>
                    <a:pt x="2118836" y="11796"/>
                    <a:pt x="2115450" y="15181"/>
                    <a:pt x="2111245" y="15181"/>
                  </a:cubicBezTo>
                  <a:close/>
                  <a:moveTo>
                    <a:pt x="1928325" y="15181"/>
                  </a:moveTo>
                  <a:lnTo>
                    <a:pt x="1836872" y="15181"/>
                  </a:lnTo>
                  <a:cubicBezTo>
                    <a:pt x="1832682" y="15181"/>
                    <a:pt x="1829281" y="11781"/>
                    <a:pt x="1829281" y="7591"/>
                  </a:cubicBezTo>
                  <a:cubicBezTo>
                    <a:pt x="1829281" y="3401"/>
                    <a:pt x="1832682" y="0"/>
                    <a:pt x="1836872" y="0"/>
                  </a:cubicBezTo>
                  <a:lnTo>
                    <a:pt x="1928325" y="0"/>
                  </a:lnTo>
                  <a:cubicBezTo>
                    <a:pt x="1932515" y="0"/>
                    <a:pt x="1935915" y="3401"/>
                    <a:pt x="1935915" y="7591"/>
                  </a:cubicBezTo>
                  <a:cubicBezTo>
                    <a:pt x="1935915" y="11796"/>
                    <a:pt x="1932515" y="15181"/>
                    <a:pt x="1928325" y="15181"/>
                  </a:cubicBezTo>
                  <a:close/>
                  <a:moveTo>
                    <a:pt x="1745389" y="15181"/>
                  </a:moveTo>
                  <a:lnTo>
                    <a:pt x="1653937" y="15181"/>
                  </a:lnTo>
                  <a:cubicBezTo>
                    <a:pt x="1649747" y="15181"/>
                    <a:pt x="1646346" y="11781"/>
                    <a:pt x="1646346" y="7591"/>
                  </a:cubicBezTo>
                  <a:cubicBezTo>
                    <a:pt x="1646346" y="3401"/>
                    <a:pt x="1649747" y="0"/>
                    <a:pt x="1653937" y="0"/>
                  </a:cubicBezTo>
                  <a:lnTo>
                    <a:pt x="1745389" y="0"/>
                  </a:lnTo>
                  <a:cubicBezTo>
                    <a:pt x="1749579" y="0"/>
                    <a:pt x="1752980" y="3401"/>
                    <a:pt x="1752980" y="7591"/>
                  </a:cubicBezTo>
                  <a:cubicBezTo>
                    <a:pt x="1752980" y="11796"/>
                    <a:pt x="1749594" y="15181"/>
                    <a:pt x="1745389" y="15181"/>
                  </a:cubicBezTo>
                  <a:close/>
                  <a:moveTo>
                    <a:pt x="1562468" y="15181"/>
                  </a:moveTo>
                  <a:lnTo>
                    <a:pt x="1471016" y="15181"/>
                  </a:lnTo>
                  <a:cubicBezTo>
                    <a:pt x="1466826" y="15181"/>
                    <a:pt x="1463425" y="11781"/>
                    <a:pt x="1463425" y="7591"/>
                  </a:cubicBezTo>
                  <a:cubicBezTo>
                    <a:pt x="1463425" y="3401"/>
                    <a:pt x="1466826" y="0"/>
                    <a:pt x="1471016" y="0"/>
                  </a:cubicBezTo>
                  <a:lnTo>
                    <a:pt x="1562468" y="0"/>
                  </a:lnTo>
                  <a:cubicBezTo>
                    <a:pt x="1566658" y="0"/>
                    <a:pt x="1570059" y="3401"/>
                    <a:pt x="1570059" y="7591"/>
                  </a:cubicBezTo>
                  <a:cubicBezTo>
                    <a:pt x="1570059" y="11796"/>
                    <a:pt x="1566658" y="15181"/>
                    <a:pt x="1562468" y="15181"/>
                  </a:cubicBezTo>
                  <a:close/>
                  <a:moveTo>
                    <a:pt x="1379548" y="15181"/>
                  </a:moveTo>
                  <a:lnTo>
                    <a:pt x="1288095" y="15181"/>
                  </a:lnTo>
                  <a:cubicBezTo>
                    <a:pt x="1283905" y="15181"/>
                    <a:pt x="1280505" y="11781"/>
                    <a:pt x="1280505" y="7591"/>
                  </a:cubicBezTo>
                  <a:cubicBezTo>
                    <a:pt x="1280505" y="3401"/>
                    <a:pt x="1283905" y="0"/>
                    <a:pt x="1288095" y="0"/>
                  </a:cubicBezTo>
                  <a:lnTo>
                    <a:pt x="1379548" y="0"/>
                  </a:lnTo>
                  <a:cubicBezTo>
                    <a:pt x="1383738" y="0"/>
                    <a:pt x="1387138" y="3401"/>
                    <a:pt x="1387138" y="7591"/>
                  </a:cubicBezTo>
                  <a:cubicBezTo>
                    <a:pt x="1387138" y="11796"/>
                    <a:pt x="1383738" y="15181"/>
                    <a:pt x="1379548" y="15181"/>
                  </a:cubicBezTo>
                  <a:close/>
                  <a:moveTo>
                    <a:pt x="1196612" y="15181"/>
                  </a:moveTo>
                  <a:lnTo>
                    <a:pt x="1105160" y="15181"/>
                  </a:lnTo>
                  <a:cubicBezTo>
                    <a:pt x="1100970" y="15181"/>
                    <a:pt x="1097569" y="11781"/>
                    <a:pt x="1097569" y="7591"/>
                  </a:cubicBezTo>
                  <a:cubicBezTo>
                    <a:pt x="1097569" y="3401"/>
                    <a:pt x="1100970" y="0"/>
                    <a:pt x="1105160" y="0"/>
                  </a:cubicBezTo>
                  <a:lnTo>
                    <a:pt x="1196612" y="0"/>
                  </a:lnTo>
                  <a:cubicBezTo>
                    <a:pt x="1200802" y="0"/>
                    <a:pt x="1204203" y="3401"/>
                    <a:pt x="1204203" y="7591"/>
                  </a:cubicBezTo>
                  <a:cubicBezTo>
                    <a:pt x="1204203" y="11796"/>
                    <a:pt x="1200817" y="15181"/>
                    <a:pt x="1196612" y="15181"/>
                  </a:cubicBezTo>
                  <a:close/>
                  <a:moveTo>
                    <a:pt x="1013691" y="15181"/>
                  </a:moveTo>
                  <a:lnTo>
                    <a:pt x="922224" y="15181"/>
                  </a:lnTo>
                  <a:cubicBezTo>
                    <a:pt x="918034" y="15181"/>
                    <a:pt x="914634" y="11781"/>
                    <a:pt x="914634" y="7591"/>
                  </a:cubicBezTo>
                  <a:cubicBezTo>
                    <a:pt x="914634" y="3401"/>
                    <a:pt x="918034" y="0"/>
                    <a:pt x="922224" y="0"/>
                  </a:cubicBezTo>
                  <a:lnTo>
                    <a:pt x="1013691" y="0"/>
                  </a:lnTo>
                  <a:cubicBezTo>
                    <a:pt x="1017882" y="0"/>
                    <a:pt x="1021282" y="3401"/>
                    <a:pt x="1021282" y="7591"/>
                  </a:cubicBezTo>
                  <a:cubicBezTo>
                    <a:pt x="1021282" y="11796"/>
                    <a:pt x="1017882" y="15181"/>
                    <a:pt x="1013691" y="15181"/>
                  </a:cubicBezTo>
                  <a:close/>
                  <a:moveTo>
                    <a:pt x="830771" y="15181"/>
                  </a:moveTo>
                  <a:lnTo>
                    <a:pt x="739304" y="15181"/>
                  </a:lnTo>
                  <a:cubicBezTo>
                    <a:pt x="735113" y="15181"/>
                    <a:pt x="731713" y="11781"/>
                    <a:pt x="731713" y="7591"/>
                  </a:cubicBezTo>
                  <a:cubicBezTo>
                    <a:pt x="731713" y="3401"/>
                    <a:pt x="735113" y="0"/>
                    <a:pt x="739304" y="0"/>
                  </a:cubicBezTo>
                  <a:lnTo>
                    <a:pt x="830771" y="0"/>
                  </a:lnTo>
                  <a:cubicBezTo>
                    <a:pt x="834961" y="0"/>
                    <a:pt x="838362" y="3401"/>
                    <a:pt x="838362" y="7591"/>
                  </a:cubicBezTo>
                  <a:cubicBezTo>
                    <a:pt x="838362" y="11796"/>
                    <a:pt x="834961" y="15181"/>
                    <a:pt x="830771" y="15181"/>
                  </a:cubicBezTo>
                  <a:close/>
                  <a:moveTo>
                    <a:pt x="647835" y="15181"/>
                  </a:moveTo>
                  <a:lnTo>
                    <a:pt x="556368" y="15181"/>
                  </a:lnTo>
                  <a:cubicBezTo>
                    <a:pt x="552177" y="15181"/>
                    <a:pt x="548777" y="11781"/>
                    <a:pt x="548777" y="7591"/>
                  </a:cubicBezTo>
                  <a:cubicBezTo>
                    <a:pt x="548777" y="3401"/>
                    <a:pt x="552177" y="0"/>
                    <a:pt x="556368" y="0"/>
                  </a:cubicBezTo>
                  <a:lnTo>
                    <a:pt x="647835" y="0"/>
                  </a:lnTo>
                  <a:cubicBezTo>
                    <a:pt x="652025" y="0"/>
                    <a:pt x="655426" y="3401"/>
                    <a:pt x="655426" y="7591"/>
                  </a:cubicBezTo>
                  <a:cubicBezTo>
                    <a:pt x="655426" y="11796"/>
                    <a:pt x="652041" y="15181"/>
                    <a:pt x="647835" y="15181"/>
                  </a:cubicBezTo>
                  <a:close/>
                  <a:moveTo>
                    <a:pt x="464915" y="15181"/>
                  </a:moveTo>
                  <a:lnTo>
                    <a:pt x="373447" y="15181"/>
                  </a:lnTo>
                  <a:cubicBezTo>
                    <a:pt x="369257" y="15181"/>
                    <a:pt x="365857" y="11781"/>
                    <a:pt x="365857" y="7591"/>
                  </a:cubicBezTo>
                  <a:cubicBezTo>
                    <a:pt x="365857" y="3401"/>
                    <a:pt x="369257" y="0"/>
                    <a:pt x="373447" y="0"/>
                  </a:cubicBezTo>
                  <a:lnTo>
                    <a:pt x="464915" y="0"/>
                  </a:lnTo>
                  <a:cubicBezTo>
                    <a:pt x="469105" y="0"/>
                    <a:pt x="472506" y="3401"/>
                    <a:pt x="472506" y="7591"/>
                  </a:cubicBezTo>
                  <a:cubicBezTo>
                    <a:pt x="472506" y="11796"/>
                    <a:pt x="469105" y="15181"/>
                    <a:pt x="464915" y="15181"/>
                  </a:cubicBezTo>
                  <a:close/>
                  <a:moveTo>
                    <a:pt x="281994" y="15181"/>
                  </a:moveTo>
                  <a:lnTo>
                    <a:pt x="190527" y="15181"/>
                  </a:lnTo>
                  <a:cubicBezTo>
                    <a:pt x="186337" y="15181"/>
                    <a:pt x="182936" y="11781"/>
                    <a:pt x="182936" y="7591"/>
                  </a:cubicBezTo>
                  <a:cubicBezTo>
                    <a:pt x="182936" y="3401"/>
                    <a:pt x="186337" y="0"/>
                    <a:pt x="190527" y="0"/>
                  </a:cubicBezTo>
                  <a:lnTo>
                    <a:pt x="281994" y="0"/>
                  </a:lnTo>
                  <a:cubicBezTo>
                    <a:pt x="286184" y="0"/>
                    <a:pt x="289585" y="3401"/>
                    <a:pt x="289585" y="7591"/>
                  </a:cubicBezTo>
                  <a:cubicBezTo>
                    <a:pt x="289585" y="11796"/>
                    <a:pt x="286184" y="15181"/>
                    <a:pt x="281994" y="15181"/>
                  </a:cubicBezTo>
                  <a:close/>
                  <a:moveTo>
                    <a:pt x="99059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99059" y="0"/>
                  </a:lnTo>
                  <a:cubicBezTo>
                    <a:pt x="103249" y="0"/>
                    <a:pt x="106650" y="3401"/>
                    <a:pt x="106650" y="7591"/>
                  </a:cubicBezTo>
                  <a:cubicBezTo>
                    <a:pt x="106650" y="11796"/>
                    <a:pt x="103264" y="15181"/>
                    <a:pt x="99059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76C8512-6F58-7535-ECF4-EB17C6AEA80E}"/>
                </a:ext>
              </a:extLst>
            </p:cNvPr>
            <p:cNvSpPr/>
            <p:nvPr/>
          </p:nvSpPr>
          <p:spPr>
            <a:xfrm>
              <a:off x="9284494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25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F5A6884C-8D5F-1396-52AB-B1F7DBE07794}"/>
              </a:ext>
            </a:extLst>
          </p:cNvPr>
          <p:cNvSpPr/>
          <p:nvPr/>
        </p:nvSpPr>
        <p:spPr>
          <a:xfrm rot="16750671">
            <a:off x="8290067" y="3600423"/>
            <a:ext cx="995519" cy="995482"/>
          </a:xfrm>
          <a:custGeom>
            <a:avLst/>
            <a:gdLst>
              <a:gd name="connsiteX0" fmla="*/ 835494 w 835494"/>
              <a:gd name="connsiteY0" fmla="*/ 417732 h 835463"/>
              <a:gd name="connsiteX1" fmla="*/ 417747 w 835494"/>
              <a:gd name="connsiteY1" fmla="*/ 835464 h 835463"/>
              <a:gd name="connsiteX2" fmla="*/ 0 w 835494"/>
              <a:gd name="connsiteY2" fmla="*/ 417732 h 835463"/>
              <a:gd name="connsiteX3" fmla="*/ 417747 w 835494"/>
              <a:gd name="connsiteY3" fmla="*/ 0 h 835463"/>
              <a:gd name="connsiteX4" fmla="*/ 835494 w 835494"/>
              <a:gd name="connsiteY4" fmla="*/ 417732 h 83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94" h="835463">
                <a:moveTo>
                  <a:pt x="835494" y="417732"/>
                </a:moveTo>
                <a:cubicBezTo>
                  <a:pt x="835494" y="648439"/>
                  <a:pt x="648462" y="835464"/>
                  <a:pt x="417747" y="835464"/>
                </a:cubicBezTo>
                <a:cubicBezTo>
                  <a:pt x="187032" y="835464"/>
                  <a:pt x="0" y="648439"/>
                  <a:pt x="0" y="417732"/>
                </a:cubicBezTo>
                <a:cubicBezTo>
                  <a:pt x="0" y="187025"/>
                  <a:pt x="187032" y="0"/>
                  <a:pt x="417747" y="0"/>
                </a:cubicBezTo>
                <a:cubicBezTo>
                  <a:pt x="648462" y="0"/>
                  <a:pt x="835494" y="187025"/>
                  <a:pt x="835494" y="4177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342DB2C-6BD4-905B-A4A7-742C6A212185}"/>
              </a:ext>
            </a:extLst>
          </p:cNvPr>
          <p:cNvGrpSpPr/>
          <p:nvPr/>
        </p:nvGrpSpPr>
        <p:grpSpPr>
          <a:xfrm>
            <a:off x="8467164" y="3790775"/>
            <a:ext cx="637761" cy="636882"/>
            <a:chOff x="8048512" y="3880748"/>
            <a:chExt cx="658260" cy="657352"/>
          </a:xfrm>
        </p:grpSpPr>
        <p:grpSp>
          <p:nvGrpSpPr>
            <p:cNvPr id="222" name="Graphic 6">
              <a:extLst>
                <a:ext uri="{FF2B5EF4-FFF2-40B4-BE49-F238E27FC236}">
                  <a16:creationId xmlns:a16="http://schemas.microsoft.com/office/drawing/2014/main" id="{2FC5BA1D-FEF6-C592-BC18-D01DA78E837C}"/>
                </a:ext>
              </a:extLst>
            </p:cNvPr>
            <p:cNvGrpSpPr/>
            <p:nvPr/>
          </p:nvGrpSpPr>
          <p:grpSpPr>
            <a:xfrm>
              <a:off x="8048512" y="3880748"/>
              <a:ext cx="658260" cy="657352"/>
              <a:chOff x="6886462" y="3880748"/>
              <a:chExt cx="658260" cy="657352"/>
            </a:xfrm>
          </p:grpSpPr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5F9AB98-E6FE-68AD-A991-8DC2546A97B6}"/>
                  </a:ext>
                </a:extLst>
              </p:cNvPr>
              <p:cNvSpPr/>
              <p:nvPr/>
            </p:nvSpPr>
            <p:spPr>
              <a:xfrm>
                <a:off x="6886462" y="3880748"/>
                <a:ext cx="658260" cy="657352"/>
              </a:xfrm>
              <a:custGeom>
                <a:avLst/>
                <a:gdLst>
                  <a:gd name="connsiteX0" fmla="*/ 287440 w 658260"/>
                  <a:gd name="connsiteY0" fmla="*/ 595733 h 657352"/>
                  <a:gd name="connsiteX1" fmla="*/ 278362 w 658260"/>
                  <a:gd name="connsiteY1" fmla="*/ 653634 h 657352"/>
                  <a:gd name="connsiteX2" fmla="*/ 440332 w 658260"/>
                  <a:gd name="connsiteY2" fmla="*/ 638134 h 657352"/>
                  <a:gd name="connsiteX3" fmla="*/ 420672 w 658260"/>
                  <a:gd name="connsiteY3" fmla="*/ 583102 h 657352"/>
                  <a:gd name="connsiteX4" fmla="*/ 512656 w 658260"/>
                  <a:gd name="connsiteY4" fmla="*/ 527735 h 657352"/>
                  <a:gd name="connsiteX5" fmla="*/ 552022 w 658260"/>
                  <a:gd name="connsiteY5" fmla="*/ 570790 h 657352"/>
                  <a:gd name="connsiteX6" fmla="*/ 641030 w 658260"/>
                  <a:gd name="connsiteY6" fmla="*/ 434415 h 657352"/>
                  <a:gd name="connsiteX7" fmla="*/ 586180 w 658260"/>
                  <a:gd name="connsiteY7" fmla="*/ 415666 h 657352"/>
                  <a:gd name="connsiteX8" fmla="*/ 597368 w 658260"/>
                  <a:gd name="connsiteY8" fmla="*/ 369773 h 657352"/>
                  <a:gd name="connsiteX9" fmla="*/ 600131 w 658260"/>
                  <a:gd name="connsiteY9" fmla="*/ 309032 h 657352"/>
                  <a:gd name="connsiteX10" fmla="*/ 658261 w 658260"/>
                  <a:gd name="connsiteY10" fmla="*/ 304918 h 657352"/>
                  <a:gd name="connsiteX11" fmla="*/ 607145 w 658260"/>
                  <a:gd name="connsiteY11" fmla="*/ 150584 h 657352"/>
                  <a:gd name="connsiteX12" fmla="*/ 557973 w 658260"/>
                  <a:gd name="connsiteY12" fmla="*/ 181919 h 657352"/>
                  <a:gd name="connsiteX13" fmla="*/ 483432 w 658260"/>
                  <a:gd name="connsiteY13" fmla="*/ 104448 h 657352"/>
                  <a:gd name="connsiteX14" fmla="*/ 516770 w 658260"/>
                  <a:gd name="connsiteY14" fmla="*/ 56490 h 657352"/>
                  <a:gd name="connsiteX15" fmla="*/ 364243 w 658260"/>
                  <a:gd name="connsiteY15" fmla="*/ 0 h 657352"/>
                  <a:gd name="connsiteX16" fmla="*/ 357912 w 658260"/>
                  <a:gd name="connsiteY16" fmla="*/ 58023 h 657352"/>
                  <a:gd name="connsiteX17" fmla="*/ 250914 w 658260"/>
                  <a:gd name="connsiteY17" fmla="*/ 67997 h 657352"/>
                  <a:gd name="connsiteX18" fmla="*/ 234154 w 658260"/>
                  <a:gd name="connsiteY18" fmla="*/ 12191 h 657352"/>
                  <a:gd name="connsiteX19" fmla="*/ 94956 w 658260"/>
                  <a:gd name="connsiteY19" fmla="*/ 96113 h 657352"/>
                  <a:gd name="connsiteX20" fmla="*/ 136446 w 658260"/>
                  <a:gd name="connsiteY20" fmla="*/ 137346 h 657352"/>
                  <a:gd name="connsiteX21" fmla="*/ 77497 w 658260"/>
                  <a:gd name="connsiteY21" fmla="*/ 227083 h 657352"/>
                  <a:gd name="connsiteX22" fmla="*/ 23406 w 658260"/>
                  <a:gd name="connsiteY22" fmla="*/ 205389 h 657352"/>
                  <a:gd name="connsiteX23" fmla="*/ 2091 w 658260"/>
                  <a:gd name="connsiteY23" fmla="*/ 366812 h 657352"/>
                  <a:gd name="connsiteX24" fmla="*/ 60038 w 658260"/>
                  <a:gd name="connsiteY24" fmla="*/ 359905 h 657352"/>
                  <a:gd name="connsiteX25" fmla="*/ 93878 w 658260"/>
                  <a:gd name="connsiteY25" fmla="*/ 461727 h 657352"/>
                  <a:gd name="connsiteX26" fmla="*/ 42884 w 658260"/>
                  <a:gd name="connsiteY26" fmla="*/ 490936 h 657352"/>
                  <a:gd name="connsiteX27" fmla="*/ 155803 w 658260"/>
                  <a:gd name="connsiteY27" fmla="*/ 607924 h 657352"/>
                  <a:gd name="connsiteX28" fmla="*/ 186636 w 658260"/>
                  <a:gd name="connsiteY28" fmla="*/ 558341 h 657352"/>
                  <a:gd name="connsiteX29" fmla="*/ 287440 w 658260"/>
                  <a:gd name="connsiteY29" fmla="*/ 595733 h 657352"/>
                  <a:gd name="connsiteX30" fmla="*/ 164122 w 658260"/>
                  <a:gd name="connsiteY30" fmla="*/ 301897 h 657352"/>
                  <a:gd name="connsiteX31" fmla="*/ 355347 w 658260"/>
                  <a:gd name="connsiteY31" fmla="*/ 162502 h 657352"/>
                  <a:gd name="connsiteX32" fmla="*/ 494757 w 658260"/>
                  <a:gd name="connsiteY32" fmla="*/ 353726 h 657352"/>
                  <a:gd name="connsiteX33" fmla="*/ 303578 w 658260"/>
                  <a:gd name="connsiteY33" fmla="*/ 492834 h 657352"/>
                  <a:gd name="connsiteX34" fmla="*/ 164122 w 658260"/>
                  <a:gd name="connsiteY34" fmla="*/ 301897 h 65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8260" h="657352">
                    <a:moveTo>
                      <a:pt x="287440" y="595733"/>
                    </a:moveTo>
                    <a:lnTo>
                      <a:pt x="278362" y="653634"/>
                    </a:lnTo>
                    <a:cubicBezTo>
                      <a:pt x="332408" y="661802"/>
                      <a:pt x="388579" y="656458"/>
                      <a:pt x="440332" y="638134"/>
                    </a:cubicBezTo>
                    <a:lnTo>
                      <a:pt x="420672" y="583102"/>
                    </a:lnTo>
                    <a:cubicBezTo>
                      <a:pt x="454861" y="570942"/>
                      <a:pt x="486089" y="552162"/>
                      <a:pt x="512656" y="527735"/>
                    </a:cubicBezTo>
                    <a:lnTo>
                      <a:pt x="552022" y="570790"/>
                    </a:lnTo>
                    <a:cubicBezTo>
                      <a:pt x="592009" y="533413"/>
                      <a:pt x="624209" y="486806"/>
                      <a:pt x="641030" y="434415"/>
                    </a:cubicBezTo>
                    <a:lnTo>
                      <a:pt x="586180" y="415666"/>
                    </a:lnTo>
                    <a:cubicBezTo>
                      <a:pt x="590931" y="401047"/>
                      <a:pt x="594879" y="385668"/>
                      <a:pt x="597368" y="369773"/>
                    </a:cubicBezTo>
                    <a:cubicBezTo>
                      <a:pt x="600617" y="349066"/>
                      <a:pt x="601316" y="328890"/>
                      <a:pt x="600131" y="309032"/>
                    </a:cubicBezTo>
                    <a:lnTo>
                      <a:pt x="658261" y="304918"/>
                    </a:lnTo>
                    <a:cubicBezTo>
                      <a:pt x="654192" y="250478"/>
                      <a:pt x="637143" y="196477"/>
                      <a:pt x="607145" y="150584"/>
                    </a:cubicBezTo>
                    <a:lnTo>
                      <a:pt x="557973" y="181919"/>
                    </a:lnTo>
                    <a:cubicBezTo>
                      <a:pt x="538753" y="151541"/>
                      <a:pt x="513385" y="125125"/>
                      <a:pt x="483432" y="104448"/>
                    </a:cubicBezTo>
                    <a:lnTo>
                      <a:pt x="516770" y="56490"/>
                    </a:lnTo>
                    <a:cubicBezTo>
                      <a:pt x="471621" y="24822"/>
                      <a:pt x="418410" y="5420"/>
                      <a:pt x="364243" y="0"/>
                    </a:cubicBezTo>
                    <a:lnTo>
                      <a:pt x="357912" y="58023"/>
                    </a:lnTo>
                    <a:cubicBezTo>
                      <a:pt x="321022" y="54091"/>
                      <a:pt x="284768" y="57932"/>
                      <a:pt x="250914" y="67997"/>
                    </a:cubicBezTo>
                    <a:lnTo>
                      <a:pt x="234154" y="12191"/>
                    </a:lnTo>
                    <a:cubicBezTo>
                      <a:pt x="181322" y="27584"/>
                      <a:pt x="133334" y="57249"/>
                      <a:pt x="94956" y="96113"/>
                    </a:cubicBezTo>
                    <a:lnTo>
                      <a:pt x="136446" y="137346"/>
                    </a:lnTo>
                    <a:cubicBezTo>
                      <a:pt x="111275" y="162608"/>
                      <a:pt x="91145" y="192955"/>
                      <a:pt x="77497" y="227083"/>
                    </a:cubicBezTo>
                    <a:lnTo>
                      <a:pt x="23406" y="205389"/>
                    </a:lnTo>
                    <a:cubicBezTo>
                      <a:pt x="2486" y="256520"/>
                      <a:pt x="-3769" y="312099"/>
                      <a:pt x="2091" y="366812"/>
                    </a:cubicBezTo>
                    <a:lnTo>
                      <a:pt x="60038" y="359905"/>
                    </a:lnTo>
                    <a:cubicBezTo>
                      <a:pt x="64486" y="396264"/>
                      <a:pt x="75948" y="430954"/>
                      <a:pt x="93878" y="461727"/>
                    </a:cubicBezTo>
                    <a:lnTo>
                      <a:pt x="42884" y="490936"/>
                    </a:lnTo>
                    <a:cubicBezTo>
                      <a:pt x="69861" y="538514"/>
                      <a:pt x="109348" y="578821"/>
                      <a:pt x="155803" y="607924"/>
                    </a:cubicBezTo>
                    <a:lnTo>
                      <a:pt x="186636" y="558341"/>
                    </a:lnTo>
                    <a:cubicBezTo>
                      <a:pt x="216300" y="576908"/>
                      <a:pt x="250534" y="589948"/>
                      <a:pt x="287440" y="595733"/>
                    </a:cubicBezTo>
                    <a:close/>
                    <a:moveTo>
                      <a:pt x="164122" y="301897"/>
                    </a:moveTo>
                    <a:cubicBezTo>
                      <a:pt x="178423" y="210687"/>
                      <a:pt x="264137" y="148201"/>
                      <a:pt x="355347" y="162502"/>
                    </a:cubicBezTo>
                    <a:cubicBezTo>
                      <a:pt x="446557" y="176802"/>
                      <a:pt x="509043" y="262516"/>
                      <a:pt x="494757" y="353726"/>
                    </a:cubicBezTo>
                    <a:cubicBezTo>
                      <a:pt x="480457" y="444936"/>
                      <a:pt x="394788" y="507134"/>
                      <a:pt x="303578" y="492834"/>
                    </a:cubicBezTo>
                    <a:cubicBezTo>
                      <a:pt x="212353" y="478532"/>
                      <a:pt x="149821" y="393107"/>
                      <a:pt x="164122" y="3018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452EB58-86E9-64F4-55C7-938694D94076}"/>
                  </a:ext>
                </a:extLst>
              </p:cNvPr>
              <p:cNvSpPr/>
              <p:nvPr/>
            </p:nvSpPr>
            <p:spPr>
              <a:xfrm rot="-1469340">
                <a:off x="7002803" y="3998289"/>
                <a:ext cx="420141" cy="420141"/>
              </a:xfrm>
              <a:custGeom>
                <a:avLst/>
                <a:gdLst>
                  <a:gd name="connsiteX0" fmla="*/ 420141 w 420141"/>
                  <a:gd name="connsiteY0" fmla="*/ 210071 h 420141"/>
                  <a:gd name="connsiteX1" fmla="*/ 210070 w 420141"/>
                  <a:gd name="connsiteY1" fmla="*/ 420142 h 420141"/>
                  <a:gd name="connsiteX2" fmla="*/ 0 w 420141"/>
                  <a:gd name="connsiteY2" fmla="*/ 210071 h 420141"/>
                  <a:gd name="connsiteX3" fmla="*/ 210070 w 420141"/>
                  <a:gd name="connsiteY3" fmla="*/ 0 h 420141"/>
                  <a:gd name="connsiteX4" fmla="*/ 420141 w 420141"/>
                  <a:gd name="connsiteY4" fmla="*/ 210071 h 42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141" h="420141">
                    <a:moveTo>
                      <a:pt x="420141" y="210071"/>
                    </a:moveTo>
                    <a:cubicBezTo>
                      <a:pt x="420141" y="326090"/>
                      <a:pt x="326089" y="420142"/>
                      <a:pt x="210070" y="420142"/>
                    </a:cubicBezTo>
                    <a:cubicBezTo>
                      <a:pt x="94052" y="420142"/>
                      <a:pt x="0" y="326090"/>
                      <a:pt x="0" y="210071"/>
                    </a:cubicBezTo>
                    <a:cubicBezTo>
                      <a:pt x="0" y="94052"/>
                      <a:pt x="94052" y="0"/>
                      <a:pt x="210070" y="0"/>
                    </a:cubicBezTo>
                    <a:cubicBezTo>
                      <a:pt x="326089" y="0"/>
                      <a:pt x="420141" y="94052"/>
                      <a:pt x="420141" y="21007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8100000" scaled="1"/>
                <a:tileRect/>
              </a:gradFill>
              <a:ln w="151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6DC9106-851E-18BB-7938-CCCFCDBAD9EA}"/>
                </a:ext>
              </a:extLst>
            </p:cNvPr>
            <p:cNvSpPr/>
            <p:nvPr/>
          </p:nvSpPr>
          <p:spPr>
            <a:xfrm>
              <a:off x="8222805" y="4086789"/>
              <a:ext cx="310292" cy="261165"/>
            </a:xfrm>
            <a:custGeom>
              <a:avLst/>
              <a:gdLst>
                <a:gd name="connsiteX0" fmla="*/ 0 w 310292"/>
                <a:gd name="connsiteY0" fmla="*/ 70563 h 261165"/>
                <a:gd name="connsiteX1" fmla="*/ 65113 w 310292"/>
                <a:gd name="connsiteY1" fmla="*/ 0 h 261165"/>
                <a:gd name="connsiteX2" fmla="*/ 130591 w 310292"/>
                <a:gd name="connsiteY2" fmla="*/ 70563 h 261165"/>
                <a:gd name="connsiteX3" fmla="*/ 65113 w 310292"/>
                <a:gd name="connsiteY3" fmla="*/ 141126 h 261165"/>
                <a:gd name="connsiteX4" fmla="*/ 0 w 310292"/>
                <a:gd name="connsiteY4" fmla="*/ 70563 h 261165"/>
                <a:gd name="connsiteX5" fmla="*/ 215713 w 310292"/>
                <a:gd name="connsiteY5" fmla="*/ 3279 h 261165"/>
                <a:gd name="connsiteX6" fmla="*/ 268088 w 310292"/>
                <a:gd name="connsiteY6" fmla="*/ 3279 h 261165"/>
                <a:gd name="connsiteX7" fmla="*/ 94216 w 310292"/>
                <a:gd name="connsiteY7" fmla="*/ 257901 h 261165"/>
                <a:gd name="connsiteX8" fmla="*/ 41840 w 310292"/>
                <a:gd name="connsiteY8" fmla="*/ 257901 h 261165"/>
                <a:gd name="connsiteX9" fmla="*/ 215713 w 310292"/>
                <a:gd name="connsiteY9" fmla="*/ 3279 h 261165"/>
                <a:gd name="connsiteX10" fmla="*/ 86579 w 310292"/>
                <a:gd name="connsiteY10" fmla="*/ 70563 h 261165"/>
                <a:gd name="connsiteX11" fmla="*/ 65113 w 310292"/>
                <a:gd name="connsiteY11" fmla="*/ 34553 h 261165"/>
                <a:gd name="connsiteX12" fmla="*/ 43646 w 310292"/>
                <a:gd name="connsiteY12" fmla="*/ 70563 h 261165"/>
                <a:gd name="connsiteX13" fmla="*/ 65113 w 310292"/>
                <a:gd name="connsiteY13" fmla="*/ 106574 h 261165"/>
                <a:gd name="connsiteX14" fmla="*/ 86579 w 310292"/>
                <a:gd name="connsiteY14" fmla="*/ 70563 h 261165"/>
                <a:gd name="connsiteX15" fmla="*/ 179702 w 310292"/>
                <a:gd name="connsiteY15" fmla="*/ 190603 h 261165"/>
                <a:gd name="connsiteX16" fmla="*/ 244815 w 310292"/>
                <a:gd name="connsiteY16" fmla="*/ 120039 h 261165"/>
                <a:gd name="connsiteX17" fmla="*/ 310293 w 310292"/>
                <a:gd name="connsiteY17" fmla="*/ 190603 h 261165"/>
                <a:gd name="connsiteX18" fmla="*/ 244815 w 310292"/>
                <a:gd name="connsiteY18" fmla="*/ 261165 h 261165"/>
                <a:gd name="connsiteX19" fmla="*/ 179702 w 310292"/>
                <a:gd name="connsiteY19" fmla="*/ 190603 h 261165"/>
                <a:gd name="connsiteX20" fmla="*/ 266266 w 310292"/>
                <a:gd name="connsiteY20" fmla="*/ 190603 h 261165"/>
                <a:gd name="connsiteX21" fmla="*/ 244800 w 310292"/>
                <a:gd name="connsiteY21" fmla="*/ 154592 h 261165"/>
                <a:gd name="connsiteX22" fmla="*/ 223333 w 310292"/>
                <a:gd name="connsiteY22" fmla="*/ 190603 h 261165"/>
                <a:gd name="connsiteX23" fmla="*/ 244800 w 310292"/>
                <a:gd name="connsiteY23" fmla="*/ 226613 h 261165"/>
                <a:gd name="connsiteX24" fmla="*/ 266266 w 310292"/>
                <a:gd name="connsiteY24" fmla="*/ 190603 h 2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292" h="261165">
                  <a:moveTo>
                    <a:pt x="0" y="70563"/>
                  </a:moveTo>
                  <a:cubicBezTo>
                    <a:pt x="0" y="26553"/>
                    <a:pt x="27646" y="0"/>
                    <a:pt x="65113" y="0"/>
                  </a:cubicBezTo>
                  <a:cubicBezTo>
                    <a:pt x="102945" y="0"/>
                    <a:pt x="130591" y="26553"/>
                    <a:pt x="130591" y="70563"/>
                  </a:cubicBezTo>
                  <a:cubicBezTo>
                    <a:pt x="130591" y="114938"/>
                    <a:pt x="102945" y="141126"/>
                    <a:pt x="65113" y="141126"/>
                  </a:cubicBezTo>
                  <a:cubicBezTo>
                    <a:pt x="27646" y="141141"/>
                    <a:pt x="0" y="114954"/>
                    <a:pt x="0" y="70563"/>
                  </a:cubicBezTo>
                  <a:close/>
                  <a:moveTo>
                    <a:pt x="215713" y="3279"/>
                  </a:moveTo>
                  <a:lnTo>
                    <a:pt x="268088" y="3279"/>
                  </a:lnTo>
                  <a:lnTo>
                    <a:pt x="94216" y="257901"/>
                  </a:lnTo>
                  <a:lnTo>
                    <a:pt x="41840" y="257901"/>
                  </a:lnTo>
                  <a:lnTo>
                    <a:pt x="215713" y="3279"/>
                  </a:lnTo>
                  <a:close/>
                  <a:moveTo>
                    <a:pt x="86579" y="70563"/>
                  </a:moveTo>
                  <a:cubicBezTo>
                    <a:pt x="86579" y="44740"/>
                    <a:pt x="77486" y="34553"/>
                    <a:pt x="65113" y="34553"/>
                  </a:cubicBezTo>
                  <a:cubicBezTo>
                    <a:pt x="53469" y="34553"/>
                    <a:pt x="43646" y="44740"/>
                    <a:pt x="43646" y="70563"/>
                  </a:cubicBezTo>
                  <a:cubicBezTo>
                    <a:pt x="43646" y="96387"/>
                    <a:pt x="53469" y="106574"/>
                    <a:pt x="65113" y="106574"/>
                  </a:cubicBezTo>
                  <a:cubicBezTo>
                    <a:pt x="77486" y="106574"/>
                    <a:pt x="86579" y="96402"/>
                    <a:pt x="86579" y="70563"/>
                  </a:cubicBezTo>
                  <a:close/>
                  <a:moveTo>
                    <a:pt x="179702" y="190603"/>
                  </a:moveTo>
                  <a:cubicBezTo>
                    <a:pt x="179702" y="146592"/>
                    <a:pt x="206983" y="120039"/>
                    <a:pt x="244815" y="120039"/>
                  </a:cubicBezTo>
                  <a:cubicBezTo>
                    <a:pt x="282647" y="120039"/>
                    <a:pt x="310293" y="146592"/>
                    <a:pt x="310293" y="190603"/>
                  </a:cubicBezTo>
                  <a:cubicBezTo>
                    <a:pt x="310293" y="234977"/>
                    <a:pt x="282647" y="261165"/>
                    <a:pt x="244815" y="261165"/>
                  </a:cubicBezTo>
                  <a:cubicBezTo>
                    <a:pt x="206983" y="261181"/>
                    <a:pt x="179702" y="234993"/>
                    <a:pt x="179702" y="190603"/>
                  </a:cubicBezTo>
                  <a:close/>
                  <a:moveTo>
                    <a:pt x="266266" y="190603"/>
                  </a:moveTo>
                  <a:cubicBezTo>
                    <a:pt x="266266" y="164779"/>
                    <a:pt x="256809" y="154592"/>
                    <a:pt x="244800" y="154592"/>
                  </a:cubicBezTo>
                  <a:cubicBezTo>
                    <a:pt x="232792" y="154592"/>
                    <a:pt x="223333" y="164779"/>
                    <a:pt x="223333" y="190603"/>
                  </a:cubicBezTo>
                  <a:cubicBezTo>
                    <a:pt x="223333" y="216426"/>
                    <a:pt x="232792" y="226613"/>
                    <a:pt x="244800" y="226613"/>
                  </a:cubicBezTo>
                  <a:cubicBezTo>
                    <a:pt x="256809" y="226628"/>
                    <a:pt x="266266" y="216441"/>
                    <a:pt x="266266" y="190603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232AF2FA-0FFB-4E4B-B98E-9B13E888DA92}"/>
              </a:ext>
            </a:extLst>
          </p:cNvPr>
          <p:cNvSpPr/>
          <p:nvPr/>
        </p:nvSpPr>
        <p:spPr>
          <a:xfrm rot="16748241">
            <a:off x="8289871" y="1992238"/>
            <a:ext cx="995470" cy="995470"/>
          </a:xfrm>
          <a:custGeom>
            <a:avLst/>
            <a:gdLst>
              <a:gd name="connsiteX0" fmla="*/ 835453 w 835453"/>
              <a:gd name="connsiteY0" fmla="*/ 417726 h 835453"/>
              <a:gd name="connsiteX1" fmla="*/ 417727 w 835453"/>
              <a:gd name="connsiteY1" fmla="*/ 835453 h 835453"/>
              <a:gd name="connsiteX2" fmla="*/ 0 w 835453"/>
              <a:gd name="connsiteY2" fmla="*/ 417726 h 835453"/>
              <a:gd name="connsiteX3" fmla="*/ 417727 w 835453"/>
              <a:gd name="connsiteY3" fmla="*/ 0 h 835453"/>
              <a:gd name="connsiteX4" fmla="*/ 835453 w 835453"/>
              <a:gd name="connsiteY4" fmla="*/ 417726 h 8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53" h="835453">
                <a:moveTo>
                  <a:pt x="835453" y="417726"/>
                </a:moveTo>
                <a:cubicBezTo>
                  <a:pt x="835453" y="648431"/>
                  <a:pt x="648431" y="835453"/>
                  <a:pt x="417727" y="835453"/>
                </a:cubicBezTo>
                <a:cubicBezTo>
                  <a:pt x="187023" y="835453"/>
                  <a:pt x="0" y="648430"/>
                  <a:pt x="0" y="417726"/>
                </a:cubicBezTo>
                <a:cubicBezTo>
                  <a:pt x="0" y="187022"/>
                  <a:pt x="187023" y="0"/>
                  <a:pt x="417727" y="0"/>
                </a:cubicBezTo>
                <a:cubicBezTo>
                  <a:pt x="648431" y="0"/>
                  <a:pt x="835453" y="187022"/>
                  <a:pt x="835453" y="417726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27" name="Graphic 6">
            <a:extLst>
              <a:ext uri="{FF2B5EF4-FFF2-40B4-BE49-F238E27FC236}">
                <a16:creationId xmlns:a16="http://schemas.microsoft.com/office/drawing/2014/main" id="{CF88AE7A-F93F-D2D3-B4A4-B4C964AA665A}"/>
              </a:ext>
            </a:extLst>
          </p:cNvPr>
          <p:cNvGrpSpPr/>
          <p:nvPr/>
        </p:nvGrpSpPr>
        <p:grpSpPr>
          <a:xfrm>
            <a:off x="8510575" y="2197703"/>
            <a:ext cx="544023" cy="649619"/>
            <a:chOff x="6931936" y="2542524"/>
            <a:chExt cx="561508" cy="670501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C0D7099-13C6-66FD-4A77-CA0F4AF55569}"/>
                </a:ext>
              </a:extLst>
            </p:cNvPr>
            <p:cNvSpPr/>
            <p:nvPr/>
          </p:nvSpPr>
          <p:spPr>
            <a:xfrm>
              <a:off x="6931936" y="2542524"/>
              <a:ext cx="561508" cy="670501"/>
            </a:xfrm>
            <a:custGeom>
              <a:avLst/>
              <a:gdLst>
                <a:gd name="connsiteX0" fmla="*/ 455872 w 561508"/>
                <a:gd name="connsiteY0" fmla="*/ 571397 h 670501"/>
                <a:gd name="connsiteX1" fmla="*/ 280755 w 561508"/>
                <a:gd name="connsiteY1" fmla="*/ 670501 h 670501"/>
                <a:gd name="connsiteX2" fmla="*/ 105774 w 561508"/>
                <a:gd name="connsiteY2" fmla="*/ 571397 h 670501"/>
                <a:gd name="connsiteX3" fmla="*/ 51 w 561508"/>
                <a:gd name="connsiteY3" fmla="*/ 438363 h 670501"/>
                <a:gd name="connsiteX4" fmla="*/ 51 w 561508"/>
                <a:gd name="connsiteY4" fmla="*/ 78275 h 670501"/>
                <a:gd name="connsiteX5" fmla="*/ 280755 w 561508"/>
                <a:gd name="connsiteY5" fmla="*/ 0 h 670501"/>
                <a:gd name="connsiteX6" fmla="*/ 561459 w 561508"/>
                <a:gd name="connsiteY6" fmla="*/ 78275 h 670501"/>
                <a:gd name="connsiteX7" fmla="*/ 561459 w 561508"/>
                <a:gd name="connsiteY7" fmla="*/ 438363 h 670501"/>
                <a:gd name="connsiteX8" fmla="*/ 455872 w 561508"/>
                <a:gd name="connsiteY8" fmla="*/ 571397 h 67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08" h="670501">
                  <a:moveTo>
                    <a:pt x="455872" y="571397"/>
                  </a:moveTo>
                  <a:cubicBezTo>
                    <a:pt x="344380" y="632077"/>
                    <a:pt x="280755" y="670501"/>
                    <a:pt x="280755" y="670501"/>
                  </a:cubicBezTo>
                  <a:cubicBezTo>
                    <a:pt x="280755" y="670501"/>
                    <a:pt x="217266" y="632077"/>
                    <a:pt x="105774" y="571397"/>
                  </a:cubicBezTo>
                  <a:cubicBezTo>
                    <a:pt x="-5718" y="510717"/>
                    <a:pt x="51" y="438363"/>
                    <a:pt x="51" y="438363"/>
                  </a:cubicBezTo>
                  <a:lnTo>
                    <a:pt x="51" y="78275"/>
                  </a:lnTo>
                  <a:lnTo>
                    <a:pt x="280755" y="0"/>
                  </a:lnTo>
                  <a:lnTo>
                    <a:pt x="561459" y="78275"/>
                  </a:lnTo>
                  <a:lnTo>
                    <a:pt x="561459" y="438363"/>
                  </a:lnTo>
                  <a:cubicBezTo>
                    <a:pt x="561443" y="438363"/>
                    <a:pt x="567349" y="510717"/>
                    <a:pt x="455872" y="571397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8A41299-C12D-B985-C47F-89B2E35DECE6}"/>
                </a:ext>
              </a:extLst>
            </p:cNvPr>
            <p:cNvSpPr/>
            <p:nvPr/>
          </p:nvSpPr>
          <p:spPr>
            <a:xfrm>
              <a:off x="6974206" y="2586291"/>
              <a:ext cx="476938" cy="577591"/>
            </a:xfrm>
            <a:custGeom>
              <a:avLst/>
              <a:gdLst>
                <a:gd name="connsiteX0" fmla="*/ 476939 w 476938"/>
                <a:gd name="connsiteY0" fmla="*/ 394595 h 577591"/>
                <a:gd name="connsiteX1" fmla="*/ 476513 w 476938"/>
                <a:gd name="connsiteY1" fmla="*/ 394731 h 577591"/>
                <a:gd name="connsiteX2" fmla="*/ 476939 w 476938"/>
                <a:gd name="connsiteY2" fmla="*/ 397267 h 577591"/>
                <a:gd name="connsiteX3" fmla="*/ 393456 w 476938"/>
                <a:gd name="connsiteY3" fmla="*/ 490450 h 577591"/>
                <a:gd name="connsiteX4" fmla="*/ 238469 w 476938"/>
                <a:gd name="connsiteY4" fmla="*/ 577591 h 577591"/>
                <a:gd name="connsiteX5" fmla="*/ 83619 w 476938"/>
                <a:gd name="connsiteY5" fmla="*/ 490450 h 577591"/>
                <a:gd name="connsiteX6" fmla="*/ 0 w 476938"/>
                <a:gd name="connsiteY6" fmla="*/ 397677 h 577591"/>
                <a:gd name="connsiteX7" fmla="*/ 0 w 476938"/>
                <a:gd name="connsiteY7" fmla="*/ 66586 h 577591"/>
                <a:gd name="connsiteX8" fmla="*/ 238469 w 476938"/>
                <a:gd name="connsiteY8" fmla="*/ 0 h 577591"/>
                <a:gd name="connsiteX9" fmla="*/ 476939 w 476938"/>
                <a:gd name="connsiteY9" fmla="*/ 66586 h 577591"/>
                <a:gd name="connsiteX10" fmla="*/ 476939 w 476938"/>
                <a:gd name="connsiteY10" fmla="*/ 394595 h 57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938" h="577591">
                  <a:moveTo>
                    <a:pt x="476939" y="394595"/>
                  </a:moveTo>
                  <a:lnTo>
                    <a:pt x="476513" y="394731"/>
                  </a:lnTo>
                  <a:lnTo>
                    <a:pt x="476939" y="397267"/>
                  </a:lnTo>
                  <a:cubicBezTo>
                    <a:pt x="476650" y="404022"/>
                    <a:pt x="471306" y="448079"/>
                    <a:pt x="393456" y="490450"/>
                  </a:cubicBezTo>
                  <a:cubicBezTo>
                    <a:pt x="318991" y="530999"/>
                    <a:pt x="266054" y="561544"/>
                    <a:pt x="238469" y="577591"/>
                  </a:cubicBezTo>
                  <a:cubicBezTo>
                    <a:pt x="210884" y="561544"/>
                    <a:pt x="158084" y="530999"/>
                    <a:pt x="83619" y="490450"/>
                  </a:cubicBezTo>
                  <a:cubicBezTo>
                    <a:pt x="7181" y="448929"/>
                    <a:pt x="562" y="405571"/>
                    <a:pt x="0" y="397677"/>
                  </a:cubicBezTo>
                  <a:lnTo>
                    <a:pt x="0" y="66586"/>
                  </a:lnTo>
                  <a:lnTo>
                    <a:pt x="238469" y="0"/>
                  </a:lnTo>
                  <a:lnTo>
                    <a:pt x="476939" y="66586"/>
                  </a:lnTo>
                  <a:lnTo>
                    <a:pt x="476939" y="39459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18D19DF-F342-76B4-3DF0-C61E4871C4C4}"/>
                </a:ext>
              </a:extLst>
            </p:cNvPr>
            <p:cNvSpPr/>
            <p:nvPr/>
          </p:nvSpPr>
          <p:spPr>
            <a:xfrm>
              <a:off x="7017352" y="2702718"/>
              <a:ext cx="383193" cy="322558"/>
            </a:xfrm>
            <a:custGeom>
              <a:avLst/>
              <a:gdLst>
                <a:gd name="connsiteX0" fmla="*/ 0 w 383193"/>
                <a:gd name="connsiteY0" fmla="*/ 87156 h 322558"/>
                <a:gd name="connsiteX1" fmla="*/ 80416 w 383193"/>
                <a:gd name="connsiteY1" fmla="*/ 0 h 322558"/>
                <a:gd name="connsiteX2" fmla="*/ 161287 w 383193"/>
                <a:gd name="connsiteY2" fmla="*/ 87156 h 322558"/>
                <a:gd name="connsiteX3" fmla="*/ 80416 w 383193"/>
                <a:gd name="connsiteY3" fmla="*/ 174313 h 322558"/>
                <a:gd name="connsiteX4" fmla="*/ 0 w 383193"/>
                <a:gd name="connsiteY4" fmla="*/ 87156 h 322558"/>
                <a:gd name="connsiteX5" fmla="*/ 266403 w 383193"/>
                <a:gd name="connsiteY5" fmla="*/ 4038 h 322558"/>
                <a:gd name="connsiteX6" fmla="*/ 331091 w 383193"/>
                <a:gd name="connsiteY6" fmla="*/ 4038 h 322558"/>
                <a:gd name="connsiteX7" fmla="*/ 116350 w 383193"/>
                <a:gd name="connsiteY7" fmla="*/ 318505 h 322558"/>
                <a:gd name="connsiteX8" fmla="*/ 51662 w 383193"/>
                <a:gd name="connsiteY8" fmla="*/ 318505 h 322558"/>
                <a:gd name="connsiteX9" fmla="*/ 266403 w 383193"/>
                <a:gd name="connsiteY9" fmla="*/ 4038 h 322558"/>
                <a:gd name="connsiteX10" fmla="*/ 106907 w 383193"/>
                <a:gd name="connsiteY10" fmla="*/ 87156 h 322558"/>
                <a:gd name="connsiteX11" fmla="*/ 80400 w 383193"/>
                <a:gd name="connsiteY11" fmla="*/ 42675 h 322558"/>
                <a:gd name="connsiteX12" fmla="*/ 53894 w 383193"/>
                <a:gd name="connsiteY12" fmla="*/ 87156 h 322558"/>
                <a:gd name="connsiteX13" fmla="*/ 80400 w 383193"/>
                <a:gd name="connsiteY13" fmla="*/ 131623 h 322558"/>
                <a:gd name="connsiteX14" fmla="*/ 106907 w 383193"/>
                <a:gd name="connsiteY14" fmla="*/ 87156 h 322558"/>
                <a:gd name="connsiteX15" fmla="*/ 221921 w 383193"/>
                <a:gd name="connsiteY15" fmla="*/ 235403 h 322558"/>
                <a:gd name="connsiteX16" fmla="*/ 302337 w 383193"/>
                <a:gd name="connsiteY16" fmla="*/ 148246 h 322558"/>
                <a:gd name="connsiteX17" fmla="*/ 383193 w 383193"/>
                <a:gd name="connsiteY17" fmla="*/ 235403 h 322558"/>
                <a:gd name="connsiteX18" fmla="*/ 302337 w 383193"/>
                <a:gd name="connsiteY18" fmla="*/ 322559 h 322558"/>
                <a:gd name="connsiteX19" fmla="*/ 221921 w 383193"/>
                <a:gd name="connsiteY19" fmla="*/ 235403 h 322558"/>
                <a:gd name="connsiteX20" fmla="*/ 328844 w 383193"/>
                <a:gd name="connsiteY20" fmla="*/ 235403 h 322558"/>
                <a:gd name="connsiteX21" fmla="*/ 302337 w 383193"/>
                <a:gd name="connsiteY21" fmla="*/ 190921 h 322558"/>
                <a:gd name="connsiteX22" fmla="*/ 275831 w 383193"/>
                <a:gd name="connsiteY22" fmla="*/ 235403 h 322558"/>
                <a:gd name="connsiteX23" fmla="*/ 302337 w 383193"/>
                <a:gd name="connsiteY23" fmla="*/ 279884 h 322558"/>
                <a:gd name="connsiteX24" fmla="*/ 328844 w 383193"/>
                <a:gd name="connsiteY24" fmla="*/ 235403 h 32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3193" h="322558">
                  <a:moveTo>
                    <a:pt x="0" y="87156"/>
                  </a:moveTo>
                  <a:cubicBezTo>
                    <a:pt x="0" y="32792"/>
                    <a:pt x="34143" y="0"/>
                    <a:pt x="80416" y="0"/>
                  </a:cubicBezTo>
                  <a:cubicBezTo>
                    <a:pt x="127144" y="0"/>
                    <a:pt x="161287" y="32792"/>
                    <a:pt x="161287" y="87156"/>
                  </a:cubicBezTo>
                  <a:cubicBezTo>
                    <a:pt x="161287" y="141961"/>
                    <a:pt x="127144" y="174313"/>
                    <a:pt x="80416" y="174313"/>
                  </a:cubicBezTo>
                  <a:cubicBezTo>
                    <a:pt x="34143" y="174298"/>
                    <a:pt x="0" y="141961"/>
                    <a:pt x="0" y="87156"/>
                  </a:cubicBezTo>
                  <a:close/>
                  <a:moveTo>
                    <a:pt x="266403" y="4038"/>
                  </a:moveTo>
                  <a:lnTo>
                    <a:pt x="331091" y="4038"/>
                  </a:lnTo>
                  <a:lnTo>
                    <a:pt x="116350" y="318505"/>
                  </a:lnTo>
                  <a:lnTo>
                    <a:pt x="51662" y="318505"/>
                  </a:lnTo>
                  <a:lnTo>
                    <a:pt x="266403" y="4038"/>
                  </a:lnTo>
                  <a:close/>
                  <a:moveTo>
                    <a:pt x="106907" y="87156"/>
                  </a:moveTo>
                  <a:cubicBezTo>
                    <a:pt x="106907" y="55260"/>
                    <a:pt x="95673" y="42675"/>
                    <a:pt x="80400" y="42675"/>
                  </a:cubicBezTo>
                  <a:cubicBezTo>
                    <a:pt x="66024" y="42675"/>
                    <a:pt x="53894" y="55260"/>
                    <a:pt x="53894" y="87156"/>
                  </a:cubicBezTo>
                  <a:cubicBezTo>
                    <a:pt x="53894" y="119052"/>
                    <a:pt x="66024" y="131623"/>
                    <a:pt x="80400" y="131623"/>
                  </a:cubicBezTo>
                  <a:cubicBezTo>
                    <a:pt x="95688" y="131623"/>
                    <a:pt x="106907" y="119052"/>
                    <a:pt x="106907" y="87156"/>
                  </a:cubicBezTo>
                  <a:close/>
                  <a:moveTo>
                    <a:pt x="221921" y="235403"/>
                  </a:moveTo>
                  <a:cubicBezTo>
                    <a:pt x="221921" y="181053"/>
                    <a:pt x="255609" y="148246"/>
                    <a:pt x="302337" y="148246"/>
                  </a:cubicBezTo>
                  <a:cubicBezTo>
                    <a:pt x="349050" y="148246"/>
                    <a:pt x="383193" y="181038"/>
                    <a:pt x="383193" y="235403"/>
                  </a:cubicBezTo>
                  <a:cubicBezTo>
                    <a:pt x="383193" y="290207"/>
                    <a:pt x="349050" y="322559"/>
                    <a:pt x="302337" y="322559"/>
                  </a:cubicBezTo>
                  <a:cubicBezTo>
                    <a:pt x="255609" y="322559"/>
                    <a:pt x="221921" y="290207"/>
                    <a:pt x="221921" y="235403"/>
                  </a:cubicBezTo>
                  <a:close/>
                  <a:moveTo>
                    <a:pt x="328844" y="235403"/>
                  </a:moveTo>
                  <a:cubicBezTo>
                    <a:pt x="328844" y="203506"/>
                    <a:pt x="317169" y="190921"/>
                    <a:pt x="302337" y="190921"/>
                  </a:cubicBezTo>
                  <a:cubicBezTo>
                    <a:pt x="287505" y="190921"/>
                    <a:pt x="275831" y="203506"/>
                    <a:pt x="275831" y="235403"/>
                  </a:cubicBezTo>
                  <a:cubicBezTo>
                    <a:pt x="275831" y="267299"/>
                    <a:pt x="287505" y="279884"/>
                    <a:pt x="302337" y="279884"/>
                  </a:cubicBezTo>
                  <a:cubicBezTo>
                    <a:pt x="317169" y="279884"/>
                    <a:pt x="328844" y="267299"/>
                    <a:pt x="328844" y="235403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DBA90260-CB43-01B6-42F0-5EB46682BBD4}"/>
              </a:ext>
            </a:extLst>
          </p:cNvPr>
          <p:cNvSpPr/>
          <p:nvPr/>
        </p:nvSpPr>
        <p:spPr>
          <a:xfrm rot="16750671">
            <a:off x="515823" y="3600453"/>
            <a:ext cx="995519" cy="995482"/>
          </a:xfrm>
          <a:custGeom>
            <a:avLst/>
            <a:gdLst>
              <a:gd name="connsiteX0" fmla="*/ 835494 w 835494"/>
              <a:gd name="connsiteY0" fmla="*/ 417732 h 835463"/>
              <a:gd name="connsiteX1" fmla="*/ 417747 w 835494"/>
              <a:gd name="connsiteY1" fmla="*/ 835464 h 835463"/>
              <a:gd name="connsiteX2" fmla="*/ 0 w 835494"/>
              <a:gd name="connsiteY2" fmla="*/ 417732 h 835463"/>
              <a:gd name="connsiteX3" fmla="*/ 417747 w 835494"/>
              <a:gd name="connsiteY3" fmla="*/ 0 h 835463"/>
              <a:gd name="connsiteX4" fmla="*/ 835494 w 835494"/>
              <a:gd name="connsiteY4" fmla="*/ 417732 h 83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94" h="835463">
                <a:moveTo>
                  <a:pt x="835494" y="417732"/>
                </a:moveTo>
                <a:cubicBezTo>
                  <a:pt x="835494" y="648439"/>
                  <a:pt x="648462" y="835464"/>
                  <a:pt x="417747" y="835464"/>
                </a:cubicBezTo>
                <a:cubicBezTo>
                  <a:pt x="187032" y="835464"/>
                  <a:pt x="0" y="648439"/>
                  <a:pt x="0" y="417732"/>
                </a:cubicBezTo>
                <a:cubicBezTo>
                  <a:pt x="0" y="187025"/>
                  <a:pt x="187032" y="0"/>
                  <a:pt x="417747" y="0"/>
                </a:cubicBezTo>
                <a:cubicBezTo>
                  <a:pt x="648462" y="0"/>
                  <a:pt x="835494" y="187025"/>
                  <a:pt x="835494" y="4177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E1ED77BE-885E-74BC-D59D-D67C229F2096}"/>
              </a:ext>
            </a:extLst>
          </p:cNvPr>
          <p:cNvSpPr/>
          <p:nvPr/>
        </p:nvSpPr>
        <p:spPr>
          <a:xfrm rot="16748241">
            <a:off x="515776" y="1992191"/>
            <a:ext cx="995470" cy="995470"/>
          </a:xfrm>
          <a:custGeom>
            <a:avLst/>
            <a:gdLst>
              <a:gd name="connsiteX0" fmla="*/ 835453 w 835453"/>
              <a:gd name="connsiteY0" fmla="*/ 417726 h 835453"/>
              <a:gd name="connsiteX1" fmla="*/ 417727 w 835453"/>
              <a:gd name="connsiteY1" fmla="*/ 835453 h 835453"/>
              <a:gd name="connsiteX2" fmla="*/ 0 w 835453"/>
              <a:gd name="connsiteY2" fmla="*/ 417726 h 835453"/>
              <a:gd name="connsiteX3" fmla="*/ 417727 w 835453"/>
              <a:gd name="connsiteY3" fmla="*/ 0 h 835453"/>
              <a:gd name="connsiteX4" fmla="*/ 835453 w 835453"/>
              <a:gd name="connsiteY4" fmla="*/ 417726 h 8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53" h="835453">
                <a:moveTo>
                  <a:pt x="835453" y="417726"/>
                </a:moveTo>
                <a:cubicBezTo>
                  <a:pt x="835453" y="648431"/>
                  <a:pt x="648431" y="835453"/>
                  <a:pt x="417727" y="835453"/>
                </a:cubicBezTo>
                <a:cubicBezTo>
                  <a:pt x="187023" y="835453"/>
                  <a:pt x="0" y="648430"/>
                  <a:pt x="0" y="417726"/>
                </a:cubicBezTo>
                <a:cubicBezTo>
                  <a:pt x="0" y="187022"/>
                  <a:pt x="187023" y="0"/>
                  <a:pt x="417727" y="0"/>
                </a:cubicBezTo>
                <a:cubicBezTo>
                  <a:pt x="648431" y="0"/>
                  <a:pt x="835453" y="187022"/>
                  <a:pt x="835453" y="417726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33" name="Graphic 6">
            <a:extLst>
              <a:ext uri="{FF2B5EF4-FFF2-40B4-BE49-F238E27FC236}">
                <a16:creationId xmlns:a16="http://schemas.microsoft.com/office/drawing/2014/main" id="{CFCD7E14-F4A4-4CD1-144C-3BDA659D2506}"/>
              </a:ext>
            </a:extLst>
          </p:cNvPr>
          <p:cNvGrpSpPr/>
          <p:nvPr/>
        </p:nvGrpSpPr>
        <p:grpSpPr>
          <a:xfrm>
            <a:off x="724438" y="2192491"/>
            <a:ext cx="519306" cy="568221"/>
            <a:chOff x="738659" y="2546000"/>
            <a:chExt cx="536000" cy="586487"/>
          </a:xfrm>
        </p:grpSpPr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626013F-C3C6-05C0-4746-A7A6CFFB6D96}"/>
                </a:ext>
              </a:extLst>
            </p:cNvPr>
            <p:cNvSpPr/>
            <p:nvPr/>
          </p:nvSpPr>
          <p:spPr>
            <a:xfrm>
              <a:off x="955668" y="2835752"/>
              <a:ext cx="145665" cy="296720"/>
            </a:xfrm>
            <a:custGeom>
              <a:avLst/>
              <a:gdLst>
                <a:gd name="connsiteX0" fmla="*/ 0 w 145665"/>
                <a:gd name="connsiteY0" fmla="*/ 0 h 296720"/>
                <a:gd name="connsiteX1" fmla="*/ 145665 w 145665"/>
                <a:gd name="connsiteY1" fmla="*/ 0 h 296720"/>
                <a:gd name="connsiteX2" fmla="*/ 145665 w 145665"/>
                <a:gd name="connsiteY2" fmla="*/ 296720 h 296720"/>
                <a:gd name="connsiteX3" fmla="*/ 0 w 145665"/>
                <a:gd name="connsiteY3" fmla="*/ 296720 h 29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65" h="296720">
                  <a:moveTo>
                    <a:pt x="0" y="0"/>
                  </a:moveTo>
                  <a:lnTo>
                    <a:pt x="145665" y="0"/>
                  </a:lnTo>
                  <a:lnTo>
                    <a:pt x="145665" y="296720"/>
                  </a:lnTo>
                  <a:lnTo>
                    <a:pt x="0" y="296720"/>
                  </a:ln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718E49F-CB6B-BE3A-8ECE-267AA26E8A56}"/>
                </a:ext>
              </a:extLst>
            </p:cNvPr>
            <p:cNvSpPr/>
            <p:nvPr/>
          </p:nvSpPr>
          <p:spPr>
            <a:xfrm>
              <a:off x="790449" y="2936238"/>
              <a:ext cx="145665" cy="196249"/>
            </a:xfrm>
            <a:custGeom>
              <a:avLst/>
              <a:gdLst>
                <a:gd name="connsiteX0" fmla="*/ 0 w 145665"/>
                <a:gd name="connsiteY0" fmla="*/ 0 h 196249"/>
                <a:gd name="connsiteX1" fmla="*/ 145665 w 145665"/>
                <a:gd name="connsiteY1" fmla="*/ 0 h 196249"/>
                <a:gd name="connsiteX2" fmla="*/ 145665 w 145665"/>
                <a:gd name="connsiteY2" fmla="*/ 196250 h 196249"/>
                <a:gd name="connsiteX3" fmla="*/ 0 w 145665"/>
                <a:gd name="connsiteY3" fmla="*/ 196250 h 19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65" h="196249">
                  <a:moveTo>
                    <a:pt x="0" y="0"/>
                  </a:moveTo>
                  <a:lnTo>
                    <a:pt x="145665" y="0"/>
                  </a:lnTo>
                  <a:lnTo>
                    <a:pt x="145665" y="196250"/>
                  </a:lnTo>
                  <a:lnTo>
                    <a:pt x="0" y="196250"/>
                  </a:ln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6BAADDF8-959D-CE06-169C-AF6242FFD543}"/>
                </a:ext>
              </a:extLst>
            </p:cNvPr>
            <p:cNvSpPr/>
            <p:nvPr/>
          </p:nvSpPr>
          <p:spPr>
            <a:xfrm>
              <a:off x="1128994" y="2741339"/>
              <a:ext cx="145665" cy="391133"/>
            </a:xfrm>
            <a:custGeom>
              <a:avLst/>
              <a:gdLst>
                <a:gd name="connsiteX0" fmla="*/ 0 w 145665"/>
                <a:gd name="connsiteY0" fmla="*/ 0 h 391133"/>
                <a:gd name="connsiteX1" fmla="*/ 145665 w 145665"/>
                <a:gd name="connsiteY1" fmla="*/ 0 h 391133"/>
                <a:gd name="connsiteX2" fmla="*/ 145665 w 145665"/>
                <a:gd name="connsiteY2" fmla="*/ 391133 h 391133"/>
                <a:gd name="connsiteX3" fmla="*/ 0 w 145665"/>
                <a:gd name="connsiteY3" fmla="*/ 391133 h 3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65" h="391133">
                  <a:moveTo>
                    <a:pt x="0" y="0"/>
                  </a:moveTo>
                  <a:lnTo>
                    <a:pt x="145665" y="0"/>
                  </a:lnTo>
                  <a:lnTo>
                    <a:pt x="145665" y="391133"/>
                  </a:lnTo>
                  <a:lnTo>
                    <a:pt x="0" y="391133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7" name="Graphic 6">
              <a:extLst>
                <a:ext uri="{FF2B5EF4-FFF2-40B4-BE49-F238E27FC236}">
                  <a16:creationId xmlns:a16="http://schemas.microsoft.com/office/drawing/2014/main" id="{73B946CA-509A-4070-B8E5-058527DB915C}"/>
                </a:ext>
              </a:extLst>
            </p:cNvPr>
            <p:cNvGrpSpPr/>
            <p:nvPr/>
          </p:nvGrpSpPr>
          <p:grpSpPr>
            <a:xfrm>
              <a:off x="738659" y="2546000"/>
              <a:ext cx="521623" cy="321368"/>
              <a:chOff x="738659" y="2546000"/>
              <a:chExt cx="521623" cy="321368"/>
            </a:xfrm>
            <a:solidFill>
              <a:srgbClr val="96B7FC"/>
            </a:solidFill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C7A4586-0249-B985-362A-AE7838853850}"/>
                  </a:ext>
                </a:extLst>
              </p:cNvPr>
              <p:cNvSpPr/>
              <p:nvPr/>
            </p:nvSpPr>
            <p:spPr>
              <a:xfrm rot="-1807121">
                <a:off x="717579" y="2680440"/>
                <a:ext cx="528653" cy="58221"/>
              </a:xfrm>
              <a:custGeom>
                <a:avLst/>
                <a:gdLst>
                  <a:gd name="connsiteX0" fmla="*/ 0 w 528653"/>
                  <a:gd name="connsiteY0" fmla="*/ 0 h 58221"/>
                  <a:gd name="connsiteX1" fmla="*/ 528654 w 528653"/>
                  <a:gd name="connsiteY1" fmla="*/ 0 h 58221"/>
                  <a:gd name="connsiteX2" fmla="*/ 528654 w 528653"/>
                  <a:gd name="connsiteY2" fmla="*/ 58222 h 58221"/>
                  <a:gd name="connsiteX3" fmla="*/ 0 w 528653"/>
                  <a:gd name="connsiteY3" fmla="*/ 58222 h 5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8653" h="58221">
                    <a:moveTo>
                      <a:pt x="0" y="0"/>
                    </a:moveTo>
                    <a:lnTo>
                      <a:pt x="528654" y="0"/>
                    </a:lnTo>
                    <a:lnTo>
                      <a:pt x="528654" y="58222"/>
                    </a:lnTo>
                    <a:lnTo>
                      <a:pt x="0" y="58222"/>
                    </a:ln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77A4B253-81C0-182A-BB82-33512556B7F8}"/>
                  </a:ext>
                </a:extLst>
              </p:cNvPr>
              <p:cNvSpPr/>
              <p:nvPr/>
            </p:nvSpPr>
            <p:spPr>
              <a:xfrm>
                <a:off x="1118184" y="2546000"/>
                <a:ext cx="142097" cy="123060"/>
              </a:xfrm>
              <a:custGeom>
                <a:avLst/>
                <a:gdLst>
                  <a:gd name="connsiteX0" fmla="*/ 142098 w 142097"/>
                  <a:gd name="connsiteY0" fmla="*/ 0 h 123060"/>
                  <a:gd name="connsiteX1" fmla="*/ 0 w 142097"/>
                  <a:gd name="connsiteY1" fmla="*/ 0 h 123060"/>
                  <a:gd name="connsiteX2" fmla="*/ 71049 w 142097"/>
                  <a:gd name="connsiteY2" fmla="*/ 123060 h 12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097" h="123060">
                    <a:moveTo>
                      <a:pt x="142098" y="0"/>
                    </a:moveTo>
                    <a:lnTo>
                      <a:pt x="0" y="0"/>
                    </a:lnTo>
                    <a:lnTo>
                      <a:pt x="71049" y="123060"/>
                    </a:ln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0" name="Graphic 6">
            <a:extLst>
              <a:ext uri="{FF2B5EF4-FFF2-40B4-BE49-F238E27FC236}">
                <a16:creationId xmlns:a16="http://schemas.microsoft.com/office/drawing/2014/main" id="{D9EDDE6C-E9C2-1DAF-BD09-3C13F1ECE9B8}"/>
              </a:ext>
            </a:extLst>
          </p:cNvPr>
          <p:cNvGrpSpPr/>
          <p:nvPr/>
        </p:nvGrpSpPr>
        <p:grpSpPr>
          <a:xfrm>
            <a:off x="11562822" y="5370947"/>
            <a:ext cx="177729" cy="1067610"/>
            <a:chOff x="9546016" y="5268338"/>
            <a:chExt cx="149160" cy="895997"/>
          </a:xfrm>
          <a:solidFill>
            <a:schemeClr val="bg1"/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6EF8D77-A5B3-7A7A-8082-09143BAAAE1B}"/>
                </a:ext>
              </a:extLst>
            </p:cNvPr>
            <p:cNvSpPr/>
            <p:nvPr/>
          </p:nvSpPr>
          <p:spPr>
            <a:xfrm>
              <a:off x="9546016" y="5629108"/>
              <a:ext cx="149160" cy="174472"/>
            </a:xfrm>
            <a:custGeom>
              <a:avLst/>
              <a:gdLst>
                <a:gd name="connsiteX0" fmla="*/ 145461 w 149160"/>
                <a:gd name="connsiteY0" fmla="*/ 93962 h 174472"/>
                <a:gd name="connsiteX1" fmla="*/ 82048 w 149160"/>
                <a:gd name="connsiteY1" fmla="*/ 169428 h 174472"/>
                <a:gd name="connsiteX2" fmla="*/ 67110 w 149160"/>
                <a:gd name="connsiteY2" fmla="*/ 169428 h 174472"/>
                <a:gd name="connsiteX3" fmla="*/ 3712 w 149160"/>
                <a:gd name="connsiteY3" fmla="*/ 93962 h 174472"/>
                <a:gd name="connsiteX4" fmla="*/ 3712 w 149160"/>
                <a:gd name="connsiteY4" fmla="*/ 80511 h 174472"/>
                <a:gd name="connsiteX5" fmla="*/ 67215 w 149160"/>
                <a:gd name="connsiteY5" fmla="*/ 5044 h 174472"/>
                <a:gd name="connsiteX6" fmla="*/ 82048 w 149160"/>
                <a:gd name="connsiteY6" fmla="*/ 5044 h 174472"/>
                <a:gd name="connsiteX7" fmla="*/ 145461 w 149160"/>
                <a:gd name="connsiteY7" fmla="*/ 80511 h 174472"/>
                <a:gd name="connsiteX8" fmla="*/ 145461 w 149160"/>
                <a:gd name="connsiteY8" fmla="*/ 93962 h 17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0" h="174472">
                  <a:moveTo>
                    <a:pt x="145461" y="93962"/>
                  </a:moveTo>
                  <a:cubicBezTo>
                    <a:pt x="108767" y="117310"/>
                    <a:pt x="90762" y="147962"/>
                    <a:pt x="82048" y="169428"/>
                  </a:cubicBezTo>
                  <a:cubicBezTo>
                    <a:pt x="79285" y="176154"/>
                    <a:pt x="69888" y="176154"/>
                    <a:pt x="67110" y="169428"/>
                  </a:cubicBezTo>
                  <a:cubicBezTo>
                    <a:pt x="58501" y="147962"/>
                    <a:pt x="40405" y="117295"/>
                    <a:pt x="3712" y="93962"/>
                  </a:cubicBezTo>
                  <a:cubicBezTo>
                    <a:pt x="-1237" y="90788"/>
                    <a:pt x="-1237" y="83668"/>
                    <a:pt x="3712" y="80511"/>
                  </a:cubicBezTo>
                  <a:cubicBezTo>
                    <a:pt x="40405" y="57162"/>
                    <a:pt x="58516" y="26495"/>
                    <a:pt x="67215" y="5044"/>
                  </a:cubicBezTo>
                  <a:cubicBezTo>
                    <a:pt x="69888" y="-1681"/>
                    <a:pt x="79285" y="-1681"/>
                    <a:pt x="82048" y="5044"/>
                  </a:cubicBezTo>
                  <a:cubicBezTo>
                    <a:pt x="90747" y="26511"/>
                    <a:pt x="108858" y="57177"/>
                    <a:pt x="145461" y="80511"/>
                  </a:cubicBezTo>
                  <a:cubicBezTo>
                    <a:pt x="150394" y="83668"/>
                    <a:pt x="150394" y="90788"/>
                    <a:pt x="145461" y="93962"/>
                  </a:cubicBezTo>
                  <a:close/>
                </a:path>
              </a:pathLst>
            </a:custGeom>
            <a:grpFill/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640620E-63BD-BD6A-C49F-BAFAAC4311AF}"/>
                </a:ext>
              </a:extLst>
            </p:cNvPr>
            <p:cNvSpPr/>
            <p:nvPr/>
          </p:nvSpPr>
          <p:spPr>
            <a:xfrm>
              <a:off x="9546016" y="5989863"/>
              <a:ext cx="149160" cy="174472"/>
            </a:xfrm>
            <a:custGeom>
              <a:avLst/>
              <a:gdLst>
                <a:gd name="connsiteX0" fmla="*/ 145461 w 149160"/>
                <a:gd name="connsiteY0" fmla="*/ 93962 h 174472"/>
                <a:gd name="connsiteX1" fmla="*/ 82048 w 149160"/>
                <a:gd name="connsiteY1" fmla="*/ 169428 h 174472"/>
                <a:gd name="connsiteX2" fmla="*/ 67110 w 149160"/>
                <a:gd name="connsiteY2" fmla="*/ 169428 h 174472"/>
                <a:gd name="connsiteX3" fmla="*/ 3712 w 149160"/>
                <a:gd name="connsiteY3" fmla="*/ 93962 h 174472"/>
                <a:gd name="connsiteX4" fmla="*/ 3712 w 149160"/>
                <a:gd name="connsiteY4" fmla="*/ 80511 h 174472"/>
                <a:gd name="connsiteX5" fmla="*/ 67215 w 149160"/>
                <a:gd name="connsiteY5" fmla="*/ 5044 h 174472"/>
                <a:gd name="connsiteX6" fmla="*/ 82048 w 149160"/>
                <a:gd name="connsiteY6" fmla="*/ 5044 h 174472"/>
                <a:gd name="connsiteX7" fmla="*/ 145461 w 149160"/>
                <a:gd name="connsiteY7" fmla="*/ 80511 h 174472"/>
                <a:gd name="connsiteX8" fmla="*/ 145461 w 149160"/>
                <a:gd name="connsiteY8" fmla="*/ 93962 h 17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0" h="174472">
                  <a:moveTo>
                    <a:pt x="145461" y="93962"/>
                  </a:moveTo>
                  <a:cubicBezTo>
                    <a:pt x="108767" y="117310"/>
                    <a:pt x="90762" y="147962"/>
                    <a:pt x="82048" y="169428"/>
                  </a:cubicBezTo>
                  <a:cubicBezTo>
                    <a:pt x="79285" y="176154"/>
                    <a:pt x="69888" y="176154"/>
                    <a:pt x="67110" y="169428"/>
                  </a:cubicBezTo>
                  <a:cubicBezTo>
                    <a:pt x="58501" y="147962"/>
                    <a:pt x="40405" y="117295"/>
                    <a:pt x="3712" y="93962"/>
                  </a:cubicBezTo>
                  <a:cubicBezTo>
                    <a:pt x="-1237" y="90804"/>
                    <a:pt x="-1237" y="83668"/>
                    <a:pt x="3712" y="80511"/>
                  </a:cubicBezTo>
                  <a:cubicBezTo>
                    <a:pt x="40405" y="57162"/>
                    <a:pt x="58516" y="26495"/>
                    <a:pt x="67215" y="5044"/>
                  </a:cubicBezTo>
                  <a:cubicBezTo>
                    <a:pt x="69888" y="-1681"/>
                    <a:pt x="79285" y="-1681"/>
                    <a:pt x="82048" y="5044"/>
                  </a:cubicBezTo>
                  <a:cubicBezTo>
                    <a:pt x="90747" y="26511"/>
                    <a:pt x="108858" y="57177"/>
                    <a:pt x="145461" y="80511"/>
                  </a:cubicBezTo>
                  <a:cubicBezTo>
                    <a:pt x="150394" y="83684"/>
                    <a:pt x="150394" y="90804"/>
                    <a:pt x="145461" y="93962"/>
                  </a:cubicBezTo>
                  <a:close/>
                </a:path>
              </a:pathLst>
            </a:custGeom>
            <a:grpFill/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EC705B3-73F4-DF2F-4B0F-B346834CACD3}"/>
                </a:ext>
              </a:extLst>
            </p:cNvPr>
            <p:cNvSpPr/>
            <p:nvPr/>
          </p:nvSpPr>
          <p:spPr>
            <a:xfrm>
              <a:off x="9546016" y="5268338"/>
              <a:ext cx="149160" cy="174471"/>
            </a:xfrm>
            <a:custGeom>
              <a:avLst/>
              <a:gdLst>
                <a:gd name="connsiteX0" fmla="*/ 145461 w 149160"/>
                <a:gd name="connsiteY0" fmla="*/ 93961 h 174471"/>
                <a:gd name="connsiteX1" fmla="*/ 82048 w 149160"/>
                <a:gd name="connsiteY1" fmla="*/ 169428 h 174471"/>
                <a:gd name="connsiteX2" fmla="*/ 67110 w 149160"/>
                <a:gd name="connsiteY2" fmla="*/ 169428 h 174471"/>
                <a:gd name="connsiteX3" fmla="*/ 3712 w 149160"/>
                <a:gd name="connsiteY3" fmla="*/ 93961 h 174471"/>
                <a:gd name="connsiteX4" fmla="*/ 3712 w 149160"/>
                <a:gd name="connsiteY4" fmla="*/ 80511 h 174471"/>
                <a:gd name="connsiteX5" fmla="*/ 67215 w 149160"/>
                <a:gd name="connsiteY5" fmla="*/ 5044 h 174471"/>
                <a:gd name="connsiteX6" fmla="*/ 82048 w 149160"/>
                <a:gd name="connsiteY6" fmla="*/ 5044 h 174471"/>
                <a:gd name="connsiteX7" fmla="*/ 145461 w 149160"/>
                <a:gd name="connsiteY7" fmla="*/ 80511 h 174471"/>
                <a:gd name="connsiteX8" fmla="*/ 145461 w 149160"/>
                <a:gd name="connsiteY8" fmla="*/ 93961 h 1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0" h="174471">
                  <a:moveTo>
                    <a:pt x="145461" y="93961"/>
                  </a:moveTo>
                  <a:cubicBezTo>
                    <a:pt x="108767" y="117310"/>
                    <a:pt x="90762" y="147962"/>
                    <a:pt x="82048" y="169428"/>
                  </a:cubicBezTo>
                  <a:cubicBezTo>
                    <a:pt x="79285" y="176153"/>
                    <a:pt x="69888" y="176153"/>
                    <a:pt x="67110" y="169428"/>
                  </a:cubicBezTo>
                  <a:cubicBezTo>
                    <a:pt x="58501" y="147962"/>
                    <a:pt x="40405" y="117295"/>
                    <a:pt x="3712" y="93961"/>
                  </a:cubicBezTo>
                  <a:cubicBezTo>
                    <a:pt x="-1237" y="90803"/>
                    <a:pt x="-1237" y="83668"/>
                    <a:pt x="3712" y="80511"/>
                  </a:cubicBezTo>
                  <a:cubicBezTo>
                    <a:pt x="40405" y="57161"/>
                    <a:pt x="58516" y="26510"/>
                    <a:pt x="67215" y="5044"/>
                  </a:cubicBezTo>
                  <a:cubicBezTo>
                    <a:pt x="69888" y="-1681"/>
                    <a:pt x="79285" y="-1681"/>
                    <a:pt x="82048" y="5044"/>
                  </a:cubicBezTo>
                  <a:cubicBezTo>
                    <a:pt x="90747" y="26510"/>
                    <a:pt x="108858" y="57177"/>
                    <a:pt x="145461" y="80511"/>
                  </a:cubicBezTo>
                  <a:cubicBezTo>
                    <a:pt x="150394" y="83683"/>
                    <a:pt x="150394" y="90803"/>
                    <a:pt x="145461" y="93961"/>
                  </a:cubicBezTo>
                  <a:close/>
                </a:path>
              </a:pathLst>
            </a:custGeom>
            <a:grpFill/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10E0BD92-4CED-C541-FA50-C84FE04394C5}"/>
              </a:ext>
            </a:extLst>
          </p:cNvPr>
          <p:cNvSpPr/>
          <p:nvPr/>
        </p:nvSpPr>
        <p:spPr>
          <a:xfrm>
            <a:off x="4950263" y="389477"/>
            <a:ext cx="468345" cy="453457"/>
          </a:xfrm>
          <a:custGeom>
            <a:avLst/>
            <a:gdLst>
              <a:gd name="connsiteX0" fmla="*/ 288052 w 393061"/>
              <a:gd name="connsiteY0" fmla="*/ 190754 h 380566"/>
              <a:gd name="connsiteX1" fmla="*/ 393061 w 393061"/>
              <a:gd name="connsiteY1" fmla="*/ 247593 h 380566"/>
              <a:gd name="connsiteX2" fmla="*/ 345862 w 393061"/>
              <a:gd name="connsiteY2" fmla="*/ 326612 h 380566"/>
              <a:gd name="connsiteX3" fmla="*/ 239881 w 393061"/>
              <a:gd name="connsiteY3" fmla="*/ 263989 h 380566"/>
              <a:gd name="connsiteX4" fmla="*/ 241809 w 393061"/>
              <a:gd name="connsiteY4" fmla="*/ 380567 h 380566"/>
              <a:gd name="connsiteX5" fmla="*/ 151252 w 393061"/>
              <a:gd name="connsiteY5" fmla="*/ 380567 h 380566"/>
              <a:gd name="connsiteX6" fmla="*/ 152209 w 393061"/>
              <a:gd name="connsiteY6" fmla="*/ 263033 h 380566"/>
              <a:gd name="connsiteX7" fmla="*/ 46242 w 393061"/>
              <a:gd name="connsiteY7" fmla="*/ 326612 h 380566"/>
              <a:gd name="connsiteX8" fmla="*/ 0 w 393061"/>
              <a:gd name="connsiteY8" fmla="*/ 247593 h 380566"/>
              <a:gd name="connsiteX9" fmla="*/ 105025 w 393061"/>
              <a:gd name="connsiteY9" fmla="*/ 190754 h 380566"/>
              <a:gd name="connsiteX10" fmla="*/ 0 w 393061"/>
              <a:gd name="connsiteY10" fmla="*/ 132974 h 380566"/>
              <a:gd name="connsiteX11" fmla="*/ 46242 w 393061"/>
              <a:gd name="connsiteY11" fmla="*/ 53955 h 380566"/>
              <a:gd name="connsiteX12" fmla="*/ 152209 w 393061"/>
              <a:gd name="connsiteY12" fmla="*/ 117534 h 380566"/>
              <a:gd name="connsiteX13" fmla="*/ 151252 w 393061"/>
              <a:gd name="connsiteY13" fmla="*/ 0 h 380566"/>
              <a:gd name="connsiteX14" fmla="*/ 241809 w 393061"/>
              <a:gd name="connsiteY14" fmla="*/ 0 h 380566"/>
              <a:gd name="connsiteX15" fmla="*/ 239881 w 393061"/>
              <a:gd name="connsiteY15" fmla="*/ 117534 h 380566"/>
              <a:gd name="connsiteX16" fmla="*/ 345862 w 393061"/>
              <a:gd name="connsiteY16" fmla="*/ 53955 h 380566"/>
              <a:gd name="connsiteX17" fmla="*/ 393061 w 393061"/>
              <a:gd name="connsiteY17" fmla="*/ 132974 h 380566"/>
              <a:gd name="connsiteX18" fmla="*/ 288052 w 393061"/>
              <a:gd name="connsiteY18" fmla="*/ 190754 h 3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061" h="380566">
                <a:moveTo>
                  <a:pt x="288052" y="190754"/>
                </a:moveTo>
                <a:lnTo>
                  <a:pt x="393061" y="247593"/>
                </a:lnTo>
                <a:lnTo>
                  <a:pt x="345862" y="326612"/>
                </a:lnTo>
                <a:lnTo>
                  <a:pt x="239881" y="263989"/>
                </a:lnTo>
                <a:lnTo>
                  <a:pt x="241809" y="380567"/>
                </a:lnTo>
                <a:lnTo>
                  <a:pt x="151252" y="380567"/>
                </a:lnTo>
                <a:lnTo>
                  <a:pt x="152209" y="263033"/>
                </a:lnTo>
                <a:lnTo>
                  <a:pt x="46242" y="326612"/>
                </a:lnTo>
                <a:lnTo>
                  <a:pt x="0" y="247593"/>
                </a:lnTo>
                <a:lnTo>
                  <a:pt x="105025" y="190754"/>
                </a:lnTo>
                <a:lnTo>
                  <a:pt x="0" y="132974"/>
                </a:lnTo>
                <a:lnTo>
                  <a:pt x="46242" y="53955"/>
                </a:lnTo>
                <a:lnTo>
                  <a:pt x="152209" y="117534"/>
                </a:lnTo>
                <a:lnTo>
                  <a:pt x="151252" y="0"/>
                </a:lnTo>
                <a:lnTo>
                  <a:pt x="241809" y="0"/>
                </a:lnTo>
                <a:lnTo>
                  <a:pt x="239881" y="117534"/>
                </a:lnTo>
                <a:lnTo>
                  <a:pt x="345862" y="53955"/>
                </a:lnTo>
                <a:lnTo>
                  <a:pt x="393061" y="132974"/>
                </a:lnTo>
                <a:lnTo>
                  <a:pt x="288052" y="190754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9C54D2A-65F2-827D-4C94-338859A5B16A}"/>
              </a:ext>
            </a:extLst>
          </p:cNvPr>
          <p:cNvSpPr txBox="1"/>
          <p:nvPr/>
        </p:nvSpPr>
        <p:spPr>
          <a:xfrm>
            <a:off x="4769426" y="3615565"/>
            <a:ext cx="2595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#9Slide03 AllRoundGothic" panose="020B0703020202020104" pitchFamily="34" charset="-93"/>
              </a:rPr>
              <a:t>Market </a:t>
            </a:r>
            <a:br>
              <a:rPr lang="en-US" sz="2400" b="1">
                <a:solidFill>
                  <a:schemeClr val="bg1"/>
                </a:solidFill>
                <a:latin typeface="#9Slide03 AllRoundGothic" panose="020B0703020202020104" pitchFamily="34" charset="-93"/>
              </a:rPr>
            </a:br>
            <a:r>
              <a:rPr lang="en-US" sz="2400" b="1">
                <a:solidFill>
                  <a:schemeClr val="bg1"/>
                </a:solidFill>
                <a:latin typeface="#9Slide03 AllRoundGothic" panose="020B0703020202020104" pitchFamily="34" charset="-93"/>
              </a:rPr>
              <a:t>Size</a:t>
            </a:r>
            <a:endParaRPr lang="en-US" sz="2400">
              <a:solidFill>
                <a:schemeClr val="bg1"/>
              </a:solidFill>
              <a:latin typeface="#9Slide03 AllRoundGothic" panose="020B0703020202020104" pitchFamily="34" charset="-93"/>
            </a:endParaRPr>
          </a:p>
        </p:txBody>
      </p:sp>
      <p:pic>
        <p:nvPicPr>
          <p:cNvPr id="247" name="Graphic 246">
            <a:extLst>
              <a:ext uri="{FF2B5EF4-FFF2-40B4-BE49-F238E27FC236}">
                <a16:creationId xmlns:a16="http://schemas.microsoft.com/office/drawing/2014/main" id="{A07C26C3-73FB-6804-DC16-BA19C778C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904" y="2189069"/>
            <a:ext cx="1302977" cy="1383847"/>
          </a:xfrm>
          <a:prstGeom prst="rect">
            <a:avLst/>
          </a:prstGeom>
        </p:spPr>
      </p:pic>
      <p:grpSp>
        <p:nvGrpSpPr>
          <p:cNvPr id="248" name="Graphic 4">
            <a:extLst>
              <a:ext uri="{FF2B5EF4-FFF2-40B4-BE49-F238E27FC236}">
                <a16:creationId xmlns:a16="http://schemas.microsoft.com/office/drawing/2014/main" id="{3D4AE1FB-874C-8E09-5A3D-2F571A350ED7}"/>
              </a:ext>
            </a:extLst>
          </p:cNvPr>
          <p:cNvGrpSpPr/>
          <p:nvPr/>
        </p:nvGrpSpPr>
        <p:grpSpPr>
          <a:xfrm>
            <a:off x="721099" y="3736314"/>
            <a:ext cx="631990" cy="652144"/>
            <a:chOff x="6708140" y="5742940"/>
            <a:chExt cx="631990" cy="652144"/>
          </a:xfrm>
          <a:solidFill>
            <a:srgbClr val="B3C5FF"/>
          </a:solidFill>
        </p:grpSpPr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FF4DF01C-AD33-8C94-5987-EA37F5289D83}"/>
                </a:ext>
              </a:extLst>
            </p:cNvPr>
            <p:cNvSpPr/>
            <p:nvPr/>
          </p:nvSpPr>
          <p:spPr>
            <a:xfrm>
              <a:off x="6808822" y="6145507"/>
              <a:ext cx="531308" cy="249576"/>
            </a:xfrm>
            <a:custGeom>
              <a:avLst/>
              <a:gdLst>
                <a:gd name="connsiteX0" fmla="*/ 282 w 531308"/>
                <a:gd name="connsiteY0" fmla="*/ 249577 h 249576"/>
                <a:gd name="connsiteX1" fmla="*/ 282 w 531308"/>
                <a:gd name="connsiteY1" fmla="*/ 63522 h 249576"/>
                <a:gd name="connsiteX2" fmla="*/ 45367 w 531308"/>
                <a:gd name="connsiteY2" fmla="*/ 7642 h 249576"/>
                <a:gd name="connsiteX3" fmla="*/ 178717 w 531308"/>
                <a:gd name="connsiteY3" fmla="*/ 19707 h 249576"/>
                <a:gd name="connsiteX4" fmla="*/ 218722 w 531308"/>
                <a:gd name="connsiteY4" fmla="*/ 36852 h 249576"/>
                <a:gd name="connsiteX5" fmla="*/ 251742 w 531308"/>
                <a:gd name="connsiteY5" fmla="*/ 42567 h 249576"/>
                <a:gd name="connsiteX6" fmla="*/ 308258 w 531308"/>
                <a:gd name="connsiteY6" fmla="*/ 42567 h 249576"/>
                <a:gd name="connsiteX7" fmla="*/ 329847 w 531308"/>
                <a:gd name="connsiteY7" fmla="*/ 64792 h 249576"/>
                <a:gd name="connsiteX8" fmla="*/ 290477 w 531308"/>
                <a:gd name="connsiteY8" fmla="*/ 116227 h 249576"/>
                <a:gd name="connsiteX9" fmla="*/ 277142 w 531308"/>
                <a:gd name="connsiteY9" fmla="*/ 116862 h 249576"/>
                <a:gd name="connsiteX10" fmla="*/ 168558 w 531308"/>
                <a:gd name="connsiteY10" fmla="*/ 116862 h 249576"/>
                <a:gd name="connsiteX11" fmla="*/ 152683 w 531308"/>
                <a:gd name="connsiteY11" fmla="*/ 121942 h 249576"/>
                <a:gd name="connsiteX12" fmla="*/ 146967 w 531308"/>
                <a:gd name="connsiteY12" fmla="*/ 141627 h 249576"/>
                <a:gd name="connsiteX13" fmla="*/ 163477 w 531308"/>
                <a:gd name="connsiteY13" fmla="*/ 154962 h 249576"/>
                <a:gd name="connsiteX14" fmla="*/ 179352 w 531308"/>
                <a:gd name="connsiteY14" fmla="*/ 154962 h 249576"/>
                <a:gd name="connsiteX15" fmla="*/ 275872 w 531308"/>
                <a:gd name="connsiteY15" fmla="*/ 154962 h 249576"/>
                <a:gd name="connsiteX16" fmla="*/ 317783 w 531308"/>
                <a:gd name="connsiteY16" fmla="*/ 137817 h 249576"/>
                <a:gd name="connsiteX17" fmla="*/ 397158 w 531308"/>
                <a:gd name="connsiteY17" fmla="*/ 58442 h 249576"/>
                <a:gd name="connsiteX18" fmla="*/ 522887 w 531308"/>
                <a:gd name="connsiteY18" fmla="*/ 57172 h 249576"/>
                <a:gd name="connsiteX19" fmla="*/ 523522 w 531308"/>
                <a:gd name="connsiteY19" fmla="*/ 88922 h 249576"/>
                <a:gd name="connsiteX20" fmla="*/ 388902 w 531308"/>
                <a:gd name="connsiteY20" fmla="*/ 223542 h 249576"/>
                <a:gd name="connsiteX21" fmla="*/ 341277 w 531308"/>
                <a:gd name="connsiteY21" fmla="*/ 248307 h 249576"/>
                <a:gd name="connsiteX22" fmla="*/ 338102 w 531308"/>
                <a:gd name="connsiteY22" fmla="*/ 249577 h 249576"/>
                <a:gd name="connsiteX23" fmla="*/ 282 w 531308"/>
                <a:gd name="connsiteY23" fmla="*/ 249577 h 2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1308" h="249576">
                  <a:moveTo>
                    <a:pt x="282" y="249577"/>
                  </a:moveTo>
                  <a:cubicBezTo>
                    <a:pt x="282" y="187347"/>
                    <a:pt x="-353" y="125752"/>
                    <a:pt x="282" y="63522"/>
                  </a:cubicBezTo>
                  <a:cubicBezTo>
                    <a:pt x="282" y="38122"/>
                    <a:pt x="19967" y="14627"/>
                    <a:pt x="45367" y="7642"/>
                  </a:cubicBezTo>
                  <a:cubicBezTo>
                    <a:pt x="91087" y="-5058"/>
                    <a:pt x="135537" y="-2518"/>
                    <a:pt x="178717" y="19707"/>
                  </a:cubicBezTo>
                  <a:cubicBezTo>
                    <a:pt x="191417" y="26692"/>
                    <a:pt x="205387" y="32407"/>
                    <a:pt x="218722" y="36852"/>
                  </a:cubicBezTo>
                  <a:cubicBezTo>
                    <a:pt x="229517" y="40027"/>
                    <a:pt x="240312" y="41932"/>
                    <a:pt x="251742" y="42567"/>
                  </a:cubicBezTo>
                  <a:cubicBezTo>
                    <a:pt x="270792" y="43202"/>
                    <a:pt x="289208" y="42567"/>
                    <a:pt x="308258" y="42567"/>
                  </a:cubicBezTo>
                  <a:cubicBezTo>
                    <a:pt x="322862" y="42567"/>
                    <a:pt x="329847" y="50187"/>
                    <a:pt x="329847" y="64792"/>
                  </a:cubicBezTo>
                  <a:cubicBezTo>
                    <a:pt x="329212" y="92097"/>
                    <a:pt x="314608" y="111147"/>
                    <a:pt x="290477" y="116227"/>
                  </a:cubicBezTo>
                  <a:cubicBezTo>
                    <a:pt x="286033" y="116862"/>
                    <a:pt x="281587" y="116862"/>
                    <a:pt x="277142" y="116862"/>
                  </a:cubicBezTo>
                  <a:cubicBezTo>
                    <a:pt x="240947" y="116862"/>
                    <a:pt x="204752" y="116862"/>
                    <a:pt x="168558" y="116862"/>
                  </a:cubicBezTo>
                  <a:cubicBezTo>
                    <a:pt x="163477" y="116862"/>
                    <a:pt x="157127" y="118767"/>
                    <a:pt x="152683" y="121942"/>
                  </a:cubicBezTo>
                  <a:cubicBezTo>
                    <a:pt x="146333" y="126387"/>
                    <a:pt x="144427" y="134007"/>
                    <a:pt x="146967" y="141627"/>
                  </a:cubicBezTo>
                  <a:cubicBezTo>
                    <a:pt x="149508" y="149247"/>
                    <a:pt x="155222" y="153692"/>
                    <a:pt x="163477" y="154962"/>
                  </a:cubicBezTo>
                  <a:cubicBezTo>
                    <a:pt x="168558" y="155597"/>
                    <a:pt x="174272" y="154962"/>
                    <a:pt x="179352" y="154962"/>
                  </a:cubicBezTo>
                  <a:cubicBezTo>
                    <a:pt x="211737" y="154962"/>
                    <a:pt x="244122" y="154962"/>
                    <a:pt x="275872" y="154962"/>
                  </a:cubicBezTo>
                  <a:cubicBezTo>
                    <a:pt x="292383" y="154962"/>
                    <a:pt x="306352" y="149247"/>
                    <a:pt x="317783" y="137817"/>
                  </a:cubicBezTo>
                  <a:cubicBezTo>
                    <a:pt x="343817" y="111147"/>
                    <a:pt x="370487" y="84477"/>
                    <a:pt x="397158" y="58442"/>
                  </a:cubicBezTo>
                  <a:cubicBezTo>
                    <a:pt x="432083" y="24787"/>
                    <a:pt x="487327" y="24152"/>
                    <a:pt x="522887" y="57172"/>
                  </a:cubicBezTo>
                  <a:cubicBezTo>
                    <a:pt x="533683" y="67332"/>
                    <a:pt x="534317" y="78127"/>
                    <a:pt x="523522" y="88922"/>
                  </a:cubicBezTo>
                  <a:cubicBezTo>
                    <a:pt x="478437" y="134007"/>
                    <a:pt x="433987" y="178457"/>
                    <a:pt x="388902" y="223542"/>
                  </a:cubicBezTo>
                  <a:cubicBezTo>
                    <a:pt x="375567" y="236877"/>
                    <a:pt x="359692" y="245132"/>
                    <a:pt x="341277" y="248307"/>
                  </a:cubicBezTo>
                  <a:cubicBezTo>
                    <a:pt x="340008" y="248307"/>
                    <a:pt x="339372" y="248942"/>
                    <a:pt x="338102" y="249577"/>
                  </a:cubicBezTo>
                  <a:cubicBezTo>
                    <a:pt x="226342" y="249577"/>
                    <a:pt x="113312" y="249577"/>
                    <a:pt x="282" y="249577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ADC4832-2467-EBBE-556B-27603C241D88}"/>
                </a:ext>
              </a:extLst>
            </p:cNvPr>
            <p:cNvSpPr/>
            <p:nvPr/>
          </p:nvSpPr>
          <p:spPr>
            <a:xfrm>
              <a:off x="6708140" y="6207125"/>
              <a:ext cx="62229" cy="187959"/>
            </a:xfrm>
            <a:custGeom>
              <a:avLst/>
              <a:gdLst>
                <a:gd name="connsiteX0" fmla="*/ 14605 w 62229"/>
                <a:gd name="connsiteY0" fmla="*/ 187960 h 187959"/>
                <a:gd name="connsiteX1" fmla="*/ 0 w 62229"/>
                <a:gd name="connsiteY1" fmla="*/ 163195 h 187959"/>
                <a:gd name="connsiteX2" fmla="*/ 0 w 62229"/>
                <a:gd name="connsiteY2" fmla="*/ 23495 h 187959"/>
                <a:gd name="connsiteX3" fmla="*/ 22860 w 62229"/>
                <a:gd name="connsiteY3" fmla="*/ 0 h 187959"/>
                <a:gd name="connsiteX4" fmla="*/ 62230 w 62229"/>
                <a:gd name="connsiteY4" fmla="*/ 0 h 187959"/>
                <a:gd name="connsiteX5" fmla="*/ 62230 w 62229"/>
                <a:gd name="connsiteY5" fmla="*/ 187960 h 187959"/>
                <a:gd name="connsiteX6" fmla="*/ 14605 w 62229"/>
                <a:gd name="connsiteY6" fmla="*/ 187960 h 18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29" h="187959">
                  <a:moveTo>
                    <a:pt x="14605" y="187960"/>
                  </a:moveTo>
                  <a:cubicBezTo>
                    <a:pt x="3810" y="183515"/>
                    <a:pt x="0" y="175260"/>
                    <a:pt x="0" y="163195"/>
                  </a:cubicBezTo>
                  <a:cubicBezTo>
                    <a:pt x="635" y="116840"/>
                    <a:pt x="0" y="69850"/>
                    <a:pt x="0" y="23495"/>
                  </a:cubicBezTo>
                  <a:cubicBezTo>
                    <a:pt x="0" y="6985"/>
                    <a:pt x="6985" y="0"/>
                    <a:pt x="22860" y="0"/>
                  </a:cubicBezTo>
                  <a:cubicBezTo>
                    <a:pt x="35560" y="0"/>
                    <a:pt x="48895" y="0"/>
                    <a:pt x="62230" y="0"/>
                  </a:cubicBezTo>
                  <a:cubicBezTo>
                    <a:pt x="62230" y="62865"/>
                    <a:pt x="62230" y="125730"/>
                    <a:pt x="62230" y="187960"/>
                  </a:cubicBezTo>
                  <a:cubicBezTo>
                    <a:pt x="46990" y="187960"/>
                    <a:pt x="30480" y="187960"/>
                    <a:pt x="14605" y="187960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3CC7077-A323-E816-D452-3D9E836B51B7}"/>
                </a:ext>
              </a:extLst>
            </p:cNvPr>
            <p:cNvSpPr/>
            <p:nvPr/>
          </p:nvSpPr>
          <p:spPr>
            <a:xfrm>
              <a:off x="6878319" y="5742940"/>
              <a:ext cx="396875" cy="400050"/>
            </a:xfrm>
            <a:custGeom>
              <a:avLst/>
              <a:gdLst>
                <a:gd name="connsiteX0" fmla="*/ 396875 w 396875"/>
                <a:gd name="connsiteY0" fmla="*/ 200025 h 400050"/>
                <a:gd name="connsiteX1" fmla="*/ 197486 w 396875"/>
                <a:gd name="connsiteY1" fmla="*/ 400050 h 400050"/>
                <a:gd name="connsiteX2" fmla="*/ 0 w 396875"/>
                <a:gd name="connsiteY2" fmla="*/ 200025 h 400050"/>
                <a:gd name="connsiteX3" fmla="*/ 198755 w 396875"/>
                <a:gd name="connsiteY3" fmla="*/ 0 h 400050"/>
                <a:gd name="connsiteX4" fmla="*/ 396875 w 396875"/>
                <a:gd name="connsiteY4" fmla="*/ 200025 h 400050"/>
                <a:gd name="connsiteX5" fmla="*/ 176530 w 396875"/>
                <a:gd name="connsiteY5" fmla="*/ 303530 h 400050"/>
                <a:gd name="connsiteX6" fmla="*/ 177165 w 396875"/>
                <a:gd name="connsiteY6" fmla="*/ 314960 h 400050"/>
                <a:gd name="connsiteX7" fmla="*/ 197486 w 396875"/>
                <a:gd name="connsiteY7" fmla="*/ 329565 h 400050"/>
                <a:gd name="connsiteX8" fmla="*/ 214630 w 396875"/>
                <a:gd name="connsiteY8" fmla="*/ 310515 h 400050"/>
                <a:gd name="connsiteX9" fmla="*/ 222886 w 396875"/>
                <a:gd name="connsiteY9" fmla="*/ 299085 h 400050"/>
                <a:gd name="connsiteX10" fmla="*/ 260986 w 396875"/>
                <a:gd name="connsiteY10" fmla="*/ 226695 h 400050"/>
                <a:gd name="connsiteX11" fmla="*/ 220980 w 396875"/>
                <a:gd name="connsiteY11" fmla="*/ 181610 h 400050"/>
                <a:gd name="connsiteX12" fmla="*/ 181611 w 396875"/>
                <a:gd name="connsiteY12" fmla="*/ 163830 h 400050"/>
                <a:gd name="connsiteX13" fmla="*/ 174625 w 396875"/>
                <a:gd name="connsiteY13" fmla="*/ 154305 h 400050"/>
                <a:gd name="connsiteX14" fmla="*/ 187961 w 396875"/>
                <a:gd name="connsiteY14" fmla="*/ 134620 h 400050"/>
                <a:gd name="connsiteX15" fmla="*/ 217805 w 396875"/>
                <a:gd name="connsiteY15" fmla="*/ 139065 h 400050"/>
                <a:gd name="connsiteX16" fmla="*/ 244475 w 396875"/>
                <a:gd name="connsiteY16" fmla="*/ 134620 h 400050"/>
                <a:gd name="connsiteX17" fmla="*/ 238125 w 396875"/>
                <a:gd name="connsiteY17" fmla="*/ 107315 h 400050"/>
                <a:gd name="connsiteX18" fmla="*/ 219711 w 396875"/>
                <a:gd name="connsiteY18" fmla="*/ 98425 h 400050"/>
                <a:gd name="connsiteX19" fmla="*/ 213995 w 396875"/>
                <a:gd name="connsiteY19" fmla="*/ 90805 h 400050"/>
                <a:gd name="connsiteX20" fmla="*/ 194945 w 396875"/>
                <a:gd name="connsiteY20" fmla="*/ 71120 h 400050"/>
                <a:gd name="connsiteX21" fmla="*/ 176530 w 396875"/>
                <a:gd name="connsiteY21" fmla="*/ 90805 h 400050"/>
                <a:gd name="connsiteX22" fmla="*/ 170815 w 396875"/>
                <a:gd name="connsiteY22" fmla="*/ 99695 h 400050"/>
                <a:gd name="connsiteX23" fmla="*/ 136525 w 396875"/>
                <a:gd name="connsiteY23" fmla="*/ 149225 h 400050"/>
                <a:gd name="connsiteX24" fmla="*/ 162561 w 396875"/>
                <a:gd name="connsiteY24" fmla="*/ 196850 h 400050"/>
                <a:gd name="connsiteX25" fmla="*/ 174625 w 396875"/>
                <a:gd name="connsiteY25" fmla="*/ 203200 h 400050"/>
                <a:gd name="connsiteX26" fmla="*/ 209550 w 396875"/>
                <a:gd name="connsiteY26" fmla="*/ 217170 h 400050"/>
                <a:gd name="connsiteX27" fmla="*/ 223520 w 396875"/>
                <a:gd name="connsiteY27" fmla="*/ 238760 h 400050"/>
                <a:gd name="connsiteX28" fmla="*/ 201930 w 396875"/>
                <a:gd name="connsiteY28" fmla="*/ 264160 h 400050"/>
                <a:gd name="connsiteX29" fmla="*/ 160655 w 396875"/>
                <a:gd name="connsiteY29" fmla="*/ 256540 h 400050"/>
                <a:gd name="connsiteX30" fmla="*/ 133986 w 396875"/>
                <a:gd name="connsiteY30" fmla="*/ 261620 h 400050"/>
                <a:gd name="connsiteX31" fmla="*/ 140970 w 396875"/>
                <a:gd name="connsiteY31" fmla="*/ 288925 h 400050"/>
                <a:gd name="connsiteX32" fmla="*/ 176530 w 396875"/>
                <a:gd name="connsiteY32" fmla="*/ 30353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6875" h="400050">
                  <a:moveTo>
                    <a:pt x="396875" y="200025"/>
                  </a:moveTo>
                  <a:cubicBezTo>
                    <a:pt x="396875" y="310515"/>
                    <a:pt x="307340" y="400050"/>
                    <a:pt x="197486" y="400050"/>
                  </a:cubicBezTo>
                  <a:cubicBezTo>
                    <a:pt x="88265" y="400050"/>
                    <a:pt x="0" y="309880"/>
                    <a:pt x="0" y="200025"/>
                  </a:cubicBezTo>
                  <a:cubicBezTo>
                    <a:pt x="0" y="90170"/>
                    <a:pt x="89536" y="0"/>
                    <a:pt x="198755" y="0"/>
                  </a:cubicBezTo>
                  <a:cubicBezTo>
                    <a:pt x="307340" y="0"/>
                    <a:pt x="396875" y="90170"/>
                    <a:pt x="396875" y="200025"/>
                  </a:cubicBezTo>
                  <a:close/>
                  <a:moveTo>
                    <a:pt x="176530" y="303530"/>
                  </a:moveTo>
                  <a:cubicBezTo>
                    <a:pt x="176530" y="307340"/>
                    <a:pt x="176530" y="311150"/>
                    <a:pt x="177165" y="314960"/>
                  </a:cubicBezTo>
                  <a:cubicBezTo>
                    <a:pt x="179070" y="324485"/>
                    <a:pt x="187961" y="330200"/>
                    <a:pt x="197486" y="329565"/>
                  </a:cubicBezTo>
                  <a:cubicBezTo>
                    <a:pt x="207011" y="328295"/>
                    <a:pt x="214630" y="320675"/>
                    <a:pt x="214630" y="310515"/>
                  </a:cubicBezTo>
                  <a:cubicBezTo>
                    <a:pt x="214630" y="303530"/>
                    <a:pt x="217170" y="300990"/>
                    <a:pt x="222886" y="299085"/>
                  </a:cubicBezTo>
                  <a:cubicBezTo>
                    <a:pt x="250825" y="287020"/>
                    <a:pt x="266700" y="256540"/>
                    <a:pt x="260986" y="226695"/>
                  </a:cubicBezTo>
                  <a:cubicBezTo>
                    <a:pt x="256540" y="203835"/>
                    <a:pt x="241936" y="189865"/>
                    <a:pt x="220980" y="181610"/>
                  </a:cubicBezTo>
                  <a:cubicBezTo>
                    <a:pt x="207645" y="176530"/>
                    <a:pt x="194311" y="170180"/>
                    <a:pt x="181611" y="163830"/>
                  </a:cubicBezTo>
                  <a:cubicBezTo>
                    <a:pt x="178436" y="162560"/>
                    <a:pt x="175261" y="157480"/>
                    <a:pt x="174625" y="154305"/>
                  </a:cubicBezTo>
                  <a:cubicBezTo>
                    <a:pt x="172720" y="145415"/>
                    <a:pt x="179070" y="137160"/>
                    <a:pt x="187961" y="134620"/>
                  </a:cubicBezTo>
                  <a:cubicBezTo>
                    <a:pt x="198755" y="131445"/>
                    <a:pt x="208280" y="133350"/>
                    <a:pt x="217805" y="139065"/>
                  </a:cubicBezTo>
                  <a:cubicBezTo>
                    <a:pt x="227330" y="145415"/>
                    <a:pt x="238761" y="142875"/>
                    <a:pt x="244475" y="134620"/>
                  </a:cubicBezTo>
                  <a:cubicBezTo>
                    <a:pt x="250825" y="125730"/>
                    <a:pt x="248286" y="113665"/>
                    <a:pt x="238125" y="107315"/>
                  </a:cubicBezTo>
                  <a:cubicBezTo>
                    <a:pt x="232411" y="103505"/>
                    <a:pt x="226061" y="100965"/>
                    <a:pt x="219711" y="98425"/>
                  </a:cubicBezTo>
                  <a:cubicBezTo>
                    <a:pt x="215900" y="97155"/>
                    <a:pt x="213995" y="95885"/>
                    <a:pt x="213995" y="90805"/>
                  </a:cubicBezTo>
                  <a:cubicBezTo>
                    <a:pt x="213995" y="79375"/>
                    <a:pt x="205740" y="71120"/>
                    <a:pt x="194945" y="71120"/>
                  </a:cubicBezTo>
                  <a:cubicBezTo>
                    <a:pt x="184150" y="71120"/>
                    <a:pt x="175895" y="79375"/>
                    <a:pt x="176530" y="90805"/>
                  </a:cubicBezTo>
                  <a:cubicBezTo>
                    <a:pt x="176530" y="95885"/>
                    <a:pt x="174625" y="97790"/>
                    <a:pt x="170815" y="99695"/>
                  </a:cubicBezTo>
                  <a:cubicBezTo>
                    <a:pt x="149225" y="109220"/>
                    <a:pt x="138430" y="126365"/>
                    <a:pt x="136525" y="149225"/>
                  </a:cubicBezTo>
                  <a:cubicBezTo>
                    <a:pt x="135255" y="170180"/>
                    <a:pt x="144145" y="186690"/>
                    <a:pt x="162561" y="196850"/>
                  </a:cubicBezTo>
                  <a:cubicBezTo>
                    <a:pt x="166370" y="199390"/>
                    <a:pt x="170815" y="201930"/>
                    <a:pt x="174625" y="203200"/>
                  </a:cubicBezTo>
                  <a:cubicBezTo>
                    <a:pt x="186055" y="208280"/>
                    <a:pt x="197486" y="212725"/>
                    <a:pt x="209550" y="217170"/>
                  </a:cubicBezTo>
                  <a:cubicBezTo>
                    <a:pt x="219711" y="221615"/>
                    <a:pt x="224155" y="228600"/>
                    <a:pt x="223520" y="238760"/>
                  </a:cubicBezTo>
                  <a:cubicBezTo>
                    <a:pt x="222886" y="250825"/>
                    <a:pt x="213995" y="261620"/>
                    <a:pt x="201930" y="264160"/>
                  </a:cubicBezTo>
                  <a:cubicBezTo>
                    <a:pt x="187325" y="267335"/>
                    <a:pt x="173355" y="264795"/>
                    <a:pt x="160655" y="256540"/>
                  </a:cubicBezTo>
                  <a:cubicBezTo>
                    <a:pt x="151130" y="250190"/>
                    <a:pt x="139700" y="252730"/>
                    <a:pt x="133986" y="261620"/>
                  </a:cubicBezTo>
                  <a:cubicBezTo>
                    <a:pt x="128270" y="271145"/>
                    <a:pt x="130811" y="281940"/>
                    <a:pt x="140970" y="288925"/>
                  </a:cubicBezTo>
                  <a:cubicBezTo>
                    <a:pt x="151765" y="296545"/>
                    <a:pt x="163195" y="301625"/>
                    <a:pt x="176530" y="303530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6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3">
            <a:extLst>
              <a:ext uri="{FF2B5EF4-FFF2-40B4-BE49-F238E27FC236}">
                <a16:creationId xmlns:a16="http://schemas.microsoft.com/office/drawing/2014/main" id="{CED50BF2-0BC2-0DA1-701C-EC2436A5AE05}"/>
              </a:ext>
            </a:extLst>
          </p:cNvPr>
          <p:cNvGrpSpPr/>
          <p:nvPr/>
        </p:nvGrpSpPr>
        <p:grpSpPr>
          <a:xfrm>
            <a:off x="1616015" y="-29491"/>
            <a:ext cx="8959970" cy="6209366"/>
            <a:chOff x="2667000" y="753721"/>
            <a:chExt cx="6858000" cy="4752676"/>
          </a:xfrm>
          <a:solidFill>
            <a:srgbClr val="EBEBEB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0828D64-6687-BD77-AE66-3A8E79E0459B}"/>
                </a:ext>
              </a:extLst>
            </p:cNvPr>
            <p:cNvSpPr/>
            <p:nvPr/>
          </p:nvSpPr>
          <p:spPr>
            <a:xfrm>
              <a:off x="2667000" y="5244970"/>
              <a:ext cx="6858000" cy="3429"/>
            </a:xfrm>
            <a:custGeom>
              <a:avLst/>
              <a:gdLst>
                <a:gd name="connsiteX0" fmla="*/ 0 w 6858000"/>
                <a:gd name="connsiteY0" fmla="*/ 0 h 3429"/>
                <a:gd name="connsiteX1" fmla="*/ 6858000 w 6858000"/>
                <a:gd name="connsiteY1" fmla="*/ 0 h 3429"/>
                <a:gd name="connsiteX2" fmla="*/ 6858000 w 6858000"/>
                <a:gd name="connsiteY2" fmla="*/ 3429 h 3429"/>
                <a:gd name="connsiteX3" fmla="*/ 0 w 6858000"/>
                <a:gd name="connsiteY3" fmla="*/ 3429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8000" h="3429">
                  <a:moveTo>
                    <a:pt x="0" y="0"/>
                  </a:moveTo>
                  <a:lnTo>
                    <a:pt x="6858000" y="0"/>
                  </a:lnTo>
                  <a:lnTo>
                    <a:pt x="6858000" y="3429"/>
                  </a:lnTo>
                  <a:lnTo>
                    <a:pt x="0" y="3429"/>
                  </a:lnTo>
                  <a:close/>
                </a:path>
              </a:pathLst>
            </a:custGeom>
            <a:solidFill>
              <a:srgbClr val="EBEBE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C63AC3-E058-3B99-2E3E-53D8FF464F0D}"/>
                </a:ext>
              </a:extLst>
            </p:cNvPr>
            <p:cNvSpPr/>
            <p:nvPr/>
          </p:nvSpPr>
          <p:spPr>
            <a:xfrm>
              <a:off x="8383540" y="5465743"/>
              <a:ext cx="454301" cy="3429"/>
            </a:xfrm>
            <a:custGeom>
              <a:avLst/>
              <a:gdLst>
                <a:gd name="connsiteX0" fmla="*/ 0 w 454301"/>
                <a:gd name="connsiteY0" fmla="*/ 0 h 3429"/>
                <a:gd name="connsiteX1" fmla="*/ 454301 w 454301"/>
                <a:gd name="connsiteY1" fmla="*/ 0 h 3429"/>
                <a:gd name="connsiteX2" fmla="*/ 454301 w 454301"/>
                <a:gd name="connsiteY2" fmla="*/ 3429 h 3429"/>
                <a:gd name="connsiteX3" fmla="*/ 0 w 454301"/>
                <a:gd name="connsiteY3" fmla="*/ 3429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301" h="3429">
                  <a:moveTo>
                    <a:pt x="0" y="0"/>
                  </a:moveTo>
                  <a:lnTo>
                    <a:pt x="454301" y="0"/>
                  </a:lnTo>
                  <a:lnTo>
                    <a:pt x="454301" y="3429"/>
                  </a:lnTo>
                  <a:lnTo>
                    <a:pt x="0" y="3429"/>
                  </a:lnTo>
                  <a:close/>
                </a:path>
              </a:pathLst>
            </a:custGeom>
            <a:solidFill>
              <a:srgbClr val="EBEBE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5745FF-3A78-0323-7205-F4369E1DDEC3}"/>
                </a:ext>
              </a:extLst>
            </p:cNvPr>
            <p:cNvSpPr/>
            <p:nvPr/>
          </p:nvSpPr>
          <p:spPr>
            <a:xfrm>
              <a:off x="7090780" y="5502968"/>
              <a:ext cx="119233" cy="3429"/>
            </a:xfrm>
            <a:custGeom>
              <a:avLst/>
              <a:gdLst>
                <a:gd name="connsiteX0" fmla="*/ 0 w 119233"/>
                <a:gd name="connsiteY0" fmla="*/ 0 h 3429"/>
                <a:gd name="connsiteX1" fmla="*/ 119233 w 119233"/>
                <a:gd name="connsiteY1" fmla="*/ 0 h 3429"/>
                <a:gd name="connsiteX2" fmla="*/ 119233 w 119233"/>
                <a:gd name="connsiteY2" fmla="*/ 3429 h 3429"/>
                <a:gd name="connsiteX3" fmla="*/ 0 w 119233"/>
                <a:gd name="connsiteY3" fmla="*/ 3429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233" h="3429">
                  <a:moveTo>
                    <a:pt x="0" y="0"/>
                  </a:moveTo>
                  <a:lnTo>
                    <a:pt x="119233" y="0"/>
                  </a:lnTo>
                  <a:lnTo>
                    <a:pt x="119233" y="3429"/>
                  </a:lnTo>
                  <a:lnTo>
                    <a:pt x="0" y="3429"/>
                  </a:lnTo>
                  <a:close/>
                </a:path>
              </a:pathLst>
            </a:custGeom>
            <a:solidFill>
              <a:srgbClr val="EBEBE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6C8A4F-F80B-3205-4398-983AC5930327}"/>
                </a:ext>
              </a:extLst>
            </p:cNvPr>
            <p:cNvSpPr/>
            <p:nvPr/>
          </p:nvSpPr>
          <p:spPr>
            <a:xfrm>
              <a:off x="8106573" y="5338376"/>
              <a:ext cx="263237" cy="3429"/>
            </a:xfrm>
            <a:custGeom>
              <a:avLst/>
              <a:gdLst>
                <a:gd name="connsiteX0" fmla="*/ 0 w 263237"/>
                <a:gd name="connsiteY0" fmla="*/ 0 h 3429"/>
                <a:gd name="connsiteX1" fmla="*/ 263237 w 263237"/>
                <a:gd name="connsiteY1" fmla="*/ 0 h 3429"/>
                <a:gd name="connsiteX2" fmla="*/ 263237 w 263237"/>
                <a:gd name="connsiteY2" fmla="*/ 3429 h 3429"/>
                <a:gd name="connsiteX3" fmla="*/ 0 w 263237"/>
                <a:gd name="connsiteY3" fmla="*/ 3429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237" h="3429">
                  <a:moveTo>
                    <a:pt x="0" y="0"/>
                  </a:moveTo>
                  <a:lnTo>
                    <a:pt x="263237" y="0"/>
                  </a:lnTo>
                  <a:lnTo>
                    <a:pt x="263237" y="3429"/>
                  </a:lnTo>
                  <a:lnTo>
                    <a:pt x="0" y="3429"/>
                  </a:lnTo>
                  <a:close/>
                </a:path>
              </a:pathLst>
            </a:custGeom>
            <a:solidFill>
              <a:srgbClr val="EBEBE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92D9E-BE7D-5D2C-A294-DA90A79013A8}"/>
                </a:ext>
              </a:extLst>
            </p:cNvPr>
            <p:cNvSpPr/>
            <p:nvPr/>
          </p:nvSpPr>
          <p:spPr>
            <a:xfrm>
              <a:off x="3386527" y="5361419"/>
              <a:ext cx="592435" cy="3429"/>
            </a:xfrm>
            <a:custGeom>
              <a:avLst/>
              <a:gdLst>
                <a:gd name="connsiteX0" fmla="*/ 0 w 592435"/>
                <a:gd name="connsiteY0" fmla="*/ 0 h 3429"/>
                <a:gd name="connsiteX1" fmla="*/ 592435 w 592435"/>
                <a:gd name="connsiteY1" fmla="*/ 0 h 3429"/>
                <a:gd name="connsiteX2" fmla="*/ 592435 w 592435"/>
                <a:gd name="connsiteY2" fmla="*/ 3429 h 3429"/>
                <a:gd name="connsiteX3" fmla="*/ 0 w 592435"/>
                <a:gd name="connsiteY3" fmla="*/ 3429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435" h="3429">
                  <a:moveTo>
                    <a:pt x="0" y="0"/>
                  </a:moveTo>
                  <a:lnTo>
                    <a:pt x="592435" y="0"/>
                  </a:lnTo>
                  <a:lnTo>
                    <a:pt x="592435" y="3429"/>
                  </a:lnTo>
                  <a:lnTo>
                    <a:pt x="0" y="3429"/>
                  </a:lnTo>
                  <a:close/>
                </a:path>
              </a:pathLst>
            </a:custGeom>
            <a:solidFill>
              <a:srgbClr val="EBEBE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97797D-890B-6EFC-0E53-8CFC3FAD61B8}"/>
                </a:ext>
              </a:extLst>
            </p:cNvPr>
            <p:cNvSpPr/>
            <p:nvPr/>
          </p:nvSpPr>
          <p:spPr>
            <a:xfrm>
              <a:off x="4101090" y="5361419"/>
              <a:ext cx="86863" cy="3429"/>
            </a:xfrm>
            <a:custGeom>
              <a:avLst/>
              <a:gdLst>
                <a:gd name="connsiteX0" fmla="*/ 0 w 86863"/>
                <a:gd name="connsiteY0" fmla="*/ 0 h 3429"/>
                <a:gd name="connsiteX1" fmla="*/ 86863 w 86863"/>
                <a:gd name="connsiteY1" fmla="*/ 0 h 3429"/>
                <a:gd name="connsiteX2" fmla="*/ 86863 w 86863"/>
                <a:gd name="connsiteY2" fmla="*/ 3429 h 3429"/>
                <a:gd name="connsiteX3" fmla="*/ 0 w 86863"/>
                <a:gd name="connsiteY3" fmla="*/ 3429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63" h="3429">
                  <a:moveTo>
                    <a:pt x="0" y="0"/>
                  </a:moveTo>
                  <a:lnTo>
                    <a:pt x="86863" y="0"/>
                  </a:lnTo>
                  <a:lnTo>
                    <a:pt x="86863" y="3429"/>
                  </a:lnTo>
                  <a:lnTo>
                    <a:pt x="0" y="3429"/>
                  </a:lnTo>
                  <a:close/>
                </a:path>
              </a:pathLst>
            </a:custGeom>
            <a:solidFill>
              <a:srgbClr val="EBEBE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06AB1B-D24A-A375-FC81-5288ED5AC90C}"/>
                </a:ext>
              </a:extLst>
            </p:cNvPr>
            <p:cNvSpPr/>
            <p:nvPr/>
          </p:nvSpPr>
          <p:spPr>
            <a:xfrm>
              <a:off x="4470256" y="5419342"/>
              <a:ext cx="1284860" cy="3429"/>
            </a:xfrm>
            <a:custGeom>
              <a:avLst/>
              <a:gdLst>
                <a:gd name="connsiteX0" fmla="*/ 0 w 1284860"/>
                <a:gd name="connsiteY0" fmla="*/ 0 h 3429"/>
                <a:gd name="connsiteX1" fmla="*/ 1284860 w 1284860"/>
                <a:gd name="connsiteY1" fmla="*/ 0 h 3429"/>
                <a:gd name="connsiteX2" fmla="*/ 1284860 w 1284860"/>
                <a:gd name="connsiteY2" fmla="*/ 3429 h 3429"/>
                <a:gd name="connsiteX3" fmla="*/ 0 w 1284860"/>
                <a:gd name="connsiteY3" fmla="*/ 3429 h 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860" h="3429">
                  <a:moveTo>
                    <a:pt x="0" y="0"/>
                  </a:moveTo>
                  <a:lnTo>
                    <a:pt x="1284860" y="0"/>
                  </a:lnTo>
                  <a:lnTo>
                    <a:pt x="1284860" y="3429"/>
                  </a:lnTo>
                  <a:lnTo>
                    <a:pt x="0" y="3429"/>
                  </a:lnTo>
                  <a:close/>
                </a:path>
              </a:pathLst>
            </a:custGeom>
            <a:solidFill>
              <a:srgbClr val="EBEBE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078BD6-9CBA-46DD-F051-A8B221FB2E5A}"/>
                </a:ext>
              </a:extLst>
            </p:cNvPr>
            <p:cNvSpPr/>
            <p:nvPr/>
          </p:nvSpPr>
          <p:spPr>
            <a:xfrm>
              <a:off x="3191047" y="753721"/>
              <a:ext cx="2805113" cy="3879543"/>
            </a:xfrm>
            <a:custGeom>
              <a:avLst/>
              <a:gdLst>
                <a:gd name="connsiteX0" fmla="*/ 2726837 w 2805113"/>
                <a:gd name="connsiteY0" fmla="*/ 3879543 h 3879543"/>
                <a:gd name="connsiteX1" fmla="*/ 78291 w 2805113"/>
                <a:gd name="connsiteY1" fmla="*/ 3879543 h 3879543"/>
                <a:gd name="connsiteX2" fmla="*/ 0 w 2805113"/>
                <a:gd name="connsiteY2" fmla="*/ 3801253 h 3879543"/>
                <a:gd name="connsiteX3" fmla="*/ 0 w 2805113"/>
                <a:gd name="connsiteY3" fmla="*/ 78291 h 3879543"/>
                <a:gd name="connsiteX4" fmla="*/ 78291 w 2805113"/>
                <a:gd name="connsiteY4" fmla="*/ 0 h 3879543"/>
                <a:gd name="connsiteX5" fmla="*/ 2726837 w 2805113"/>
                <a:gd name="connsiteY5" fmla="*/ 0 h 3879543"/>
                <a:gd name="connsiteX6" fmla="*/ 2805114 w 2805113"/>
                <a:gd name="connsiteY6" fmla="*/ 78291 h 3879543"/>
                <a:gd name="connsiteX7" fmla="*/ 2805114 w 2805113"/>
                <a:gd name="connsiteY7" fmla="*/ 3801253 h 3879543"/>
                <a:gd name="connsiteX8" fmla="*/ 2726837 w 2805113"/>
                <a:gd name="connsiteY8" fmla="*/ 3879543 h 3879543"/>
                <a:gd name="connsiteX9" fmla="*/ 78291 w 2805113"/>
                <a:gd name="connsiteY9" fmla="*/ 3443 h 3879543"/>
                <a:gd name="connsiteX10" fmla="*/ 3429 w 2805113"/>
                <a:gd name="connsiteY10" fmla="*/ 78305 h 3879543"/>
                <a:gd name="connsiteX11" fmla="*/ 3429 w 2805113"/>
                <a:gd name="connsiteY11" fmla="*/ 3801266 h 3879543"/>
                <a:gd name="connsiteX12" fmla="*/ 78291 w 2805113"/>
                <a:gd name="connsiteY12" fmla="*/ 3876128 h 3879543"/>
                <a:gd name="connsiteX13" fmla="*/ 2726837 w 2805113"/>
                <a:gd name="connsiteY13" fmla="*/ 3876128 h 3879543"/>
                <a:gd name="connsiteX14" fmla="*/ 2801685 w 2805113"/>
                <a:gd name="connsiteY14" fmla="*/ 3801266 h 3879543"/>
                <a:gd name="connsiteX15" fmla="*/ 2801685 w 2805113"/>
                <a:gd name="connsiteY15" fmla="*/ 78291 h 3879543"/>
                <a:gd name="connsiteX16" fmla="*/ 2726837 w 2805113"/>
                <a:gd name="connsiteY16" fmla="*/ 3429 h 3879543"/>
                <a:gd name="connsiteX17" fmla="*/ 78291 w 2805113"/>
                <a:gd name="connsiteY17" fmla="*/ 3429 h 387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05113" h="3879543">
                  <a:moveTo>
                    <a:pt x="2726837" y="3879543"/>
                  </a:moveTo>
                  <a:lnTo>
                    <a:pt x="78291" y="3879543"/>
                  </a:lnTo>
                  <a:cubicBezTo>
                    <a:pt x="35127" y="3879543"/>
                    <a:pt x="0" y="3844417"/>
                    <a:pt x="0" y="3801253"/>
                  </a:cubicBezTo>
                  <a:lnTo>
                    <a:pt x="0" y="78291"/>
                  </a:lnTo>
                  <a:cubicBezTo>
                    <a:pt x="0" y="35127"/>
                    <a:pt x="35127" y="0"/>
                    <a:pt x="78291" y="0"/>
                  </a:cubicBezTo>
                  <a:lnTo>
                    <a:pt x="2726837" y="0"/>
                  </a:lnTo>
                  <a:cubicBezTo>
                    <a:pt x="2769988" y="0"/>
                    <a:pt x="2805114" y="35127"/>
                    <a:pt x="2805114" y="78291"/>
                  </a:cubicBezTo>
                  <a:lnTo>
                    <a:pt x="2805114" y="3801253"/>
                  </a:lnTo>
                  <a:cubicBezTo>
                    <a:pt x="2805114" y="3844417"/>
                    <a:pt x="2769988" y="3879543"/>
                    <a:pt x="2726837" y="3879543"/>
                  </a:cubicBezTo>
                  <a:close/>
                  <a:moveTo>
                    <a:pt x="78291" y="3443"/>
                  </a:moveTo>
                  <a:cubicBezTo>
                    <a:pt x="37006" y="3443"/>
                    <a:pt x="3429" y="37020"/>
                    <a:pt x="3429" y="78305"/>
                  </a:cubicBezTo>
                  <a:lnTo>
                    <a:pt x="3429" y="3801266"/>
                  </a:lnTo>
                  <a:cubicBezTo>
                    <a:pt x="3429" y="3842551"/>
                    <a:pt x="37006" y="3876128"/>
                    <a:pt x="78291" y="3876128"/>
                  </a:cubicBezTo>
                  <a:lnTo>
                    <a:pt x="2726837" y="3876128"/>
                  </a:lnTo>
                  <a:cubicBezTo>
                    <a:pt x="2768108" y="3876128"/>
                    <a:pt x="2801685" y="3842551"/>
                    <a:pt x="2801685" y="3801266"/>
                  </a:cubicBezTo>
                  <a:lnTo>
                    <a:pt x="2801685" y="78291"/>
                  </a:lnTo>
                  <a:cubicBezTo>
                    <a:pt x="2801685" y="37020"/>
                    <a:pt x="2768108" y="3429"/>
                    <a:pt x="2726837" y="3429"/>
                  </a:cubicBezTo>
                  <a:lnTo>
                    <a:pt x="78291" y="3429"/>
                  </a:lnTo>
                  <a:close/>
                </a:path>
              </a:pathLst>
            </a:custGeom>
            <a:solidFill>
              <a:srgbClr val="EBEBE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C5C90-976A-A20C-3763-6946EC29870E}"/>
                </a:ext>
              </a:extLst>
            </p:cNvPr>
            <p:cNvSpPr/>
            <p:nvPr/>
          </p:nvSpPr>
          <p:spPr>
            <a:xfrm>
              <a:off x="6157790" y="753721"/>
              <a:ext cx="2805100" cy="3879543"/>
            </a:xfrm>
            <a:custGeom>
              <a:avLst/>
              <a:gdLst>
                <a:gd name="connsiteX0" fmla="*/ 2726809 w 2805100"/>
                <a:gd name="connsiteY0" fmla="*/ 3879543 h 3879543"/>
                <a:gd name="connsiteX1" fmla="*/ 78277 w 2805100"/>
                <a:gd name="connsiteY1" fmla="*/ 3879543 h 3879543"/>
                <a:gd name="connsiteX2" fmla="*/ 0 w 2805100"/>
                <a:gd name="connsiteY2" fmla="*/ 3801253 h 3879543"/>
                <a:gd name="connsiteX3" fmla="*/ 0 w 2805100"/>
                <a:gd name="connsiteY3" fmla="*/ 78291 h 3879543"/>
                <a:gd name="connsiteX4" fmla="*/ 78277 w 2805100"/>
                <a:gd name="connsiteY4" fmla="*/ 0 h 3879543"/>
                <a:gd name="connsiteX5" fmla="*/ 2726809 w 2805100"/>
                <a:gd name="connsiteY5" fmla="*/ 0 h 3879543"/>
                <a:gd name="connsiteX6" fmla="*/ 2805100 w 2805100"/>
                <a:gd name="connsiteY6" fmla="*/ 78291 h 3879543"/>
                <a:gd name="connsiteX7" fmla="*/ 2805100 w 2805100"/>
                <a:gd name="connsiteY7" fmla="*/ 3801253 h 3879543"/>
                <a:gd name="connsiteX8" fmla="*/ 2726809 w 2805100"/>
                <a:gd name="connsiteY8" fmla="*/ 3879543 h 3879543"/>
                <a:gd name="connsiteX9" fmla="*/ 78277 w 2805100"/>
                <a:gd name="connsiteY9" fmla="*/ 3443 h 3879543"/>
                <a:gd name="connsiteX10" fmla="*/ 3429 w 2805100"/>
                <a:gd name="connsiteY10" fmla="*/ 78305 h 3879543"/>
                <a:gd name="connsiteX11" fmla="*/ 3429 w 2805100"/>
                <a:gd name="connsiteY11" fmla="*/ 3801266 h 3879543"/>
                <a:gd name="connsiteX12" fmla="*/ 78277 w 2805100"/>
                <a:gd name="connsiteY12" fmla="*/ 3876128 h 3879543"/>
                <a:gd name="connsiteX13" fmla="*/ 2726809 w 2805100"/>
                <a:gd name="connsiteY13" fmla="*/ 3876128 h 3879543"/>
                <a:gd name="connsiteX14" fmla="*/ 2801671 w 2805100"/>
                <a:gd name="connsiteY14" fmla="*/ 3801266 h 3879543"/>
                <a:gd name="connsiteX15" fmla="*/ 2801671 w 2805100"/>
                <a:gd name="connsiteY15" fmla="*/ 78291 h 3879543"/>
                <a:gd name="connsiteX16" fmla="*/ 2726809 w 2805100"/>
                <a:gd name="connsiteY16" fmla="*/ 3429 h 3879543"/>
                <a:gd name="connsiteX17" fmla="*/ 78277 w 2805100"/>
                <a:gd name="connsiteY17" fmla="*/ 3429 h 3879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05100" h="3879543">
                  <a:moveTo>
                    <a:pt x="2726809" y="3879543"/>
                  </a:moveTo>
                  <a:lnTo>
                    <a:pt x="78277" y="3879543"/>
                  </a:lnTo>
                  <a:cubicBezTo>
                    <a:pt x="35113" y="3879543"/>
                    <a:pt x="0" y="3844417"/>
                    <a:pt x="0" y="3801253"/>
                  </a:cubicBezTo>
                  <a:lnTo>
                    <a:pt x="0" y="78291"/>
                  </a:lnTo>
                  <a:cubicBezTo>
                    <a:pt x="0" y="35127"/>
                    <a:pt x="35127" y="0"/>
                    <a:pt x="78277" y="0"/>
                  </a:cubicBezTo>
                  <a:lnTo>
                    <a:pt x="2726809" y="0"/>
                  </a:lnTo>
                  <a:cubicBezTo>
                    <a:pt x="2769988" y="0"/>
                    <a:pt x="2805100" y="35127"/>
                    <a:pt x="2805100" y="78291"/>
                  </a:cubicBezTo>
                  <a:lnTo>
                    <a:pt x="2805100" y="3801253"/>
                  </a:lnTo>
                  <a:cubicBezTo>
                    <a:pt x="2805114" y="3844417"/>
                    <a:pt x="2769988" y="3879543"/>
                    <a:pt x="2726809" y="3879543"/>
                  </a:cubicBezTo>
                  <a:close/>
                  <a:moveTo>
                    <a:pt x="78277" y="3443"/>
                  </a:moveTo>
                  <a:cubicBezTo>
                    <a:pt x="37006" y="3443"/>
                    <a:pt x="3429" y="37020"/>
                    <a:pt x="3429" y="78305"/>
                  </a:cubicBezTo>
                  <a:lnTo>
                    <a:pt x="3429" y="3801266"/>
                  </a:lnTo>
                  <a:cubicBezTo>
                    <a:pt x="3429" y="3842551"/>
                    <a:pt x="37006" y="3876128"/>
                    <a:pt x="78277" y="3876128"/>
                  </a:cubicBezTo>
                  <a:lnTo>
                    <a:pt x="2726809" y="3876128"/>
                  </a:lnTo>
                  <a:cubicBezTo>
                    <a:pt x="2768095" y="3876128"/>
                    <a:pt x="2801671" y="3842551"/>
                    <a:pt x="2801671" y="3801266"/>
                  </a:cubicBezTo>
                  <a:lnTo>
                    <a:pt x="2801671" y="78291"/>
                  </a:lnTo>
                  <a:cubicBezTo>
                    <a:pt x="2801671" y="37020"/>
                    <a:pt x="2768095" y="3429"/>
                    <a:pt x="2726809" y="3429"/>
                  </a:cubicBezTo>
                  <a:lnTo>
                    <a:pt x="78277" y="3429"/>
                  </a:lnTo>
                  <a:close/>
                </a:path>
              </a:pathLst>
            </a:custGeom>
            <a:solidFill>
              <a:srgbClr val="EBEBEB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B0160B4F-F1E3-5FD6-3457-897746CF3E8D}"/>
              </a:ext>
            </a:extLst>
          </p:cNvPr>
          <p:cNvGrpSpPr/>
          <p:nvPr/>
        </p:nvGrpSpPr>
        <p:grpSpPr>
          <a:xfrm>
            <a:off x="7993291" y="418686"/>
            <a:ext cx="990077" cy="705346"/>
            <a:chOff x="7548195" y="1096758"/>
            <a:chExt cx="757809" cy="539875"/>
          </a:xfrm>
          <a:solidFill>
            <a:srgbClr val="E0E0E0"/>
          </a:solidFill>
        </p:grpSpPr>
        <p:grpSp>
          <p:nvGrpSpPr>
            <p:cNvPr id="19" name="Graphic 3">
              <a:extLst>
                <a:ext uri="{FF2B5EF4-FFF2-40B4-BE49-F238E27FC236}">
                  <a16:creationId xmlns:a16="http://schemas.microsoft.com/office/drawing/2014/main" id="{B93EBA4F-31DB-C9AF-7F43-FC4B3586BF6B}"/>
                </a:ext>
              </a:extLst>
            </p:cNvPr>
            <p:cNvGrpSpPr/>
            <p:nvPr/>
          </p:nvGrpSpPr>
          <p:grpSpPr>
            <a:xfrm>
              <a:off x="7992744" y="1096758"/>
              <a:ext cx="313259" cy="539875"/>
              <a:chOff x="7992744" y="1096758"/>
              <a:chExt cx="313259" cy="539875"/>
            </a:xfrm>
            <a:solidFill>
              <a:srgbClr val="E0E0E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6DF8EF7-5C9A-F7AD-1A6D-1AC9731500CA}"/>
                  </a:ext>
                </a:extLst>
              </p:cNvPr>
              <p:cNvSpPr/>
              <p:nvPr/>
            </p:nvSpPr>
            <p:spPr>
              <a:xfrm>
                <a:off x="7992744" y="1096758"/>
                <a:ext cx="313259" cy="539875"/>
              </a:xfrm>
              <a:custGeom>
                <a:avLst/>
                <a:gdLst>
                  <a:gd name="connsiteX0" fmla="*/ 0 w 313259"/>
                  <a:gd name="connsiteY0" fmla="*/ 29421 h 539875"/>
                  <a:gd name="connsiteX1" fmla="*/ 0 w 313259"/>
                  <a:gd name="connsiteY1" fmla="*/ 539876 h 539875"/>
                  <a:gd name="connsiteX2" fmla="*/ 313260 w 313259"/>
                  <a:gd name="connsiteY2" fmla="*/ 539876 h 539875"/>
                  <a:gd name="connsiteX3" fmla="*/ 313260 w 313259"/>
                  <a:gd name="connsiteY3" fmla="*/ 29421 h 539875"/>
                  <a:gd name="connsiteX4" fmla="*/ 283839 w 313259"/>
                  <a:gd name="connsiteY4" fmla="*/ 0 h 539875"/>
                  <a:gd name="connsiteX5" fmla="*/ 29421 w 313259"/>
                  <a:gd name="connsiteY5" fmla="*/ 0 h 539875"/>
                  <a:gd name="connsiteX6" fmla="*/ 0 w 313259"/>
                  <a:gd name="connsiteY6" fmla="*/ 29421 h 539875"/>
                  <a:gd name="connsiteX7" fmla="*/ 156637 w 313259"/>
                  <a:gd name="connsiteY7" fmla="*/ 95614 h 539875"/>
                  <a:gd name="connsiteX8" fmla="*/ 228838 w 313259"/>
                  <a:gd name="connsiteY8" fmla="*/ 167815 h 539875"/>
                  <a:gd name="connsiteX9" fmla="*/ 156637 w 313259"/>
                  <a:gd name="connsiteY9" fmla="*/ 240016 h 539875"/>
                  <a:gd name="connsiteX10" fmla="*/ 84436 w 313259"/>
                  <a:gd name="connsiteY10" fmla="*/ 167815 h 539875"/>
                  <a:gd name="connsiteX11" fmla="*/ 156637 w 313259"/>
                  <a:gd name="connsiteY11" fmla="*/ 95614 h 539875"/>
                  <a:gd name="connsiteX12" fmla="*/ 156637 w 313259"/>
                  <a:gd name="connsiteY12" fmla="*/ 485684 h 539875"/>
                  <a:gd name="connsiteX13" fmla="*/ 60721 w 313259"/>
                  <a:gd name="connsiteY13" fmla="*/ 389768 h 539875"/>
                  <a:gd name="connsiteX14" fmla="*/ 156637 w 313259"/>
                  <a:gd name="connsiteY14" fmla="*/ 293852 h 539875"/>
                  <a:gd name="connsiteX15" fmla="*/ 252553 w 313259"/>
                  <a:gd name="connsiteY15" fmla="*/ 389768 h 539875"/>
                  <a:gd name="connsiteX16" fmla="*/ 156637 w 313259"/>
                  <a:gd name="connsiteY16" fmla="*/ 485684 h 53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259" h="539875">
                    <a:moveTo>
                      <a:pt x="0" y="29421"/>
                    </a:moveTo>
                    <a:lnTo>
                      <a:pt x="0" y="539876"/>
                    </a:lnTo>
                    <a:lnTo>
                      <a:pt x="313260" y="539876"/>
                    </a:lnTo>
                    <a:lnTo>
                      <a:pt x="313260" y="29421"/>
                    </a:lnTo>
                    <a:cubicBezTo>
                      <a:pt x="313260" y="13167"/>
                      <a:pt x="300092" y="0"/>
                      <a:pt x="283839" y="0"/>
                    </a:cubicBezTo>
                    <a:lnTo>
                      <a:pt x="29421" y="0"/>
                    </a:lnTo>
                    <a:cubicBezTo>
                      <a:pt x="13181" y="0"/>
                      <a:pt x="0" y="13167"/>
                      <a:pt x="0" y="29421"/>
                    </a:cubicBezTo>
                    <a:close/>
                    <a:moveTo>
                      <a:pt x="156637" y="95614"/>
                    </a:moveTo>
                    <a:cubicBezTo>
                      <a:pt x="196510" y="95614"/>
                      <a:pt x="228838" y="127943"/>
                      <a:pt x="228838" y="167815"/>
                    </a:cubicBezTo>
                    <a:cubicBezTo>
                      <a:pt x="228838" y="207688"/>
                      <a:pt x="196510" y="240016"/>
                      <a:pt x="156637" y="240016"/>
                    </a:cubicBezTo>
                    <a:cubicBezTo>
                      <a:pt x="116764" y="240016"/>
                      <a:pt x="84436" y="207688"/>
                      <a:pt x="84436" y="167815"/>
                    </a:cubicBezTo>
                    <a:cubicBezTo>
                      <a:pt x="84436" y="127943"/>
                      <a:pt x="116764" y="95614"/>
                      <a:pt x="156637" y="95614"/>
                    </a:cubicBezTo>
                    <a:close/>
                    <a:moveTo>
                      <a:pt x="156637" y="485684"/>
                    </a:moveTo>
                    <a:cubicBezTo>
                      <a:pt x="103666" y="485684"/>
                      <a:pt x="60721" y="442739"/>
                      <a:pt x="60721" y="389768"/>
                    </a:cubicBezTo>
                    <a:cubicBezTo>
                      <a:pt x="60721" y="336796"/>
                      <a:pt x="103666" y="293852"/>
                      <a:pt x="156637" y="293852"/>
                    </a:cubicBezTo>
                    <a:cubicBezTo>
                      <a:pt x="209608" y="293852"/>
                      <a:pt x="252553" y="336796"/>
                      <a:pt x="252553" y="389768"/>
                    </a:cubicBezTo>
                    <a:cubicBezTo>
                      <a:pt x="252553" y="442752"/>
                      <a:pt x="209608" y="485684"/>
                      <a:pt x="156637" y="485684"/>
                    </a:cubicBez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5B51954-1B7E-D98F-309F-8015B4C0F04F}"/>
                  </a:ext>
                </a:extLst>
              </p:cNvPr>
              <p:cNvSpPr/>
              <p:nvPr/>
            </p:nvSpPr>
            <p:spPr>
              <a:xfrm>
                <a:off x="8118437" y="1233630"/>
                <a:ext cx="61886" cy="61886"/>
              </a:xfrm>
              <a:custGeom>
                <a:avLst/>
                <a:gdLst>
                  <a:gd name="connsiteX0" fmla="*/ 61887 w 61886"/>
                  <a:gd name="connsiteY0" fmla="*/ 30943 h 61886"/>
                  <a:gd name="connsiteX1" fmla="*/ 30943 w 61886"/>
                  <a:gd name="connsiteY1" fmla="*/ 61887 h 61886"/>
                  <a:gd name="connsiteX2" fmla="*/ 0 w 61886"/>
                  <a:gd name="connsiteY2" fmla="*/ 30943 h 61886"/>
                  <a:gd name="connsiteX3" fmla="*/ 30943 w 61886"/>
                  <a:gd name="connsiteY3" fmla="*/ 0 h 61886"/>
                  <a:gd name="connsiteX4" fmla="*/ 61887 w 61886"/>
                  <a:gd name="connsiteY4" fmla="*/ 30943 h 6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86" h="61886">
                    <a:moveTo>
                      <a:pt x="61887" y="30943"/>
                    </a:moveTo>
                    <a:cubicBezTo>
                      <a:pt x="61887" y="48033"/>
                      <a:pt x="48034" y="61887"/>
                      <a:pt x="30943" y="61887"/>
                    </a:cubicBezTo>
                    <a:cubicBezTo>
                      <a:pt x="13853" y="61887"/>
                      <a:pt x="0" y="48033"/>
                      <a:pt x="0" y="30943"/>
                    </a:cubicBezTo>
                    <a:cubicBezTo>
                      <a:pt x="0" y="13853"/>
                      <a:pt x="13853" y="0"/>
                      <a:pt x="30943" y="0"/>
                    </a:cubicBezTo>
                    <a:cubicBezTo>
                      <a:pt x="48034" y="0"/>
                      <a:pt x="61887" y="13853"/>
                      <a:pt x="61887" y="309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1E95CD0-2187-7A86-FF3E-2DF633C5BFD1}"/>
                  </a:ext>
                </a:extLst>
              </p:cNvPr>
              <p:cNvSpPr/>
              <p:nvPr/>
            </p:nvSpPr>
            <p:spPr>
              <a:xfrm>
                <a:off x="8093680" y="1430825"/>
                <a:ext cx="111401" cy="111401"/>
              </a:xfrm>
              <a:custGeom>
                <a:avLst/>
                <a:gdLst>
                  <a:gd name="connsiteX0" fmla="*/ 111401 w 111401"/>
                  <a:gd name="connsiteY0" fmla="*/ 55701 h 111401"/>
                  <a:gd name="connsiteX1" fmla="*/ 55701 w 111401"/>
                  <a:gd name="connsiteY1" fmla="*/ 111401 h 111401"/>
                  <a:gd name="connsiteX2" fmla="*/ 0 w 111401"/>
                  <a:gd name="connsiteY2" fmla="*/ 55701 h 111401"/>
                  <a:gd name="connsiteX3" fmla="*/ 55701 w 111401"/>
                  <a:gd name="connsiteY3" fmla="*/ 0 h 111401"/>
                  <a:gd name="connsiteX4" fmla="*/ 111401 w 111401"/>
                  <a:gd name="connsiteY4" fmla="*/ 55701 h 11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1" h="111401">
                    <a:moveTo>
                      <a:pt x="111401" y="55701"/>
                    </a:moveTo>
                    <a:cubicBezTo>
                      <a:pt x="111401" y="86466"/>
                      <a:pt x="86466" y="111401"/>
                      <a:pt x="55701" y="111401"/>
                    </a:cubicBezTo>
                    <a:cubicBezTo>
                      <a:pt x="24936" y="111401"/>
                      <a:pt x="0" y="86466"/>
                      <a:pt x="0" y="55701"/>
                    </a:cubicBezTo>
                    <a:cubicBezTo>
                      <a:pt x="0" y="24936"/>
                      <a:pt x="24936" y="0"/>
                      <a:pt x="55701" y="0"/>
                    </a:cubicBezTo>
                    <a:cubicBezTo>
                      <a:pt x="86466" y="14"/>
                      <a:pt x="111401" y="24949"/>
                      <a:pt x="111401" y="5570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3">
              <a:extLst>
                <a:ext uri="{FF2B5EF4-FFF2-40B4-BE49-F238E27FC236}">
                  <a16:creationId xmlns:a16="http://schemas.microsoft.com/office/drawing/2014/main" id="{296A76FC-5BF8-E93E-E672-00B2C68C2A5B}"/>
                </a:ext>
              </a:extLst>
            </p:cNvPr>
            <p:cNvGrpSpPr/>
            <p:nvPr/>
          </p:nvGrpSpPr>
          <p:grpSpPr>
            <a:xfrm>
              <a:off x="7548195" y="1096758"/>
              <a:ext cx="313259" cy="539875"/>
              <a:chOff x="7548195" y="1096758"/>
              <a:chExt cx="313259" cy="539875"/>
            </a:xfrm>
            <a:solidFill>
              <a:srgbClr val="E0E0E0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07C568C-430A-7AF4-C9CD-55FB29DEAE4C}"/>
                  </a:ext>
                </a:extLst>
              </p:cNvPr>
              <p:cNvSpPr/>
              <p:nvPr/>
            </p:nvSpPr>
            <p:spPr>
              <a:xfrm>
                <a:off x="7548195" y="1096758"/>
                <a:ext cx="313259" cy="539875"/>
              </a:xfrm>
              <a:custGeom>
                <a:avLst/>
                <a:gdLst>
                  <a:gd name="connsiteX0" fmla="*/ 0 w 313259"/>
                  <a:gd name="connsiteY0" fmla="*/ 29421 h 539875"/>
                  <a:gd name="connsiteX1" fmla="*/ 0 w 313259"/>
                  <a:gd name="connsiteY1" fmla="*/ 539876 h 539875"/>
                  <a:gd name="connsiteX2" fmla="*/ 313260 w 313259"/>
                  <a:gd name="connsiteY2" fmla="*/ 539876 h 539875"/>
                  <a:gd name="connsiteX3" fmla="*/ 313260 w 313259"/>
                  <a:gd name="connsiteY3" fmla="*/ 29421 h 539875"/>
                  <a:gd name="connsiteX4" fmla="*/ 283839 w 313259"/>
                  <a:gd name="connsiteY4" fmla="*/ 0 h 539875"/>
                  <a:gd name="connsiteX5" fmla="*/ 29421 w 313259"/>
                  <a:gd name="connsiteY5" fmla="*/ 0 h 539875"/>
                  <a:gd name="connsiteX6" fmla="*/ 0 w 313259"/>
                  <a:gd name="connsiteY6" fmla="*/ 29421 h 539875"/>
                  <a:gd name="connsiteX7" fmla="*/ 156623 w 313259"/>
                  <a:gd name="connsiteY7" fmla="*/ 95614 h 539875"/>
                  <a:gd name="connsiteX8" fmla="*/ 228824 w 313259"/>
                  <a:gd name="connsiteY8" fmla="*/ 167815 h 539875"/>
                  <a:gd name="connsiteX9" fmla="*/ 156623 w 313259"/>
                  <a:gd name="connsiteY9" fmla="*/ 240016 h 539875"/>
                  <a:gd name="connsiteX10" fmla="*/ 84422 w 313259"/>
                  <a:gd name="connsiteY10" fmla="*/ 167815 h 539875"/>
                  <a:gd name="connsiteX11" fmla="*/ 156623 w 313259"/>
                  <a:gd name="connsiteY11" fmla="*/ 95614 h 539875"/>
                  <a:gd name="connsiteX12" fmla="*/ 156623 w 313259"/>
                  <a:gd name="connsiteY12" fmla="*/ 485684 h 539875"/>
                  <a:gd name="connsiteX13" fmla="*/ 60707 w 313259"/>
                  <a:gd name="connsiteY13" fmla="*/ 389768 h 539875"/>
                  <a:gd name="connsiteX14" fmla="*/ 156623 w 313259"/>
                  <a:gd name="connsiteY14" fmla="*/ 293852 h 539875"/>
                  <a:gd name="connsiteX15" fmla="*/ 252539 w 313259"/>
                  <a:gd name="connsiteY15" fmla="*/ 389768 h 539875"/>
                  <a:gd name="connsiteX16" fmla="*/ 156623 w 313259"/>
                  <a:gd name="connsiteY16" fmla="*/ 485684 h 53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259" h="539875">
                    <a:moveTo>
                      <a:pt x="0" y="29421"/>
                    </a:moveTo>
                    <a:lnTo>
                      <a:pt x="0" y="539876"/>
                    </a:lnTo>
                    <a:lnTo>
                      <a:pt x="313260" y="539876"/>
                    </a:lnTo>
                    <a:lnTo>
                      <a:pt x="313260" y="29421"/>
                    </a:lnTo>
                    <a:cubicBezTo>
                      <a:pt x="313260" y="13167"/>
                      <a:pt x="300092" y="0"/>
                      <a:pt x="283839" y="0"/>
                    </a:cubicBezTo>
                    <a:lnTo>
                      <a:pt x="29421" y="0"/>
                    </a:lnTo>
                    <a:cubicBezTo>
                      <a:pt x="13167" y="0"/>
                      <a:pt x="0" y="13167"/>
                      <a:pt x="0" y="29421"/>
                    </a:cubicBezTo>
                    <a:close/>
                    <a:moveTo>
                      <a:pt x="156623" y="95614"/>
                    </a:moveTo>
                    <a:cubicBezTo>
                      <a:pt x="196495" y="95614"/>
                      <a:pt x="228824" y="127943"/>
                      <a:pt x="228824" y="167815"/>
                    </a:cubicBezTo>
                    <a:cubicBezTo>
                      <a:pt x="228824" y="207688"/>
                      <a:pt x="196495" y="240016"/>
                      <a:pt x="156623" y="240016"/>
                    </a:cubicBezTo>
                    <a:cubicBezTo>
                      <a:pt x="116751" y="240016"/>
                      <a:pt x="84422" y="207688"/>
                      <a:pt x="84422" y="167815"/>
                    </a:cubicBezTo>
                    <a:cubicBezTo>
                      <a:pt x="84422" y="127943"/>
                      <a:pt x="116751" y="95614"/>
                      <a:pt x="156623" y="95614"/>
                    </a:cubicBezTo>
                    <a:close/>
                    <a:moveTo>
                      <a:pt x="156623" y="485684"/>
                    </a:moveTo>
                    <a:cubicBezTo>
                      <a:pt x="103652" y="485684"/>
                      <a:pt x="60707" y="442739"/>
                      <a:pt x="60707" y="389768"/>
                    </a:cubicBezTo>
                    <a:cubicBezTo>
                      <a:pt x="60707" y="336796"/>
                      <a:pt x="103652" y="293852"/>
                      <a:pt x="156623" y="293852"/>
                    </a:cubicBezTo>
                    <a:cubicBezTo>
                      <a:pt x="209594" y="293852"/>
                      <a:pt x="252539" y="336796"/>
                      <a:pt x="252539" y="389768"/>
                    </a:cubicBezTo>
                    <a:cubicBezTo>
                      <a:pt x="252539" y="442752"/>
                      <a:pt x="209594" y="485684"/>
                      <a:pt x="156623" y="485684"/>
                    </a:cubicBez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0F94CA4-4F66-133D-335C-849A672E277F}"/>
                  </a:ext>
                </a:extLst>
              </p:cNvPr>
              <p:cNvSpPr/>
              <p:nvPr/>
            </p:nvSpPr>
            <p:spPr>
              <a:xfrm>
                <a:off x="7673874" y="1233630"/>
                <a:ext cx="61886" cy="61886"/>
              </a:xfrm>
              <a:custGeom>
                <a:avLst/>
                <a:gdLst>
                  <a:gd name="connsiteX0" fmla="*/ 61887 w 61886"/>
                  <a:gd name="connsiteY0" fmla="*/ 30943 h 61886"/>
                  <a:gd name="connsiteX1" fmla="*/ 30943 w 61886"/>
                  <a:gd name="connsiteY1" fmla="*/ 61887 h 61886"/>
                  <a:gd name="connsiteX2" fmla="*/ 0 w 61886"/>
                  <a:gd name="connsiteY2" fmla="*/ 30943 h 61886"/>
                  <a:gd name="connsiteX3" fmla="*/ 30943 w 61886"/>
                  <a:gd name="connsiteY3" fmla="*/ 0 h 61886"/>
                  <a:gd name="connsiteX4" fmla="*/ 61887 w 61886"/>
                  <a:gd name="connsiteY4" fmla="*/ 30943 h 6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886" h="61886">
                    <a:moveTo>
                      <a:pt x="61887" y="30943"/>
                    </a:moveTo>
                    <a:cubicBezTo>
                      <a:pt x="61887" y="48033"/>
                      <a:pt x="48033" y="61887"/>
                      <a:pt x="30943" y="61887"/>
                    </a:cubicBezTo>
                    <a:cubicBezTo>
                      <a:pt x="13853" y="61887"/>
                      <a:pt x="0" y="48033"/>
                      <a:pt x="0" y="30943"/>
                    </a:cubicBezTo>
                    <a:cubicBezTo>
                      <a:pt x="0" y="13853"/>
                      <a:pt x="13853" y="0"/>
                      <a:pt x="30943" y="0"/>
                    </a:cubicBezTo>
                    <a:cubicBezTo>
                      <a:pt x="48033" y="0"/>
                      <a:pt x="61887" y="13853"/>
                      <a:pt x="61887" y="30943"/>
                    </a:cubicBez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5D80D62-E413-D62B-E0A7-1E1AF8332CDF}"/>
                  </a:ext>
                </a:extLst>
              </p:cNvPr>
              <p:cNvSpPr/>
              <p:nvPr/>
            </p:nvSpPr>
            <p:spPr>
              <a:xfrm>
                <a:off x="7649117" y="1430825"/>
                <a:ext cx="111401" cy="111401"/>
              </a:xfrm>
              <a:custGeom>
                <a:avLst/>
                <a:gdLst>
                  <a:gd name="connsiteX0" fmla="*/ 111401 w 111401"/>
                  <a:gd name="connsiteY0" fmla="*/ 55701 h 111401"/>
                  <a:gd name="connsiteX1" fmla="*/ 55701 w 111401"/>
                  <a:gd name="connsiteY1" fmla="*/ 111401 h 111401"/>
                  <a:gd name="connsiteX2" fmla="*/ 0 w 111401"/>
                  <a:gd name="connsiteY2" fmla="*/ 55701 h 111401"/>
                  <a:gd name="connsiteX3" fmla="*/ 55701 w 111401"/>
                  <a:gd name="connsiteY3" fmla="*/ 0 h 111401"/>
                  <a:gd name="connsiteX4" fmla="*/ 111401 w 111401"/>
                  <a:gd name="connsiteY4" fmla="*/ 55701 h 11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401" h="111401">
                    <a:moveTo>
                      <a:pt x="111401" y="55701"/>
                    </a:moveTo>
                    <a:cubicBezTo>
                      <a:pt x="111401" y="86466"/>
                      <a:pt x="86465" y="111401"/>
                      <a:pt x="55701" y="111401"/>
                    </a:cubicBezTo>
                    <a:cubicBezTo>
                      <a:pt x="24936" y="111401"/>
                      <a:pt x="0" y="86466"/>
                      <a:pt x="0" y="55701"/>
                    </a:cubicBezTo>
                    <a:cubicBezTo>
                      <a:pt x="0" y="24936"/>
                      <a:pt x="24936" y="0"/>
                      <a:pt x="55701" y="0"/>
                    </a:cubicBezTo>
                    <a:cubicBezTo>
                      <a:pt x="86465" y="0"/>
                      <a:pt x="111401" y="24949"/>
                      <a:pt x="111401" y="55701"/>
                    </a:cubicBez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aphic 3">
            <a:extLst>
              <a:ext uri="{FF2B5EF4-FFF2-40B4-BE49-F238E27FC236}">
                <a16:creationId xmlns:a16="http://schemas.microsoft.com/office/drawing/2014/main" id="{869E6EF9-EA20-A960-37C2-0E18D53BC2B3}"/>
              </a:ext>
            </a:extLst>
          </p:cNvPr>
          <p:cNvGrpSpPr/>
          <p:nvPr/>
        </p:nvGrpSpPr>
        <p:grpSpPr>
          <a:xfrm>
            <a:off x="2577759" y="1075864"/>
            <a:ext cx="614295" cy="563294"/>
            <a:chOff x="3403123" y="1599765"/>
            <a:chExt cx="470184" cy="431148"/>
          </a:xfrm>
          <a:solidFill>
            <a:srgbClr val="E0E0E0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EDBA3AE-3615-B4B9-1705-7633DC27250E}"/>
                </a:ext>
              </a:extLst>
            </p:cNvPr>
            <p:cNvSpPr/>
            <p:nvPr/>
          </p:nvSpPr>
          <p:spPr>
            <a:xfrm>
              <a:off x="3454943" y="1599765"/>
              <a:ext cx="364200" cy="272509"/>
            </a:xfrm>
            <a:custGeom>
              <a:avLst/>
              <a:gdLst>
                <a:gd name="connsiteX0" fmla="*/ 0 w 364200"/>
                <a:gd name="connsiteY0" fmla="*/ 272510 h 272509"/>
                <a:gd name="connsiteX1" fmla="*/ 0 w 364200"/>
                <a:gd name="connsiteY1" fmla="*/ 176058 h 272509"/>
                <a:gd name="connsiteX2" fmla="*/ 176059 w 364200"/>
                <a:gd name="connsiteY2" fmla="*/ 0 h 272509"/>
                <a:gd name="connsiteX3" fmla="*/ 197634 w 364200"/>
                <a:gd name="connsiteY3" fmla="*/ 0 h 272509"/>
                <a:gd name="connsiteX4" fmla="*/ 364201 w 364200"/>
                <a:gd name="connsiteY4" fmla="*/ 166567 h 272509"/>
                <a:gd name="connsiteX5" fmla="*/ 364201 w 364200"/>
                <a:gd name="connsiteY5" fmla="*/ 272510 h 272509"/>
                <a:gd name="connsiteX6" fmla="*/ 326221 w 364200"/>
                <a:gd name="connsiteY6" fmla="*/ 272510 h 272509"/>
                <a:gd name="connsiteX7" fmla="*/ 326221 w 364200"/>
                <a:gd name="connsiteY7" fmla="*/ 174330 h 272509"/>
                <a:gd name="connsiteX8" fmla="*/ 188142 w 364200"/>
                <a:gd name="connsiteY8" fmla="*/ 36238 h 272509"/>
                <a:gd name="connsiteX9" fmla="*/ 188142 w 364200"/>
                <a:gd name="connsiteY9" fmla="*/ 36238 h 272509"/>
                <a:gd name="connsiteX10" fmla="*/ 39694 w 364200"/>
                <a:gd name="connsiteY10" fmla="*/ 184686 h 272509"/>
                <a:gd name="connsiteX11" fmla="*/ 39694 w 364200"/>
                <a:gd name="connsiteY11" fmla="*/ 272510 h 272509"/>
                <a:gd name="connsiteX12" fmla="*/ 0 w 364200"/>
                <a:gd name="connsiteY12" fmla="*/ 272510 h 27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4200" h="272509">
                  <a:moveTo>
                    <a:pt x="0" y="272510"/>
                  </a:moveTo>
                  <a:lnTo>
                    <a:pt x="0" y="176058"/>
                  </a:lnTo>
                  <a:cubicBezTo>
                    <a:pt x="0" y="78826"/>
                    <a:pt x="78826" y="0"/>
                    <a:pt x="176059" y="0"/>
                  </a:cubicBezTo>
                  <a:lnTo>
                    <a:pt x="197634" y="0"/>
                  </a:lnTo>
                  <a:cubicBezTo>
                    <a:pt x="289627" y="0"/>
                    <a:pt x="364201" y="74574"/>
                    <a:pt x="364201" y="166567"/>
                  </a:cubicBezTo>
                  <a:lnTo>
                    <a:pt x="364201" y="272510"/>
                  </a:lnTo>
                  <a:cubicBezTo>
                    <a:pt x="351939" y="267681"/>
                    <a:pt x="339252" y="267956"/>
                    <a:pt x="326221" y="272510"/>
                  </a:cubicBezTo>
                  <a:lnTo>
                    <a:pt x="326221" y="174330"/>
                  </a:lnTo>
                  <a:cubicBezTo>
                    <a:pt x="326221" y="98069"/>
                    <a:pt x="264403" y="36238"/>
                    <a:pt x="188142" y="36238"/>
                  </a:cubicBezTo>
                  <a:lnTo>
                    <a:pt x="188142" y="36238"/>
                  </a:lnTo>
                  <a:cubicBezTo>
                    <a:pt x="106162" y="36238"/>
                    <a:pt x="39694" y="102692"/>
                    <a:pt x="39694" y="184686"/>
                  </a:cubicBezTo>
                  <a:lnTo>
                    <a:pt x="39694" y="272510"/>
                  </a:lnTo>
                  <a:cubicBezTo>
                    <a:pt x="26746" y="267284"/>
                    <a:pt x="13497" y="267489"/>
                    <a:pt x="0" y="272510"/>
                  </a:cubicBez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0FAC0C-3A55-213D-A0DE-BF3F8638B863}"/>
                </a:ext>
              </a:extLst>
            </p:cNvPr>
            <p:cNvSpPr/>
            <p:nvPr/>
          </p:nvSpPr>
          <p:spPr>
            <a:xfrm>
              <a:off x="3758162" y="1874826"/>
              <a:ext cx="85711" cy="156088"/>
            </a:xfrm>
            <a:custGeom>
              <a:avLst/>
              <a:gdLst>
                <a:gd name="connsiteX0" fmla="*/ 46977 w 85711"/>
                <a:gd name="connsiteY0" fmla="*/ 156088 h 156088"/>
                <a:gd name="connsiteX1" fmla="*/ 38734 w 85711"/>
                <a:gd name="connsiteY1" fmla="*/ 156088 h 156088"/>
                <a:gd name="connsiteX2" fmla="*/ 0 w 85711"/>
                <a:gd name="connsiteY2" fmla="*/ 117354 h 156088"/>
                <a:gd name="connsiteX3" fmla="*/ 0 w 85711"/>
                <a:gd name="connsiteY3" fmla="*/ 38734 h 156088"/>
                <a:gd name="connsiteX4" fmla="*/ 38734 w 85711"/>
                <a:gd name="connsiteY4" fmla="*/ 0 h 156088"/>
                <a:gd name="connsiteX5" fmla="*/ 46977 w 85711"/>
                <a:gd name="connsiteY5" fmla="*/ 0 h 156088"/>
                <a:gd name="connsiteX6" fmla="*/ 85711 w 85711"/>
                <a:gd name="connsiteY6" fmla="*/ 38734 h 156088"/>
                <a:gd name="connsiteX7" fmla="*/ 85711 w 85711"/>
                <a:gd name="connsiteY7" fmla="*/ 117354 h 156088"/>
                <a:gd name="connsiteX8" fmla="*/ 46977 w 85711"/>
                <a:gd name="connsiteY8" fmla="*/ 156088 h 15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11" h="156088">
                  <a:moveTo>
                    <a:pt x="46977" y="156088"/>
                  </a:moveTo>
                  <a:lnTo>
                    <a:pt x="38734" y="156088"/>
                  </a:lnTo>
                  <a:cubicBezTo>
                    <a:pt x="17337" y="156088"/>
                    <a:pt x="0" y="138751"/>
                    <a:pt x="0" y="117354"/>
                  </a:cubicBezTo>
                  <a:lnTo>
                    <a:pt x="0" y="38734"/>
                  </a:lnTo>
                  <a:cubicBezTo>
                    <a:pt x="0" y="17337"/>
                    <a:pt x="17337" y="0"/>
                    <a:pt x="38734" y="0"/>
                  </a:cubicBezTo>
                  <a:lnTo>
                    <a:pt x="46977" y="0"/>
                  </a:lnTo>
                  <a:cubicBezTo>
                    <a:pt x="68374" y="0"/>
                    <a:pt x="85711" y="17337"/>
                    <a:pt x="85711" y="38734"/>
                  </a:cubicBezTo>
                  <a:lnTo>
                    <a:pt x="85711" y="117354"/>
                  </a:lnTo>
                  <a:cubicBezTo>
                    <a:pt x="85711" y="138751"/>
                    <a:pt x="68374" y="156088"/>
                    <a:pt x="46977" y="156088"/>
                  </a:cubicBez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AE3FD6-F8AF-70EA-BA91-EDFAFECC5D13}"/>
                </a:ext>
              </a:extLst>
            </p:cNvPr>
            <p:cNvSpPr/>
            <p:nvPr/>
          </p:nvSpPr>
          <p:spPr>
            <a:xfrm>
              <a:off x="3851554" y="1914492"/>
              <a:ext cx="21753" cy="67962"/>
            </a:xfrm>
            <a:custGeom>
              <a:avLst/>
              <a:gdLst>
                <a:gd name="connsiteX0" fmla="*/ 2099 w 21753"/>
                <a:gd name="connsiteY0" fmla="*/ 67963 h 67962"/>
                <a:gd name="connsiteX1" fmla="*/ 0 w 21753"/>
                <a:gd name="connsiteY1" fmla="*/ 67963 h 67962"/>
                <a:gd name="connsiteX2" fmla="*/ 0 w 21753"/>
                <a:gd name="connsiteY2" fmla="*/ 0 h 67962"/>
                <a:gd name="connsiteX3" fmla="*/ 2099 w 21753"/>
                <a:gd name="connsiteY3" fmla="*/ 0 h 67962"/>
                <a:gd name="connsiteX4" fmla="*/ 21754 w 21753"/>
                <a:gd name="connsiteY4" fmla="*/ 19655 h 67962"/>
                <a:gd name="connsiteX5" fmla="*/ 21754 w 21753"/>
                <a:gd name="connsiteY5" fmla="*/ 48308 h 67962"/>
                <a:gd name="connsiteX6" fmla="*/ 2099 w 21753"/>
                <a:gd name="connsiteY6" fmla="*/ 67963 h 6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3" h="67962">
                  <a:moveTo>
                    <a:pt x="2099" y="67963"/>
                  </a:moveTo>
                  <a:lnTo>
                    <a:pt x="0" y="67963"/>
                  </a:lnTo>
                  <a:lnTo>
                    <a:pt x="0" y="0"/>
                  </a:lnTo>
                  <a:lnTo>
                    <a:pt x="2099" y="0"/>
                  </a:lnTo>
                  <a:cubicBezTo>
                    <a:pt x="12962" y="0"/>
                    <a:pt x="21754" y="8806"/>
                    <a:pt x="21754" y="19655"/>
                  </a:cubicBezTo>
                  <a:lnTo>
                    <a:pt x="21754" y="48308"/>
                  </a:lnTo>
                  <a:cubicBezTo>
                    <a:pt x="21754" y="59157"/>
                    <a:pt x="12948" y="67963"/>
                    <a:pt x="2099" y="67963"/>
                  </a:cubicBez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39B693-3D0A-92F4-4C42-5308CDF81799}"/>
                </a:ext>
              </a:extLst>
            </p:cNvPr>
            <p:cNvSpPr/>
            <p:nvPr/>
          </p:nvSpPr>
          <p:spPr>
            <a:xfrm>
              <a:off x="3432558" y="1874826"/>
              <a:ext cx="85711" cy="156088"/>
            </a:xfrm>
            <a:custGeom>
              <a:avLst/>
              <a:gdLst>
                <a:gd name="connsiteX0" fmla="*/ 38734 w 85711"/>
                <a:gd name="connsiteY0" fmla="*/ 156088 h 156088"/>
                <a:gd name="connsiteX1" fmla="*/ 46977 w 85711"/>
                <a:gd name="connsiteY1" fmla="*/ 156088 h 156088"/>
                <a:gd name="connsiteX2" fmla="*/ 85711 w 85711"/>
                <a:gd name="connsiteY2" fmla="*/ 117354 h 156088"/>
                <a:gd name="connsiteX3" fmla="*/ 85711 w 85711"/>
                <a:gd name="connsiteY3" fmla="*/ 38734 h 156088"/>
                <a:gd name="connsiteX4" fmla="*/ 46977 w 85711"/>
                <a:gd name="connsiteY4" fmla="*/ 0 h 156088"/>
                <a:gd name="connsiteX5" fmla="*/ 38734 w 85711"/>
                <a:gd name="connsiteY5" fmla="*/ 0 h 156088"/>
                <a:gd name="connsiteX6" fmla="*/ 0 w 85711"/>
                <a:gd name="connsiteY6" fmla="*/ 38734 h 156088"/>
                <a:gd name="connsiteX7" fmla="*/ 0 w 85711"/>
                <a:gd name="connsiteY7" fmla="*/ 117354 h 156088"/>
                <a:gd name="connsiteX8" fmla="*/ 38734 w 85711"/>
                <a:gd name="connsiteY8" fmla="*/ 156088 h 15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11" h="156088">
                  <a:moveTo>
                    <a:pt x="38734" y="156088"/>
                  </a:moveTo>
                  <a:lnTo>
                    <a:pt x="46977" y="156088"/>
                  </a:lnTo>
                  <a:cubicBezTo>
                    <a:pt x="68374" y="156088"/>
                    <a:pt x="85711" y="138751"/>
                    <a:pt x="85711" y="117354"/>
                  </a:cubicBezTo>
                  <a:lnTo>
                    <a:pt x="85711" y="38734"/>
                  </a:lnTo>
                  <a:cubicBezTo>
                    <a:pt x="85711" y="17337"/>
                    <a:pt x="68374" y="0"/>
                    <a:pt x="46977" y="0"/>
                  </a:cubicBezTo>
                  <a:lnTo>
                    <a:pt x="38734" y="0"/>
                  </a:lnTo>
                  <a:cubicBezTo>
                    <a:pt x="17337" y="0"/>
                    <a:pt x="0" y="17337"/>
                    <a:pt x="0" y="38734"/>
                  </a:cubicBezTo>
                  <a:lnTo>
                    <a:pt x="0" y="117354"/>
                  </a:lnTo>
                  <a:cubicBezTo>
                    <a:pt x="-14" y="138751"/>
                    <a:pt x="17337" y="156088"/>
                    <a:pt x="38734" y="156088"/>
                  </a:cubicBez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B726C9F-19D7-C326-B10D-1E11DB29FD63}"/>
                </a:ext>
              </a:extLst>
            </p:cNvPr>
            <p:cNvSpPr/>
            <p:nvPr/>
          </p:nvSpPr>
          <p:spPr>
            <a:xfrm>
              <a:off x="3403123" y="1914492"/>
              <a:ext cx="21753" cy="67962"/>
            </a:xfrm>
            <a:custGeom>
              <a:avLst/>
              <a:gdLst>
                <a:gd name="connsiteX0" fmla="*/ 19655 w 21753"/>
                <a:gd name="connsiteY0" fmla="*/ 67963 h 67962"/>
                <a:gd name="connsiteX1" fmla="*/ 21754 w 21753"/>
                <a:gd name="connsiteY1" fmla="*/ 67963 h 67962"/>
                <a:gd name="connsiteX2" fmla="*/ 21754 w 21753"/>
                <a:gd name="connsiteY2" fmla="*/ 0 h 67962"/>
                <a:gd name="connsiteX3" fmla="*/ 19655 w 21753"/>
                <a:gd name="connsiteY3" fmla="*/ 0 h 67962"/>
                <a:gd name="connsiteX4" fmla="*/ 0 w 21753"/>
                <a:gd name="connsiteY4" fmla="*/ 19655 h 67962"/>
                <a:gd name="connsiteX5" fmla="*/ 0 w 21753"/>
                <a:gd name="connsiteY5" fmla="*/ 48308 h 67962"/>
                <a:gd name="connsiteX6" fmla="*/ 19655 w 21753"/>
                <a:gd name="connsiteY6" fmla="*/ 67963 h 6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53" h="67962">
                  <a:moveTo>
                    <a:pt x="19655" y="67963"/>
                  </a:moveTo>
                  <a:lnTo>
                    <a:pt x="21754" y="67963"/>
                  </a:lnTo>
                  <a:lnTo>
                    <a:pt x="21754" y="0"/>
                  </a:lnTo>
                  <a:lnTo>
                    <a:pt x="19655" y="0"/>
                  </a:lnTo>
                  <a:cubicBezTo>
                    <a:pt x="8792" y="0"/>
                    <a:pt x="0" y="8806"/>
                    <a:pt x="0" y="19655"/>
                  </a:cubicBezTo>
                  <a:lnTo>
                    <a:pt x="0" y="48308"/>
                  </a:lnTo>
                  <a:cubicBezTo>
                    <a:pt x="0" y="59157"/>
                    <a:pt x="8806" y="67963"/>
                    <a:pt x="19655" y="67963"/>
                  </a:cubicBez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aphic 3">
            <a:extLst>
              <a:ext uri="{FF2B5EF4-FFF2-40B4-BE49-F238E27FC236}">
                <a16:creationId xmlns:a16="http://schemas.microsoft.com/office/drawing/2014/main" id="{D45E7A18-25A3-F15B-CA55-16B3AF2F627D}"/>
              </a:ext>
            </a:extLst>
          </p:cNvPr>
          <p:cNvGrpSpPr/>
          <p:nvPr/>
        </p:nvGrpSpPr>
        <p:grpSpPr>
          <a:xfrm>
            <a:off x="9052001" y="3020447"/>
            <a:ext cx="431781" cy="638702"/>
            <a:chOff x="8358536" y="3088157"/>
            <a:chExt cx="330487" cy="488865"/>
          </a:xfrm>
          <a:solidFill>
            <a:srgbClr val="E0E0E0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AEF2A70-787B-FA0E-8598-282A2A4089F1}"/>
                </a:ext>
              </a:extLst>
            </p:cNvPr>
            <p:cNvSpPr/>
            <p:nvPr/>
          </p:nvSpPr>
          <p:spPr>
            <a:xfrm>
              <a:off x="8358536" y="3088157"/>
              <a:ext cx="330487" cy="488865"/>
            </a:xfrm>
            <a:custGeom>
              <a:avLst/>
              <a:gdLst>
                <a:gd name="connsiteX0" fmla="*/ 165250 w 330487"/>
                <a:gd name="connsiteY0" fmla="*/ 0 h 488865"/>
                <a:gd name="connsiteX1" fmla="*/ 0 w 330487"/>
                <a:gd name="connsiteY1" fmla="*/ 165209 h 488865"/>
                <a:gd name="connsiteX2" fmla="*/ 165250 w 330487"/>
                <a:gd name="connsiteY2" fmla="*/ 488866 h 488865"/>
                <a:gd name="connsiteX3" fmla="*/ 330487 w 330487"/>
                <a:gd name="connsiteY3" fmla="*/ 165209 h 488865"/>
                <a:gd name="connsiteX4" fmla="*/ 165250 w 330487"/>
                <a:gd name="connsiteY4" fmla="*/ 0 h 488865"/>
                <a:gd name="connsiteX5" fmla="*/ 166718 w 330487"/>
                <a:gd name="connsiteY5" fmla="*/ 244598 h 488865"/>
                <a:gd name="connsiteX6" fmla="*/ 88509 w 330487"/>
                <a:gd name="connsiteY6" fmla="*/ 166389 h 488865"/>
                <a:gd name="connsiteX7" fmla="*/ 166718 w 330487"/>
                <a:gd name="connsiteY7" fmla="*/ 88153 h 488865"/>
                <a:gd name="connsiteX8" fmla="*/ 244968 w 330487"/>
                <a:gd name="connsiteY8" fmla="*/ 166389 h 488865"/>
                <a:gd name="connsiteX9" fmla="*/ 166718 w 330487"/>
                <a:gd name="connsiteY9" fmla="*/ 244598 h 48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487" h="488865">
                  <a:moveTo>
                    <a:pt x="165250" y="0"/>
                  </a:moveTo>
                  <a:cubicBezTo>
                    <a:pt x="73998" y="0"/>
                    <a:pt x="0" y="73957"/>
                    <a:pt x="0" y="165209"/>
                  </a:cubicBezTo>
                  <a:cubicBezTo>
                    <a:pt x="0" y="256462"/>
                    <a:pt x="165250" y="488866"/>
                    <a:pt x="165250" y="488866"/>
                  </a:cubicBezTo>
                  <a:cubicBezTo>
                    <a:pt x="165250" y="488866"/>
                    <a:pt x="330487" y="256462"/>
                    <a:pt x="330487" y="165209"/>
                  </a:cubicBezTo>
                  <a:cubicBezTo>
                    <a:pt x="330487" y="73957"/>
                    <a:pt x="256503" y="0"/>
                    <a:pt x="165250" y="0"/>
                  </a:cubicBezTo>
                  <a:close/>
                  <a:moveTo>
                    <a:pt x="166718" y="244598"/>
                  </a:moveTo>
                  <a:cubicBezTo>
                    <a:pt x="123540" y="244598"/>
                    <a:pt x="88509" y="209567"/>
                    <a:pt x="88509" y="166389"/>
                  </a:cubicBezTo>
                  <a:cubicBezTo>
                    <a:pt x="88509" y="123170"/>
                    <a:pt x="123540" y="88153"/>
                    <a:pt x="166718" y="88153"/>
                  </a:cubicBezTo>
                  <a:cubicBezTo>
                    <a:pt x="209937" y="88153"/>
                    <a:pt x="244968" y="123183"/>
                    <a:pt x="244968" y="166389"/>
                  </a:cubicBezTo>
                  <a:cubicBezTo>
                    <a:pt x="244954" y="209567"/>
                    <a:pt x="209923" y="244598"/>
                    <a:pt x="166718" y="244598"/>
                  </a:cubicBez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89748B5-5A24-4A6D-94A5-D933CFFF1E39}"/>
                </a:ext>
              </a:extLst>
            </p:cNvPr>
            <p:cNvSpPr/>
            <p:nvPr/>
          </p:nvSpPr>
          <p:spPr>
            <a:xfrm>
              <a:off x="8358536" y="3088157"/>
              <a:ext cx="330487" cy="488865"/>
            </a:xfrm>
            <a:custGeom>
              <a:avLst/>
              <a:gdLst>
                <a:gd name="connsiteX0" fmla="*/ 165250 w 330487"/>
                <a:gd name="connsiteY0" fmla="*/ 0 h 488865"/>
                <a:gd name="connsiteX1" fmla="*/ 0 w 330487"/>
                <a:gd name="connsiteY1" fmla="*/ 165209 h 488865"/>
                <a:gd name="connsiteX2" fmla="*/ 165250 w 330487"/>
                <a:gd name="connsiteY2" fmla="*/ 488866 h 488865"/>
                <a:gd name="connsiteX3" fmla="*/ 330487 w 330487"/>
                <a:gd name="connsiteY3" fmla="*/ 165209 h 488865"/>
                <a:gd name="connsiteX4" fmla="*/ 165250 w 330487"/>
                <a:gd name="connsiteY4" fmla="*/ 0 h 488865"/>
                <a:gd name="connsiteX5" fmla="*/ 166718 w 330487"/>
                <a:gd name="connsiteY5" fmla="*/ 244598 h 488865"/>
                <a:gd name="connsiteX6" fmla="*/ 88509 w 330487"/>
                <a:gd name="connsiteY6" fmla="*/ 166389 h 488865"/>
                <a:gd name="connsiteX7" fmla="*/ 166718 w 330487"/>
                <a:gd name="connsiteY7" fmla="*/ 88153 h 488865"/>
                <a:gd name="connsiteX8" fmla="*/ 244968 w 330487"/>
                <a:gd name="connsiteY8" fmla="*/ 166389 h 488865"/>
                <a:gd name="connsiteX9" fmla="*/ 166718 w 330487"/>
                <a:gd name="connsiteY9" fmla="*/ 244598 h 48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0487" h="488865">
                  <a:moveTo>
                    <a:pt x="165250" y="0"/>
                  </a:moveTo>
                  <a:cubicBezTo>
                    <a:pt x="73998" y="0"/>
                    <a:pt x="0" y="73957"/>
                    <a:pt x="0" y="165209"/>
                  </a:cubicBezTo>
                  <a:cubicBezTo>
                    <a:pt x="0" y="256462"/>
                    <a:pt x="165250" y="488866"/>
                    <a:pt x="165250" y="488866"/>
                  </a:cubicBezTo>
                  <a:cubicBezTo>
                    <a:pt x="165250" y="488866"/>
                    <a:pt x="330487" y="256462"/>
                    <a:pt x="330487" y="165209"/>
                  </a:cubicBezTo>
                  <a:cubicBezTo>
                    <a:pt x="330487" y="73957"/>
                    <a:pt x="256503" y="0"/>
                    <a:pt x="165250" y="0"/>
                  </a:cubicBezTo>
                  <a:close/>
                  <a:moveTo>
                    <a:pt x="166718" y="244598"/>
                  </a:moveTo>
                  <a:cubicBezTo>
                    <a:pt x="123540" y="244598"/>
                    <a:pt x="88509" y="209567"/>
                    <a:pt x="88509" y="166389"/>
                  </a:cubicBezTo>
                  <a:cubicBezTo>
                    <a:pt x="88509" y="123170"/>
                    <a:pt x="123540" y="88153"/>
                    <a:pt x="166718" y="88153"/>
                  </a:cubicBezTo>
                  <a:cubicBezTo>
                    <a:pt x="209937" y="88153"/>
                    <a:pt x="244968" y="123183"/>
                    <a:pt x="244968" y="166389"/>
                  </a:cubicBezTo>
                  <a:cubicBezTo>
                    <a:pt x="244954" y="209567"/>
                    <a:pt x="209923" y="244598"/>
                    <a:pt x="166718" y="244598"/>
                  </a:cubicBez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3">
            <a:extLst>
              <a:ext uri="{FF2B5EF4-FFF2-40B4-BE49-F238E27FC236}">
                <a16:creationId xmlns:a16="http://schemas.microsoft.com/office/drawing/2014/main" id="{999BB662-CE11-08AD-181C-6B0B8F43954A}"/>
              </a:ext>
            </a:extLst>
          </p:cNvPr>
          <p:cNvGrpSpPr/>
          <p:nvPr/>
        </p:nvGrpSpPr>
        <p:grpSpPr>
          <a:xfrm>
            <a:off x="4723797" y="78781"/>
            <a:ext cx="644131" cy="644131"/>
            <a:chOff x="5045710" y="836593"/>
            <a:chExt cx="493021" cy="493021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3A9CE26-36F1-DCC1-37EB-D6716835B708}"/>
                </a:ext>
              </a:extLst>
            </p:cNvPr>
            <p:cNvSpPr/>
            <p:nvPr/>
          </p:nvSpPr>
          <p:spPr>
            <a:xfrm>
              <a:off x="5045710" y="836593"/>
              <a:ext cx="493021" cy="493021"/>
            </a:xfrm>
            <a:custGeom>
              <a:avLst/>
              <a:gdLst>
                <a:gd name="connsiteX0" fmla="*/ 342008 w 493021"/>
                <a:gd name="connsiteY0" fmla="*/ 493022 h 493021"/>
                <a:gd name="connsiteX1" fmla="*/ 151013 w 493021"/>
                <a:gd name="connsiteY1" fmla="*/ 493022 h 493021"/>
                <a:gd name="connsiteX2" fmla="*/ 0 w 493021"/>
                <a:gd name="connsiteY2" fmla="*/ 342008 h 493021"/>
                <a:gd name="connsiteX3" fmla="*/ 0 w 493021"/>
                <a:gd name="connsiteY3" fmla="*/ 151013 h 493021"/>
                <a:gd name="connsiteX4" fmla="*/ 151013 w 493021"/>
                <a:gd name="connsiteY4" fmla="*/ 0 h 493021"/>
                <a:gd name="connsiteX5" fmla="*/ 342008 w 493021"/>
                <a:gd name="connsiteY5" fmla="*/ 0 h 493021"/>
                <a:gd name="connsiteX6" fmla="*/ 493022 w 493021"/>
                <a:gd name="connsiteY6" fmla="*/ 151013 h 493021"/>
                <a:gd name="connsiteX7" fmla="*/ 493022 w 493021"/>
                <a:gd name="connsiteY7" fmla="*/ 342022 h 493021"/>
                <a:gd name="connsiteX8" fmla="*/ 342008 w 493021"/>
                <a:gd name="connsiteY8" fmla="*/ 493022 h 4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3021" h="493021">
                  <a:moveTo>
                    <a:pt x="342008" y="493022"/>
                  </a:moveTo>
                  <a:lnTo>
                    <a:pt x="151013" y="493022"/>
                  </a:lnTo>
                  <a:cubicBezTo>
                    <a:pt x="67606" y="493022"/>
                    <a:pt x="0" y="425416"/>
                    <a:pt x="0" y="342008"/>
                  </a:cubicBezTo>
                  <a:lnTo>
                    <a:pt x="0" y="151013"/>
                  </a:lnTo>
                  <a:cubicBezTo>
                    <a:pt x="0" y="67620"/>
                    <a:pt x="67606" y="0"/>
                    <a:pt x="151013" y="0"/>
                  </a:cubicBezTo>
                  <a:lnTo>
                    <a:pt x="342008" y="0"/>
                  </a:lnTo>
                  <a:cubicBezTo>
                    <a:pt x="425416" y="0"/>
                    <a:pt x="493022" y="67606"/>
                    <a:pt x="493022" y="151013"/>
                  </a:cubicBezTo>
                  <a:lnTo>
                    <a:pt x="493022" y="342022"/>
                  </a:lnTo>
                  <a:cubicBezTo>
                    <a:pt x="493022" y="425416"/>
                    <a:pt x="425416" y="493022"/>
                    <a:pt x="342008" y="493022"/>
                  </a:cubicBez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2534E6F-4DE4-29E0-D7C6-6C6D372DBFDC}"/>
                </a:ext>
              </a:extLst>
            </p:cNvPr>
            <p:cNvSpPr/>
            <p:nvPr/>
          </p:nvSpPr>
          <p:spPr>
            <a:xfrm>
              <a:off x="5178751" y="998200"/>
              <a:ext cx="241674" cy="169833"/>
            </a:xfrm>
            <a:custGeom>
              <a:avLst/>
              <a:gdLst>
                <a:gd name="connsiteX0" fmla="*/ 25956 w 241674"/>
                <a:gd name="connsiteY0" fmla="*/ 164862 h 169833"/>
                <a:gd name="connsiteX1" fmla="*/ 7151 w 241674"/>
                <a:gd name="connsiteY1" fmla="*/ 146839 h 169833"/>
                <a:gd name="connsiteX2" fmla="*/ 10594 w 241674"/>
                <a:gd name="connsiteY2" fmla="*/ 13780 h 169833"/>
                <a:gd name="connsiteX3" fmla="*/ 30235 w 241674"/>
                <a:gd name="connsiteY3" fmla="*/ 2999 h 169833"/>
                <a:gd name="connsiteX4" fmla="*/ 216156 w 241674"/>
                <a:gd name="connsiteY4" fmla="*/ 4522 h 169833"/>
                <a:gd name="connsiteX5" fmla="*/ 234316 w 241674"/>
                <a:gd name="connsiteY5" fmla="*/ 22064 h 169833"/>
                <a:gd name="connsiteX6" fmla="*/ 234658 w 241674"/>
                <a:gd name="connsiteY6" fmla="*/ 150364 h 169833"/>
                <a:gd name="connsiteX7" fmla="*/ 221752 w 241674"/>
                <a:gd name="connsiteY7" fmla="*/ 163627 h 169833"/>
                <a:gd name="connsiteX8" fmla="*/ 25956 w 241674"/>
                <a:gd name="connsiteY8" fmla="*/ 164862 h 169833"/>
                <a:gd name="connsiteX9" fmla="*/ 70560 w 241674"/>
                <a:gd name="connsiteY9" fmla="*/ 143917 h 169833"/>
                <a:gd name="connsiteX10" fmla="*/ 181975 w 241674"/>
                <a:gd name="connsiteY10" fmla="*/ 85830 h 169833"/>
                <a:gd name="connsiteX11" fmla="*/ 69148 w 241674"/>
                <a:gd name="connsiteY11" fmla="*/ 27318 h 169833"/>
                <a:gd name="connsiteX12" fmla="*/ 70560 w 241674"/>
                <a:gd name="connsiteY12" fmla="*/ 143917 h 169833"/>
                <a:gd name="connsiteX13" fmla="*/ 70560 w 241674"/>
                <a:gd name="connsiteY13" fmla="*/ 143917 h 16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674" h="169833">
                  <a:moveTo>
                    <a:pt x="25956" y="164862"/>
                  </a:moveTo>
                  <a:cubicBezTo>
                    <a:pt x="17109" y="162187"/>
                    <a:pt x="10182" y="155548"/>
                    <a:pt x="7151" y="146839"/>
                  </a:cubicBezTo>
                  <a:cubicBezTo>
                    <a:pt x="-1229" y="124715"/>
                    <a:pt x="-4686" y="32379"/>
                    <a:pt x="10594" y="13780"/>
                  </a:cubicBezTo>
                  <a:cubicBezTo>
                    <a:pt x="15532" y="7731"/>
                    <a:pt x="22623" y="3836"/>
                    <a:pt x="30235" y="2999"/>
                  </a:cubicBezTo>
                  <a:cubicBezTo>
                    <a:pt x="72055" y="-1486"/>
                    <a:pt x="201274" y="-910"/>
                    <a:pt x="216156" y="4522"/>
                  </a:cubicBezTo>
                  <a:cubicBezTo>
                    <a:pt x="224605" y="7347"/>
                    <a:pt x="231216" y="13739"/>
                    <a:pt x="234316" y="22064"/>
                  </a:cubicBezTo>
                  <a:cubicBezTo>
                    <a:pt x="243423" y="44956"/>
                    <a:pt x="244685" y="128322"/>
                    <a:pt x="234658" y="150364"/>
                  </a:cubicBezTo>
                  <a:cubicBezTo>
                    <a:pt x="232011" y="156111"/>
                    <a:pt x="227430" y="160815"/>
                    <a:pt x="221752" y="163627"/>
                  </a:cubicBezTo>
                  <a:cubicBezTo>
                    <a:pt x="207103" y="171733"/>
                    <a:pt x="46585" y="171637"/>
                    <a:pt x="25956" y="164862"/>
                  </a:cubicBezTo>
                  <a:close/>
                  <a:moveTo>
                    <a:pt x="70560" y="143917"/>
                  </a:moveTo>
                  <a:lnTo>
                    <a:pt x="181975" y="85830"/>
                  </a:lnTo>
                  <a:lnTo>
                    <a:pt x="69148" y="27318"/>
                  </a:lnTo>
                  <a:cubicBezTo>
                    <a:pt x="69655" y="66216"/>
                    <a:pt x="70039" y="104854"/>
                    <a:pt x="70560" y="143917"/>
                  </a:cubicBezTo>
                  <a:lnTo>
                    <a:pt x="70560" y="143917"/>
                  </a:ln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aphic 3">
            <a:extLst>
              <a:ext uri="{FF2B5EF4-FFF2-40B4-BE49-F238E27FC236}">
                <a16:creationId xmlns:a16="http://schemas.microsoft.com/office/drawing/2014/main" id="{5641ECF3-AAFE-813C-677B-ADF76DDD5C23}"/>
              </a:ext>
            </a:extLst>
          </p:cNvPr>
          <p:cNvGrpSpPr/>
          <p:nvPr/>
        </p:nvGrpSpPr>
        <p:grpSpPr>
          <a:xfrm>
            <a:off x="2593851" y="3754054"/>
            <a:ext cx="662392" cy="475343"/>
            <a:chOff x="3415440" y="3649663"/>
            <a:chExt cx="506998" cy="363830"/>
          </a:xfrm>
          <a:solidFill>
            <a:srgbClr val="E0E0E0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0425BC-BC5D-0FD1-90A3-ACE8308C6593}"/>
                </a:ext>
              </a:extLst>
            </p:cNvPr>
            <p:cNvSpPr/>
            <p:nvPr/>
          </p:nvSpPr>
          <p:spPr>
            <a:xfrm>
              <a:off x="3415440" y="3734688"/>
              <a:ext cx="506998" cy="278805"/>
            </a:xfrm>
            <a:custGeom>
              <a:avLst/>
              <a:gdLst>
                <a:gd name="connsiteX0" fmla="*/ 443685 w 506998"/>
                <a:gd name="connsiteY0" fmla="*/ 0 h 278805"/>
                <a:gd name="connsiteX1" fmla="*/ 63478 w 506998"/>
                <a:gd name="connsiteY1" fmla="*/ 0 h 278805"/>
                <a:gd name="connsiteX2" fmla="*/ 0 w 506998"/>
                <a:gd name="connsiteY2" fmla="*/ 63313 h 278805"/>
                <a:gd name="connsiteX3" fmla="*/ 0 w 506998"/>
                <a:gd name="connsiteY3" fmla="*/ 215492 h 278805"/>
                <a:gd name="connsiteX4" fmla="*/ 63478 w 506998"/>
                <a:gd name="connsiteY4" fmla="*/ 278806 h 278805"/>
                <a:gd name="connsiteX5" fmla="*/ 443685 w 506998"/>
                <a:gd name="connsiteY5" fmla="*/ 278806 h 278805"/>
                <a:gd name="connsiteX6" fmla="*/ 506998 w 506998"/>
                <a:gd name="connsiteY6" fmla="*/ 215492 h 278805"/>
                <a:gd name="connsiteX7" fmla="*/ 506998 w 506998"/>
                <a:gd name="connsiteY7" fmla="*/ 63313 h 278805"/>
                <a:gd name="connsiteX8" fmla="*/ 443685 w 506998"/>
                <a:gd name="connsiteY8" fmla="*/ 0 h 278805"/>
                <a:gd name="connsiteX9" fmla="*/ 252896 w 506998"/>
                <a:gd name="connsiteY9" fmla="*/ 259082 h 278805"/>
                <a:gd name="connsiteX10" fmla="*/ 133141 w 506998"/>
                <a:gd name="connsiteY10" fmla="*/ 139327 h 278805"/>
                <a:gd name="connsiteX11" fmla="*/ 252896 w 506998"/>
                <a:gd name="connsiteY11" fmla="*/ 19738 h 278805"/>
                <a:gd name="connsiteX12" fmla="*/ 372485 w 506998"/>
                <a:gd name="connsiteY12" fmla="*/ 139327 h 278805"/>
                <a:gd name="connsiteX13" fmla="*/ 252896 w 506998"/>
                <a:gd name="connsiteY13" fmla="*/ 259082 h 278805"/>
                <a:gd name="connsiteX14" fmla="*/ 442492 w 506998"/>
                <a:gd name="connsiteY14" fmla="*/ 63313 h 278805"/>
                <a:gd name="connsiteX15" fmla="*/ 380208 w 506998"/>
                <a:gd name="connsiteY15" fmla="*/ 63313 h 278805"/>
                <a:gd name="connsiteX16" fmla="*/ 380208 w 506998"/>
                <a:gd name="connsiteY16" fmla="*/ 30025 h 278805"/>
                <a:gd name="connsiteX17" fmla="*/ 442492 w 506998"/>
                <a:gd name="connsiteY17" fmla="*/ 30025 h 278805"/>
                <a:gd name="connsiteX18" fmla="*/ 442492 w 506998"/>
                <a:gd name="connsiteY18" fmla="*/ 63313 h 278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6998" h="278805">
                  <a:moveTo>
                    <a:pt x="443685" y="0"/>
                  </a:moveTo>
                  <a:lnTo>
                    <a:pt x="63478" y="0"/>
                  </a:lnTo>
                  <a:cubicBezTo>
                    <a:pt x="28474" y="0"/>
                    <a:pt x="0" y="28310"/>
                    <a:pt x="0" y="63313"/>
                  </a:cubicBezTo>
                  <a:lnTo>
                    <a:pt x="0" y="215492"/>
                  </a:lnTo>
                  <a:cubicBezTo>
                    <a:pt x="0" y="250495"/>
                    <a:pt x="28488" y="278806"/>
                    <a:pt x="63478" y="278806"/>
                  </a:cubicBezTo>
                  <a:lnTo>
                    <a:pt x="443685" y="278806"/>
                  </a:lnTo>
                  <a:cubicBezTo>
                    <a:pt x="478688" y="278806"/>
                    <a:pt x="506998" y="250495"/>
                    <a:pt x="506998" y="215492"/>
                  </a:cubicBezTo>
                  <a:lnTo>
                    <a:pt x="506998" y="63313"/>
                  </a:lnTo>
                  <a:cubicBezTo>
                    <a:pt x="506998" y="28310"/>
                    <a:pt x="478688" y="0"/>
                    <a:pt x="443685" y="0"/>
                  </a:cubicBezTo>
                  <a:close/>
                  <a:moveTo>
                    <a:pt x="252896" y="259082"/>
                  </a:moveTo>
                  <a:cubicBezTo>
                    <a:pt x="186839" y="259082"/>
                    <a:pt x="133141" y="205383"/>
                    <a:pt x="133141" y="139327"/>
                  </a:cubicBezTo>
                  <a:cubicBezTo>
                    <a:pt x="133141" y="73449"/>
                    <a:pt x="186839" y="19738"/>
                    <a:pt x="252896" y="19738"/>
                  </a:cubicBezTo>
                  <a:cubicBezTo>
                    <a:pt x="318787" y="19738"/>
                    <a:pt x="372485" y="73436"/>
                    <a:pt x="372485" y="139327"/>
                  </a:cubicBezTo>
                  <a:cubicBezTo>
                    <a:pt x="372485" y="205383"/>
                    <a:pt x="318787" y="259082"/>
                    <a:pt x="252896" y="259082"/>
                  </a:cubicBezTo>
                  <a:close/>
                  <a:moveTo>
                    <a:pt x="442492" y="63313"/>
                  </a:moveTo>
                  <a:lnTo>
                    <a:pt x="380208" y="63313"/>
                  </a:lnTo>
                  <a:lnTo>
                    <a:pt x="380208" y="30025"/>
                  </a:lnTo>
                  <a:lnTo>
                    <a:pt x="442492" y="30025"/>
                  </a:lnTo>
                  <a:lnTo>
                    <a:pt x="442492" y="63313"/>
                  </a:ln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22F7D0-CF3E-9756-C443-6DEC53537DD1}"/>
                </a:ext>
              </a:extLst>
            </p:cNvPr>
            <p:cNvSpPr/>
            <p:nvPr/>
          </p:nvSpPr>
          <p:spPr>
            <a:xfrm>
              <a:off x="3624911" y="3649663"/>
              <a:ext cx="109179" cy="79785"/>
            </a:xfrm>
            <a:custGeom>
              <a:avLst/>
              <a:gdLst>
                <a:gd name="connsiteX0" fmla="*/ 95395 w 109179"/>
                <a:gd name="connsiteY0" fmla="*/ 0 h 79785"/>
                <a:gd name="connsiteX1" fmla="*/ 13771 w 109179"/>
                <a:gd name="connsiteY1" fmla="*/ 0 h 79785"/>
                <a:gd name="connsiteX2" fmla="*/ 0 w 109179"/>
                <a:gd name="connsiteY2" fmla="*/ 13771 h 79785"/>
                <a:gd name="connsiteX3" fmla="*/ 0 w 109179"/>
                <a:gd name="connsiteY3" fmla="*/ 79786 h 79785"/>
                <a:gd name="connsiteX4" fmla="*/ 109179 w 109179"/>
                <a:gd name="connsiteY4" fmla="*/ 79786 h 79785"/>
                <a:gd name="connsiteX5" fmla="*/ 109179 w 109179"/>
                <a:gd name="connsiteY5" fmla="*/ 13771 h 79785"/>
                <a:gd name="connsiteX6" fmla="*/ 95395 w 109179"/>
                <a:gd name="connsiteY6" fmla="*/ 0 h 79785"/>
                <a:gd name="connsiteX7" fmla="*/ 91678 w 109179"/>
                <a:gd name="connsiteY7" fmla="*/ 67016 h 79785"/>
                <a:gd name="connsiteX8" fmla="*/ 17474 w 109179"/>
                <a:gd name="connsiteY8" fmla="*/ 67016 h 79785"/>
                <a:gd name="connsiteX9" fmla="*/ 17474 w 109179"/>
                <a:gd name="connsiteY9" fmla="*/ 26568 h 79785"/>
                <a:gd name="connsiteX10" fmla="*/ 31245 w 109179"/>
                <a:gd name="connsiteY10" fmla="*/ 12797 h 79785"/>
                <a:gd name="connsiteX11" fmla="*/ 77893 w 109179"/>
                <a:gd name="connsiteY11" fmla="*/ 12797 h 79785"/>
                <a:gd name="connsiteX12" fmla="*/ 91664 w 109179"/>
                <a:gd name="connsiteY12" fmla="*/ 26568 h 79785"/>
                <a:gd name="connsiteX13" fmla="*/ 91664 w 109179"/>
                <a:gd name="connsiteY13" fmla="*/ 67016 h 7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179" h="79785">
                  <a:moveTo>
                    <a:pt x="95395" y="0"/>
                  </a:moveTo>
                  <a:lnTo>
                    <a:pt x="13771" y="0"/>
                  </a:lnTo>
                  <a:cubicBezTo>
                    <a:pt x="6159" y="0"/>
                    <a:pt x="0" y="6172"/>
                    <a:pt x="0" y="13771"/>
                  </a:cubicBezTo>
                  <a:lnTo>
                    <a:pt x="0" y="79786"/>
                  </a:lnTo>
                  <a:lnTo>
                    <a:pt x="109179" y="79786"/>
                  </a:lnTo>
                  <a:lnTo>
                    <a:pt x="109179" y="13771"/>
                  </a:lnTo>
                  <a:cubicBezTo>
                    <a:pt x="109166" y="6172"/>
                    <a:pt x="102993" y="0"/>
                    <a:pt x="95395" y="0"/>
                  </a:cubicBezTo>
                  <a:close/>
                  <a:moveTo>
                    <a:pt x="91678" y="67016"/>
                  </a:moveTo>
                  <a:lnTo>
                    <a:pt x="17474" y="67016"/>
                  </a:lnTo>
                  <a:lnTo>
                    <a:pt x="17474" y="26568"/>
                  </a:lnTo>
                  <a:cubicBezTo>
                    <a:pt x="17474" y="18955"/>
                    <a:pt x="23646" y="12797"/>
                    <a:pt x="31245" y="12797"/>
                  </a:cubicBezTo>
                  <a:lnTo>
                    <a:pt x="77893" y="12797"/>
                  </a:lnTo>
                  <a:cubicBezTo>
                    <a:pt x="85506" y="12797"/>
                    <a:pt x="91664" y="18969"/>
                    <a:pt x="91664" y="26568"/>
                  </a:cubicBezTo>
                  <a:lnTo>
                    <a:pt x="91664" y="67016"/>
                  </a:ln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2D8F0E4-838F-E114-F05F-96618B03CD02}"/>
                </a:ext>
              </a:extLst>
            </p:cNvPr>
            <p:cNvSpPr/>
            <p:nvPr/>
          </p:nvSpPr>
          <p:spPr>
            <a:xfrm>
              <a:off x="3574313" y="3780156"/>
              <a:ext cx="187881" cy="187868"/>
            </a:xfrm>
            <a:custGeom>
              <a:avLst/>
              <a:gdLst>
                <a:gd name="connsiteX0" fmla="*/ 94023 w 187881"/>
                <a:gd name="connsiteY0" fmla="*/ 0 h 187868"/>
                <a:gd name="connsiteX1" fmla="*/ 0 w 187881"/>
                <a:gd name="connsiteY1" fmla="*/ 93845 h 187868"/>
                <a:gd name="connsiteX2" fmla="*/ 94023 w 187881"/>
                <a:gd name="connsiteY2" fmla="*/ 187868 h 187868"/>
                <a:gd name="connsiteX3" fmla="*/ 187882 w 187881"/>
                <a:gd name="connsiteY3" fmla="*/ 93845 h 187868"/>
                <a:gd name="connsiteX4" fmla="*/ 94023 w 187881"/>
                <a:gd name="connsiteY4" fmla="*/ 0 h 187868"/>
                <a:gd name="connsiteX5" fmla="*/ 94009 w 187881"/>
                <a:gd name="connsiteY5" fmla="*/ 159764 h 187868"/>
                <a:gd name="connsiteX6" fmla="*/ 28131 w 187881"/>
                <a:gd name="connsiteY6" fmla="*/ 93886 h 187868"/>
                <a:gd name="connsiteX7" fmla="*/ 94009 w 187881"/>
                <a:gd name="connsiteY7" fmla="*/ 28132 h 187868"/>
                <a:gd name="connsiteX8" fmla="*/ 159764 w 187881"/>
                <a:gd name="connsiteY8" fmla="*/ 93886 h 187868"/>
                <a:gd name="connsiteX9" fmla="*/ 94009 w 187881"/>
                <a:gd name="connsiteY9" fmla="*/ 159764 h 18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881" h="187868">
                  <a:moveTo>
                    <a:pt x="94023" y="0"/>
                  </a:moveTo>
                  <a:cubicBezTo>
                    <a:pt x="42204" y="0"/>
                    <a:pt x="0" y="42204"/>
                    <a:pt x="0" y="93845"/>
                  </a:cubicBezTo>
                  <a:cubicBezTo>
                    <a:pt x="0" y="145664"/>
                    <a:pt x="42204" y="187868"/>
                    <a:pt x="94023" y="187868"/>
                  </a:cubicBezTo>
                  <a:cubicBezTo>
                    <a:pt x="145664" y="187868"/>
                    <a:pt x="187882" y="145664"/>
                    <a:pt x="187882" y="93845"/>
                  </a:cubicBezTo>
                  <a:cubicBezTo>
                    <a:pt x="187882" y="42204"/>
                    <a:pt x="145664" y="0"/>
                    <a:pt x="94023" y="0"/>
                  </a:cubicBezTo>
                  <a:close/>
                  <a:moveTo>
                    <a:pt x="94009" y="159764"/>
                  </a:moveTo>
                  <a:cubicBezTo>
                    <a:pt x="57703" y="159764"/>
                    <a:pt x="28131" y="130192"/>
                    <a:pt x="28131" y="93886"/>
                  </a:cubicBezTo>
                  <a:cubicBezTo>
                    <a:pt x="28131" y="57703"/>
                    <a:pt x="57703" y="28132"/>
                    <a:pt x="94009" y="28132"/>
                  </a:cubicBezTo>
                  <a:cubicBezTo>
                    <a:pt x="130192" y="28132"/>
                    <a:pt x="159764" y="57703"/>
                    <a:pt x="159764" y="93886"/>
                  </a:cubicBezTo>
                  <a:cubicBezTo>
                    <a:pt x="159764" y="130179"/>
                    <a:pt x="130192" y="159764"/>
                    <a:pt x="94009" y="159764"/>
                  </a:cubicBez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7E4798B-C3CE-1A31-D6E9-89CEDDED9E55}"/>
              </a:ext>
            </a:extLst>
          </p:cNvPr>
          <p:cNvSpPr/>
          <p:nvPr/>
        </p:nvSpPr>
        <p:spPr>
          <a:xfrm>
            <a:off x="2621520" y="6241825"/>
            <a:ext cx="6948958" cy="405814"/>
          </a:xfrm>
          <a:custGeom>
            <a:avLst/>
            <a:gdLst>
              <a:gd name="connsiteX0" fmla="*/ 5318763 w 5318763"/>
              <a:gd name="connsiteY0" fmla="*/ 155306 h 310612"/>
              <a:gd name="connsiteX1" fmla="*/ 2659382 w 5318763"/>
              <a:gd name="connsiteY1" fmla="*/ 310613 h 310612"/>
              <a:gd name="connsiteX2" fmla="*/ 0 w 5318763"/>
              <a:gd name="connsiteY2" fmla="*/ 155306 h 310612"/>
              <a:gd name="connsiteX3" fmla="*/ 2659382 w 5318763"/>
              <a:gd name="connsiteY3" fmla="*/ 0 h 310612"/>
              <a:gd name="connsiteX4" fmla="*/ 5318763 w 5318763"/>
              <a:gd name="connsiteY4" fmla="*/ 155306 h 31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8763" h="310612">
                <a:moveTo>
                  <a:pt x="5318763" y="155306"/>
                </a:moveTo>
                <a:cubicBezTo>
                  <a:pt x="5318763" y="241080"/>
                  <a:pt x="4128118" y="310613"/>
                  <a:pt x="2659382" y="310613"/>
                </a:cubicBezTo>
                <a:cubicBezTo>
                  <a:pt x="1190646" y="310613"/>
                  <a:pt x="0" y="241080"/>
                  <a:pt x="0" y="155306"/>
                </a:cubicBezTo>
                <a:cubicBezTo>
                  <a:pt x="0" y="69533"/>
                  <a:pt x="1190646" y="0"/>
                  <a:pt x="2659382" y="0"/>
                </a:cubicBezTo>
                <a:cubicBezTo>
                  <a:pt x="4128118" y="0"/>
                  <a:pt x="5318763" y="69533"/>
                  <a:pt x="5318763" y="155306"/>
                </a:cubicBezTo>
                <a:close/>
              </a:path>
            </a:pathLst>
          </a:custGeom>
          <a:solidFill>
            <a:srgbClr val="F5F5F5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aphic 3">
            <a:extLst>
              <a:ext uri="{FF2B5EF4-FFF2-40B4-BE49-F238E27FC236}">
                <a16:creationId xmlns:a16="http://schemas.microsoft.com/office/drawing/2014/main" id="{8B359161-214F-4E7B-6653-DFD78CA65223}"/>
              </a:ext>
            </a:extLst>
          </p:cNvPr>
          <p:cNvGrpSpPr/>
          <p:nvPr/>
        </p:nvGrpSpPr>
        <p:grpSpPr>
          <a:xfrm>
            <a:off x="4436702" y="1003987"/>
            <a:ext cx="3261106" cy="5435170"/>
            <a:chOff x="4825966" y="1544750"/>
            <a:chExt cx="2496065" cy="4160103"/>
          </a:xfrm>
        </p:grpSpPr>
        <p:grpSp>
          <p:nvGrpSpPr>
            <p:cNvPr id="46" name="Graphic 3">
              <a:extLst>
                <a:ext uri="{FF2B5EF4-FFF2-40B4-BE49-F238E27FC236}">
                  <a16:creationId xmlns:a16="http://schemas.microsoft.com/office/drawing/2014/main" id="{D692E950-FD5B-48E6-9C94-301344863330}"/>
                </a:ext>
              </a:extLst>
            </p:cNvPr>
            <p:cNvGrpSpPr/>
            <p:nvPr/>
          </p:nvGrpSpPr>
          <p:grpSpPr>
            <a:xfrm>
              <a:off x="4825966" y="1544750"/>
              <a:ext cx="2496065" cy="4160103"/>
              <a:chOff x="4825966" y="1544750"/>
              <a:chExt cx="2496065" cy="4160103"/>
            </a:xfrm>
          </p:grpSpPr>
          <p:grpSp>
            <p:nvGrpSpPr>
              <p:cNvPr id="47" name="Graphic 3">
                <a:extLst>
                  <a:ext uri="{FF2B5EF4-FFF2-40B4-BE49-F238E27FC236}">
                    <a16:creationId xmlns:a16="http://schemas.microsoft.com/office/drawing/2014/main" id="{0564811A-907A-063C-23B2-269C2A9A25C2}"/>
                  </a:ext>
                </a:extLst>
              </p:cNvPr>
              <p:cNvGrpSpPr/>
              <p:nvPr/>
            </p:nvGrpSpPr>
            <p:grpSpPr>
              <a:xfrm>
                <a:off x="5121793" y="4099794"/>
                <a:ext cx="502910" cy="1605059"/>
                <a:chOff x="5121793" y="4099794"/>
                <a:chExt cx="502910" cy="1605059"/>
              </a:xfrm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44B11A4-5CD9-F41B-1F99-11D2E6BD4E0B}"/>
                    </a:ext>
                  </a:extLst>
                </p:cNvPr>
                <p:cNvSpPr/>
                <p:nvPr/>
              </p:nvSpPr>
              <p:spPr>
                <a:xfrm>
                  <a:off x="5121793" y="4099794"/>
                  <a:ext cx="502910" cy="1605059"/>
                </a:xfrm>
                <a:custGeom>
                  <a:avLst/>
                  <a:gdLst>
                    <a:gd name="connsiteX0" fmla="*/ 289023 w 502910"/>
                    <a:gd name="connsiteY0" fmla="*/ 1516084 h 1605059"/>
                    <a:gd name="connsiteX1" fmla="*/ 275486 w 502910"/>
                    <a:gd name="connsiteY1" fmla="*/ 1516084 h 1605059"/>
                    <a:gd name="connsiteX2" fmla="*/ 275486 w 502910"/>
                    <a:gd name="connsiteY2" fmla="*/ 0 h 1605059"/>
                    <a:gd name="connsiteX3" fmla="*/ 231114 w 502910"/>
                    <a:gd name="connsiteY3" fmla="*/ 0 h 1605059"/>
                    <a:gd name="connsiteX4" fmla="*/ 231114 w 502910"/>
                    <a:gd name="connsiteY4" fmla="*/ 1516084 h 1605059"/>
                    <a:gd name="connsiteX5" fmla="*/ 219662 w 502910"/>
                    <a:gd name="connsiteY5" fmla="*/ 1516084 h 1605059"/>
                    <a:gd name="connsiteX6" fmla="*/ 0 w 502910"/>
                    <a:gd name="connsiteY6" fmla="*/ 1541486 h 1605059"/>
                    <a:gd name="connsiteX7" fmla="*/ 0 w 502910"/>
                    <a:gd name="connsiteY7" fmla="*/ 1605060 h 1605059"/>
                    <a:gd name="connsiteX8" fmla="*/ 502911 w 502910"/>
                    <a:gd name="connsiteY8" fmla="*/ 1605060 h 1605059"/>
                    <a:gd name="connsiteX9" fmla="*/ 502911 w 502910"/>
                    <a:gd name="connsiteY9" fmla="*/ 1541486 h 1605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2910" h="1605059">
                      <a:moveTo>
                        <a:pt x="289023" y="1516084"/>
                      </a:moveTo>
                      <a:lnTo>
                        <a:pt x="275486" y="1516084"/>
                      </a:lnTo>
                      <a:lnTo>
                        <a:pt x="275486" y="0"/>
                      </a:lnTo>
                      <a:lnTo>
                        <a:pt x="231114" y="0"/>
                      </a:lnTo>
                      <a:lnTo>
                        <a:pt x="231114" y="1516084"/>
                      </a:lnTo>
                      <a:lnTo>
                        <a:pt x="219662" y="1516084"/>
                      </a:lnTo>
                      <a:lnTo>
                        <a:pt x="0" y="1541486"/>
                      </a:lnTo>
                      <a:lnTo>
                        <a:pt x="0" y="1605060"/>
                      </a:lnTo>
                      <a:lnTo>
                        <a:pt x="502911" y="1605060"/>
                      </a:lnTo>
                      <a:lnTo>
                        <a:pt x="502911" y="154148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2F6E23AD-6CCD-5367-8C11-3FEAB60B052B}"/>
                    </a:ext>
                  </a:extLst>
                </p:cNvPr>
                <p:cNvSpPr/>
                <p:nvPr/>
              </p:nvSpPr>
              <p:spPr>
                <a:xfrm>
                  <a:off x="5121793" y="4099794"/>
                  <a:ext cx="502910" cy="1605059"/>
                </a:xfrm>
                <a:custGeom>
                  <a:avLst/>
                  <a:gdLst>
                    <a:gd name="connsiteX0" fmla="*/ 289023 w 502910"/>
                    <a:gd name="connsiteY0" fmla="*/ 1516084 h 1605059"/>
                    <a:gd name="connsiteX1" fmla="*/ 275486 w 502910"/>
                    <a:gd name="connsiteY1" fmla="*/ 1516084 h 1605059"/>
                    <a:gd name="connsiteX2" fmla="*/ 275486 w 502910"/>
                    <a:gd name="connsiteY2" fmla="*/ 0 h 1605059"/>
                    <a:gd name="connsiteX3" fmla="*/ 231114 w 502910"/>
                    <a:gd name="connsiteY3" fmla="*/ 0 h 1605059"/>
                    <a:gd name="connsiteX4" fmla="*/ 231114 w 502910"/>
                    <a:gd name="connsiteY4" fmla="*/ 1516084 h 1605059"/>
                    <a:gd name="connsiteX5" fmla="*/ 219662 w 502910"/>
                    <a:gd name="connsiteY5" fmla="*/ 1516084 h 1605059"/>
                    <a:gd name="connsiteX6" fmla="*/ 0 w 502910"/>
                    <a:gd name="connsiteY6" fmla="*/ 1541486 h 1605059"/>
                    <a:gd name="connsiteX7" fmla="*/ 0 w 502910"/>
                    <a:gd name="connsiteY7" fmla="*/ 1605060 h 1605059"/>
                    <a:gd name="connsiteX8" fmla="*/ 502911 w 502910"/>
                    <a:gd name="connsiteY8" fmla="*/ 1605060 h 1605059"/>
                    <a:gd name="connsiteX9" fmla="*/ 502911 w 502910"/>
                    <a:gd name="connsiteY9" fmla="*/ 1541486 h 1605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2910" h="1605059">
                      <a:moveTo>
                        <a:pt x="289023" y="1516084"/>
                      </a:moveTo>
                      <a:lnTo>
                        <a:pt x="275486" y="1516084"/>
                      </a:lnTo>
                      <a:lnTo>
                        <a:pt x="275486" y="0"/>
                      </a:lnTo>
                      <a:lnTo>
                        <a:pt x="231114" y="0"/>
                      </a:lnTo>
                      <a:lnTo>
                        <a:pt x="231114" y="1516084"/>
                      </a:lnTo>
                      <a:lnTo>
                        <a:pt x="219662" y="1516084"/>
                      </a:lnTo>
                      <a:lnTo>
                        <a:pt x="0" y="1541486"/>
                      </a:lnTo>
                      <a:lnTo>
                        <a:pt x="0" y="1605060"/>
                      </a:lnTo>
                      <a:lnTo>
                        <a:pt x="502911" y="1605060"/>
                      </a:lnTo>
                      <a:lnTo>
                        <a:pt x="502911" y="1541486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2BF4B567-5CA2-7E3B-C009-39E713489043}"/>
                    </a:ext>
                  </a:extLst>
                </p:cNvPr>
                <p:cNvSpPr/>
                <p:nvPr/>
              </p:nvSpPr>
              <p:spPr>
                <a:xfrm>
                  <a:off x="5352908" y="4660902"/>
                  <a:ext cx="44371" cy="94297"/>
                </a:xfrm>
                <a:custGeom>
                  <a:avLst/>
                  <a:gdLst>
                    <a:gd name="connsiteX0" fmla="*/ 0 w 44371"/>
                    <a:gd name="connsiteY0" fmla="*/ 0 h 94297"/>
                    <a:gd name="connsiteX1" fmla="*/ 44371 w 44371"/>
                    <a:gd name="connsiteY1" fmla="*/ 0 h 94297"/>
                    <a:gd name="connsiteX2" fmla="*/ 44371 w 44371"/>
                    <a:gd name="connsiteY2" fmla="*/ 94298 h 94297"/>
                    <a:gd name="connsiteX3" fmla="*/ 0 w 44371"/>
                    <a:gd name="connsiteY3" fmla="*/ 94298 h 9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371" h="94297">
                      <a:moveTo>
                        <a:pt x="0" y="0"/>
                      </a:moveTo>
                      <a:lnTo>
                        <a:pt x="44371" y="0"/>
                      </a:lnTo>
                      <a:lnTo>
                        <a:pt x="44371" y="94298"/>
                      </a:lnTo>
                      <a:lnTo>
                        <a:pt x="0" y="94298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aphic 3">
                <a:extLst>
                  <a:ext uri="{FF2B5EF4-FFF2-40B4-BE49-F238E27FC236}">
                    <a16:creationId xmlns:a16="http://schemas.microsoft.com/office/drawing/2014/main" id="{7513C5C1-159E-B2DC-B142-33E5279114CC}"/>
                  </a:ext>
                </a:extLst>
              </p:cNvPr>
              <p:cNvGrpSpPr/>
              <p:nvPr/>
            </p:nvGrpSpPr>
            <p:grpSpPr>
              <a:xfrm>
                <a:off x="6497398" y="4099794"/>
                <a:ext cx="502910" cy="1605059"/>
                <a:chOff x="6497398" y="4099794"/>
                <a:chExt cx="502910" cy="1605059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2807D12-161A-2755-0D9A-D027DEA08C5D}"/>
                    </a:ext>
                  </a:extLst>
                </p:cNvPr>
                <p:cNvSpPr/>
                <p:nvPr/>
              </p:nvSpPr>
              <p:spPr>
                <a:xfrm>
                  <a:off x="6497398" y="4099794"/>
                  <a:ext cx="502910" cy="1605059"/>
                </a:xfrm>
                <a:custGeom>
                  <a:avLst/>
                  <a:gdLst>
                    <a:gd name="connsiteX0" fmla="*/ 289037 w 502910"/>
                    <a:gd name="connsiteY0" fmla="*/ 1516084 h 1605059"/>
                    <a:gd name="connsiteX1" fmla="*/ 275500 w 502910"/>
                    <a:gd name="connsiteY1" fmla="*/ 1516084 h 1605059"/>
                    <a:gd name="connsiteX2" fmla="*/ 275500 w 502910"/>
                    <a:gd name="connsiteY2" fmla="*/ 0 h 1605059"/>
                    <a:gd name="connsiteX3" fmla="*/ 231128 w 502910"/>
                    <a:gd name="connsiteY3" fmla="*/ 0 h 1605059"/>
                    <a:gd name="connsiteX4" fmla="*/ 231128 w 502910"/>
                    <a:gd name="connsiteY4" fmla="*/ 1516084 h 1605059"/>
                    <a:gd name="connsiteX5" fmla="*/ 219662 w 502910"/>
                    <a:gd name="connsiteY5" fmla="*/ 1516084 h 1605059"/>
                    <a:gd name="connsiteX6" fmla="*/ 0 w 502910"/>
                    <a:gd name="connsiteY6" fmla="*/ 1541486 h 1605059"/>
                    <a:gd name="connsiteX7" fmla="*/ 0 w 502910"/>
                    <a:gd name="connsiteY7" fmla="*/ 1605060 h 1605059"/>
                    <a:gd name="connsiteX8" fmla="*/ 502911 w 502910"/>
                    <a:gd name="connsiteY8" fmla="*/ 1605060 h 1605059"/>
                    <a:gd name="connsiteX9" fmla="*/ 502911 w 502910"/>
                    <a:gd name="connsiteY9" fmla="*/ 1541486 h 1605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2910" h="1605059">
                      <a:moveTo>
                        <a:pt x="289037" y="1516084"/>
                      </a:moveTo>
                      <a:lnTo>
                        <a:pt x="275500" y="1516084"/>
                      </a:lnTo>
                      <a:lnTo>
                        <a:pt x="275500" y="0"/>
                      </a:lnTo>
                      <a:lnTo>
                        <a:pt x="231128" y="0"/>
                      </a:lnTo>
                      <a:lnTo>
                        <a:pt x="231128" y="1516084"/>
                      </a:lnTo>
                      <a:lnTo>
                        <a:pt x="219662" y="1516084"/>
                      </a:lnTo>
                      <a:lnTo>
                        <a:pt x="0" y="1541486"/>
                      </a:lnTo>
                      <a:lnTo>
                        <a:pt x="0" y="1605060"/>
                      </a:lnTo>
                      <a:lnTo>
                        <a:pt x="502911" y="1605060"/>
                      </a:lnTo>
                      <a:lnTo>
                        <a:pt x="502911" y="1541486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67FB8CF4-A6C7-459B-9E70-B51B0ABD66AF}"/>
                    </a:ext>
                  </a:extLst>
                </p:cNvPr>
                <p:cNvSpPr/>
                <p:nvPr/>
              </p:nvSpPr>
              <p:spPr>
                <a:xfrm>
                  <a:off x="6497398" y="4099794"/>
                  <a:ext cx="502910" cy="1605059"/>
                </a:xfrm>
                <a:custGeom>
                  <a:avLst/>
                  <a:gdLst>
                    <a:gd name="connsiteX0" fmla="*/ 289037 w 502910"/>
                    <a:gd name="connsiteY0" fmla="*/ 1516084 h 1605059"/>
                    <a:gd name="connsiteX1" fmla="*/ 275500 w 502910"/>
                    <a:gd name="connsiteY1" fmla="*/ 1516084 h 1605059"/>
                    <a:gd name="connsiteX2" fmla="*/ 275500 w 502910"/>
                    <a:gd name="connsiteY2" fmla="*/ 0 h 1605059"/>
                    <a:gd name="connsiteX3" fmla="*/ 231128 w 502910"/>
                    <a:gd name="connsiteY3" fmla="*/ 0 h 1605059"/>
                    <a:gd name="connsiteX4" fmla="*/ 231128 w 502910"/>
                    <a:gd name="connsiteY4" fmla="*/ 1516084 h 1605059"/>
                    <a:gd name="connsiteX5" fmla="*/ 219662 w 502910"/>
                    <a:gd name="connsiteY5" fmla="*/ 1516084 h 1605059"/>
                    <a:gd name="connsiteX6" fmla="*/ 0 w 502910"/>
                    <a:gd name="connsiteY6" fmla="*/ 1541486 h 1605059"/>
                    <a:gd name="connsiteX7" fmla="*/ 0 w 502910"/>
                    <a:gd name="connsiteY7" fmla="*/ 1605060 h 1605059"/>
                    <a:gd name="connsiteX8" fmla="*/ 502911 w 502910"/>
                    <a:gd name="connsiteY8" fmla="*/ 1605060 h 1605059"/>
                    <a:gd name="connsiteX9" fmla="*/ 502911 w 502910"/>
                    <a:gd name="connsiteY9" fmla="*/ 1541486 h 1605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02910" h="1605059">
                      <a:moveTo>
                        <a:pt x="289037" y="1516084"/>
                      </a:moveTo>
                      <a:lnTo>
                        <a:pt x="275500" y="1516084"/>
                      </a:lnTo>
                      <a:lnTo>
                        <a:pt x="275500" y="0"/>
                      </a:lnTo>
                      <a:lnTo>
                        <a:pt x="231128" y="0"/>
                      </a:lnTo>
                      <a:lnTo>
                        <a:pt x="231128" y="1516084"/>
                      </a:lnTo>
                      <a:lnTo>
                        <a:pt x="219662" y="1516084"/>
                      </a:lnTo>
                      <a:lnTo>
                        <a:pt x="0" y="1541486"/>
                      </a:lnTo>
                      <a:lnTo>
                        <a:pt x="0" y="1605060"/>
                      </a:lnTo>
                      <a:lnTo>
                        <a:pt x="502911" y="1605060"/>
                      </a:lnTo>
                      <a:lnTo>
                        <a:pt x="502911" y="1541486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A7532A8-13DC-1A51-E9BE-21ABB32F22C9}"/>
                    </a:ext>
                  </a:extLst>
                </p:cNvPr>
                <p:cNvSpPr/>
                <p:nvPr/>
              </p:nvSpPr>
              <p:spPr>
                <a:xfrm>
                  <a:off x="6728527" y="4660902"/>
                  <a:ext cx="44371" cy="94297"/>
                </a:xfrm>
                <a:custGeom>
                  <a:avLst/>
                  <a:gdLst>
                    <a:gd name="connsiteX0" fmla="*/ 0 w 44371"/>
                    <a:gd name="connsiteY0" fmla="*/ 0 h 94297"/>
                    <a:gd name="connsiteX1" fmla="*/ 44371 w 44371"/>
                    <a:gd name="connsiteY1" fmla="*/ 0 h 94297"/>
                    <a:gd name="connsiteX2" fmla="*/ 44371 w 44371"/>
                    <a:gd name="connsiteY2" fmla="*/ 94298 h 94297"/>
                    <a:gd name="connsiteX3" fmla="*/ 0 w 44371"/>
                    <a:gd name="connsiteY3" fmla="*/ 94298 h 9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371" h="94297">
                      <a:moveTo>
                        <a:pt x="0" y="0"/>
                      </a:moveTo>
                      <a:lnTo>
                        <a:pt x="44371" y="0"/>
                      </a:lnTo>
                      <a:lnTo>
                        <a:pt x="44371" y="94298"/>
                      </a:lnTo>
                      <a:lnTo>
                        <a:pt x="0" y="94298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" name="Graphic 3">
                <a:extLst>
                  <a:ext uri="{FF2B5EF4-FFF2-40B4-BE49-F238E27FC236}">
                    <a16:creationId xmlns:a16="http://schemas.microsoft.com/office/drawing/2014/main" id="{CC542E47-19DA-DAEC-CCF8-10F0EDFE3EB7}"/>
                  </a:ext>
                </a:extLst>
              </p:cNvPr>
              <p:cNvGrpSpPr/>
              <p:nvPr/>
            </p:nvGrpSpPr>
            <p:grpSpPr>
              <a:xfrm>
                <a:off x="4825966" y="1544750"/>
                <a:ext cx="2496065" cy="3164212"/>
                <a:chOff x="4825966" y="1544750"/>
                <a:chExt cx="2496065" cy="3164212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F0CF436A-D160-5B18-1DAD-FC6A2FB156F5}"/>
                    </a:ext>
                  </a:extLst>
                </p:cNvPr>
                <p:cNvSpPr/>
                <p:nvPr/>
              </p:nvSpPr>
              <p:spPr>
                <a:xfrm>
                  <a:off x="4825966" y="1544750"/>
                  <a:ext cx="2496065" cy="3164212"/>
                </a:xfrm>
                <a:custGeom>
                  <a:avLst/>
                  <a:gdLst>
                    <a:gd name="connsiteX0" fmla="*/ 0 w 2496065"/>
                    <a:gd name="connsiteY0" fmla="*/ 0 h 3164212"/>
                    <a:gd name="connsiteX1" fmla="*/ 2496065 w 2496065"/>
                    <a:gd name="connsiteY1" fmla="*/ 0 h 3164212"/>
                    <a:gd name="connsiteX2" fmla="*/ 2496065 w 2496065"/>
                    <a:gd name="connsiteY2" fmla="*/ 3164213 h 3164212"/>
                    <a:gd name="connsiteX3" fmla="*/ 0 w 2496065"/>
                    <a:gd name="connsiteY3" fmla="*/ 3164213 h 3164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96065" h="3164212">
                      <a:moveTo>
                        <a:pt x="0" y="0"/>
                      </a:moveTo>
                      <a:lnTo>
                        <a:pt x="2496065" y="0"/>
                      </a:lnTo>
                      <a:lnTo>
                        <a:pt x="2496065" y="3164213"/>
                      </a:lnTo>
                      <a:lnTo>
                        <a:pt x="0" y="316421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4F6B82B-D1FA-C9B0-EA1A-C97B45199681}"/>
                    </a:ext>
                  </a:extLst>
                </p:cNvPr>
                <p:cNvSpPr/>
                <p:nvPr/>
              </p:nvSpPr>
              <p:spPr>
                <a:xfrm>
                  <a:off x="4825966" y="1544750"/>
                  <a:ext cx="2496065" cy="3164212"/>
                </a:xfrm>
                <a:custGeom>
                  <a:avLst/>
                  <a:gdLst>
                    <a:gd name="connsiteX0" fmla="*/ 0 w 2496065"/>
                    <a:gd name="connsiteY0" fmla="*/ 0 h 3164212"/>
                    <a:gd name="connsiteX1" fmla="*/ 2496065 w 2496065"/>
                    <a:gd name="connsiteY1" fmla="*/ 0 h 3164212"/>
                    <a:gd name="connsiteX2" fmla="*/ 2496065 w 2496065"/>
                    <a:gd name="connsiteY2" fmla="*/ 3164213 h 3164212"/>
                    <a:gd name="connsiteX3" fmla="*/ 0 w 2496065"/>
                    <a:gd name="connsiteY3" fmla="*/ 3164213 h 3164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96065" h="3164212">
                      <a:moveTo>
                        <a:pt x="0" y="0"/>
                      </a:moveTo>
                      <a:lnTo>
                        <a:pt x="2496065" y="0"/>
                      </a:lnTo>
                      <a:lnTo>
                        <a:pt x="2496065" y="3164213"/>
                      </a:lnTo>
                      <a:lnTo>
                        <a:pt x="0" y="3164213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E4032542-DF39-AA2C-34EC-2F62A7EB7E2D}"/>
                    </a:ext>
                  </a:extLst>
                </p:cNvPr>
                <p:cNvSpPr/>
                <p:nvPr/>
              </p:nvSpPr>
              <p:spPr>
                <a:xfrm>
                  <a:off x="4870338" y="1601013"/>
                  <a:ext cx="2407322" cy="3051713"/>
                </a:xfrm>
                <a:custGeom>
                  <a:avLst/>
                  <a:gdLst>
                    <a:gd name="connsiteX0" fmla="*/ 0 w 2407322"/>
                    <a:gd name="connsiteY0" fmla="*/ 0 h 3051713"/>
                    <a:gd name="connsiteX1" fmla="*/ 2407323 w 2407322"/>
                    <a:gd name="connsiteY1" fmla="*/ 0 h 3051713"/>
                    <a:gd name="connsiteX2" fmla="*/ 2407323 w 2407322"/>
                    <a:gd name="connsiteY2" fmla="*/ 3051714 h 3051713"/>
                    <a:gd name="connsiteX3" fmla="*/ 0 w 2407322"/>
                    <a:gd name="connsiteY3" fmla="*/ 3051714 h 3051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07322" h="3051713">
                      <a:moveTo>
                        <a:pt x="0" y="0"/>
                      </a:moveTo>
                      <a:lnTo>
                        <a:pt x="2407323" y="0"/>
                      </a:lnTo>
                      <a:lnTo>
                        <a:pt x="2407323" y="3051714"/>
                      </a:lnTo>
                      <a:lnTo>
                        <a:pt x="0" y="3051714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" name="Graphic 3">
              <a:extLst>
                <a:ext uri="{FF2B5EF4-FFF2-40B4-BE49-F238E27FC236}">
                  <a16:creationId xmlns:a16="http://schemas.microsoft.com/office/drawing/2014/main" id="{72A1BEE0-337F-F024-6542-461B65E1B2A7}"/>
                </a:ext>
              </a:extLst>
            </p:cNvPr>
            <p:cNvGrpSpPr/>
            <p:nvPr/>
          </p:nvGrpSpPr>
          <p:grpSpPr>
            <a:xfrm>
              <a:off x="4908688" y="1849876"/>
              <a:ext cx="2312243" cy="2331404"/>
              <a:chOff x="4908688" y="1849876"/>
              <a:chExt cx="2312243" cy="2331404"/>
            </a:xfrm>
          </p:grpSpPr>
          <p:grpSp>
            <p:nvGrpSpPr>
              <p:cNvPr id="60" name="Graphic 3">
                <a:extLst>
                  <a:ext uri="{FF2B5EF4-FFF2-40B4-BE49-F238E27FC236}">
                    <a16:creationId xmlns:a16="http://schemas.microsoft.com/office/drawing/2014/main" id="{0B246A31-FB85-6D63-745D-7F5B0C97D62A}"/>
                  </a:ext>
                </a:extLst>
              </p:cNvPr>
              <p:cNvGrpSpPr/>
              <p:nvPr/>
            </p:nvGrpSpPr>
            <p:grpSpPr>
              <a:xfrm>
                <a:off x="4908688" y="1849876"/>
                <a:ext cx="2312243" cy="2331404"/>
                <a:chOff x="4908688" y="1849876"/>
                <a:chExt cx="2312243" cy="2331404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F9EDE535-E7EE-600F-8BBE-468DE3A0A60A}"/>
                    </a:ext>
                  </a:extLst>
                </p:cNvPr>
                <p:cNvSpPr/>
                <p:nvPr/>
              </p:nvSpPr>
              <p:spPr>
                <a:xfrm>
                  <a:off x="4908688" y="1849876"/>
                  <a:ext cx="2312243" cy="2331404"/>
                </a:xfrm>
                <a:custGeom>
                  <a:avLst/>
                  <a:gdLst>
                    <a:gd name="connsiteX0" fmla="*/ 389644 w 2312243"/>
                    <a:gd name="connsiteY0" fmla="*/ 2095064 h 2331404"/>
                    <a:gd name="connsiteX1" fmla="*/ 469567 w 2312243"/>
                    <a:gd name="connsiteY1" fmla="*/ 1732934 h 2331404"/>
                    <a:gd name="connsiteX2" fmla="*/ 62284 w 2312243"/>
                    <a:gd name="connsiteY2" fmla="*/ 1588560 h 2331404"/>
                    <a:gd name="connsiteX3" fmla="*/ 388026 w 2312243"/>
                    <a:gd name="connsiteY3" fmla="*/ 1364660 h 2331404"/>
                    <a:gd name="connsiteX4" fmla="*/ 0 w 2312243"/>
                    <a:gd name="connsiteY4" fmla="*/ 1009210 h 2331404"/>
                    <a:gd name="connsiteX5" fmla="*/ 429996 w 2312243"/>
                    <a:gd name="connsiteY5" fmla="*/ 903171 h 2331404"/>
                    <a:gd name="connsiteX6" fmla="*/ 362980 w 2312243"/>
                    <a:gd name="connsiteY6" fmla="*/ 625971 h 2331404"/>
                    <a:gd name="connsiteX7" fmla="*/ 742612 w 2312243"/>
                    <a:gd name="connsiteY7" fmla="*/ 766491 h 2331404"/>
                    <a:gd name="connsiteX8" fmla="*/ 699598 w 2312243"/>
                    <a:gd name="connsiteY8" fmla="*/ 217179 h 2331404"/>
                    <a:gd name="connsiteX9" fmla="*/ 1067804 w 2312243"/>
                    <a:gd name="connsiteY9" fmla="*/ 613188 h 2331404"/>
                    <a:gd name="connsiteX10" fmla="*/ 1251654 w 2312243"/>
                    <a:gd name="connsiteY10" fmla="*/ 0 h 2331404"/>
                    <a:gd name="connsiteX11" fmla="*/ 1518306 w 2312243"/>
                    <a:gd name="connsiteY11" fmla="*/ 606810 h 2331404"/>
                    <a:gd name="connsiteX12" fmla="*/ 2031202 w 2312243"/>
                    <a:gd name="connsiteY12" fmla="*/ 261893 h 2331404"/>
                    <a:gd name="connsiteX13" fmla="*/ 1871507 w 2312243"/>
                    <a:gd name="connsiteY13" fmla="*/ 836758 h 2331404"/>
                    <a:gd name="connsiteX14" fmla="*/ 2312243 w 2312243"/>
                    <a:gd name="connsiteY14" fmla="*/ 1085855 h 2331404"/>
                    <a:gd name="connsiteX15" fmla="*/ 1893398 w 2312243"/>
                    <a:gd name="connsiteY15" fmla="*/ 1324499 h 2331404"/>
                    <a:gd name="connsiteX16" fmla="*/ 2218028 w 2312243"/>
                    <a:gd name="connsiteY16" fmla="*/ 1814024 h 2331404"/>
                    <a:gd name="connsiteX17" fmla="*/ 1688481 w 2312243"/>
                    <a:gd name="connsiteY17" fmla="*/ 1858737 h 2331404"/>
                    <a:gd name="connsiteX18" fmla="*/ 1688481 w 2312243"/>
                    <a:gd name="connsiteY18" fmla="*/ 2331405 h 2331404"/>
                    <a:gd name="connsiteX19" fmla="*/ 1334896 w 2312243"/>
                    <a:gd name="connsiteY19" fmla="*/ 1960936 h 2331404"/>
                    <a:gd name="connsiteX20" fmla="*/ 985961 w 2312243"/>
                    <a:gd name="connsiteY20" fmla="*/ 2293069 h 2331404"/>
                    <a:gd name="connsiteX21" fmla="*/ 938339 w 2312243"/>
                    <a:gd name="connsiteY21" fmla="*/ 1922613 h 2331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12243" h="2331404">
                      <a:moveTo>
                        <a:pt x="389644" y="2095064"/>
                      </a:moveTo>
                      <a:lnTo>
                        <a:pt x="469567" y="1732934"/>
                      </a:lnTo>
                      <a:lnTo>
                        <a:pt x="62284" y="1588560"/>
                      </a:lnTo>
                      <a:lnTo>
                        <a:pt x="388026" y="1364660"/>
                      </a:lnTo>
                      <a:lnTo>
                        <a:pt x="0" y="1009210"/>
                      </a:lnTo>
                      <a:lnTo>
                        <a:pt x="429996" y="903171"/>
                      </a:lnTo>
                      <a:lnTo>
                        <a:pt x="362980" y="625971"/>
                      </a:lnTo>
                      <a:lnTo>
                        <a:pt x="742612" y="766491"/>
                      </a:lnTo>
                      <a:lnTo>
                        <a:pt x="699598" y="217179"/>
                      </a:lnTo>
                      <a:lnTo>
                        <a:pt x="1067804" y="613188"/>
                      </a:lnTo>
                      <a:lnTo>
                        <a:pt x="1251654" y="0"/>
                      </a:lnTo>
                      <a:lnTo>
                        <a:pt x="1518306" y="606810"/>
                      </a:lnTo>
                      <a:lnTo>
                        <a:pt x="2031202" y="261893"/>
                      </a:lnTo>
                      <a:lnTo>
                        <a:pt x="1871507" y="836758"/>
                      </a:lnTo>
                      <a:lnTo>
                        <a:pt x="2312243" y="1085855"/>
                      </a:lnTo>
                      <a:lnTo>
                        <a:pt x="1893398" y="1324499"/>
                      </a:lnTo>
                      <a:lnTo>
                        <a:pt x="2218028" y="1814024"/>
                      </a:lnTo>
                      <a:lnTo>
                        <a:pt x="1688481" y="1858737"/>
                      </a:lnTo>
                      <a:lnTo>
                        <a:pt x="1688481" y="2331405"/>
                      </a:lnTo>
                      <a:lnTo>
                        <a:pt x="1334896" y="1960936"/>
                      </a:lnTo>
                      <a:lnTo>
                        <a:pt x="985961" y="2293069"/>
                      </a:lnTo>
                      <a:lnTo>
                        <a:pt x="938339" y="1922613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A449692D-5D06-9BB8-7B30-E87D6422F8B4}"/>
                    </a:ext>
                  </a:extLst>
                </p:cNvPr>
                <p:cNvSpPr/>
                <p:nvPr/>
              </p:nvSpPr>
              <p:spPr>
                <a:xfrm>
                  <a:off x="4908688" y="1849876"/>
                  <a:ext cx="2312243" cy="2331404"/>
                </a:xfrm>
                <a:custGeom>
                  <a:avLst/>
                  <a:gdLst>
                    <a:gd name="connsiteX0" fmla="*/ 389644 w 2312243"/>
                    <a:gd name="connsiteY0" fmla="*/ 2095064 h 2331404"/>
                    <a:gd name="connsiteX1" fmla="*/ 469567 w 2312243"/>
                    <a:gd name="connsiteY1" fmla="*/ 1732934 h 2331404"/>
                    <a:gd name="connsiteX2" fmla="*/ 62284 w 2312243"/>
                    <a:gd name="connsiteY2" fmla="*/ 1588560 h 2331404"/>
                    <a:gd name="connsiteX3" fmla="*/ 388026 w 2312243"/>
                    <a:gd name="connsiteY3" fmla="*/ 1364660 h 2331404"/>
                    <a:gd name="connsiteX4" fmla="*/ 0 w 2312243"/>
                    <a:gd name="connsiteY4" fmla="*/ 1009210 h 2331404"/>
                    <a:gd name="connsiteX5" fmla="*/ 429996 w 2312243"/>
                    <a:gd name="connsiteY5" fmla="*/ 903171 h 2331404"/>
                    <a:gd name="connsiteX6" fmla="*/ 362980 w 2312243"/>
                    <a:gd name="connsiteY6" fmla="*/ 625971 h 2331404"/>
                    <a:gd name="connsiteX7" fmla="*/ 742612 w 2312243"/>
                    <a:gd name="connsiteY7" fmla="*/ 766491 h 2331404"/>
                    <a:gd name="connsiteX8" fmla="*/ 699598 w 2312243"/>
                    <a:gd name="connsiteY8" fmla="*/ 217179 h 2331404"/>
                    <a:gd name="connsiteX9" fmla="*/ 1067804 w 2312243"/>
                    <a:gd name="connsiteY9" fmla="*/ 613188 h 2331404"/>
                    <a:gd name="connsiteX10" fmla="*/ 1251654 w 2312243"/>
                    <a:gd name="connsiteY10" fmla="*/ 0 h 2331404"/>
                    <a:gd name="connsiteX11" fmla="*/ 1518306 w 2312243"/>
                    <a:gd name="connsiteY11" fmla="*/ 606810 h 2331404"/>
                    <a:gd name="connsiteX12" fmla="*/ 2031202 w 2312243"/>
                    <a:gd name="connsiteY12" fmla="*/ 261893 h 2331404"/>
                    <a:gd name="connsiteX13" fmla="*/ 1871507 w 2312243"/>
                    <a:gd name="connsiteY13" fmla="*/ 836758 h 2331404"/>
                    <a:gd name="connsiteX14" fmla="*/ 2312243 w 2312243"/>
                    <a:gd name="connsiteY14" fmla="*/ 1085855 h 2331404"/>
                    <a:gd name="connsiteX15" fmla="*/ 1893398 w 2312243"/>
                    <a:gd name="connsiteY15" fmla="*/ 1324499 h 2331404"/>
                    <a:gd name="connsiteX16" fmla="*/ 2218028 w 2312243"/>
                    <a:gd name="connsiteY16" fmla="*/ 1814024 h 2331404"/>
                    <a:gd name="connsiteX17" fmla="*/ 1688481 w 2312243"/>
                    <a:gd name="connsiteY17" fmla="*/ 1858737 h 2331404"/>
                    <a:gd name="connsiteX18" fmla="*/ 1688481 w 2312243"/>
                    <a:gd name="connsiteY18" fmla="*/ 2331405 h 2331404"/>
                    <a:gd name="connsiteX19" fmla="*/ 1334896 w 2312243"/>
                    <a:gd name="connsiteY19" fmla="*/ 1960936 h 2331404"/>
                    <a:gd name="connsiteX20" fmla="*/ 985961 w 2312243"/>
                    <a:gd name="connsiteY20" fmla="*/ 2293069 h 2331404"/>
                    <a:gd name="connsiteX21" fmla="*/ 938339 w 2312243"/>
                    <a:gd name="connsiteY21" fmla="*/ 1922613 h 2331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12243" h="2331404">
                      <a:moveTo>
                        <a:pt x="389644" y="2095064"/>
                      </a:moveTo>
                      <a:lnTo>
                        <a:pt x="469567" y="1732934"/>
                      </a:lnTo>
                      <a:lnTo>
                        <a:pt x="62284" y="1588560"/>
                      </a:lnTo>
                      <a:lnTo>
                        <a:pt x="388026" y="1364660"/>
                      </a:lnTo>
                      <a:lnTo>
                        <a:pt x="0" y="1009210"/>
                      </a:lnTo>
                      <a:lnTo>
                        <a:pt x="429996" y="903171"/>
                      </a:lnTo>
                      <a:lnTo>
                        <a:pt x="362980" y="625971"/>
                      </a:lnTo>
                      <a:lnTo>
                        <a:pt x="742612" y="766491"/>
                      </a:lnTo>
                      <a:lnTo>
                        <a:pt x="699598" y="217179"/>
                      </a:lnTo>
                      <a:lnTo>
                        <a:pt x="1067804" y="613188"/>
                      </a:lnTo>
                      <a:lnTo>
                        <a:pt x="1251654" y="0"/>
                      </a:lnTo>
                      <a:lnTo>
                        <a:pt x="1518306" y="606810"/>
                      </a:lnTo>
                      <a:lnTo>
                        <a:pt x="2031202" y="261893"/>
                      </a:lnTo>
                      <a:lnTo>
                        <a:pt x="1871507" y="836758"/>
                      </a:lnTo>
                      <a:lnTo>
                        <a:pt x="2312243" y="1085855"/>
                      </a:lnTo>
                      <a:lnTo>
                        <a:pt x="1893398" y="1324499"/>
                      </a:lnTo>
                      <a:lnTo>
                        <a:pt x="2218028" y="1814024"/>
                      </a:lnTo>
                      <a:lnTo>
                        <a:pt x="1688481" y="1858737"/>
                      </a:lnTo>
                      <a:lnTo>
                        <a:pt x="1688481" y="2331405"/>
                      </a:lnTo>
                      <a:lnTo>
                        <a:pt x="1334896" y="1960936"/>
                      </a:lnTo>
                      <a:lnTo>
                        <a:pt x="985961" y="2293069"/>
                      </a:lnTo>
                      <a:lnTo>
                        <a:pt x="938339" y="1922613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aphic 3">
                <a:extLst>
                  <a:ext uri="{FF2B5EF4-FFF2-40B4-BE49-F238E27FC236}">
                    <a16:creationId xmlns:a16="http://schemas.microsoft.com/office/drawing/2014/main" id="{24CF00D6-3AF3-204D-710F-2A9C07708ABC}"/>
                  </a:ext>
                </a:extLst>
              </p:cNvPr>
              <p:cNvGrpSpPr/>
              <p:nvPr/>
            </p:nvGrpSpPr>
            <p:grpSpPr>
              <a:xfrm>
                <a:off x="5329529" y="2743954"/>
                <a:ext cx="1467911" cy="853437"/>
                <a:chOff x="5329529" y="2743954"/>
                <a:chExt cx="1467911" cy="853437"/>
              </a:xfrm>
            </p:grpSpPr>
            <p:grpSp>
              <p:nvGrpSpPr>
                <p:cNvPr id="64" name="Graphic 3">
                  <a:extLst>
                    <a:ext uri="{FF2B5EF4-FFF2-40B4-BE49-F238E27FC236}">
                      <a16:creationId xmlns:a16="http://schemas.microsoft.com/office/drawing/2014/main" id="{B71AC48F-0089-0F97-E6FC-9141456ADCD0}"/>
                    </a:ext>
                  </a:extLst>
                </p:cNvPr>
                <p:cNvGrpSpPr/>
                <p:nvPr/>
              </p:nvGrpSpPr>
              <p:grpSpPr>
                <a:xfrm>
                  <a:off x="5329529" y="2743954"/>
                  <a:ext cx="1467911" cy="853437"/>
                  <a:chOff x="5329529" y="2743954"/>
                  <a:chExt cx="1467911" cy="853437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D398A4DD-CA52-6868-9D79-B121765E3157}"/>
                      </a:ext>
                    </a:extLst>
                  </p:cNvPr>
                  <p:cNvSpPr/>
                  <p:nvPr/>
                </p:nvSpPr>
                <p:spPr>
                  <a:xfrm>
                    <a:off x="5396545" y="2745929"/>
                    <a:ext cx="1400895" cy="851461"/>
                  </a:xfrm>
                  <a:custGeom>
                    <a:avLst/>
                    <a:gdLst>
                      <a:gd name="connsiteX0" fmla="*/ 1294303 w 1400895"/>
                      <a:gd name="connsiteY0" fmla="*/ 0 h 851461"/>
                      <a:gd name="connsiteX1" fmla="*/ 168892 w 1400895"/>
                      <a:gd name="connsiteY1" fmla="*/ 0 h 851461"/>
                      <a:gd name="connsiteX2" fmla="*/ 62812 w 1400895"/>
                      <a:gd name="connsiteY2" fmla="*/ 96231 h 851461"/>
                      <a:gd name="connsiteX3" fmla="*/ 514 w 1400895"/>
                      <a:gd name="connsiteY3" fmla="*/ 734533 h 851461"/>
                      <a:gd name="connsiteX4" fmla="*/ 106594 w 1400895"/>
                      <a:gd name="connsiteY4" fmla="*/ 851462 h 851461"/>
                      <a:gd name="connsiteX5" fmla="*/ 1232005 w 1400895"/>
                      <a:gd name="connsiteY5" fmla="*/ 851462 h 851461"/>
                      <a:gd name="connsiteX6" fmla="*/ 1338085 w 1400895"/>
                      <a:gd name="connsiteY6" fmla="*/ 755230 h 851461"/>
                      <a:gd name="connsiteX7" fmla="*/ 1400383 w 1400895"/>
                      <a:gd name="connsiteY7" fmla="*/ 116929 h 851461"/>
                      <a:gd name="connsiteX8" fmla="*/ 1294303 w 1400895"/>
                      <a:gd name="connsiteY8" fmla="*/ 0 h 851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00895" h="851461">
                        <a:moveTo>
                          <a:pt x="1294303" y="0"/>
                        </a:moveTo>
                        <a:lnTo>
                          <a:pt x="168892" y="0"/>
                        </a:lnTo>
                        <a:cubicBezTo>
                          <a:pt x="114042" y="0"/>
                          <a:pt x="68148" y="41628"/>
                          <a:pt x="62812" y="96231"/>
                        </a:cubicBezTo>
                        <a:lnTo>
                          <a:pt x="514" y="734533"/>
                        </a:lnTo>
                        <a:cubicBezTo>
                          <a:pt x="-5603" y="797188"/>
                          <a:pt x="43637" y="851462"/>
                          <a:pt x="106594" y="851462"/>
                        </a:cubicBezTo>
                        <a:lnTo>
                          <a:pt x="1232005" y="851462"/>
                        </a:lnTo>
                        <a:cubicBezTo>
                          <a:pt x="1286855" y="851462"/>
                          <a:pt x="1332749" y="809820"/>
                          <a:pt x="1338085" y="755230"/>
                        </a:cubicBezTo>
                        <a:lnTo>
                          <a:pt x="1400383" y="116929"/>
                        </a:lnTo>
                        <a:cubicBezTo>
                          <a:pt x="1406487" y="54274"/>
                          <a:pt x="1357260" y="0"/>
                          <a:pt x="129430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75E31A68-99E5-2482-787E-405424F55D8B}"/>
                      </a:ext>
                    </a:extLst>
                  </p:cNvPr>
                  <p:cNvSpPr/>
                  <p:nvPr/>
                </p:nvSpPr>
                <p:spPr>
                  <a:xfrm>
                    <a:off x="5329529" y="2743954"/>
                    <a:ext cx="1400897" cy="851461"/>
                  </a:xfrm>
                  <a:custGeom>
                    <a:avLst/>
                    <a:gdLst>
                      <a:gd name="connsiteX0" fmla="*/ 1294303 w 1400897"/>
                      <a:gd name="connsiteY0" fmla="*/ 0 h 851461"/>
                      <a:gd name="connsiteX1" fmla="*/ 168892 w 1400897"/>
                      <a:gd name="connsiteY1" fmla="*/ 0 h 851461"/>
                      <a:gd name="connsiteX2" fmla="*/ 62812 w 1400897"/>
                      <a:gd name="connsiteY2" fmla="*/ 96232 h 851461"/>
                      <a:gd name="connsiteX3" fmla="*/ 514 w 1400897"/>
                      <a:gd name="connsiteY3" fmla="*/ 734533 h 851461"/>
                      <a:gd name="connsiteX4" fmla="*/ 106594 w 1400897"/>
                      <a:gd name="connsiteY4" fmla="*/ 851462 h 851461"/>
                      <a:gd name="connsiteX5" fmla="*/ 1232005 w 1400897"/>
                      <a:gd name="connsiteY5" fmla="*/ 851462 h 851461"/>
                      <a:gd name="connsiteX6" fmla="*/ 1338085 w 1400897"/>
                      <a:gd name="connsiteY6" fmla="*/ 755231 h 851461"/>
                      <a:gd name="connsiteX7" fmla="*/ 1400383 w 1400897"/>
                      <a:gd name="connsiteY7" fmla="*/ 116929 h 851461"/>
                      <a:gd name="connsiteX8" fmla="*/ 1294303 w 1400897"/>
                      <a:gd name="connsiteY8" fmla="*/ 0 h 851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00897" h="851461">
                        <a:moveTo>
                          <a:pt x="1294303" y="0"/>
                        </a:moveTo>
                        <a:lnTo>
                          <a:pt x="168892" y="0"/>
                        </a:lnTo>
                        <a:cubicBezTo>
                          <a:pt x="114041" y="0"/>
                          <a:pt x="68148" y="41628"/>
                          <a:pt x="62812" y="96232"/>
                        </a:cubicBezTo>
                        <a:lnTo>
                          <a:pt x="514" y="734533"/>
                        </a:lnTo>
                        <a:cubicBezTo>
                          <a:pt x="-5603" y="797188"/>
                          <a:pt x="43637" y="851462"/>
                          <a:pt x="106594" y="851462"/>
                        </a:cubicBezTo>
                        <a:lnTo>
                          <a:pt x="1232005" y="851462"/>
                        </a:lnTo>
                        <a:cubicBezTo>
                          <a:pt x="1286856" y="851462"/>
                          <a:pt x="1332749" y="809834"/>
                          <a:pt x="1338085" y="755231"/>
                        </a:cubicBezTo>
                        <a:lnTo>
                          <a:pt x="1400383" y="116929"/>
                        </a:lnTo>
                        <a:cubicBezTo>
                          <a:pt x="1406500" y="54274"/>
                          <a:pt x="1357260" y="0"/>
                          <a:pt x="1294303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7FAE365C-2143-7CC7-3405-41D1CF1EA011}"/>
                      </a:ext>
                    </a:extLst>
                  </p:cNvPr>
                  <p:cNvSpPr/>
                  <p:nvPr/>
                </p:nvSpPr>
                <p:spPr>
                  <a:xfrm>
                    <a:off x="5329529" y="2743954"/>
                    <a:ext cx="1400897" cy="851461"/>
                  </a:xfrm>
                  <a:custGeom>
                    <a:avLst/>
                    <a:gdLst>
                      <a:gd name="connsiteX0" fmla="*/ 1294303 w 1400897"/>
                      <a:gd name="connsiteY0" fmla="*/ 0 h 851461"/>
                      <a:gd name="connsiteX1" fmla="*/ 168892 w 1400897"/>
                      <a:gd name="connsiteY1" fmla="*/ 0 h 851461"/>
                      <a:gd name="connsiteX2" fmla="*/ 62812 w 1400897"/>
                      <a:gd name="connsiteY2" fmla="*/ 96232 h 851461"/>
                      <a:gd name="connsiteX3" fmla="*/ 514 w 1400897"/>
                      <a:gd name="connsiteY3" fmla="*/ 734533 h 851461"/>
                      <a:gd name="connsiteX4" fmla="*/ 106594 w 1400897"/>
                      <a:gd name="connsiteY4" fmla="*/ 851462 h 851461"/>
                      <a:gd name="connsiteX5" fmla="*/ 1232005 w 1400897"/>
                      <a:gd name="connsiteY5" fmla="*/ 851462 h 851461"/>
                      <a:gd name="connsiteX6" fmla="*/ 1338085 w 1400897"/>
                      <a:gd name="connsiteY6" fmla="*/ 755231 h 851461"/>
                      <a:gd name="connsiteX7" fmla="*/ 1400383 w 1400897"/>
                      <a:gd name="connsiteY7" fmla="*/ 116929 h 851461"/>
                      <a:gd name="connsiteX8" fmla="*/ 1294303 w 1400897"/>
                      <a:gd name="connsiteY8" fmla="*/ 0 h 8514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00897" h="851461">
                        <a:moveTo>
                          <a:pt x="1294303" y="0"/>
                        </a:moveTo>
                        <a:lnTo>
                          <a:pt x="168892" y="0"/>
                        </a:lnTo>
                        <a:cubicBezTo>
                          <a:pt x="114041" y="0"/>
                          <a:pt x="68148" y="41628"/>
                          <a:pt x="62812" y="96232"/>
                        </a:cubicBezTo>
                        <a:lnTo>
                          <a:pt x="514" y="734533"/>
                        </a:lnTo>
                        <a:cubicBezTo>
                          <a:pt x="-5603" y="797188"/>
                          <a:pt x="43637" y="851462"/>
                          <a:pt x="106594" y="851462"/>
                        </a:cubicBezTo>
                        <a:lnTo>
                          <a:pt x="1232005" y="851462"/>
                        </a:lnTo>
                        <a:cubicBezTo>
                          <a:pt x="1286856" y="851462"/>
                          <a:pt x="1332749" y="809834"/>
                          <a:pt x="1338085" y="755231"/>
                        </a:cubicBezTo>
                        <a:lnTo>
                          <a:pt x="1400383" y="116929"/>
                        </a:lnTo>
                        <a:cubicBezTo>
                          <a:pt x="1406500" y="54274"/>
                          <a:pt x="1357260" y="0"/>
                          <a:pt x="129430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0A8A4905-09B2-AC15-4455-D48F6BC873E5}"/>
                    </a:ext>
                  </a:extLst>
                </p:cNvPr>
                <p:cNvSpPr/>
                <p:nvPr/>
              </p:nvSpPr>
              <p:spPr>
                <a:xfrm>
                  <a:off x="5603568" y="2743954"/>
                  <a:ext cx="828021" cy="851461"/>
                </a:xfrm>
                <a:custGeom>
                  <a:avLst/>
                  <a:gdLst>
                    <a:gd name="connsiteX0" fmla="*/ 828021 w 828021"/>
                    <a:gd name="connsiteY0" fmla="*/ 0 h 851461"/>
                    <a:gd name="connsiteX1" fmla="*/ 83092 w 828021"/>
                    <a:gd name="connsiteY1" fmla="*/ 0 h 851461"/>
                    <a:gd name="connsiteX2" fmla="*/ 0 w 828021"/>
                    <a:gd name="connsiteY2" fmla="*/ 851462 h 851461"/>
                    <a:gd name="connsiteX3" fmla="*/ 744930 w 828021"/>
                    <a:gd name="connsiteY3" fmla="*/ 851462 h 851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28021" h="851461">
                      <a:moveTo>
                        <a:pt x="828021" y="0"/>
                      </a:moveTo>
                      <a:lnTo>
                        <a:pt x="83092" y="0"/>
                      </a:lnTo>
                      <a:lnTo>
                        <a:pt x="0" y="851462"/>
                      </a:lnTo>
                      <a:lnTo>
                        <a:pt x="744930" y="851462"/>
                      </a:ln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9" name="Graphic 3">
                  <a:extLst>
                    <a:ext uri="{FF2B5EF4-FFF2-40B4-BE49-F238E27FC236}">
                      <a16:creationId xmlns:a16="http://schemas.microsoft.com/office/drawing/2014/main" id="{8861DBA0-3012-5E5D-6ABB-13179807EB84}"/>
                    </a:ext>
                  </a:extLst>
                </p:cNvPr>
                <p:cNvGrpSpPr/>
                <p:nvPr/>
              </p:nvGrpSpPr>
              <p:grpSpPr>
                <a:xfrm>
                  <a:off x="5404603" y="3432346"/>
                  <a:ext cx="155553" cy="87178"/>
                  <a:chOff x="5404603" y="3432346"/>
                  <a:chExt cx="155553" cy="87178"/>
                </a:xfrm>
              </p:grpSpPr>
              <p:grpSp>
                <p:nvGrpSpPr>
                  <p:cNvPr id="70" name="Graphic 3">
                    <a:extLst>
                      <a:ext uri="{FF2B5EF4-FFF2-40B4-BE49-F238E27FC236}">
                        <a16:creationId xmlns:a16="http://schemas.microsoft.com/office/drawing/2014/main" id="{6CD7EA6C-DB23-B19B-2906-13E852BA6E39}"/>
                      </a:ext>
                    </a:extLst>
                  </p:cNvPr>
                  <p:cNvGrpSpPr/>
                  <p:nvPr/>
                </p:nvGrpSpPr>
                <p:grpSpPr>
                  <a:xfrm>
                    <a:off x="5404603" y="3432346"/>
                    <a:ext cx="71323" cy="87178"/>
                    <a:chOff x="5404603" y="3432346"/>
                    <a:chExt cx="71323" cy="87178"/>
                  </a:xfrm>
                </p:grpSpPr>
                <p:sp>
                  <p:nvSpPr>
                    <p:cNvPr id="71" name="Freeform: Shape 70">
                      <a:extLst>
                        <a:ext uri="{FF2B5EF4-FFF2-40B4-BE49-F238E27FC236}">
                          <a16:creationId xmlns:a16="http://schemas.microsoft.com/office/drawing/2014/main" id="{590A1728-E93E-CD9E-E3F8-37ABE76DAF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2051" y="3432346"/>
                      <a:ext cx="63875" cy="87178"/>
                    </a:xfrm>
                    <a:custGeom>
                      <a:avLst/>
                      <a:gdLst>
                        <a:gd name="connsiteX0" fmla="*/ 63876 w 63875"/>
                        <a:gd name="connsiteY0" fmla="*/ 43589 h 87178"/>
                        <a:gd name="connsiteX1" fmla="*/ 31931 w 63875"/>
                        <a:gd name="connsiteY1" fmla="*/ 87179 h 87178"/>
                        <a:gd name="connsiteX2" fmla="*/ 0 w 63875"/>
                        <a:gd name="connsiteY2" fmla="*/ 43589 h 87178"/>
                        <a:gd name="connsiteX3" fmla="*/ 31931 w 63875"/>
                        <a:gd name="connsiteY3" fmla="*/ 0 h 87178"/>
                        <a:gd name="connsiteX4" fmla="*/ 63876 w 63875"/>
                        <a:gd name="connsiteY4" fmla="*/ 43589 h 87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875" h="87178">
                          <a:moveTo>
                            <a:pt x="63876" y="43589"/>
                          </a:moveTo>
                          <a:cubicBezTo>
                            <a:pt x="63876" y="67661"/>
                            <a:pt x="49570" y="87179"/>
                            <a:pt x="31931" y="87179"/>
                          </a:cubicBezTo>
                          <a:cubicBezTo>
                            <a:pt x="14292" y="87179"/>
                            <a:pt x="0" y="67661"/>
                            <a:pt x="0" y="43589"/>
                          </a:cubicBezTo>
                          <a:cubicBezTo>
                            <a:pt x="0" y="19518"/>
                            <a:pt x="14292" y="0"/>
                            <a:pt x="31931" y="0"/>
                          </a:cubicBezTo>
                          <a:cubicBezTo>
                            <a:pt x="49583" y="0"/>
                            <a:pt x="63876" y="19518"/>
                            <a:pt x="63876" y="43589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FAB55493-7EEA-590F-55BD-51A99082B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603" y="3432346"/>
                      <a:ext cx="63875" cy="87178"/>
                    </a:xfrm>
                    <a:custGeom>
                      <a:avLst/>
                      <a:gdLst>
                        <a:gd name="connsiteX0" fmla="*/ 63875 w 63875"/>
                        <a:gd name="connsiteY0" fmla="*/ 43589 h 87178"/>
                        <a:gd name="connsiteX1" fmla="*/ 31931 w 63875"/>
                        <a:gd name="connsiteY1" fmla="*/ 87179 h 87178"/>
                        <a:gd name="connsiteX2" fmla="*/ 0 w 63875"/>
                        <a:gd name="connsiteY2" fmla="*/ 43589 h 87178"/>
                        <a:gd name="connsiteX3" fmla="*/ 31931 w 63875"/>
                        <a:gd name="connsiteY3" fmla="*/ 0 h 87178"/>
                        <a:gd name="connsiteX4" fmla="*/ 63875 w 63875"/>
                        <a:gd name="connsiteY4" fmla="*/ 43589 h 87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875" h="87178">
                          <a:moveTo>
                            <a:pt x="63875" y="43589"/>
                          </a:moveTo>
                          <a:cubicBezTo>
                            <a:pt x="63875" y="67661"/>
                            <a:pt x="49583" y="87179"/>
                            <a:pt x="31931" y="87179"/>
                          </a:cubicBezTo>
                          <a:cubicBezTo>
                            <a:pt x="14292" y="87179"/>
                            <a:pt x="0" y="67661"/>
                            <a:pt x="0" y="43589"/>
                          </a:cubicBezTo>
                          <a:cubicBezTo>
                            <a:pt x="0" y="19518"/>
                            <a:pt x="14306" y="0"/>
                            <a:pt x="31931" y="0"/>
                          </a:cubicBezTo>
                          <a:cubicBezTo>
                            <a:pt x="49570" y="0"/>
                            <a:pt x="63875" y="19518"/>
                            <a:pt x="63875" y="43589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C926FD43-3AD9-67D3-34E7-46B9E8B60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603" y="3432346"/>
                      <a:ext cx="63875" cy="87178"/>
                    </a:xfrm>
                    <a:custGeom>
                      <a:avLst/>
                      <a:gdLst>
                        <a:gd name="connsiteX0" fmla="*/ 63875 w 63875"/>
                        <a:gd name="connsiteY0" fmla="*/ 43589 h 87178"/>
                        <a:gd name="connsiteX1" fmla="*/ 31931 w 63875"/>
                        <a:gd name="connsiteY1" fmla="*/ 87179 h 87178"/>
                        <a:gd name="connsiteX2" fmla="*/ 0 w 63875"/>
                        <a:gd name="connsiteY2" fmla="*/ 43589 h 87178"/>
                        <a:gd name="connsiteX3" fmla="*/ 31931 w 63875"/>
                        <a:gd name="connsiteY3" fmla="*/ 0 h 87178"/>
                        <a:gd name="connsiteX4" fmla="*/ 63875 w 63875"/>
                        <a:gd name="connsiteY4" fmla="*/ 43589 h 87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875" h="87178">
                          <a:moveTo>
                            <a:pt x="63875" y="43589"/>
                          </a:moveTo>
                          <a:cubicBezTo>
                            <a:pt x="63875" y="67661"/>
                            <a:pt x="49583" y="87179"/>
                            <a:pt x="31931" y="87179"/>
                          </a:cubicBezTo>
                          <a:cubicBezTo>
                            <a:pt x="14292" y="87179"/>
                            <a:pt x="0" y="67661"/>
                            <a:pt x="0" y="43589"/>
                          </a:cubicBezTo>
                          <a:cubicBezTo>
                            <a:pt x="0" y="19518"/>
                            <a:pt x="14306" y="0"/>
                            <a:pt x="31931" y="0"/>
                          </a:cubicBezTo>
                          <a:cubicBezTo>
                            <a:pt x="49570" y="0"/>
                            <a:pt x="63875" y="19518"/>
                            <a:pt x="63875" y="43589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5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4" name="Graphic 3">
                    <a:extLst>
                      <a:ext uri="{FF2B5EF4-FFF2-40B4-BE49-F238E27FC236}">
                        <a16:creationId xmlns:a16="http://schemas.microsoft.com/office/drawing/2014/main" id="{75A7D083-C0F1-8F8F-04C4-79036704556B}"/>
                      </a:ext>
                    </a:extLst>
                  </p:cNvPr>
                  <p:cNvGrpSpPr/>
                  <p:nvPr/>
                </p:nvGrpSpPr>
                <p:grpSpPr>
                  <a:xfrm>
                    <a:off x="5488833" y="3432346"/>
                    <a:ext cx="71323" cy="87178"/>
                    <a:chOff x="5488833" y="3432346"/>
                    <a:chExt cx="71323" cy="87178"/>
                  </a:xfrm>
                </p:grpSpPr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6AB75F93-66AE-318C-F4B2-5844F164E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295" y="3432346"/>
                      <a:ext cx="63861" cy="87178"/>
                    </a:xfrm>
                    <a:custGeom>
                      <a:avLst/>
                      <a:gdLst>
                        <a:gd name="connsiteX0" fmla="*/ 63862 w 63861"/>
                        <a:gd name="connsiteY0" fmla="*/ 43589 h 87178"/>
                        <a:gd name="connsiteX1" fmla="*/ 31931 w 63861"/>
                        <a:gd name="connsiteY1" fmla="*/ 87179 h 87178"/>
                        <a:gd name="connsiteX2" fmla="*/ 0 w 63861"/>
                        <a:gd name="connsiteY2" fmla="*/ 43590 h 87178"/>
                        <a:gd name="connsiteX3" fmla="*/ 31931 w 63861"/>
                        <a:gd name="connsiteY3" fmla="*/ 0 h 87178"/>
                        <a:gd name="connsiteX4" fmla="*/ 63862 w 63861"/>
                        <a:gd name="connsiteY4" fmla="*/ 43589 h 87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861" h="87178">
                          <a:moveTo>
                            <a:pt x="63862" y="43589"/>
                          </a:moveTo>
                          <a:cubicBezTo>
                            <a:pt x="63862" y="67663"/>
                            <a:pt x="49566" y="87179"/>
                            <a:pt x="31931" y="87179"/>
                          </a:cubicBezTo>
                          <a:cubicBezTo>
                            <a:pt x="14296" y="87179"/>
                            <a:pt x="0" y="67663"/>
                            <a:pt x="0" y="43590"/>
                          </a:cubicBezTo>
                          <a:cubicBezTo>
                            <a:pt x="0" y="19516"/>
                            <a:pt x="14296" y="0"/>
                            <a:pt x="31931" y="0"/>
                          </a:cubicBezTo>
                          <a:cubicBezTo>
                            <a:pt x="49566" y="0"/>
                            <a:pt x="63862" y="19516"/>
                            <a:pt x="63862" y="43589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C3B5830E-E514-36B4-DA2D-FB7D985A7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8833" y="3432346"/>
                      <a:ext cx="63875" cy="87178"/>
                    </a:xfrm>
                    <a:custGeom>
                      <a:avLst/>
                      <a:gdLst>
                        <a:gd name="connsiteX0" fmla="*/ 63875 w 63875"/>
                        <a:gd name="connsiteY0" fmla="*/ 43589 h 87178"/>
                        <a:gd name="connsiteX1" fmla="*/ 31944 w 63875"/>
                        <a:gd name="connsiteY1" fmla="*/ 87179 h 87178"/>
                        <a:gd name="connsiteX2" fmla="*/ 0 w 63875"/>
                        <a:gd name="connsiteY2" fmla="*/ 43589 h 87178"/>
                        <a:gd name="connsiteX3" fmla="*/ 31944 w 63875"/>
                        <a:gd name="connsiteY3" fmla="*/ 0 h 87178"/>
                        <a:gd name="connsiteX4" fmla="*/ 63875 w 63875"/>
                        <a:gd name="connsiteY4" fmla="*/ 43589 h 87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875" h="87178">
                          <a:moveTo>
                            <a:pt x="63875" y="43589"/>
                          </a:moveTo>
                          <a:cubicBezTo>
                            <a:pt x="63875" y="67661"/>
                            <a:pt x="49583" y="87179"/>
                            <a:pt x="31944" y="87179"/>
                          </a:cubicBezTo>
                          <a:cubicBezTo>
                            <a:pt x="14306" y="87179"/>
                            <a:pt x="0" y="67661"/>
                            <a:pt x="0" y="43589"/>
                          </a:cubicBezTo>
                          <a:cubicBezTo>
                            <a:pt x="0" y="19518"/>
                            <a:pt x="14292" y="0"/>
                            <a:pt x="31944" y="0"/>
                          </a:cubicBezTo>
                          <a:cubicBezTo>
                            <a:pt x="49583" y="0"/>
                            <a:pt x="63875" y="19518"/>
                            <a:pt x="63875" y="43589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" name="Freeform: Shape 76">
                      <a:extLst>
                        <a:ext uri="{FF2B5EF4-FFF2-40B4-BE49-F238E27FC236}">
                          <a16:creationId xmlns:a16="http://schemas.microsoft.com/office/drawing/2014/main" id="{3184A553-4622-3B94-1805-A49914EF0E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8833" y="3432346"/>
                      <a:ext cx="63875" cy="87178"/>
                    </a:xfrm>
                    <a:custGeom>
                      <a:avLst/>
                      <a:gdLst>
                        <a:gd name="connsiteX0" fmla="*/ 63875 w 63875"/>
                        <a:gd name="connsiteY0" fmla="*/ 43589 h 87178"/>
                        <a:gd name="connsiteX1" fmla="*/ 31944 w 63875"/>
                        <a:gd name="connsiteY1" fmla="*/ 87179 h 87178"/>
                        <a:gd name="connsiteX2" fmla="*/ 0 w 63875"/>
                        <a:gd name="connsiteY2" fmla="*/ 43589 h 87178"/>
                        <a:gd name="connsiteX3" fmla="*/ 31944 w 63875"/>
                        <a:gd name="connsiteY3" fmla="*/ 0 h 87178"/>
                        <a:gd name="connsiteX4" fmla="*/ 63875 w 63875"/>
                        <a:gd name="connsiteY4" fmla="*/ 43589 h 87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875" h="87178">
                          <a:moveTo>
                            <a:pt x="63875" y="43589"/>
                          </a:moveTo>
                          <a:cubicBezTo>
                            <a:pt x="63875" y="67661"/>
                            <a:pt x="49583" y="87179"/>
                            <a:pt x="31944" y="87179"/>
                          </a:cubicBezTo>
                          <a:cubicBezTo>
                            <a:pt x="14306" y="87179"/>
                            <a:pt x="0" y="67661"/>
                            <a:pt x="0" y="43589"/>
                          </a:cubicBezTo>
                          <a:cubicBezTo>
                            <a:pt x="0" y="19518"/>
                            <a:pt x="14292" y="0"/>
                            <a:pt x="31944" y="0"/>
                          </a:cubicBezTo>
                          <a:cubicBezTo>
                            <a:pt x="49583" y="0"/>
                            <a:pt x="63875" y="19518"/>
                            <a:pt x="63875" y="43589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4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8" name="Graphic 3">
                  <a:extLst>
                    <a:ext uri="{FF2B5EF4-FFF2-40B4-BE49-F238E27FC236}">
                      <a16:creationId xmlns:a16="http://schemas.microsoft.com/office/drawing/2014/main" id="{354B7C71-2416-4712-82DC-61C378E8C1BC}"/>
                    </a:ext>
                  </a:extLst>
                </p:cNvPr>
                <p:cNvGrpSpPr/>
                <p:nvPr/>
              </p:nvGrpSpPr>
              <p:grpSpPr>
                <a:xfrm>
                  <a:off x="6413470" y="3432346"/>
                  <a:ext cx="70212" cy="85834"/>
                  <a:chOff x="6413470" y="3432346"/>
                  <a:chExt cx="70212" cy="85834"/>
                </a:xfrm>
              </p:grpSpPr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E4F6879D-10EB-AAE5-5721-3D852BA58828}"/>
                      </a:ext>
                    </a:extLst>
                  </p:cNvPr>
                  <p:cNvSpPr/>
                  <p:nvPr/>
                </p:nvSpPr>
                <p:spPr>
                  <a:xfrm>
                    <a:off x="6420808" y="3432346"/>
                    <a:ext cx="62874" cy="85834"/>
                  </a:xfrm>
                  <a:custGeom>
                    <a:avLst/>
                    <a:gdLst>
                      <a:gd name="connsiteX0" fmla="*/ 62874 w 62874"/>
                      <a:gd name="connsiteY0" fmla="*/ 42917 h 85834"/>
                      <a:gd name="connsiteX1" fmla="*/ 31437 w 62874"/>
                      <a:gd name="connsiteY1" fmla="*/ 85835 h 85834"/>
                      <a:gd name="connsiteX2" fmla="*/ 0 w 62874"/>
                      <a:gd name="connsiteY2" fmla="*/ 42917 h 85834"/>
                      <a:gd name="connsiteX3" fmla="*/ 31437 w 62874"/>
                      <a:gd name="connsiteY3" fmla="*/ 0 h 85834"/>
                      <a:gd name="connsiteX4" fmla="*/ 62874 w 62874"/>
                      <a:gd name="connsiteY4" fmla="*/ 42917 h 85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874" h="85834">
                        <a:moveTo>
                          <a:pt x="62874" y="42917"/>
                        </a:moveTo>
                        <a:cubicBezTo>
                          <a:pt x="62874" y="66619"/>
                          <a:pt x="48802" y="85835"/>
                          <a:pt x="31437" y="85835"/>
                        </a:cubicBezTo>
                        <a:cubicBezTo>
                          <a:pt x="14073" y="85835"/>
                          <a:pt x="0" y="66619"/>
                          <a:pt x="0" y="42917"/>
                        </a:cubicBezTo>
                        <a:cubicBezTo>
                          <a:pt x="0" y="19216"/>
                          <a:pt x="14073" y="0"/>
                          <a:pt x="31437" y="0"/>
                        </a:cubicBezTo>
                        <a:cubicBezTo>
                          <a:pt x="48802" y="0"/>
                          <a:pt x="62874" y="19216"/>
                          <a:pt x="62874" y="4291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BADEBC02-C973-D47A-309F-8597D097960B}"/>
                      </a:ext>
                    </a:extLst>
                  </p:cNvPr>
                  <p:cNvSpPr/>
                  <p:nvPr/>
                </p:nvSpPr>
                <p:spPr>
                  <a:xfrm>
                    <a:off x="6413470" y="3432346"/>
                    <a:ext cx="62874" cy="85834"/>
                  </a:xfrm>
                  <a:custGeom>
                    <a:avLst/>
                    <a:gdLst>
                      <a:gd name="connsiteX0" fmla="*/ 62874 w 62874"/>
                      <a:gd name="connsiteY0" fmla="*/ 42917 h 85834"/>
                      <a:gd name="connsiteX1" fmla="*/ 31437 w 62874"/>
                      <a:gd name="connsiteY1" fmla="*/ 85835 h 85834"/>
                      <a:gd name="connsiteX2" fmla="*/ 0 w 62874"/>
                      <a:gd name="connsiteY2" fmla="*/ 42917 h 85834"/>
                      <a:gd name="connsiteX3" fmla="*/ 31437 w 62874"/>
                      <a:gd name="connsiteY3" fmla="*/ 0 h 85834"/>
                      <a:gd name="connsiteX4" fmla="*/ 62874 w 62874"/>
                      <a:gd name="connsiteY4" fmla="*/ 42917 h 85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874" h="85834">
                        <a:moveTo>
                          <a:pt x="62874" y="42917"/>
                        </a:moveTo>
                        <a:cubicBezTo>
                          <a:pt x="62874" y="66619"/>
                          <a:pt x="48802" y="85835"/>
                          <a:pt x="31437" y="85835"/>
                        </a:cubicBezTo>
                        <a:cubicBezTo>
                          <a:pt x="14073" y="85835"/>
                          <a:pt x="0" y="66619"/>
                          <a:pt x="0" y="42917"/>
                        </a:cubicBezTo>
                        <a:cubicBezTo>
                          <a:pt x="0" y="19216"/>
                          <a:pt x="14073" y="0"/>
                          <a:pt x="31437" y="0"/>
                        </a:cubicBezTo>
                        <a:cubicBezTo>
                          <a:pt x="48802" y="0"/>
                          <a:pt x="62874" y="19216"/>
                          <a:pt x="62874" y="42917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3E1CB9B1-05A1-C8B2-9C19-C3C72FF34562}"/>
                      </a:ext>
                    </a:extLst>
                  </p:cNvPr>
                  <p:cNvSpPr/>
                  <p:nvPr/>
                </p:nvSpPr>
                <p:spPr>
                  <a:xfrm>
                    <a:off x="6413470" y="3432346"/>
                    <a:ext cx="62874" cy="85834"/>
                  </a:xfrm>
                  <a:custGeom>
                    <a:avLst/>
                    <a:gdLst>
                      <a:gd name="connsiteX0" fmla="*/ 62874 w 62874"/>
                      <a:gd name="connsiteY0" fmla="*/ 42917 h 85834"/>
                      <a:gd name="connsiteX1" fmla="*/ 31437 w 62874"/>
                      <a:gd name="connsiteY1" fmla="*/ 85835 h 85834"/>
                      <a:gd name="connsiteX2" fmla="*/ 0 w 62874"/>
                      <a:gd name="connsiteY2" fmla="*/ 42917 h 85834"/>
                      <a:gd name="connsiteX3" fmla="*/ 31437 w 62874"/>
                      <a:gd name="connsiteY3" fmla="*/ 0 h 85834"/>
                      <a:gd name="connsiteX4" fmla="*/ 62874 w 62874"/>
                      <a:gd name="connsiteY4" fmla="*/ 42917 h 85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874" h="85834">
                        <a:moveTo>
                          <a:pt x="62874" y="42917"/>
                        </a:moveTo>
                        <a:cubicBezTo>
                          <a:pt x="62874" y="66619"/>
                          <a:pt x="48802" y="85835"/>
                          <a:pt x="31437" y="85835"/>
                        </a:cubicBezTo>
                        <a:cubicBezTo>
                          <a:pt x="14073" y="85835"/>
                          <a:pt x="0" y="66619"/>
                          <a:pt x="0" y="42917"/>
                        </a:cubicBezTo>
                        <a:cubicBezTo>
                          <a:pt x="0" y="19216"/>
                          <a:pt x="14073" y="0"/>
                          <a:pt x="31437" y="0"/>
                        </a:cubicBezTo>
                        <a:cubicBezTo>
                          <a:pt x="48802" y="0"/>
                          <a:pt x="62874" y="19216"/>
                          <a:pt x="62874" y="42917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3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2" name="Graphic 3">
                  <a:extLst>
                    <a:ext uri="{FF2B5EF4-FFF2-40B4-BE49-F238E27FC236}">
                      <a16:creationId xmlns:a16="http://schemas.microsoft.com/office/drawing/2014/main" id="{70E2BB5B-0F6E-4903-C0EF-A7A8FC86A218}"/>
                    </a:ext>
                  </a:extLst>
                </p:cNvPr>
                <p:cNvGrpSpPr/>
                <p:nvPr/>
              </p:nvGrpSpPr>
              <p:grpSpPr>
                <a:xfrm>
                  <a:off x="6496397" y="3432346"/>
                  <a:ext cx="70198" cy="85834"/>
                  <a:chOff x="6496397" y="3432346"/>
                  <a:chExt cx="70198" cy="85834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163D80E4-0A4D-7CB5-1EAC-EADF562622BF}"/>
                      </a:ext>
                    </a:extLst>
                  </p:cNvPr>
                  <p:cNvSpPr/>
                  <p:nvPr/>
                </p:nvSpPr>
                <p:spPr>
                  <a:xfrm>
                    <a:off x="6503721" y="3432346"/>
                    <a:ext cx="62873" cy="85834"/>
                  </a:xfrm>
                  <a:custGeom>
                    <a:avLst/>
                    <a:gdLst>
                      <a:gd name="connsiteX0" fmla="*/ 62874 w 62873"/>
                      <a:gd name="connsiteY0" fmla="*/ 42917 h 85834"/>
                      <a:gd name="connsiteX1" fmla="*/ 31437 w 62873"/>
                      <a:gd name="connsiteY1" fmla="*/ 85835 h 85834"/>
                      <a:gd name="connsiteX2" fmla="*/ 0 w 62873"/>
                      <a:gd name="connsiteY2" fmla="*/ 42917 h 85834"/>
                      <a:gd name="connsiteX3" fmla="*/ 31437 w 62873"/>
                      <a:gd name="connsiteY3" fmla="*/ 0 h 85834"/>
                      <a:gd name="connsiteX4" fmla="*/ 62874 w 62873"/>
                      <a:gd name="connsiteY4" fmla="*/ 42917 h 85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873" h="85834">
                        <a:moveTo>
                          <a:pt x="62874" y="42917"/>
                        </a:moveTo>
                        <a:cubicBezTo>
                          <a:pt x="62874" y="66619"/>
                          <a:pt x="48801" y="85835"/>
                          <a:pt x="31437" y="85835"/>
                        </a:cubicBezTo>
                        <a:cubicBezTo>
                          <a:pt x="14073" y="85835"/>
                          <a:pt x="0" y="66619"/>
                          <a:pt x="0" y="42917"/>
                        </a:cubicBezTo>
                        <a:cubicBezTo>
                          <a:pt x="0" y="19216"/>
                          <a:pt x="14073" y="0"/>
                          <a:pt x="31437" y="0"/>
                        </a:cubicBezTo>
                        <a:cubicBezTo>
                          <a:pt x="48801" y="0"/>
                          <a:pt x="62874" y="19216"/>
                          <a:pt x="62874" y="4291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958418CA-6561-1FF5-4573-54694D896C10}"/>
                      </a:ext>
                    </a:extLst>
                  </p:cNvPr>
                  <p:cNvSpPr/>
                  <p:nvPr/>
                </p:nvSpPr>
                <p:spPr>
                  <a:xfrm>
                    <a:off x="6496397" y="3432346"/>
                    <a:ext cx="62874" cy="85834"/>
                  </a:xfrm>
                  <a:custGeom>
                    <a:avLst/>
                    <a:gdLst>
                      <a:gd name="connsiteX0" fmla="*/ 62874 w 62874"/>
                      <a:gd name="connsiteY0" fmla="*/ 42917 h 85834"/>
                      <a:gd name="connsiteX1" fmla="*/ 31437 w 62874"/>
                      <a:gd name="connsiteY1" fmla="*/ 85835 h 85834"/>
                      <a:gd name="connsiteX2" fmla="*/ 0 w 62874"/>
                      <a:gd name="connsiteY2" fmla="*/ 42917 h 85834"/>
                      <a:gd name="connsiteX3" fmla="*/ 31437 w 62874"/>
                      <a:gd name="connsiteY3" fmla="*/ 0 h 85834"/>
                      <a:gd name="connsiteX4" fmla="*/ 62874 w 62874"/>
                      <a:gd name="connsiteY4" fmla="*/ 42917 h 85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874" h="85834">
                        <a:moveTo>
                          <a:pt x="62874" y="42917"/>
                        </a:moveTo>
                        <a:cubicBezTo>
                          <a:pt x="62874" y="66619"/>
                          <a:pt x="48802" y="85835"/>
                          <a:pt x="31437" y="85835"/>
                        </a:cubicBezTo>
                        <a:cubicBezTo>
                          <a:pt x="14073" y="85835"/>
                          <a:pt x="0" y="66619"/>
                          <a:pt x="0" y="42917"/>
                        </a:cubicBezTo>
                        <a:cubicBezTo>
                          <a:pt x="0" y="19216"/>
                          <a:pt x="14073" y="0"/>
                          <a:pt x="31437" y="0"/>
                        </a:cubicBezTo>
                        <a:cubicBezTo>
                          <a:pt x="48802" y="0"/>
                          <a:pt x="62874" y="19216"/>
                          <a:pt x="62874" y="42917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F537CDEA-7132-AD08-760E-A1BB221D6574}"/>
                      </a:ext>
                    </a:extLst>
                  </p:cNvPr>
                  <p:cNvSpPr/>
                  <p:nvPr/>
                </p:nvSpPr>
                <p:spPr>
                  <a:xfrm>
                    <a:off x="6496397" y="3432346"/>
                    <a:ext cx="62874" cy="85834"/>
                  </a:xfrm>
                  <a:custGeom>
                    <a:avLst/>
                    <a:gdLst>
                      <a:gd name="connsiteX0" fmla="*/ 62874 w 62874"/>
                      <a:gd name="connsiteY0" fmla="*/ 42917 h 85834"/>
                      <a:gd name="connsiteX1" fmla="*/ 31437 w 62874"/>
                      <a:gd name="connsiteY1" fmla="*/ 85835 h 85834"/>
                      <a:gd name="connsiteX2" fmla="*/ 0 w 62874"/>
                      <a:gd name="connsiteY2" fmla="*/ 42917 h 85834"/>
                      <a:gd name="connsiteX3" fmla="*/ 31437 w 62874"/>
                      <a:gd name="connsiteY3" fmla="*/ 0 h 85834"/>
                      <a:gd name="connsiteX4" fmla="*/ 62874 w 62874"/>
                      <a:gd name="connsiteY4" fmla="*/ 42917 h 85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874" h="85834">
                        <a:moveTo>
                          <a:pt x="62874" y="42917"/>
                        </a:moveTo>
                        <a:cubicBezTo>
                          <a:pt x="62874" y="66619"/>
                          <a:pt x="48802" y="85835"/>
                          <a:pt x="31437" y="85835"/>
                        </a:cubicBezTo>
                        <a:cubicBezTo>
                          <a:pt x="14073" y="85835"/>
                          <a:pt x="0" y="66619"/>
                          <a:pt x="0" y="42917"/>
                        </a:cubicBezTo>
                        <a:cubicBezTo>
                          <a:pt x="0" y="19216"/>
                          <a:pt x="14073" y="0"/>
                          <a:pt x="31437" y="0"/>
                        </a:cubicBezTo>
                        <a:cubicBezTo>
                          <a:pt x="48802" y="0"/>
                          <a:pt x="62874" y="19216"/>
                          <a:pt x="62874" y="42917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6" name="Graphic 3">
                  <a:extLst>
                    <a:ext uri="{FF2B5EF4-FFF2-40B4-BE49-F238E27FC236}">
                      <a16:creationId xmlns:a16="http://schemas.microsoft.com/office/drawing/2014/main" id="{647C62E8-F927-82C8-5C0E-38142CD13F3A}"/>
                    </a:ext>
                  </a:extLst>
                </p:cNvPr>
                <p:cNvGrpSpPr/>
                <p:nvPr/>
              </p:nvGrpSpPr>
              <p:grpSpPr>
                <a:xfrm>
                  <a:off x="6456826" y="2920040"/>
                  <a:ext cx="198209" cy="234721"/>
                  <a:chOff x="6456826" y="2920040"/>
                  <a:chExt cx="198209" cy="234721"/>
                </a:xfrm>
              </p:grpSpPr>
              <p:grpSp>
                <p:nvGrpSpPr>
                  <p:cNvPr id="87" name="Graphic 3">
                    <a:extLst>
                      <a:ext uri="{FF2B5EF4-FFF2-40B4-BE49-F238E27FC236}">
                        <a16:creationId xmlns:a16="http://schemas.microsoft.com/office/drawing/2014/main" id="{20FF18F1-6341-1D8E-5B95-293D9615BD50}"/>
                      </a:ext>
                    </a:extLst>
                  </p:cNvPr>
                  <p:cNvGrpSpPr/>
                  <p:nvPr/>
                </p:nvGrpSpPr>
                <p:grpSpPr>
                  <a:xfrm>
                    <a:off x="6456826" y="2920040"/>
                    <a:ext cx="81843" cy="100044"/>
                    <a:chOff x="6456826" y="2920040"/>
                    <a:chExt cx="81843" cy="100044"/>
                  </a:xfrm>
                </p:grpSpPr>
                <p:sp>
                  <p:nvSpPr>
                    <p:cNvPr id="88" name="Freeform: Shape 87">
                      <a:extLst>
                        <a:ext uri="{FF2B5EF4-FFF2-40B4-BE49-F238E27FC236}">
                          <a16:creationId xmlns:a16="http://schemas.microsoft.com/office/drawing/2014/main" id="{CE76E59B-6030-63A3-1C58-14D90DBAFC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5371" y="2920040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6"/>
                            <a:pt x="56894" y="100044"/>
                            <a:pt x="36649" y="100044"/>
                          </a:cubicBezTo>
                          <a:cubicBezTo>
                            <a:pt x="16405" y="100044"/>
                            <a:pt x="0" y="77646"/>
                            <a:pt x="0" y="50022"/>
                          </a:cubicBezTo>
                          <a:cubicBezTo>
                            <a:pt x="0" y="22398"/>
                            <a:pt x="16405" y="0"/>
                            <a:pt x="36649" y="0"/>
                          </a:cubicBezTo>
                          <a:cubicBezTo>
                            <a:pt x="56894" y="0"/>
                            <a:pt x="73298" y="22398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: Shape 88">
                      <a:extLst>
                        <a:ext uri="{FF2B5EF4-FFF2-40B4-BE49-F238E27FC236}">
                          <a16:creationId xmlns:a16="http://schemas.microsoft.com/office/drawing/2014/main" id="{C30FAAD1-2D74-8576-0302-DF159089C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6826" y="2920040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Freeform: Shape 89">
                      <a:extLst>
                        <a:ext uri="{FF2B5EF4-FFF2-40B4-BE49-F238E27FC236}">
                          <a16:creationId xmlns:a16="http://schemas.microsoft.com/office/drawing/2014/main" id="{708B8153-4B41-11C7-7BAC-4D7B9A9C4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6826" y="2920040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2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1" name="Graphic 3">
                    <a:extLst>
                      <a:ext uri="{FF2B5EF4-FFF2-40B4-BE49-F238E27FC236}">
                        <a16:creationId xmlns:a16="http://schemas.microsoft.com/office/drawing/2014/main" id="{AF2BF027-CE2C-D374-2ADE-5A1858777FC3}"/>
                      </a:ext>
                    </a:extLst>
                  </p:cNvPr>
                  <p:cNvGrpSpPr/>
                  <p:nvPr/>
                </p:nvGrpSpPr>
                <p:grpSpPr>
                  <a:xfrm>
                    <a:off x="6456826" y="3054717"/>
                    <a:ext cx="81843" cy="100044"/>
                    <a:chOff x="6456826" y="3054717"/>
                    <a:chExt cx="81843" cy="100044"/>
                  </a:xfrm>
                </p:grpSpPr>
                <p:sp>
                  <p:nvSpPr>
                    <p:cNvPr id="92" name="Freeform: Shape 91">
                      <a:extLst>
                        <a:ext uri="{FF2B5EF4-FFF2-40B4-BE49-F238E27FC236}">
                          <a16:creationId xmlns:a16="http://schemas.microsoft.com/office/drawing/2014/main" id="{221E8D53-D2BC-AE29-5542-4B4029DD2A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5371" y="3054717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6"/>
                            <a:pt x="56894" y="100044"/>
                            <a:pt x="36649" y="100044"/>
                          </a:cubicBezTo>
                          <a:cubicBezTo>
                            <a:pt x="16405" y="100044"/>
                            <a:pt x="0" y="77646"/>
                            <a:pt x="0" y="50022"/>
                          </a:cubicBezTo>
                          <a:cubicBezTo>
                            <a:pt x="0" y="22398"/>
                            <a:pt x="16405" y="0"/>
                            <a:pt x="36649" y="0"/>
                          </a:cubicBezTo>
                          <a:cubicBezTo>
                            <a:pt x="56894" y="0"/>
                            <a:pt x="73298" y="22398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Freeform: Shape 92">
                      <a:extLst>
                        <a:ext uri="{FF2B5EF4-FFF2-40B4-BE49-F238E27FC236}">
                          <a16:creationId xmlns:a16="http://schemas.microsoft.com/office/drawing/2014/main" id="{A895E62C-47AD-5D20-12D6-5267AD175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6826" y="3054717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Freeform: Shape 93">
                      <a:extLst>
                        <a:ext uri="{FF2B5EF4-FFF2-40B4-BE49-F238E27FC236}">
                          <a16:creationId xmlns:a16="http://schemas.microsoft.com/office/drawing/2014/main" id="{27BCA6AA-E934-7B80-C31F-C5397E381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6826" y="3054717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5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" name="Graphic 3">
                    <a:extLst>
                      <a:ext uri="{FF2B5EF4-FFF2-40B4-BE49-F238E27FC236}">
                        <a16:creationId xmlns:a16="http://schemas.microsoft.com/office/drawing/2014/main" id="{957D5B44-016F-C1E5-CC32-C97BF701D992}"/>
                      </a:ext>
                    </a:extLst>
                  </p:cNvPr>
                  <p:cNvGrpSpPr/>
                  <p:nvPr/>
                </p:nvGrpSpPr>
                <p:grpSpPr>
                  <a:xfrm>
                    <a:off x="6573179" y="3054717"/>
                    <a:ext cx="81857" cy="100044"/>
                    <a:chOff x="6573179" y="3054717"/>
                    <a:chExt cx="81857" cy="100044"/>
                  </a:xfrm>
                </p:grpSpPr>
                <p:sp>
                  <p:nvSpPr>
                    <p:cNvPr id="96" name="Freeform: Shape 95">
                      <a:extLst>
                        <a:ext uri="{FF2B5EF4-FFF2-40B4-BE49-F238E27FC236}">
                          <a16:creationId xmlns:a16="http://schemas.microsoft.com/office/drawing/2014/main" id="{24F0C8C0-3002-21D9-07B7-12766C1F61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738" y="3054717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Freeform: Shape 96">
                      <a:extLst>
                        <a:ext uri="{FF2B5EF4-FFF2-40B4-BE49-F238E27FC236}">
                          <a16:creationId xmlns:a16="http://schemas.microsoft.com/office/drawing/2014/main" id="{80F42FED-CE5B-B31C-CB32-3A65373C0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3179" y="3054717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: Shape 97">
                      <a:extLst>
                        <a:ext uri="{FF2B5EF4-FFF2-40B4-BE49-F238E27FC236}">
                          <a16:creationId xmlns:a16="http://schemas.microsoft.com/office/drawing/2014/main" id="{FB4FA338-D25C-7681-2B0C-7F3EFC08F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3179" y="3054717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9" name="Graphic 3">
                    <a:extLst>
                      <a:ext uri="{FF2B5EF4-FFF2-40B4-BE49-F238E27FC236}">
                        <a16:creationId xmlns:a16="http://schemas.microsoft.com/office/drawing/2014/main" id="{579F74FC-C4EA-18E8-ECEF-C70D5A5AB097}"/>
                      </a:ext>
                    </a:extLst>
                  </p:cNvPr>
                  <p:cNvGrpSpPr/>
                  <p:nvPr/>
                </p:nvGrpSpPr>
                <p:grpSpPr>
                  <a:xfrm>
                    <a:off x="6573179" y="2920040"/>
                    <a:ext cx="81857" cy="100044"/>
                    <a:chOff x="6573179" y="2920040"/>
                    <a:chExt cx="81857" cy="100044"/>
                  </a:xfrm>
                </p:grpSpPr>
                <p:sp>
                  <p:nvSpPr>
                    <p:cNvPr id="100" name="Freeform: Shape 99">
                      <a:extLst>
                        <a:ext uri="{FF2B5EF4-FFF2-40B4-BE49-F238E27FC236}">
                          <a16:creationId xmlns:a16="http://schemas.microsoft.com/office/drawing/2014/main" id="{F683BA5E-D270-EBCA-7C02-D6DDEB91B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1738" y="2920040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" name="Freeform: Shape 100">
                      <a:extLst>
                        <a:ext uri="{FF2B5EF4-FFF2-40B4-BE49-F238E27FC236}">
                          <a16:creationId xmlns:a16="http://schemas.microsoft.com/office/drawing/2014/main" id="{F1DB7086-ECBD-15DF-6FD2-AB0F2F589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3179" y="2920040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13DF8671-A827-05EA-8F61-300E68FEB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3179" y="2920040"/>
                      <a:ext cx="73298" cy="100044"/>
                    </a:xfrm>
                    <a:custGeom>
                      <a:avLst/>
                      <a:gdLst>
                        <a:gd name="connsiteX0" fmla="*/ 73298 w 73298"/>
                        <a:gd name="connsiteY0" fmla="*/ 50022 h 100044"/>
                        <a:gd name="connsiteX1" fmla="*/ 36649 w 73298"/>
                        <a:gd name="connsiteY1" fmla="*/ 100044 h 100044"/>
                        <a:gd name="connsiteX2" fmla="*/ 0 w 73298"/>
                        <a:gd name="connsiteY2" fmla="*/ 50022 h 100044"/>
                        <a:gd name="connsiteX3" fmla="*/ 36649 w 73298"/>
                        <a:gd name="connsiteY3" fmla="*/ 0 h 100044"/>
                        <a:gd name="connsiteX4" fmla="*/ 73298 w 73298"/>
                        <a:gd name="connsiteY4" fmla="*/ 50022 h 100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3298" h="100044">
                          <a:moveTo>
                            <a:pt x="73298" y="50022"/>
                          </a:moveTo>
                          <a:cubicBezTo>
                            <a:pt x="73298" y="77649"/>
                            <a:pt x="56890" y="100044"/>
                            <a:pt x="36649" y="100044"/>
                          </a:cubicBezTo>
                          <a:cubicBezTo>
                            <a:pt x="16408" y="100044"/>
                            <a:pt x="0" y="77649"/>
                            <a:pt x="0" y="50022"/>
                          </a:cubicBezTo>
                          <a:cubicBezTo>
                            <a:pt x="0" y="22396"/>
                            <a:pt x="16408" y="0"/>
                            <a:pt x="36649" y="0"/>
                          </a:cubicBezTo>
                          <a:cubicBezTo>
                            <a:pt x="56890" y="0"/>
                            <a:pt x="73298" y="22396"/>
                            <a:pt x="73298" y="50022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4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3" name="Graphic 3">
                  <a:extLst>
                    <a:ext uri="{FF2B5EF4-FFF2-40B4-BE49-F238E27FC236}">
                      <a16:creationId xmlns:a16="http://schemas.microsoft.com/office/drawing/2014/main" id="{FA3EB8FA-8625-4F04-0670-5D354A502190}"/>
                    </a:ext>
                  </a:extLst>
                </p:cNvPr>
                <p:cNvGrpSpPr/>
                <p:nvPr/>
              </p:nvGrpSpPr>
              <p:grpSpPr>
                <a:xfrm>
                  <a:off x="5404919" y="2958116"/>
                  <a:ext cx="197551" cy="193217"/>
                  <a:chOff x="5404919" y="2958116"/>
                  <a:chExt cx="197551" cy="193217"/>
                </a:xfrm>
              </p:grpSpPr>
              <p:grpSp>
                <p:nvGrpSpPr>
                  <p:cNvPr id="104" name="Graphic 3">
                    <a:extLst>
                      <a:ext uri="{FF2B5EF4-FFF2-40B4-BE49-F238E27FC236}">
                        <a16:creationId xmlns:a16="http://schemas.microsoft.com/office/drawing/2014/main" id="{E3A66427-140A-924F-8377-9AD07A410BF2}"/>
                      </a:ext>
                    </a:extLst>
                  </p:cNvPr>
                  <p:cNvGrpSpPr/>
                  <p:nvPr/>
                </p:nvGrpSpPr>
                <p:grpSpPr>
                  <a:xfrm>
                    <a:off x="5404919" y="2958116"/>
                    <a:ext cx="197551" cy="193217"/>
                    <a:chOff x="5404919" y="2958116"/>
                    <a:chExt cx="197551" cy="193217"/>
                  </a:xfrm>
                </p:grpSpPr>
                <p:sp>
                  <p:nvSpPr>
                    <p:cNvPr id="105" name="Freeform: Shape 104">
                      <a:extLst>
                        <a:ext uri="{FF2B5EF4-FFF2-40B4-BE49-F238E27FC236}">
                          <a16:creationId xmlns:a16="http://schemas.microsoft.com/office/drawing/2014/main" id="{43C8910D-CE4E-6FCA-D724-1AB5131DF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6097" y="2958116"/>
                      <a:ext cx="186373" cy="193217"/>
                    </a:xfrm>
                    <a:custGeom>
                      <a:avLst/>
                      <a:gdLst>
                        <a:gd name="connsiteX0" fmla="*/ 186373 w 186373"/>
                        <a:gd name="connsiteY0" fmla="*/ 63875 h 193217"/>
                        <a:gd name="connsiteX1" fmla="*/ 135377 w 186373"/>
                        <a:gd name="connsiteY1" fmla="*/ 63875 h 193217"/>
                        <a:gd name="connsiteX2" fmla="*/ 142688 w 186373"/>
                        <a:gd name="connsiteY2" fmla="*/ 0 h 193217"/>
                        <a:gd name="connsiteX3" fmla="*/ 65809 w 186373"/>
                        <a:gd name="connsiteY3" fmla="*/ 0 h 193217"/>
                        <a:gd name="connsiteX4" fmla="*/ 58499 w 186373"/>
                        <a:gd name="connsiteY4" fmla="*/ 63875 h 193217"/>
                        <a:gd name="connsiteX5" fmla="*/ 7023 w 186373"/>
                        <a:gd name="connsiteY5" fmla="*/ 63875 h 193217"/>
                        <a:gd name="connsiteX6" fmla="*/ 0 w 186373"/>
                        <a:gd name="connsiteY6" fmla="*/ 132469 h 193217"/>
                        <a:gd name="connsiteX7" fmla="*/ 50639 w 186373"/>
                        <a:gd name="connsiteY7" fmla="*/ 132469 h 193217"/>
                        <a:gd name="connsiteX8" fmla="*/ 43686 w 186373"/>
                        <a:gd name="connsiteY8" fmla="*/ 193217 h 193217"/>
                        <a:gd name="connsiteX9" fmla="*/ 120577 w 186373"/>
                        <a:gd name="connsiteY9" fmla="*/ 193217 h 193217"/>
                        <a:gd name="connsiteX10" fmla="*/ 127531 w 186373"/>
                        <a:gd name="connsiteY10" fmla="*/ 132469 h 193217"/>
                        <a:gd name="connsiteX11" fmla="*/ 179350 w 186373"/>
                        <a:gd name="connsiteY11" fmla="*/ 132469 h 1932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86373" h="193217">
                          <a:moveTo>
                            <a:pt x="186373" y="63875"/>
                          </a:moveTo>
                          <a:lnTo>
                            <a:pt x="135377" y="63875"/>
                          </a:lnTo>
                          <a:lnTo>
                            <a:pt x="142688" y="0"/>
                          </a:lnTo>
                          <a:lnTo>
                            <a:pt x="65809" y="0"/>
                          </a:lnTo>
                          <a:lnTo>
                            <a:pt x="58499" y="63875"/>
                          </a:lnTo>
                          <a:lnTo>
                            <a:pt x="7023" y="63875"/>
                          </a:lnTo>
                          <a:lnTo>
                            <a:pt x="0" y="132469"/>
                          </a:lnTo>
                          <a:lnTo>
                            <a:pt x="50639" y="132469"/>
                          </a:lnTo>
                          <a:lnTo>
                            <a:pt x="43686" y="193217"/>
                          </a:lnTo>
                          <a:lnTo>
                            <a:pt x="120577" y="193217"/>
                          </a:lnTo>
                          <a:lnTo>
                            <a:pt x="127531" y="132469"/>
                          </a:lnTo>
                          <a:lnTo>
                            <a:pt x="179350" y="132469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" name="Freeform: Shape 105">
                      <a:extLst>
                        <a:ext uri="{FF2B5EF4-FFF2-40B4-BE49-F238E27FC236}">
                          <a16:creationId xmlns:a16="http://schemas.microsoft.com/office/drawing/2014/main" id="{CA8EE5C4-4F2F-1F82-919B-C9B744F45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919" y="2958116"/>
                      <a:ext cx="186372" cy="193217"/>
                    </a:xfrm>
                    <a:custGeom>
                      <a:avLst/>
                      <a:gdLst>
                        <a:gd name="connsiteX0" fmla="*/ 186373 w 186372"/>
                        <a:gd name="connsiteY0" fmla="*/ 63875 h 193217"/>
                        <a:gd name="connsiteX1" fmla="*/ 135377 w 186372"/>
                        <a:gd name="connsiteY1" fmla="*/ 63875 h 193217"/>
                        <a:gd name="connsiteX2" fmla="*/ 142688 w 186372"/>
                        <a:gd name="connsiteY2" fmla="*/ 0 h 193217"/>
                        <a:gd name="connsiteX3" fmla="*/ 65809 w 186372"/>
                        <a:gd name="connsiteY3" fmla="*/ 0 h 193217"/>
                        <a:gd name="connsiteX4" fmla="*/ 58499 w 186372"/>
                        <a:gd name="connsiteY4" fmla="*/ 63875 h 193217"/>
                        <a:gd name="connsiteX5" fmla="*/ 7036 w 186372"/>
                        <a:gd name="connsiteY5" fmla="*/ 63875 h 193217"/>
                        <a:gd name="connsiteX6" fmla="*/ 0 w 186372"/>
                        <a:gd name="connsiteY6" fmla="*/ 132469 h 193217"/>
                        <a:gd name="connsiteX7" fmla="*/ 50639 w 186372"/>
                        <a:gd name="connsiteY7" fmla="*/ 132469 h 193217"/>
                        <a:gd name="connsiteX8" fmla="*/ 43685 w 186372"/>
                        <a:gd name="connsiteY8" fmla="*/ 193217 h 193217"/>
                        <a:gd name="connsiteX9" fmla="*/ 120577 w 186372"/>
                        <a:gd name="connsiteY9" fmla="*/ 193217 h 193217"/>
                        <a:gd name="connsiteX10" fmla="*/ 127531 w 186372"/>
                        <a:gd name="connsiteY10" fmla="*/ 132469 h 193217"/>
                        <a:gd name="connsiteX11" fmla="*/ 179350 w 186372"/>
                        <a:gd name="connsiteY11" fmla="*/ 132469 h 1932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86372" h="193217">
                          <a:moveTo>
                            <a:pt x="186373" y="63875"/>
                          </a:moveTo>
                          <a:lnTo>
                            <a:pt x="135377" y="63875"/>
                          </a:lnTo>
                          <a:lnTo>
                            <a:pt x="142688" y="0"/>
                          </a:lnTo>
                          <a:lnTo>
                            <a:pt x="65809" y="0"/>
                          </a:lnTo>
                          <a:lnTo>
                            <a:pt x="58499" y="63875"/>
                          </a:lnTo>
                          <a:lnTo>
                            <a:pt x="7036" y="63875"/>
                          </a:lnTo>
                          <a:lnTo>
                            <a:pt x="0" y="132469"/>
                          </a:lnTo>
                          <a:lnTo>
                            <a:pt x="50639" y="132469"/>
                          </a:lnTo>
                          <a:lnTo>
                            <a:pt x="43685" y="193217"/>
                          </a:lnTo>
                          <a:lnTo>
                            <a:pt x="120577" y="193217"/>
                          </a:lnTo>
                          <a:lnTo>
                            <a:pt x="127531" y="132469"/>
                          </a:lnTo>
                          <a:lnTo>
                            <a:pt x="179350" y="132469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" name="Freeform: Shape 106">
                      <a:extLst>
                        <a:ext uri="{FF2B5EF4-FFF2-40B4-BE49-F238E27FC236}">
                          <a16:creationId xmlns:a16="http://schemas.microsoft.com/office/drawing/2014/main" id="{DBFCB932-118F-BBBD-8A11-1E29688DB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2112" y="3035295"/>
                      <a:ext cx="30806" cy="42053"/>
                    </a:xfrm>
                    <a:custGeom>
                      <a:avLst/>
                      <a:gdLst>
                        <a:gd name="connsiteX0" fmla="*/ 30806 w 30806"/>
                        <a:gd name="connsiteY0" fmla="*/ 21027 h 42053"/>
                        <a:gd name="connsiteX1" fmla="*/ 15403 w 30806"/>
                        <a:gd name="connsiteY1" fmla="*/ 42053 h 42053"/>
                        <a:gd name="connsiteX2" fmla="*/ 0 w 30806"/>
                        <a:gd name="connsiteY2" fmla="*/ 21027 h 42053"/>
                        <a:gd name="connsiteX3" fmla="*/ 15403 w 30806"/>
                        <a:gd name="connsiteY3" fmla="*/ 0 h 42053"/>
                        <a:gd name="connsiteX4" fmla="*/ 30806 w 30806"/>
                        <a:gd name="connsiteY4" fmla="*/ 21027 h 42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806" h="42053">
                          <a:moveTo>
                            <a:pt x="30806" y="21027"/>
                          </a:moveTo>
                          <a:cubicBezTo>
                            <a:pt x="30806" y="32644"/>
                            <a:pt x="23907" y="42053"/>
                            <a:pt x="15403" y="42053"/>
                          </a:cubicBezTo>
                          <a:cubicBezTo>
                            <a:pt x="6899" y="42053"/>
                            <a:pt x="0" y="32644"/>
                            <a:pt x="0" y="21027"/>
                          </a:cubicBezTo>
                          <a:cubicBezTo>
                            <a:pt x="0" y="9409"/>
                            <a:pt x="6899" y="0"/>
                            <a:pt x="15403" y="0"/>
                          </a:cubicBezTo>
                          <a:cubicBezTo>
                            <a:pt x="23907" y="-14"/>
                            <a:pt x="30806" y="9409"/>
                            <a:pt x="30806" y="21027"/>
                          </a:cubicBezTo>
                          <a:close/>
                        </a:path>
                      </a:pathLst>
                    </a:custGeom>
                    <a:solidFill>
                      <a:srgbClr val="000000">
                        <a:alpha val="4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" name="Freeform: Shape 107">
                      <a:extLst>
                        <a:ext uri="{FF2B5EF4-FFF2-40B4-BE49-F238E27FC236}">
                          <a16:creationId xmlns:a16="http://schemas.microsoft.com/office/drawing/2014/main" id="{570DFD1C-FA42-1487-8DBD-77B9D0CCE7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9581" y="3038752"/>
                      <a:ext cx="38706" cy="35126"/>
                    </a:xfrm>
                    <a:custGeom>
                      <a:avLst/>
                      <a:gdLst>
                        <a:gd name="connsiteX0" fmla="*/ 0 w 38706"/>
                        <a:gd name="connsiteY0" fmla="*/ 17529 h 35126"/>
                        <a:gd name="connsiteX1" fmla="*/ 38706 w 38706"/>
                        <a:gd name="connsiteY1" fmla="*/ 0 h 35126"/>
                        <a:gd name="connsiteX2" fmla="*/ 26924 w 38706"/>
                        <a:gd name="connsiteY2" fmla="*/ 17529 h 35126"/>
                        <a:gd name="connsiteX3" fmla="*/ 32315 w 38706"/>
                        <a:gd name="connsiteY3" fmla="*/ 35127 h 351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06" h="35126">
                          <a:moveTo>
                            <a:pt x="0" y="17529"/>
                          </a:moveTo>
                          <a:lnTo>
                            <a:pt x="38706" y="0"/>
                          </a:lnTo>
                          <a:lnTo>
                            <a:pt x="26924" y="17529"/>
                          </a:lnTo>
                          <a:lnTo>
                            <a:pt x="32315" y="35127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5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9" name="Freeform: Shape 108">
                      <a:extLst>
                        <a:ext uri="{FF2B5EF4-FFF2-40B4-BE49-F238E27FC236}">
                          <a16:creationId xmlns:a16="http://schemas.microsoft.com/office/drawing/2014/main" id="{0045A84E-EE73-136C-41B1-D8BD5614A3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6743" y="3038752"/>
                      <a:ext cx="38514" cy="35126"/>
                    </a:xfrm>
                    <a:custGeom>
                      <a:avLst/>
                      <a:gdLst>
                        <a:gd name="connsiteX0" fmla="*/ 38515 w 38514"/>
                        <a:gd name="connsiteY0" fmla="*/ 17529 h 35126"/>
                        <a:gd name="connsiteX1" fmla="*/ 0 w 38514"/>
                        <a:gd name="connsiteY1" fmla="*/ 35127 h 35126"/>
                        <a:gd name="connsiteX2" fmla="*/ 11576 w 38514"/>
                        <a:gd name="connsiteY2" fmla="*/ 17529 h 35126"/>
                        <a:gd name="connsiteX3" fmla="*/ 6392 w 38514"/>
                        <a:gd name="connsiteY3" fmla="*/ 0 h 351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514" h="35126">
                          <a:moveTo>
                            <a:pt x="38515" y="17529"/>
                          </a:moveTo>
                          <a:lnTo>
                            <a:pt x="0" y="35127"/>
                          </a:lnTo>
                          <a:lnTo>
                            <a:pt x="11576" y="17529"/>
                          </a:lnTo>
                          <a:lnTo>
                            <a:pt x="6392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5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" name="Freeform: Shape 109">
                      <a:extLst>
                        <a:ext uri="{FF2B5EF4-FFF2-40B4-BE49-F238E27FC236}">
                          <a16:creationId xmlns:a16="http://schemas.microsoft.com/office/drawing/2014/main" id="{3BD9DD30-7750-9F4D-102F-80C8C9FBA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3841" y="2975672"/>
                      <a:ext cx="38322" cy="41120"/>
                    </a:xfrm>
                    <a:custGeom>
                      <a:avLst/>
                      <a:gdLst>
                        <a:gd name="connsiteX0" fmla="*/ 21150 w 38322"/>
                        <a:gd name="connsiteY0" fmla="*/ 0 h 41120"/>
                        <a:gd name="connsiteX1" fmla="*/ 0 w 38322"/>
                        <a:gd name="connsiteY1" fmla="*/ 40325 h 41120"/>
                        <a:gd name="connsiteX2" fmla="*/ 17762 w 38322"/>
                        <a:gd name="connsiteY2" fmla="*/ 32342 h 41120"/>
                        <a:gd name="connsiteX3" fmla="*/ 38322 w 38322"/>
                        <a:gd name="connsiteY3" fmla="*/ 41121 h 411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322" h="41120">
                          <a:moveTo>
                            <a:pt x="21150" y="0"/>
                          </a:moveTo>
                          <a:lnTo>
                            <a:pt x="0" y="40325"/>
                          </a:lnTo>
                          <a:lnTo>
                            <a:pt x="17762" y="32342"/>
                          </a:lnTo>
                          <a:lnTo>
                            <a:pt x="38322" y="41121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5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" name="Freeform: Shape 110">
                      <a:extLst>
                        <a:ext uri="{FF2B5EF4-FFF2-40B4-BE49-F238E27FC236}">
                          <a16:creationId xmlns:a16="http://schemas.microsoft.com/office/drawing/2014/main" id="{15C6E67F-72FB-25FA-4079-71438F052D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0961" y="3094974"/>
                      <a:ext cx="38322" cy="41120"/>
                    </a:xfrm>
                    <a:custGeom>
                      <a:avLst/>
                      <a:gdLst>
                        <a:gd name="connsiteX0" fmla="*/ 17173 w 38322"/>
                        <a:gd name="connsiteY0" fmla="*/ 41121 h 41120"/>
                        <a:gd name="connsiteX1" fmla="*/ 38323 w 38322"/>
                        <a:gd name="connsiteY1" fmla="*/ 796 h 41120"/>
                        <a:gd name="connsiteX2" fmla="*/ 20560 w 38322"/>
                        <a:gd name="connsiteY2" fmla="*/ 8792 h 41120"/>
                        <a:gd name="connsiteX3" fmla="*/ 0 w 38322"/>
                        <a:gd name="connsiteY3" fmla="*/ 0 h 411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322" h="41120">
                          <a:moveTo>
                            <a:pt x="17173" y="41121"/>
                          </a:moveTo>
                          <a:lnTo>
                            <a:pt x="38323" y="796"/>
                          </a:lnTo>
                          <a:lnTo>
                            <a:pt x="20560" y="879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>
                        <a:alpha val="5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2C74BDC5-5946-FB0A-2838-C06969DC5148}"/>
                      </a:ext>
                    </a:extLst>
                  </p:cNvPr>
                  <p:cNvSpPr/>
                  <p:nvPr/>
                </p:nvSpPr>
                <p:spPr>
                  <a:xfrm>
                    <a:off x="5404919" y="2958116"/>
                    <a:ext cx="186372" cy="193217"/>
                  </a:xfrm>
                  <a:custGeom>
                    <a:avLst/>
                    <a:gdLst>
                      <a:gd name="connsiteX0" fmla="*/ 186373 w 186372"/>
                      <a:gd name="connsiteY0" fmla="*/ 63875 h 193217"/>
                      <a:gd name="connsiteX1" fmla="*/ 135377 w 186372"/>
                      <a:gd name="connsiteY1" fmla="*/ 63875 h 193217"/>
                      <a:gd name="connsiteX2" fmla="*/ 142688 w 186372"/>
                      <a:gd name="connsiteY2" fmla="*/ 0 h 193217"/>
                      <a:gd name="connsiteX3" fmla="*/ 65809 w 186372"/>
                      <a:gd name="connsiteY3" fmla="*/ 0 h 193217"/>
                      <a:gd name="connsiteX4" fmla="*/ 58499 w 186372"/>
                      <a:gd name="connsiteY4" fmla="*/ 63875 h 193217"/>
                      <a:gd name="connsiteX5" fmla="*/ 7036 w 186372"/>
                      <a:gd name="connsiteY5" fmla="*/ 63875 h 193217"/>
                      <a:gd name="connsiteX6" fmla="*/ 0 w 186372"/>
                      <a:gd name="connsiteY6" fmla="*/ 132469 h 193217"/>
                      <a:gd name="connsiteX7" fmla="*/ 50639 w 186372"/>
                      <a:gd name="connsiteY7" fmla="*/ 132469 h 193217"/>
                      <a:gd name="connsiteX8" fmla="*/ 43685 w 186372"/>
                      <a:gd name="connsiteY8" fmla="*/ 193217 h 193217"/>
                      <a:gd name="connsiteX9" fmla="*/ 120577 w 186372"/>
                      <a:gd name="connsiteY9" fmla="*/ 193217 h 193217"/>
                      <a:gd name="connsiteX10" fmla="*/ 127531 w 186372"/>
                      <a:gd name="connsiteY10" fmla="*/ 132469 h 193217"/>
                      <a:gd name="connsiteX11" fmla="*/ 179350 w 186372"/>
                      <a:gd name="connsiteY11" fmla="*/ 132469 h 193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86372" h="193217">
                        <a:moveTo>
                          <a:pt x="186373" y="63875"/>
                        </a:moveTo>
                        <a:lnTo>
                          <a:pt x="135377" y="63875"/>
                        </a:lnTo>
                        <a:lnTo>
                          <a:pt x="142688" y="0"/>
                        </a:lnTo>
                        <a:lnTo>
                          <a:pt x="65809" y="0"/>
                        </a:lnTo>
                        <a:lnTo>
                          <a:pt x="58499" y="63875"/>
                        </a:lnTo>
                        <a:lnTo>
                          <a:pt x="7036" y="63875"/>
                        </a:lnTo>
                        <a:lnTo>
                          <a:pt x="0" y="132469"/>
                        </a:lnTo>
                        <a:lnTo>
                          <a:pt x="50639" y="132469"/>
                        </a:lnTo>
                        <a:lnTo>
                          <a:pt x="43685" y="193217"/>
                        </a:lnTo>
                        <a:lnTo>
                          <a:pt x="120577" y="193217"/>
                        </a:lnTo>
                        <a:lnTo>
                          <a:pt x="127531" y="132469"/>
                        </a:lnTo>
                        <a:lnTo>
                          <a:pt x="179350" y="13246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" name="Graphic 3">
                  <a:extLst>
                    <a:ext uri="{FF2B5EF4-FFF2-40B4-BE49-F238E27FC236}">
                      <a16:creationId xmlns:a16="http://schemas.microsoft.com/office/drawing/2014/main" id="{75AC0159-51FB-B8F2-845A-D5FC12AB9573}"/>
                    </a:ext>
                  </a:extLst>
                </p:cNvPr>
                <p:cNvGrpSpPr/>
                <p:nvPr/>
              </p:nvGrpSpPr>
              <p:grpSpPr>
                <a:xfrm>
                  <a:off x="5424492" y="3215332"/>
                  <a:ext cx="131262" cy="131262"/>
                  <a:chOff x="5424492" y="3215332"/>
                  <a:chExt cx="131262" cy="131262"/>
                </a:xfrm>
                <a:solidFill>
                  <a:srgbClr val="000000"/>
                </a:solidFill>
              </p:grpSpPr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45C81DF9-DA4D-37F9-04A2-049274EBBC97}"/>
                      </a:ext>
                    </a:extLst>
                  </p:cNvPr>
                  <p:cNvSpPr/>
                  <p:nvPr/>
                </p:nvSpPr>
                <p:spPr>
                  <a:xfrm>
                    <a:off x="5484211" y="3275051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6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DE99A7B0-8AB2-C05B-CC6F-88400CA06B49}"/>
                      </a:ext>
                    </a:extLst>
                  </p:cNvPr>
                  <p:cNvSpPr/>
                  <p:nvPr/>
                </p:nvSpPr>
                <p:spPr>
                  <a:xfrm>
                    <a:off x="5454351" y="3275051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6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9BCED1C0-2E8D-AA97-B533-15472C3BCC4D}"/>
                      </a:ext>
                    </a:extLst>
                  </p:cNvPr>
                  <p:cNvSpPr/>
                  <p:nvPr/>
                </p:nvSpPr>
                <p:spPr>
                  <a:xfrm>
                    <a:off x="5424492" y="3275051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6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9EE6910C-77D3-6B81-0305-31623EF115FD}"/>
                      </a:ext>
                    </a:extLst>
                  </p:cNvPr>
                  <p:cNvSpPr/>
                  <p:nvPr/>
                </p:nvSpPr>
                <p:spPr>
                  <a:xfrm>
                    <a:off x="5514071" y="3275051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6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6AA21C02-68FD-CBD2-746A-D50FB06D4D0E}"/>
                      </a:ext>
                    </a:extLst>
                  </p:cNvPr>
                  <p:cNvSpPr/>
                  <p:nvPr/>
                </p:nvSpPr>
                <p:spPr>
                  <a:xfrm>
                    <a:off x="5543931" y="3275051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6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617B9C78-26D9-8D17-F8DD-594D2B20A707}"/>
                      </a:ext>
                    </a:extLst>
                  </p:cNvPr>
                  <p:cNvSpPr/>
                  <p:nvPr/>
                </p:nvSpPr>
                <p:spPr>
                  <a:xfrm>
                    <a:off x="5484211" y="3245191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6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15590618-5628-F431-3863-1443C09F0ABD}"/>
                      </a:ext>
                    </a:extLst>
                  </p:cNvPr>
                  <p:cNvSpPr/>
                  <p:nvPr/>
                </p:nvSpPr>
                <p:spPr>
                  <a:xfrm>
                    <a:off x="5484211" y="3215332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6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434AD27F-56C1-DB63-0B4D-599650B77C69}"/>
                      </a:ext>
                    </a:extLst>
                  </p:cNvPr>
                  <p:cNvSpPr/>
                  <p:nvPr/>
                </p:nvSpPr>
                <p:spPr>
                  <a:xfrm>
                    <a:off x="5484211" y="3304911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0B40BA24-69D3-AC80-D3C6-BD3509FCCDA1}"/>
                      </a:ext>
                    </a:extLst>
                  </p:cNvPr>
                  <p:cNvSpPr/>
                  <p:nvPr/>
                </p:nvSpPr>
                <p:spPr>
                  <a:xfrm>
                    <a:off x="5484211" y="3334771"/>
                    <a:ext cx="11823" cy="11823"/>
                  </a:xfrm>
                  <a:custGeom>
                    <a:avLst/>
                    <a:gdLst>
                      <a:gd name="connsiteX0" fmla="*/ 5912 w 11823"/>
                      <a:gd name="connsiteY0" fmla="*/ 11823 h 11823"/>
                      <a:gd name="connsiteX1" fmla="*/ 0 w 11823"/>
                      <a:gd name="connsiteY1" fmla="*/ 5912 h 11823"/>
                      <a:gd name="connsiteX2" fmla="*/ 5912 w 11823"/>
                      <a:gd name="connsiteY2" fmla="*/ 0 h 11823"/>
                      <a:gd name="connsiteX3" fmla="*/ 11823 w 11823"/>
                      <a:gd name="connsiteY3" fmla="*/ 5912 h 11823"/>
                      <a:gd name="connsiteX4" fmla="*/ 5912 w 11823"/>
                      <a:gd name="connsiteY4" fmla="*/ 11823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5912" y="11823"/>
                        </a:moveTo>
                        <a:cubicBezTo>
                          <a:pt x="2647" y="11823"/>
                          <a:pt x="0" y="9176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ubicBezTo>
                          <a:pt x="11823" y="9176"/>
                          <a:pt x="9176" y="11823"/>
                          <a:pt x="5912" y="118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251B0D6F-34E2-6A6E-78D7-A06BF75EA450}"/>
                      </a:ext>
                    </a:extLst>
                  </p:cNvPr>
                  <p:cNvSpPr/>
                  <p:nvPr/>
                </p:nvSpPr>
                <p:spPr>
                  <a:xfrm>
                    <a:off x="5463102" y="3253928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8C431686-EA24-A65B-4DC6-65FF14D34AED}"/>
                      </a:ext>
                    </a:extLst>
                  </p:cNvPr>
                  <p:cNvSpPr/>
                  <p:nvPr/>
                </p:nvSpPr>
                <p:spPr>
                  <a:xfrm>
                    <a:off x="5441993" y="3232820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1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1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1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1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5F0D7C61-47CB-662D-3854-21A3F250BD43}"/>
                      </a:ext>
                    </a:extLst>
                  </p:cNvPr>
                  <p:cNvSpPr/>
                  <p:nvPr/>
                </p:nvSpPr>
                <p:spPr>
                  <a:xfrm>
                    <a:off x="5505334" y="3296160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7" y="11823"/>
                          <a:pt x="5912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7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BE76BC10-8A28-FFE6-8329-77048D667F90}"/>
                      </a:ext>
                    </a:extLst>
                  </p:cNvPr>
                  <p:cNvSpPr/>
                  <p:nvPr/>
                </p:nvSpPr>
                <p:spPr>
                  <a:xfrm>
                    <a:off x="5526443" y="3317269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7" y="11823"/>
                          <a:pt x="5912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7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042A7705-63A6-AE50-96F3-4180008F829B}"/>
                      </a:ext>
                    </a:extLst>
                  </p:cNvPr>
                  <p:cNvSpPr/>
                  <p:nvPr/>
                </p:nvSpPr>
                <p:spPr>
                  <a:xfrm>
                    <a:off x="5463102" y="3296160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83F3643D-B327-5819-C64E-F7500C1C6028}"/>
                      </a:ext>
                    </a:extLst>
                  </p:cNvPr>
                  <p:cNvSpPr/>
                  <p:nvPr/>
                </p:nvSpPr>
                <p:spPr>
                  <a:xfrm>
                    <a:off x="5441979" y="3317272"/>
                    <a:ext cx="11823" cy="11833"/>
                  </a:xfrm>
                  <a:custGeom>
                    <a:avLst/>
                    <a:gdLst>
                      <a:gd name="connsiteX0" fmla="*/ 10095 w 11823"/>
                      <a:gd name="connsiteY0" fmla="*/ 1739 h 11833"/>
                      <a:gd name="connsiteX1" fmla="*/ 10095 w 11823"/>
                      <a:gd name="connsiteY1" fmla="*/ 10105 h 11833"/>
                      <a:gd name="connsiteX2" fmla="*/ 1728 w 11823"/>
                      <a:gd name="connsiteY2" fmla="*/ 10105 h 11833"/>
                      <a:gd name="connsiteX3" fmla="*/ 1728 w 11823"/>
                      <a:gd name="connsiteY3" fmla="*/ 1739 h 11833"/>
                      <a:gd name="connsiteX4" fmla="*/ 10095 w 11823"/>
                      <a:gd name="connsiteY4" fmla="*/ 1739 h 118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33">
                        <a:moveTo>
                          <a:pt x="10095" y="1739"/>
                        </a:moveTo>
                        <a:cubicBezTo>
                          <a:pt x="12399" y="4043"/>
                          <a:pt x="12399" y="7787"/>
                          <a:pt x="10095" y="10105"/>
                        </a:cubicBezTo>
                        <a:cubicBezTo>
                          <a:pt x="7791" y="12410"/>
                          <a:pt x="4046" y="12410"/>
                          <a:pt x="1728" y="10105"/>
                        </a:cubicBezTo>
                        <a:cubicBezTo>
                          <a:pt x="-576" y="7801"/>
                          <a:pt x="-576" y="4056"/>
                          <a:pt x="1728" y="1739"/>
                        </a:cubicBezTo>
                        <a:cubicBezTo>
                          <a:pt x="4046" y="-580"/>
                          <a:pt x="7791" y="-580"/>
                          <a:pt x="10095" y="173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63FAA509-E036-E698-6AC8-F5912406427A}"/>
                      </a:ext>
                    </a:extLst>
                  </p:cNvPr>
                  <p:cNvSpPr/>
                  <p:nvPr/>
                </p:nvSpPr>
                <p:spPr>
                  <a:xfrm>
                    <a:off x="5505334" y="3253928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7" y="11823"/>
                          <a:pt x="5912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7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DC09F692-39AF-4FAB-E1D6-DEDF51AA52A5}"/>
                      </a:ext>
                    </a:extLst>
                  </p:cNvPr>
                  <p:cNvSpPr/>
                  <p:nvPr/>
                </p:nvSpPr>
                <p:spPr>
                  <a:xfrm>
                    <a:off x="5526443" y="3232820"/>
                    <a:ext cx="11823" cy="11823"/>
                  </a:xfrm>
                  <a:custGeom>
                    <a:avLst/>
                    <a:gdLst>
                      <a:gd name="connsiteX0" fmla="*/ 10095 w 11823"/>
                      <a:gd name="connsiteY0" fmla="*/ 1728 h 11823"/>
                      <a:gd name="connsiteX1" fmla="*/ 10095 w 11823"/>
                      <a:gd name="connsiteY1" fmla="*/ 10095 h 11823"/>
                      <a:gd name="connsiteX2" fmla="*/ 1728 w 11823"/>
                      <a:gd name="connsiteY2" fmla="*/ 10095 h 11823"/>
                      <a:gd name="connsiteX3" fmla="*/ 1728 w 11823"/>
                      <a:gd name="connsiteY3" fmla="*/ 1728 h 11823"/>
                      <a:gd name="connsiteX4" fmla="*/ 10095 w 11823"/>
                      <a:gd name="connsiteY4" fmla="*/ 1728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0095" y="1728"/>
                        </a:moveTo>
                        <a:cubicBezTo>
                          <a:pt x="12399" y="4032"/>
                          <a:pt x="12399" y="7777"/>
                          <a:pt x="10095" y="10095"/>
                        </a:cubicBezTo>
                        <a:cubicBezTo>
                          <a:pt x="7791" y="12399"/>
                          <a:pt x="4046" y="12399"/>
                          <a:pt x="1728" y="10095"/>
                        </a:cubicBezTo>
                        <a:cubicBezTo>
                          <a:pt x="-576" y="7791"/>
                          <a:pt x="-576" y="4046"/>
                          <a:pt x="1728" y="1728"/>
                        </a:cubicBezTo>
                        <a:cubicBezTo>
                          <a:pt x="4032" y="-576"/>
                          <a:pt x="7777" y="-576"/>
                          <a:pt x="10095" y="17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" name="Graphic 3">
                  <a:extLst>
                    <a:ext uri="{FF2B5EF4-FFF2-40B4-BE49-F238E27FC236}">
                      <a16:creationId xmlns:a16="http://schemas.microsoft.com/office/drawing/2014/main" id="{03497F1D-99E6-B450-2F6A-13D218D924D2}"/>
                    </a:ext>
                  </a:extLst>
                </p:cNvPr>
                <p:cNvGrpSpPr/>
                <p:nvPr/>
              </p:nvGrpSpPr>
              <p:grpSpPr>
                <a:xfrm>
                  <a:off x="6473039" y="3221243"/>
                  <a:ext cx="131261" cy="131262"/>
                  <a:chOff x="6473039" y="3221243"/>
                  <a:chExt cx="131261" cy="131262"/>
                </a:xfrm>
                <a:solidFill>
                  <a:srgbClr val="000000"/>
                </a:solidFill>
              </p:grpSpPr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A44C67E5-4FC3-3B18-66FB-B34079FB0B7D}"/>
                      </a:ext>
                    </a:extLst>
                  </p:cNvPr>
                  <p:cNvSpPr/>
                  <p:nvPr/>
                </p:nvSpPr>
                <p:spPr>
                  <a:xfrm>
                    <a:off x="6532758" y="3280963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1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1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1" y="11823"/>
                        </a:cubicBezTo>
                        <a:cubicBezTo>
                          <a:pt x="2646" y="11823"/>
                          <a:pt x="0" y="9177"/>
                          <a:pt x="0" y="5912"/>
                        </a:cubicBezTo>
                        <a:cubicBezTo>
                          <a:pt x="0" y="2647"/>
                          <a:pt x="2646" y="0"/>
                          <a:pt x="5911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32D5E5F9-112D-880A-55CA-DC3BE3D1B661}"/>
                      </a:ext>
                    </a:extLst>
                  </p:cNvPr>
                  <p:cNvSpPr/>
                  <p:nvPr/>
                </p:nvSpPr>
                <p:spPr>
                  <a:xfrm>
                    <a:off x="6502898" y="3280963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7" y="11823"/>
                          <a:pt x="5912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7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980A7B14-0B99-9A97-6A9D-5188C7A2E449}"/>
                      </a:ext>
                    </a:extLst>
                  </p:cNvPr>
                  <p:cNvSpPr/>
                  <p:nvPr/>
                </p:nvSpPr>
                <p:spPr>
                  <a:xfrm>
                    <a:off x="6473039" y="3280963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7" y="11823"/>
                          <a:pt x="5912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7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3B41934C-D64B-B827-D234-98F45DF7EDA0}"/>
                      </a:ext>
                    </a:extLst>
                  </p:cNvPr>
                  <p:cNvSpPr/>
                  <p:nvPr/>
                </p:nvSpPr>
                <p:spPr>
                  <a:xfrm>
                    <a:off x="6562618" y="3280963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1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1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1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1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13687D06-835B-FE8B-7B4C-71C31322E4BB}"/>
                      </a:ext>
                    </a:extLst>
                  </p:cNvPr>
                  <p:cNvSpPr/>
                  <p:nvPr/>
                </p:nvSpPr>
                <p:spPr>
                  <a:xfrm>
                    <a:off x="6592477" y="3280963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2" y="11823"/>
                        </a:cubicBezTo>
                        <a:cubicBezTo>
                          <a:pt x="2648" y="11823"/>
                          <a:pt x="0" y="9176"/>
                          <a:pt x="0" y="5912"/>
                        </a:cubicBezTo>
                        <a:cubicBezTo>
                          <a:pt x="0" y="2647"/>
                          <a:pt x="2648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6FBA4467-5E6A-31A5-5E0F-D0D5B8240256}"/>
                      </a:ext>
                    </a:extLst>
                  </p:cNvPr>
                  <p:cNvSpPr/>
                  <p:nvPr/>
                </p:nvSpPr>
                <p:spPr>
                  <a:xfrm>
                    <a:off x="6532758" y="3251103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1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1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1" y="11823"/>
                        </a:cubicBezTo>
                        <a:cubicBezTo>
                          <a:pt x="2646" y="11823"/>
                          <a:pt x="0" y="9176"/>
                          <a:pt x="0" y="5912"/>
                        </a:cubicBezTo>
                        <a:cubicBezTo>
                          <a:pt x="0" y="2647"/>
                          <a:pt x="2646" y="0"/>
                          <a:pt x="5911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AD1BCCC3-E49B-FEF3-E945-1EF2BEBDFEF9}"/>
                      </a:ext>
                    </a:extLst>
                  </p:cNvPr>
                  <p:cNvSpPr/>
                  <p:nvPr/>
                </p:nvSpPr>
                <p:spPr>
                  <a:xfrm>
                    <a:off x="6532758" y="3221243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1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1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6" y="11823"/>
                          <a:pt x="5911" y="11823"/>
                        </a:cubicBezTo>
                        <a:cubicBezTo>
                          <a:pt x="2646" y="11823"/>
                          <a:pt x="0" y="9176"/>
                          <a:pt x="0" y="5912"/>
                        </a:cubicBezTo>
                        <a:cubicBezTo>
                          <a:pt x="0" y="2647"/>
                          <a:pt x="2646" y="0"/>
                          <a:pt x="5911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511930C3-BBE4-EEEC-6238-6C4B4A4A10FE}"/>
                      </a:ext>
                    </a:extLst>
                  </p:cNvPr>
                  <p:cNvSpPr/>
                  <p:nvPr/>
                </p:nvSpPr>
                <p:spPr>
                  <a:xfrm>
                    <a:off x="6532758" y="3310822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1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1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1" y="11823"/>
                        </a:cubicBezTo>
                        <a:cubicBezTo>
                          <a:pt x="2646" y="11823"/>
                          <a:pt x="0" y="9177"/>
                          <a:pt x="0" y="5912"/>
                        </a:cubicBezTo>
                        <a:cubicBezTo>
                          <a:pt x="0" y="2647"/>
                          <a:pt x="2646" y="0"/>
                          <a:pt x="5911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575C654A-24A7-A631-6031-62705018DED4}"/>
                      </a:ext>
                    </a:extLst>
                  </p:cNvPr>
                  <p:cNvSpPr/>
                  <p:nvPr/>
                </p:nvSpPr>
                <p:spPr>
                  <a:xfrm>
                    <a:off x="6532758" y="3340682"/>
                    <a:ext cx="11823" cy="11823"/>
                  </a:xfrm>
                  <a:custGeom>
                    <a:avLst/>
                    <a:gdLst>
                      <a:gd name="connsiteX0" fmla="*/ 5912 w 11823"/>
                      <a:gd name="connsiteY0" fmla="*/ 11823 h 11823"/>
                      <a:gd name="connsiteX1" fmla="*/ 0 w 11823"/>
                      <a:gd name="connsiteY1" fmla="*/ 5912 h 11823"/>
                      <a:gd name="connsiteX2" fmla="*/ 5912 w 11823"/>
                      <a:gd name="connsiteY2" fmla="*/ 0 h 11823"/>
                      <a:gd name="connsiteX3" fmla="*/ 11823 w 11823"/>
                      <a:gd name="connsiteY3" fmla="*/ 5912 h 11823"/>
                      <a:gd name="connsiteX4" fmla="*/ 5912 w 11823"/>
                      <a:gd name="connsiteY4" fmla="*/ 11823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5912" y="11823"/>
                        </a:moveTo>
                        <a:cubicBezTo>
                          <a:pt x="2648" y="11823"/>
                          <a:pt x="0" y="9176"/>
                          <a:pt x="0" y="5912"/>
                        </a:cubicBezTo>
                        <a:cubicBezTo>
                          <a:pt x="0" y="2647"/>
                          <a:pt x="2648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ubicBezTo>
                          <a:pt x="11823" y="9176"/>
                          <a:pt x="9176" y="11823"/>
                          <a:pt x="5912" y="118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95DFFC0A-8BF7-A666-02F7-518E2A40690C}"/>
                      </a:ext>
                    </a:extLst>
                  </p:cNvPr>
                  <p:cNvSpPr/>
                  <p:nvPr/>
                </p:nvSpPr>
                <p:spPr>
                  <a:xfrm>
                    <a:off x="6511635" y="3259840"/>
                    <a:ext cx="11833" cy="11823"/>
                  </a:xfrm>
                  <a:custGeom>
                    <a:avLst/>
                    <a:gdLst>
                      <a:gd name="connsiteX0" fmla="*/ 10095 w 11833"/>
                      <a:gd name="connsiteY0" fmla="*/ 10095 h 11823"/>
                      <a:gd name="connsiteX1" fmla="*/ 1728 w 11833"/>
                      <a:gd name="connsiteY1" fmla="*/ 10095 h 11823"/>
                      <a:gd name="connsiteX2" fmla="*/ 1728 w 11833"/>
                      <a:gd name="connsiteY2" fmla="*/ 1728 h 11823"/>
                      <a:gd name="connsiteX3" fmla="*/ 10095 w 11833"/>
                      <a:gd name="connsiteY3" fmla="*/ 1728 h 11823"/>
                      <a:gd name="connsiteX4" fmla="*/ 10095 w 11833"/>
                      <a:gd name="connsiteY4" fmla="*/ 10095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33" h="11823">
                        <a:moveTo>
                          <a:pt x="10095" y="10095"/>
                        </a:moveTo>
                        <a:cubicBezTo>
                          <a:pt x="7791" y="12399"/>
                          <a:pt x="4046" y="12399"/>
                          <a:pt x="1728" y="10095"/>
                        </a:cubicBezTo>
                        <a:cubicBezTo>
                          <a:pt x="-576" y="7791"/>
                          <a:pt x="-576" y="4046"/>
                          <a:pt x="1728" y="1728"/>
                        </a:cubicBezTo>
                        <a:cubicBezTo>
                          <a:pt x="4032" y="-576"/>
                          <a:pt x="7777" y="-576"/>
                          <a:pt x="10095" y="1728"/>
                        </a:cubicBezTo>
                        <a:cubicBezTo>
                          <a:pt x="12413" y="4046"/>
                          <a:pt x="12413" y="7791"/>
                          <a:pt x="10095" y="100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D846D708-3355-3E2C-9816-9CEDF936C0A6}"/>
                      </a:ext>
                    </a:extLst>
                  </p:cNvPr>
                  <p:cNvSpPr/>
                  <p:nvPr/>
                </p:nvSpPr>
                <p:spPr>
                  <a:xfrm>
                    <a:off x="6490526" y="3238731"/>
                    <a:ext cx="11823" cy="11823"/>
                  </a:xfrm>
                  <a:custGeom>
                    <a:avLst/>
                    <a:gdLst>
                      <a:gd name="connsiteX0" fmla="*/ 10095 w 11823"/>
                      <a:gd name="connsiteY0" fmla="*/ 10095 h 11823"/>
                      <a:gd name="connsiteX1" fmla="*/ 1729 w 11823"/>
                      <a:gd name="connsiteY1" fmla="*/ 10095 h 11823"/>
                      <a:gd name="connsiteX2" fmla="*/ 1729 w 11823"/>
                      <a:gd name="connsiteY2" fmla="*/ 1728 h 11823"/>
                      <a:gd name="connsiteX3" fmla="*/ 10095 w 11823"/>
                      <a:gd name="connsiteY3" fmla="*/ 1728 h 11823"/>
                      <a:gd name="connsiteX4" fmla="*/ 10095 w 11823"/>
                      <a:gd name="connsiteY4" fmla="*/ 10095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0095" y="10095"/>
                        </a:moveTo>
                        <a:cubicBezTo>
                          <a:pt x="7791" y="12399"/>
                          <a:pt x="4046" y="12399"/>
                          <a:pt x="1729" y="10095"/>
                        </a:cubicBezTo>
                        <a:cubicBezTo>
                          <a:pt x="-576" y="7791"/>
                          <a:pt x="-576" y="4046"/>
                          <a:pt x="1729" y="1728"/>
                        </a:cubicBezTo>
                        <a:cubicBezTo>
                          <a:pt x="4033" y="-576"/>
                          <a:pt x="7777" y="-576"/>
                          <a:pt x="10095" y="1728"/>
                        </a:cubicBezTo>
                        <a:cubicBezTo>
                          <a:pt x="12399" y="4046"/>
                          <a:pt x="12399" y="7791"/>
                          <a:pt x="10095" y="100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D18D9350-D29F-CB53-DCC6-414DFCEB19E5}"/>
                      </a:ext>
                    </a:extLst>
                  </p:cNvPr>
                  <p:cNvSpPr/>
                  <p:nvPr/>
                </p:nvSpPr>
                <p:spPr>
                  <a:xfrm>
                    <a:off x="6553867" y="3302072"/>
                    <a:ext cx="11823" cy="11823"/>
                  </a:xfrm>
                  <a:custGeom>
                    <a:avLst/>
                    <a:gdLst>
                      <a:gd name="connsiteX0" fmla="*/ 10095 w 11823"/>
                      <a:gd name="connsiteY0" fmla="*/ 10095 h 11823"/>
                      <a:gd name="connsiteX1" fmla="*/ 1728 w 11823"/>
                      <a:gd name="connsiteY1" fmla="*/ 10095 h 11823"/>
                      <a:gd name="connsiteX2" fmla="*/ 1728 w 11823"/>
                      <a:gd name="connsiteY2" fmla="*/ 1728 h 11823"/>
                      <a:gd name="connsiteX3" fmla="*/ 10095 w 11823"/>
                      <a:gd name="connsiteY3" fmla="*/ 1728 h 11823"/>
                      <a:gd name="connsiteX4" fmla="*/ 10095 w 11823"/>
                      <a:gd name="connsiteY4" fmla="*/ 10095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0095" y="10095"/>
                        </a:moveTo>
                        <a:cubicBezTo>
                          <a:pt x="7791" y="12399"/>
                          <a:pt x="4046" y="12399"/>
                          <a:pt x="1728" y="10095"/>
                        </a:cubicBezTo>
                        <a:cubicBezTo>
                          <a:pt x="-576" y="7791"/>
                          <a:pt x="-576" y="4046"/>
                          <a:pt x="1728" y="1728"/>
                        </a:cubicBezTo>
                        <a:cubicBezTo>
                          <a:pt x="4032" y="-576"/>
                          <a:pt x="7777" y="-576"/>
                          <a:pt x="10095" y="1728"/>
                        </a:cubicBezTo>
                        <a:cubicBezTo>
                          <a:pt x="12399" y="4046"/>
                          <a:pt x="12399" y="7791"/>
                          <a:pt x="10095" y="100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1002B20F-8FC3-F7E9-ACC7-F833401102AB}"/>
                      </a:ext>
                    </a:extLst>
                  </p:cNvPr>
                  <p:cNvSpPr/>
                  <p:nvPr/>
                </p:nvSpPr>
                <p:spPr>
                  <a:xfrm>
                    <a:off x="6574990" y="3323181"/>
                    <a:ext cx="11822" cy="11823"/>
                  </a:xfrm>
                  <a:custGeom>
                    <a:avLst/>
                    <a:gdLst>
                      <a:gd name="connsiteX0" fmla="*/ 10095 w 11822"/>
                      <a:gd name="connsiteY0" fmla="*/ 10095 h 11823"/>
                      <a:gd name="connsiteX1" fmla="*/ 1728 w 11822"/>
                      <a:gd name="connsiteY1" fmla="*/ 10095 h 11823"/>
                      <a:gd name="connsiteX2" fmla="*/ 1728 w 11822"/>
                      <a:gd name="connsiteY2" fmla="*/ 1728 h 11823"/>
                      <a:gd name="connsiteX3" fmla="*/ 10095 w 11822"/>
                      <a:gd name="connsiteY3" fmla="*/ 1728 h 11823"/>
                      <a:gd name="connsiteX4" fmla="*/ 10095 w 11822"/>
                      <a:gd name="connsiteY4" fmla="*/ 10095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2" h="11823">
                        <a:moveTo>
                          <a:pt x="10095" y="10095"/>
                        </a:moveTo>
                        <a:cubicBezTo>
                          <a:pt x="7790" y="12399"/>
                          <a:pt x="4046" y="12399"/>
                          <a:pt x="1728" y="10095"/>
                        </a:cubicBezTo>
                        <a:cubicBezTo>
                          <a:pt x="-576" y="7791"/>
                          <a:pt x="-576" y="4046"/>
                          <a:pt x="1728" y="1728"/>
                        </a:cubicBezTo>
                        <a:cubicBezTo>
                          <a:pt x="4032" y="-576"/>
                          <a:pt x="7777" y="-576"/>
                          <a:pt x="10095" y="1728"/>
                        </a:cubicBezTo>
                        <a:cubicBezTo>
                          <a:pt x="12399" y="4046"/>
                          <a:pt x="12399" y="7791"/>
                          <a:pt x="10095" y="100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F71193A9-20C4-0FAE-C85C-AE317EED25F0}"/>
                      </a:ext>
                    </a:extLst>
                  </p:cNvPr>
                  <p:cNvSpPr/>
                  <p:nvPr/>
                </p:nvSpPr>
                <p:spPr>
                  <a:xfrm>
                    <a:off x="6511649" y="3302072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1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1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1" y="11823"/>
                        </a:cubicBezTo>
                        <a:cubicBezTo>
                          <a:pt x="2646" y="11823"/>
                          <a:pt x="0" y="9177"/>
                          <a:pt x="0" y="5912"/>
                        </a:cubicBezTo>
                        <a:cubicBezTo>
                          <a:pt x="0" y="2647"/>
                          <a:pt x="2646" y="0"/>
                          <a:pt x="5911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1BC8DD92-4939-EA1B-F01D-0BDD65AA22EF}"/>
                      </a:ext>
                    </a:extLst>
                  </p:cNvPr>
                  <p:cNvSpPr/>
                  <p:nvPr/>
                </p:nvSpPr>
                <p:spPr>
                  <a:xfrm>
                    <a:off x="6490527" y="3323194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6"/>
                          <a:pt x="9177" y="11823"/>
                          <a:pt x="5912" y="11823"/>
                        </a:cubicBezTo>
                        <a:cubicBezTo>
                          <a:pt x="2647" y="11823"/>
                          <a:pt x="0" y="9176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7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D04BA325-AA58-4108-3755-CCF71C59A1FB}"/>
                      </a:ext>
                    </a:extLst>
                  </p:cNvPr>
                  <p:cNvSpPr/>
                  <p:nvPr/>
                </p:nvSpPr>
                <p:spPr>
                  <a:xfrm>
                    <a:off x="6553867" y="3259840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1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1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1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1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DBBA36A9-6EB2-3AB3-8936-A6DBD7E3480A}"/>
                      </a:ext>
                    </a:extLst>
                  </p:cNvPr>
                  <p:cNvSpPr/>
                  <p:nvPr/>
                </p:nvSpPr>
                <p:spPr>
                  <a:xfrm>
                    <a:off x="6574990" y="3238731"/>
                    <a:ext cx="11823" cy="11823"/>
                  </a:xfrm>
                  <a:custGeom>
                    <a:avLst/>
                    <a:gdLst>
                      <a:gd name="connsiteX0" fmla="*/ 11823 w 11823"/>
                      <a:gd name="connsiteY0" fmla="*/ 5912 h 11823"/>
                      <a:gd name="connsiteX1" fmla="*/ 5912 w 11823"/>
                      <a:gd name="connsiteY1" fmla="*/ 11823 h 11823"/>
                      <a:gd name="connsiteX2" fmla="*/ 0 w 11823"/>
                      <a:gd name="connsiteY2" fmla="*/ 5912 h 11823"/>
                      <a:gd name="connsiteX3" fmla="*/ 5912 w 11823"/>
                      <a:gd name="connsiteY3" fmla="*/ 0 h 11823"/>
                      <a:gd name="connsiteX4" fmla="*/ 11823 w 11823"/>
                      <a:gd name="connsiteY4" fmla="*/ 5912 h 11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23" h="11823">
                        <a:moveTo>
                          <a:pt x="11823" y="5912"/>
                        </a:moveTo>
                        <a:cubicBezTo>
                          <a:pt x="11823" y="9177"/>
                          <a:pt x="9176" y="11823"/>
                          <a:pt x="5912" y="11823"/>
                        </a:cubicBezTo>
                        <a:cubicBezTo>
                          <a:pt x="2647" y="11823"/>
                          <a:pt x="0" y="9177"/>
                          <a:pt x="0" y="5912"/>
                        </a:cubicBezTo>
                        <a:cubicBezTo>
                          <a:pt x="0" y="2647"/>
                          <a:pt x="2647" y="0"/>
                          <a:pt x="5912" y="0"/>
                        </a:cubicBezTo>
                        <a:cubicBezTo>
                          <a:pt x="9176" y="0"/>
                          <a:pt x="11823" y="2647"/>
                          <a:pt x="11823" y="591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9" name="Graphic 3">
                  <a:extLst>
                    <a:ext uri="{FF2B5EF4-FFF2-40B4-BE49-F238E27FC236}">
                      <a16:creationId xmlns:a16="http://schemas.microsoft.com/office/drawing/2014/main" id="{C2DD585B-6E05-DB67-A882-B20180D2F151}"/>
                    </a:ext>
                  </a:extLst>
                </p:cNvPr>
                <p:cNvGrpSpPr/>
                <p:nvPr/>
              </p:nvGrpSpPr>
              <p:grpSpPr>
                <a:xfrm>
                  <a:off x="5584626" y="2774376"/>
                  <a:ext cx="81527" cy="47580"/>
                  <a:chOff x="5584626" y="2774376"/>
                  <a:chExt cx="81527" cy="47580"/>
                </a:xfrm>
              </p:grpSpPr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888D5CB6-B3F0-417B-09D7-40943D2C2B1E}"/>
                      </a:ext>
                    </a:extLst>
                  </p:cNvPr>
                  <p:cNvSpPr/>
                  <p:nvPr/>
                </p:nvSpPr>
                <p:spPr>
                  <a:xfrm>
                    <a:off x="5584626" y="2774376"/>
                    <a:ext cx="81527" cy="47580"/>
                  </a:xfrm>
                  <a:custGeom>
                    <a:avLst/>
                    <a:gdLst>
                      <a:gd name="connsiteX0" fmla="*/ 4636 w 81527"/>
                      <a:gd name="connsiteY0" fmla="*/ 0 h 47580"/>
                      <a:gd name="connsiteX1" fmla="*/ 0 w 81527"/>
                      <a:gd name="connsiteY1" fmla="*/ 47581 h 47580"/>
                      <a:gd name="connsiteX2" fmla="*/ 76659 w 81527"/>
                      <a:gd name="connsiteY2" fmla="*/ 47581 h 47580"/>
                      <a:gd name="connsiteX3" fmla="*/ 81528 w 81527"/>
                      <a:gd name="connsiteY3" fmla="*/ 0 h 4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527" h="47580">
                        <a:moveTo>
                          <a:pt x="4636" y="0"/>
                        </a:moveTo>
                        <a:lnTo>
                          <a:pt x="0" y="47581"/>
                        </a:lnTo>
                        <a:lnTo>
                          <a:pt x="76659" y="47581"/>
                        </a:lnTo>
                        <a:lnTo>
                          <a:pt x="81528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EF1D0C80-8624-9238-29B3-E96D1C607E7D}"/>
                      </a:ext>
                    </a:extLst>
                  </p:cNvPr>
                  <p:cNvSpPr/>
                  <p:nvPr/>
                </p:nvSpPr>
                <p:spPr>
                  <a:xfrm>
                    <a:off x="5584626" y="2774376"/>
                    <a:ext cx="81527" cy="47580"/>
                  </a:xfrm>
                  <a:custGeom>
                    <a:avLst/>
                    <a:gdLst>
                      <a:gd name="connsiteX0" fmla="*/ 4636 w 81527"/>
                      <a:gd name="connsiteY0" fmla="*/ 0 h 47580"/>
                      <a:gd name="connsiteX1" fmla="*/ 0 w 81527"/>
                      <a:gd name="connsiteY1" fmla="*/ 47581 h 47580"/>
                      <a:gd name="connsiteX2" fmla="*/ 76659 w 81527"/>
                      <a:gd name="connsiteY2" fmla="*/ 47581 h 47580"/>
                      <a:gd name="connsiteX3" fmla="*/ 81528 w 81527"/>
                      <a:gd name="connsiteY3" fmla="*/ 0 h 4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527" h="47580">
                        <a:moveTo>
                          <a:pt x="4636" y="0"/>
                        </a:moveTo>
                        <a:lnTo>
                          <a:pt x="0" y="47581"/>
                        </a:lnTo>
                        <a:lnTo>
                          <a:pt x="76659" y="47581"/>
                        </a:lnTo>
                        <a:lnTo>
                          <a:pt x="8152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5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2" name="Graphic 3">
                  <a:extLst>
                    <a:ext uri="{FF2B5EF4-FFF2-40B4-BE49-F238E27FC236}">
                      <a16:creationId xmlns:a16="http://schemas.microsoft.com/office/drawing/2014/main" id="{34083FF0-A947-D6AC-2CEC-4FEC35D03D4B}"/>
                    </a:ext>
                  </a:extLst>
                </p:cNvPr>
                <p:cNvGrpSpPr/>
                <p:nvPr/>
              </p:nvGrpSpPr>
              <p:grpSpPr>
                <a:xfrm>
                  <a:off x="5488833" y="2774376"/>
                  <a:ext cx="81527" cy="47580"/>
                  <a:chOff x="5488833" y="2774376"/>
                  <a:chExt cx="81527" cy="47580"/>
                </a:xfrm>
              </p:grpSpPr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6AB260A4-084F-C75B-F8BD-1705C9BDC3BE}"/>
                      </a:ext>
                    </a:extLst>
                  </p:cNvPr>
                  <p:cNvSpPr/>
                  <p:nvPr/>
                </p:nvSpPr>
                <p:spPr>
                  <a:xfrm>
                    <a:off x="5488833" y="2774376"/>
                    <a:ext cx="81527" cy="47580"/>
                  </a:xfrm>
                  <a:custGeom>
                    <a:avLst/>
                    <a:gdLst>
                      <a:gd name="connsiteX0" fmla="*/ 4650 w 81527"/>
                      <a:gd name="connsiteY0" fmla="*/ 0 h 47580"/>
                      <a:gd name="connsiteX1" fmla="*/ 0 w 81527"/>
                      <a:gd name="connsiteY1" fmla="*/ 47581 h 47580"/>
                      <a:gd name="connsiteX2" fmla="*/ 76659 w 81527"/>
                      <a:gd name="connsiteY2" fmla="*/ 47581 h 47580"/>
                      <a:gd name="connsiteX3" fmla="*/ 81528 w 81527"/>
                      <a:gd name="connsiteY3" fmla="*/ 0 h 4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527" h="47580">
                        <a:moveTo>
                          <a:pt x="4650" y="0"/>
                        </a:moveTo>
                        <a:lnTo>
                          <a:pt x="0" y="47581"/>
                        </a:lnTo>
                        <a:lnTo>
                          <a:pt x="76659" y="47581"/>
                        </a:lnTo>
                        <a:lnTo>
                          <a:pt x="81528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E0AAC0AA-802F-B9E5-4A4B-27E1AD9D03B4}"/>
                      </a:ext>
                    </a:extLst>
                  </p:cNvPr>
                  <p:cNvSpPr/>
                  <p:nvPr/>
                </p:nvSpPr>
                <p:spPr>
                  <a:xfrm>
                    <a:off x="5488833" y="2774376"/>
                    <a:ext cx="81527" cy="47580"/>
                  </a:xfrm>
                  <a:custGeom>
                    <a:avLst/>
                    <a:gdLst>
                      <a:gd name="connsiteX0" fmla="*/ 4650 w 81527"/>
                      <a:gd name="connsiteY0" fmla="*/ 0 h 47580"/>
                      <a:gd name="connsiteX1" fmla="*/ 0 w 81527"/>
                      <a:gd name="connsiteY1" fmla="*/ 47581 h 47580"/>
                      <a:gd name="connsiteX2" fmla="*/ 76659 w 81527"/>
                      <a:gd name="connsiteY2" fmla="*/ 47581 h 47580"/>
                      <a:gd name="connsiteX3" fmla="*/ 81528 w 81527"/>
                      <a:gd name="connsiteY3" fmla="*/ 0 h 4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527" h="47580">
                        <a:moveTo>
                          <a:pt x="4650" y="0"/>
                        </a:moveTo>
                        <a:lnTo>
                          <a:pt x="0" y="47581"/>
                        </a:lnTo>
                        <a:lnTo>
                          <a:pt x="76659" y="47581"/>
                        </a:lnTo>
                        <a:lnTo>
                          <a:pt x="8152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5" name="Graphic 3">
                  <a:extLst>
                    <a:ext uri="{FF2B5EF4-FFF2-40B4-BE49-F238E27FC236}">
                      <a16:creationId xmlns:a16="http://schemas.microsoft.com/office/drawing/2014/main" id="{2C89A001-B03C-ACCF-F9F2-7349FB16293D}"/>
                    </a:ext>
                  </a:extLst>
                </p:cNvPr>
                <p:cNvGrpSpPr/>
                <p:nvPr/>
              </p:nvGrpSpPr>
              <p:grpSpPr>
                <a:xfrm>
                  <a:off x="6539177" y="2774376"/>
                  <a:ext cx="81527" cy="47580"/>
                  <a:chOff x="6539177" y="2774376"/>
                  <a:chExt cx="81527" cy="47580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F3CC32E0-7C05-F562-C55B-4BBF93A27F09}"/>
                      </a:ext>
                    </a:extLst>
                  </p:cNvPr>
                  <p:cNvSpPr/>
                  <p:nvPr/>
                </p:nvSpPr>
                <p:spPr>
                  <a:xfrm>
                    <a:off x="6539177" y="2774376"/>
                    <a:ext cx="81527" cy="47580"/>
                  </a:xfrm>
                  <a:custGeom>
                    <a:avLst/>
                    <a:gdLst>
                      <a:gd name="connsiteX0" fmla="*/ 4650 w 81527"/>
                      <a:gd name="connsiteY0" fmla="*/ 0 h 47580"/>
                      <a:gd name="connsiteX1" fmla="*/ 0 w 81527"/>
                      <a:gd name="connsiteY1" fmla="*/ 47581 h 47580"/>
                      <a:gd name="connsiteX2" fmla="*/ 76672 w 81527"/>
                      <a:gd name="connsiteY2" fmla="*/ 47581 h 47580"/>
                      <a:gd name="connsiteX3" fmla="*/ 81528 w 81527"/>
                      <a:gd name="connsiteY3" fmla="*/ 0 h 4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527" h="47580">
                        <a:moveTo>
                          <a:pt x="4650" y="0"/>
                        </a:moveTo>
                        <a:lnTo>
                          <a:pt x="0" y="47581"/>
                        </a:lnTo>
                        <a:lnTo>
                          <a:pt x="76672" y="47581"/>
                        </a:lnTo>
                        <a:lnTo>
                          <a:pt x="81528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814AB86E-82BD-198D-7872-AF51FD994740}"/>
                      </a:ext>
                    </a:extLst>
                  </p:cNvPr>
                  <p:cNvSpPr/>
                  <p:nvPr/>
                </p:nvSpPr>
                <p:spPr>
                  <a:xfrm>
                    <a:off x="6539177" y="2774376"/>
                    <a:ext cx="81527" cy="47580"/>
                  </a:xfrm>
                  <a:custGeom>
                    <a:avLst/>
                    <a:gdLst>
                      <a:gd name="connsiteX0" fmla="*/ 4650 w 81527"/>
                      <a:gd name="connsiteY0" fmla="*/ 0 h 47580"/>
                      <a:gd name="connsiteX1" fmla="*/ 0 w 81527"/>
                      <a:gd name="connsiteY1" fmla="*/ 47581 h 47580"/>
                      <a:gd name="connsiteX2" fmla="*/ 76672 w 81527"/>
                      <a:gd name="connsiteY2" fmla="*/ 47581 h 47580"/>
                      <a:gd name="connsiteX3" fmla="*/ 81528 w 81527"/>
                      <a:gd name="connsiteY3" fmla="*/ 0 h 4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527" h="47580">
                        <a:moveTo>
                          <a:pt x="4650" y="0"/>
                        </a:moveTo>
                        <a:lnTo>
                          <a:pt x="0" y="47581"/>
                        </a:lnTo>
                        <a:lnTo>
                          <a:pt x="76672" y="47581"/>
                        </a:lnTo>
                        <a:lnTo>
                          <a:pt x="8152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8" name="Graphic 3">
                  <a:extLst>
                    <a:ext uri="{FF2B5EF4-FFF2-40B4-BE49-F238E27FC236}">
                      <a16:creationId xmlns:a16="http://schemas.microsoft.com/office/drawing/2014/main" id="{61D067FF-57CF-A6BA-B3D1-90DCAB7C47B1}"/>
                    </a:ext>
                  </a:extLst>
                </p:cNvPr>
                <p:cNvGrpSpPr/>
                <p:nvPr/>
              </p:nvGrpSpPr>
              <p:grpSpPr>
                <a:xfrm>
                  <a:off x="6443398" y="2774376"/>
                  <a:ext cx="81527" cy="47580"/>
                  <a:chOff x="6443398" y="2774376"/>
                  <a:chExt cx="81527" cy="47580"/>
                </a:xfrm>
              </p:grpSpPr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03814E4E-EC71-F103-0978-FE00E7E787B0}"/>
                      </a:ext>
                    </a:extLst>
                  </p:cNvPr>
                  <p:cNvSpPr/>
                  <p:nvPr/>
                </p:nvSpPr>
                <p:spPr>
                  <a:xfrm>
                    <a:off x="6443398" y="2774376"/>
                    <a:ext cx="81527" cy="47580"/>
                  </a:xfrm>
                  <a:custGeom>
                    <a:avLst/>
                    <a:gdLst>
                      <a:gd name="connsiteX0" fmla="*/ 4636 w 81527"/>
                      <a:gd name="connsiteY0" fmla="*/ 0 h 47580"/>
                      <a:gd name="connsiteX1" fmla="*/ 0 w 81527"/>
                      <a:gd name="connsiteY1" fmla="*/ 47581 h 47580"/>
                      <a:gd name="connsiteX2" fmla="*/ 76659 w 81527"/>
                      <a:gd name="connsiteY2" fmla="*/ 47581 h 47580"/>
                      <a:gd name="connsiteX3" fmla="*/ 81528 w 81527"/>
                      <a:gd name="connsiteY3" fmla="*/ 0 h 4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527" h="47580">
                        <a:moveTo>
                          <a:pt x="4636" y="0"/>
                        </a:moveTo>
                        <a:lnTo>
                          <a:pt x="0" y="47581"/>
                        </a:lnTo>
                        <a:lnTo>
                          <a:pt x="76659" y="47581"/>
                        </a:lnTo>
                        <a:lnTo>
                          <a:pt x="81528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6D98FC3B-2953-FEDD-3A67-6958294BB9CB}"/>
                      </a:ext>
                    </a:extLst>
                  </p:cNvPr>
                  <p:cNvSpPr/>
                  <p:nvPr/>
                </p:nvSpPr>
                <p:spPr>
                  <a:xfrm>
                    <a:off x="6443398" y="2774376"/>
                    <a:ext cx="81527" cy="47580"/>
                  </a:xfrm>
                  <a:custGeom>
                    <a:avLst/>
                    <a:gdLst>
                      <a:gd name="connsiteX0" fmla="*/ 4636 w 81527"/>
                      <a:gd name="connsiteY0" fmla="*/ 0 h 47580"/>
                      <a:gd name="connsiteX1" fmla="*/ 0 w 81527"/>
                      <a:gd name="connsiteY1" fmla="*/ 47581 h 47580"/>
                      <a:gd name="connsiteX2" fmla="*/ 76659 w 81527"/>
                      <a:gd name="connsiteY2" fmla="*/ 47581 h 47580"/>
                      <a:gd name="connsiteX3" fmla="*/ 81528 w 81527"/>
                      <a:gd name="connsiteY3" fmla="*/ 0 h 475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527" h="47580">
                        <a:moveTo>
                          <a:pt x="4636" y="0"/>
                        </a:moveTo>
                        <a:lnTo>
                          <a:pt x="0" y="47581"/>
                        </a:lnTo>
                        <a:lnTo>
                          <a:pt x="76659" y="47581"/>
                        </a:lnTo>
                        <a:lnTo>
                          <a:pt x="8152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1" name="Graphic 3">
                  <a:extLst>
                    <a:ext uri="{FF2B5EF4-FFF2-40B4-BE49-F238E27FC236}">
                      <a16:creationId xmlns:a16="http://schemas.microsoft.com/office/drawing/2014/main" id="{03B64C46-9392-9A29-5831-3B6E8A1499EF}"/>
                    </a:ext>
                  </a:extLst>
                </p:cNvPr>
                <p:cNvGrpSpPr/>
                <p:nvPr/>
              </p:nvGrpSpPr>
              <p:grpSpPr>
                <a:xfrm>
                  <a:off x="5617476" y="2765666"/>
                  <a:ext cx="791358" cy="811987"/>
                  <a:chOff x="5617476" y="2765666"/>
                  <a:chExt cx="791358" cy="811987"/>
                </a:xfrm>
              </p:grpSpPr>
              <p:grpSp>
                <p:nvGrpSpPr>
                  <p:cNvPr id="162" name="Graphic 3">
                    <a:extLst>
                      <a:ext uri="{FF2B5EF4-FFF2-40B4-BE49-F238E27FC236}">
                        <a16:creationId xmlns:a16="http://schemas.microsoft.com/office/drawing/2014/main" id="{AF60D134-0A5C-A407-AC89-AD02D61A1D33}"/>
                      </a:ext>
                    </a:extLst>
                  </p:cNvPr>
                  <p:cNvGrpSpPr/>
                  <p:nvPr/>
                </p:nvGrpSpPr>
                <p:grpSpPr>
                  <a:xfrm>
                    <a:off x="5617476" y="2765666"/>
                    <a:ext cx="791358" cy="811987"/>
                    <a:chOff x="5617476" y="2765666"/>
                    <a:chExt cx="791358" cy="811987"/>
                  </a:xfrm>
                </p:grpSpPr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78893DAE-ADAE-821F-2D50-ABFBEB130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7476" y="2765666"/>
                      <a:ext cx="791358" cy="811987"/>
                    </a:xfrm>
                    <a:custGeom>
                      <a:avLst/>
                      <a:gdLst>
                        <a:gd name="connsiteX0" fmla="*/ 791359 w 791358"/>
                        <a:gd name="connsiteY0" fmla="*/ 0 h 811987"/>
                        <a:gd name="connsiteX1" fmla="*/ 83105 w 791358"/>
                        <a:gd name="connsiteY1" fmla="*/ 0 h 811987"/>
                        <a:gd name="connsiteX2" fmla="*/ 0 w 791358"/>
                        <a:gd name="connsiteY2" fmla="*/ 811987 h 811987"/>
                        <a:gd name="connsiteX3" fmla="*/ 708267 w 791358"/>
                        <a:gd name="connsiteY3" fmla="*/ 811987 h 811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91358" h="811987">
                          <a:moveTo>
                            <a:pt x="791359" y="0"/>
                          </a:moveTo>
                          <a:lnTo>
                            <a:pt x="83105" y="0"/>
                          </a:lnTo>
                          <a:lnTo>
                            <a:pt x="0" y="811987"/>
                          </a:lnTo>
                          <a:lnTo>
                            <a:pt x="708267" y="811987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4" name="Graphic 3">
                      <a:extLst>
                        <a:ext uri="{FF2B5EF4-FFF2-40B4-BE49-F238E27FC236}">
                          <a16:creationId xmlns:a16="http://schemas.microsoft.com/office/drawing/2014/main" id="{E8158FAE-0EBA-B81E-B099-98B9CBF4FA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70074" y="2952259"/>
                      <a:ext cx="88918" cy="104529"/>
                      <a:chOff x="5770074" y="2952259"/>
                      <a:chExt cx="88918" cy="104529"/>
                    </a:xfrm>
                  </p:grpSpPr>
                  <p:sp>
                    <p:nvSpPr>
                      <p:cNvPr id="165" name="Freeform: Shape 164">
                        <a:extLst>
                          <a:ext uri="{FF2B5EF4-FFF2-40B4-BE49-F238E27FC236}">
                            <a16:creationId xmlns:a16="http://schemas.microsoft.com/office/drawing/2014/main" id="{07DF47DA-5CA0-44ED-1DF6-3834EB1BAC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0074" y="2952259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40 w 88918"/>
                          <a:gd name="connsiteY2" fmla="*/ 104530 h 104529"/>
                          <a:gd name="connsiteX3" fmla="*/ 69258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78 w 88918"/>
                          <a:gd name="connsiteY6" fmla="*/ 0 h 104529"/>
                          <a:gd name="connsiteX7" fmla="*/ 19661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0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78" y="0"/>
                            </a:cubicBezTo>
                            <a:lnTo>
                              <a:pt x="19661" y="0"/>
                            </a:lnTo>
                            <a:cubicBezTo>
                              <a:pt x="11952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" name="Freeform: Shape 165">
                        <a:extLst>
                          <a:ext uri="{FF2B5EF4-FFF2-40B4-BE49-F238E27FC236}">
                            <a16:creationId xmlns:a16="http://schemas.microsoft.com/office/drawing/2014/main" id="{DD94C294-AE23-B343-50D7-AFDB63AE15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0074" y="2952259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40 w 88918"/>
                          <a:gd name="connsiteY2" fmla="*/ 104530 h 104529"/>
                          <a:gd name="connsiteX3" fmla="*/ 69258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78 w 88918"/>
                          <a:gd name="connsiteY6" fmla="*/ 0 h 104529"/>
                          <a:gd name="connsiteX7" fmla="*/ 19661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0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78" y="0"/>
                            </a:cubicBezTo>
                            <a:lnTo>
                              <a:pt x="19661" y="0"/>
                            </a:lnTo>
                            <a:cubicBezTo>
                              <a:pt x="11952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7" name="Freeform: Shape 166">
                        <a:extLst>
                          <a:ext uri="{FF2B5EF4-FFF2-40B4-BE49-F238E27FC236}">
                            <a16:creationId xmlns:a16="http://schemas.microsoft.com/office/drawing/2014/main" id="{35CCC1A7-20F5-D3E2-9BE8-48EB8F20C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06194" y="2995835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8" name="Freeform: Shape 167">
                        <a:extLst>
                          <a:ext uri="{FF2B5EF4-FFF2-40B4-BE49-F238E27FC236}">
                            <a16:creationId xmlns:a16="http://schemas.microsoft.com/office/drawing/2014/main" id="{C0C2488A-0A8E-1049-7DB0-B6D1AF125E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89008" y="2976084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25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25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9" name="Graphic 3">
                      <a:extLst>
                        <a:ext uri="{FF2B5EF4-FFF2-40B4-BE49-F238E27FC236}">
                          <a16:creationId xmlns:a16="http://schemas.microsoft.com/office/drawing/2014/main" id="{C535A3C7-2A3D-EF32-4C14-1F614B4D4D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397" y="2952259"/>
                      <a:ext cx="88918" cy="104529"/>
                      <a:chOff x="5916397" y="2952259"/>
                      <a:chExt cx="88918" cy="104529"/>
                    </a:xfrm>
                  </p:grpSpPr>
                  <p:sp>
                    <p:nvSpPr>
                      <p:cNvPr id="170" name="Freeform: Shape 169">
                        <a:extLst>
                          <a:ext uri="{FF2B5EF4-FFF2-40B4-BE49-F238E27FC236}">
                            <a16:creationId xmlns:a16="http://schemas.microsoft.com/office/drawing/2014/main" id="{1DABD8DA-4E2F-2AD8-40D8-0DA891BB95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6397" y="2952259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41 w 88918"/>
                          <a:gd name="connsiteY2" fmla="*/ 104530 h 104529"/>
                          <a:gd name="connsiteX3" fmla="*/ 69258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78 w 88918"/>
                          <a:gd name="connsiteY6" fmla="*/ 0 h 104529"/>
                          <a:gd name="connsiteX7" fmla="*/ 19661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78" y="0"/>
                            </a:cubicBezTo>
                            <a:lnTo>
                              <a:pt x="19661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1" name="Freeform: Shape 170">
                        <a:extLst>
                          <a:ext uri="{FF2B5EF4-FFF2-40B4-BE49-F238E27FC236}">
                            <a16:creationId xmlns:a16="http://schemas.microsoft.com/office/drawing/2014/main" id="{BC37714F-014E-02DC-2DF6-41DEA1457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6397" y="2952259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41 w 88918"/>
                          <a:gd name="connsiteY2" fmla="*/ 104530 h 104529"/>
                          <a:gd name="connsiteX3" fmla="*/ 69258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78 w 88918"/>
                          <a:gd name="connsiteY6" fmla="*/ 0 h 104529"/>
                          <a:gd name="connsiteX7" fmla="*/ 19661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78" y="0"/>
                            </a:cubicBezTo>
                            <a:lnTo>
                              <a:pt x="19661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2" name="Freeform: Shape 171">
                        <a:extLst>
                          <a:ext uri="{FF2B5EF4-FFF2-40B4-BE49-F238E27FC236}">
                            <a16:creationId xmlns:a16="http://schemas.microsoft.com/office/drawing/2014/main" id="{E4BA5EAC-78F9-68DE-932C-DBDACC96B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52516" y="2995835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3" name="Freeform: Shape 172">
                        <a:extLst>
                          <a:ext uri="{FF2B5EF4-FFF2-40B4-BE49-F238E27FC236}">
                            <a16:creationId xmlns:a16="http://schemas.microsoft.com/office/drawing/2014/main" id="{91762FE9-45AA-8B8A-87A7-4EFEA1FDD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5344" y="2976084"/>
                        <a:ext cx="34358" cy="39488"/>
                      </a:xfrm>
                      <a:custGeom>
                        <a:avLst/>
                        <a:gdLst>
                          <a:gd name="connsiteX0" fmla="*/ 2633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33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74" name="Graphic 3">
                      <a:extLst>
                        <a:ext uri="{FF2B5EF4-FFF2-40B4-BE49-F238E27FC236}">
                          <a16:creationId xmlns:a16="http://schemas.microsoft.com/office/drawing/2014/main" id="{B64A7E46-4583-5F74-2EE2-3CDF777C22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64818" y="2952259"/>
                      <a:ext cx="88918" cy="104529"/>
                      <a:chOff x="6064818" y="2952259"/>
                      <a:chExt cx="88918" cy="104529"/>
                    </a:xfrm>
                  </p:grpSpPr>
                  <p:sp>
                    <p:nvSpPr>
                      <p:cNvPr id="175" name="Freeform: Shape 174">
                        <a:extLst>
                          <a:ext uri="{FF2B5EF4-FFF2-40B4-BE49-F238E27FC236}">
                            <a16:creationId xmlns:a16="http://schemas.microsoft.com/office/drawing/2014/main" id="{A0926D8F-9E34-E571-F6EA-FADD2F40CC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64818" y="2952259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41 w 88918"/>
                          <a:gd name="connsiteY2" fmla="*/ 104530 h 104529"/>
                          <a:gd name="connsiteX3" fmla="*/ 69258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78 w 88918"/>
                          <a:gd name="connsiteY6" fmla="*/ 0 h 104529"/>
                          <a:gd name="connsiteX7" fmla="*/ 19661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78" y="0"/>
                            </a:cubicBezTo>
                            <a:lnTo>
                              <a:pt x="19661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6" name="Freeform: Shape 175">
                        <a:extLst>
                          <a:ext uri="{FF2B5EF4-FFF2-40B4-BE49-F238E27FC236}">
                            <a16:creationId xmlns:a16="http://schemas.microsoft.com/office/drawing/2014/main" id="{309441A5-8E35-50D5-35D3-1B628BCF2E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64818" y="2952259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41 w 88918"/>
                          <a:gd name="connsiteY2" fmla="*/ 104530 h 104529"/>
                          <a:gd name="connsiteX3" fmla="*/ 69258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78 w 88918"/>
                          <a:gd name="connsiteY6" fmla="*/ 0 h 104529"/>
                          <a:gd name="connsiteX7" fmla="*/ 19661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78" y="0"/>
                            </a:cubicBezTo>
                            <a:lnTo>
                              <a:pt x="19661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Freeform: Shape 176">
                        <a:extLst>
                          <a:ext uri="{FF2B5EF4-FFF2-40B4-BE49-F238E27FC236}">
                            <a16:creationId xmlns:a16="http://schemas.microsoft.com/office/drawing/2014/main" id="{5ED6A29B-D9BB-4DC3-981C-39B70A1ED0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0937" y="2995835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25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25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8" name="Freeform: Shape 177">
                        <a:extLst>
                          <a:ext uri="{FF2B5EF4-FFF2-40B4-BE49-F238E27FC236}">
                            <a16:creationId xmlns:a16="http://schemas.microsoft.com/office/drawing/2014/main" id="{CCCAB0F5-E8DC-BC84-5375-E5532A9C0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83765" y="2976084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79" name="Graphic 3">
                      <a:extLst>
                        <a:ext uri="{FF2B5EF4-FFF2-40B4-BE49-F238E27FC236}">
                          <a16:creationId xmlns:a16="http://schemas.microsoft.com/office/drawing/2014/main" id="{0B1DF968-5CE4-9AB3-BD67-7B7100BF8A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12539" y="2952259"/>
                      <a:ext cx="88904" cy="104529"/>
                      <a:chOff x="6212539" y="2952259"/>
                      <a:chExt cx="88904" cy="104529"/>
                    </a:xfrm>
                  </p:grpSpPr>
                  <p:sp>
                    <p:nvSpPr>
                      <p:cNvPr id="180" name="Freeform: Shape 179">
                        <a:extLst>
                          <a:ext uri="{FF2B5EF4-FFF2-40B4-BE49-F238E27FC236}">
                            <a16:creationId xmlns:a16="http://schemas.microsoft.com/office/drawing/2014/main" id="{50D20F55-E547-1F8D-726F-1372B2993C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2539" y="2952259"/>
                        <a:ext cx="88904" cy="104529"/>
                      </a:xfrm>
                      <a:custGeom>
                        <a:avLst/>
                        <a:gdLst>
                          <a:gd name="connsiteX0" fmla="*/ 5067 w 88904"/>
                          <a:gd name="connsiteY0" fmla="*/ 13661 h 104529"/>
                          <a:gd name="connsiteX1" fmla="*/ 33 w 88904"/>
                          <a:gd name="connsiteY1" fmla="*/ 88921 h 104529"/>
                          <a:gd name="connsiteX2" fmla="*/ 14627 w 88904"/>
                          <a:gd name="connsiteY2" fmla="*/ 104530 h 104529"/>
                          <a:gd name="connsiteX3" fmla="*/ 69244 w 88904"/>
                          <a:gd name="connsiteY3" fmla="*/ 104530 h 104529"/>
                          <a:gd name="connsiteX4" fmla="*/ 83838 w 88904"/>
                          <a:gd name="connsiteY4" fmla="*/ 90869 h 104529"/>
                          <a:gd name="connsiteX5" fmla="*/ 88872 w 88904"/>
                          <a:gd name="connsiteY5" fmla="*/ 15609 h 104529"/>
                          <a:gd name="connsiteX6" fmla="*/ 74264 w 88904"/>
                          <a:gd name="connsiteY6" fmla="*/ 0 h 104529"/>
                          <a:gd name="connsiteX7" fmla="*/ 19647 w 88904"/>
                          <a:gd name="connsiteY7" fmla="*/ 0 h 104529"/>
                          <a:gd name="connsiteX8" fmla="*/ 5067 w 88904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04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27" y="104530"/>
                            </a:cubicBezTo>
                            <a:lnTo>
                              <a:pt x="69244" y="104530"/>
                            </a:lnTo>
                            <a:cubicBezTo>
                              <a:pt x="76952" y="104530"/>
                              <a:pt x="83330" y="98563"/>
                              <a:pt x="83838" y="90869"/>
                            </a:cubicBezTo>
                            <a:lnTo>
                              <a:pt x="88872" y="15609"/>
                            </a:lnTo>
                            <a:cubicBezTo>
                              <a:pt x="89434" y="7160"/>
                              <a:pt x="82740" y="0"/>
                              <a:pt x="74264" y="0"/>
                            </a:cubicBezTo>
                            <a:lnTo>
                              <a:pt x="19647" y="0"/>
                            </a:lnTo>
                            <a:cubicBezTo>
                              <a:pt x="11966" y="0"/>
                              <a:pt x="5575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1" name="Freeform: Shape 180">
                        <a:extLst>
                          <a:ext uri="{FF2B5EF4-FFF2-40B4-BE49-F238E27FC236}">
                            <a16:creationId xmlns:a16="http://schemas.microsoft.com/office/drawing/2014/main" id="{0FFCCCD0-930E-F734-FF28-82618D740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2539" y="2952259"/>
                        <a:ext cx="88904" cy="104529"/>
                      </a:xfrm>
                      <a:custGeom>
                        <a:avLst/>
                        <a:gdLst>
                          <a:gd name="connsiteX0" fmla="*/ 5067 w 88904"/>
                          <a:gd name="connsiteY0" fmla="*/ 13661 h 104529"/>
                          <a:gd name="connsiteX1" fmla="*/ 33 w 88904"/>
                          <a:gd name="connsiteY1" fmla="*/ 88921 h 104529"/>
                          <a:gd name="connsiteX2" fmla="*/ 14627 w 88904"/>
                          <a:gd name="connsiteY2" fmla="*/ 104530 h 104529"/>
                          <a:gd name="connsiteX3" fmla="*/ 69244 w 88904"/>
                          <a:gd name="connsiteY3" fmla="*/ 104530 h 104529"/>
                          <a:gd name="connsiteX4" fmla="*/ 83838 w 88904"/>
                          <a:gd name="connsiteY4" fmla="*/ 90869 h 104529"/>
                          <a:gd name="connsiteX5" fmla="*/ 88872 w 88904"/>
                          <a:gd name="connsiteY5" fmla="*/ 15609 h 104529"/>
                          <a:gd name="connsiteX6" fmla="*/ 74264 w 88904"/>
                          <a:gd name="connsiteY6" fmla="*/ 0 h 104529"/>
                          <a:gd name="connsiteX7" fmla="*/ 19647 w 88904"/>
                          <a:gd name="connsiteY7" fmla="*/ 0 h 104529"/>
                          <a:gd name="connsiteX8" fmla="*/ 5067 w 88904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04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27" y="104530"/>
                            </a:cubicBezTo>
                            <a:lnTo>
                              <a:pt x="69244" y="104530"/>
                            </a:lnTo>
                            <a:cubicBezTo>
                              <a:pt x="76952" y="104530"/>
                              <a:pt x="83330" y="98563"/>
                              <a:pt x="83838" y="90869"/>
                            </a:cubicBezTo>
                            <a:lnTo>
                              <a:pt x="88872" y="15609"/>
                            </a:lnTo>
                            <a:cubicBezTo>
                              <a:pt x="89434" y="7160"/>
                              <a:pt x="82740" y="0"/>
                              <a:pt x="74264" y="0"/>
                            </a:cubicBezTo>
                            <a:lnTo>
                              <a:pt x="19647" y="0"/>
                            </a:lnTo>
                            <a:cubicBezTo>
                              <a:pt x="11966" y="0"/>
                              <a:pt x="5575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2" name="Freeform: Shape 181">
                        <a:extLst>
                          <a:ext uri="{FF2B5EF4-FFF2-40B4-BE49-F238E27FC236}">
                            <a16:creationId xmlns:a16="http://schemas.microsoft.com/office/drawing/2014/main" id="{79E7945C-EF87-56C4-9E24-4F7BF78B9E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48659" y="2995835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3" name="Freeform: Shape 182">
                        <a:extLst>
                          <a:ext uri="{FF2B5EF4-FFF2-40B4-BE49-F238E27FC236}">
                            <a16:creationId xmlns:a16="http://schemas.microsoft.com/office/drawing/2014/main" id="{C2391B9E-0947-0DA7-A0A7-8BDED71FD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31486" y="2976084"/>
                        <a:ext cx="34358" cy="39488"/>
                      </a:xfrm>
                      <a:custGeom>
                        <a:avLst/>
                        <a:gdLst>
                          <a:gd name="connsiteX0" fmla="*/ 2634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2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34" y="0"/>
                            </a:moveTo>
                            <a:lnTo>
                              <a:pt x="0" y="39488"/>
                            </a:lnTo>
                            <a:lnTo>
                              <a:pt x="31712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84" name="Graphic 3">
                      <a:extLst>
                        <a:ext uri="{FF2B5EF4-FFF2-40B4-BE49-F238E27FC236}">
                          <a16:creationId xmlns:a16="http://schemas.microsoft.com/office/drawing/2014/main" id="{EDB9075C-BC09-A230-13A4-E82D3C5F80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9625" y="3143405"/>
                      <a:ext cx="88918" cy="104529"/>
                      <a:chOff x="5739625" y="3143405"/>
                      <a:chExt cx="88918" cy="104529"/>
                    </a:xfrm>
                  </p:grpSpPr>
                  <p:sp>
                    <p:nvSpPr>
                      <p:cNvPr id="185" name="Freeform: Shape 184">
                        <a:extLst>
                          <a:ext uri="{FF2B5EF4-FFF2-40B4-BE49-F238E27FC236}">
                            <a16:creationId xmlns:a16="http://schemas.microsoft.com/office/drawing/2014/main" id="{E43D60FC-C021-3087-B8A5-5B686790F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9625" y="3143405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27 w 88918"/>
                          <a:gd name="connsiteY2" fmla="*/ 104530 h 104529"/>
                          <a:gd name="connsiteX3" fmla="*/ 69244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91 w 88918"/>
                          <a:gd name="connsiteY6" fmla="*/ 0 h 104529"/>
                          <a:gd name="connsiteX7" fmla="*/ 19674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27" y="104530"/>
                            </a:cubicBezTo>
                            <a:lnTo>
                              <a:pt x="69244" y="104530"/>
                            </a:lnTo>
                            <a:cubicBezTo>
                              <a:pt x="76952" y="104530"/>
                              <a:pt x="83330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14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6" name="Freeform: Shape 185">
                        <a:extLst>
                          <a:ext uri="{FF2B5EF4-FFF2-40B4-BE49-F238E27FC236}">
                            <a16:creationId xmlns:a16="http://schemas.microsoft.com/office/drawing/2014/main" id="{CAB6322B-2AC3-377C-A4BE-F25A45C247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9625" y="3143405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27 w 88918"/>
                          <a:gd name="connsiteY2" fmla="*/ 104530 h 104529"/>
                          <a:gd name="connsiteX3" fmla="*/ 69244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91 w 88918"/>
                          <a:gd name="connsiteY6" fmla="*/ 0 h 104529"/>
                          <a:gd name="connsiteX7" fmla="*/ 19674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27" y="104530"/>
                            </a:cubicBezTo>
                            <a:lnTo>
                              <a:pt x="69244" y="104530"/>
                            </a:lnTo>
                            <a:cubicBezTo>
                              <a:pt x="76952" y="104530"/>
                              <a:pt x="83330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14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7" name="Freeform: Shape 186">
                        <a:extLst>
                          <a:ext uri="{FF2B5EF4-FFF2-40B4-BE49-F238E27FC236}">
                            <a16:creationId xmlns:a16="http://schemas.microsoft.com/office/drawing/2014/main" id="{EED60FCA-07D8-8FAE-1706-5F328D0AC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75745" y="3186981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8" name="Freeform: Shape 187">
                        <a:extLst>
                          <a:ext uri="{FF2B5EF4-FFF2-40B4-BE49-F238E27FC236}">
                            <a16:creationId xmlns:a16="http://schemas.microsoft.com/office/drawing/2014/main" id="{BC8AF277-D89D-F008-1729-A650B0C74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8572" y="3167230"/>
                        <a:ext cx="34358" cy="39502"/>
                      </a:xfrm>
                      <a:custGeom>
                        <a:avLst/>
                        <a:gdLst>
                          <a:gd name="connsiteX0" fmla="*/ 2633 w 34358"/>
                          <a:gd name="connsiteY0" fmla="*/ 0 h 39502"/>
                          <a:gd name="connsiteX1" fmla="*/ 0 w 34358"/>
                          <a:gd name="connsiteY1" fmla="*/ 39502 h 39502"/>
                          <a:gd name="connsiteX2" fmla="*/ 31711 w 34358"/>
                          <a:gd name="connsiteY2" fmla="*/ 39502 h 39502"/>
                          <a:gd name="connsiteX3" fmla="*/ 34359 w 34358"/>
                          <a:gd name="connsiteY3" fmla="*/ 0 h 395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502">
                            <a:moveTo>
                              <a:pt x="2633" y="0"/>
                            </a:moveTo>
                            <a:lnTo>
                              <a:pt x="0" y="39502"/>
                            </a:lnTo>
                            <a:lnTo>
                              <a:pt x="31711" y="39502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89" name="Graphic 3">
                      <a:extLst>
                        <a:ext uri="{FF2B5EF4-FFF2-40B4-BE49-F238E27FC236}">
                          <a16:creationId xmlns:a16="http://schemas.microsoft.com/office/drawing/2014/main" id="{C39E0125-5831-C193-CA53-933AB57739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85947" y="3143405"/>
                      <a:ext cx="88932" cy="104529"/>
                      <a:chOff x="5885947" y="3143405"/>
                      <a:chExt cx="88932" cy="104529"/>
                    </a:xfrm>
                  </p:grpSpPr>
                  <p:sp>
                    <p:nvSpPr>
                      <p:cNvPr id="190" name="Freeform: Shape 189">
                        <a:extLst>
                          <a:ext uri="{FF2B5EF4-FFF2-40B4-BE49-F238E27FC236}">
                            <a16:creationId xmlns:a16="http://schemas.microsoft.com/office/drawing/2014/main" id="{7E9FDDA0-E9CC-87BA-8D5B-210885FABA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5947" y="3143405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305 w 88932"/>
                          <a:gd name="connsiteY6" fmla="*/ 0 h 104529"/>
                          <a:gd name="connsiteX7" fmla="*/ 19688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1" y="7160"/>
                              <a:pt x="82768" y="0"/>
                              <a:pt x="74305" y="0"/>
                            </a:cubicBezTo>
                            <a:lnTo>
                              <a:pt x="19688" y="0"/>
                            </a:lnTo>
                            <a:cubicBezTo>
                              <a:pt x="11966" y="14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1" name="Freeform: Shape 190">
                        <a:extLst>
                          <a:ext uri="{FF2B5EF4-FFF2-40B4-BE49-F238E27FC236}">
                            <a16:creationId xmlns:a16="http://schemas.microsoft.com/office/drawing/2014/main" id="{45AFDE27-10F2-45CA-173E-5432D29AB1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5947" y="3143405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305 w 88932"/>
                          <a:gd name="connsiteY6" fmla="*/ 0 h 104529"/>
                          <a:gd name="connsiteX7" fmla="*/ 19688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1" y="7160"/>
                              <a:pt x="82768" y="0"/>
                              <a:pt x="74305" y="0"/>
                            </a:cubicBezTo>
                            <a:lnTo>
                              <a:pt x="19688" y="0"/>
                            </a:lnTo>
                            <a:cubicBezTo>
                              <a:pt x="11966" y="14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2" name="Freeform: Shape 191">
                        <a:extLst>
                          <a:ext uri="{FF2B5EF4-FFF2-40B4-BE49-F238E27FC236}">
                            <a16:creationId xmlns:a16="http://schemas.microsoft.com/office/drawing/2014/main" id="{5B3C8341-71F5-69A3-E22F-984C0FE26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22067" y="3186981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25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25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3" name="Freeform: Shape 192">
                        <a:extLst>
                          <a:ext uri="{FF2B5EF4-FFF2-40B4-BE49-F238E27FC236}">
                            <a16:creationId xmlns:a16="http://schemas.microsoft.com/office/drawing/2014/main" id="{527B4FF2-3551-6E8A-1749-CC13F1BAE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4894" y="3167230"/>
                        <a:ext cx="34358" cy="39502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502"/>
                          <a:gd name="connsiteX1" fmla="*/ 0 w 34358"/>
                          <a:gd name="connsiteY1" fmla="*/ 39502 h 39502"/>
                          <a:gd name="connsiteX2" fmla="*/ 31711 w 34358"/>
                          <a:gd name="connsiteY2" fmla="*/ 39502 h 39502"/>
                          <a:gd name="connsiteX3" fmla="*/ 34359 w 34358"/>
                          <a:gd name="connsiteY3" fmla="*/ 0 h 395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502">
                            <a:moveTo>
                              <a:pt x="2647" y="0"/>
                            </a:moveTo>
                            <a:lnTo>
                              <a:pt x="0" y="39502"/>
                            </a:lnTo>
                            <a:lnTo>
                              <a:pt x="31711" y="39502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94" name="Graphic 3">
                      <a:extLst>
                        <a:ext uri="{FF2B5EF4-FFF2-40B4-BE49-F238E27FC236}">
                          <a16:creationId xmlns:a16="http://schemas.microsoft.com/office/drawing/2014/main" id="{19D6E4EF-0A14-00A2-C65A-1BF73A58FC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4368" y="3143405"/>
                      <a:ext cx="88918" cy="104529"/>
                      <a:chOff x="6034368" y="3143405"/>
                      <a:chExt cx="88918" cy="104529"/>
                    </a:xfrm>
                  </p:grpSpPr>
                  <p:sp>
                    <p:nvSpPr>
                      <p:cNvPr id="195" name="Freeform: Shape 194">
                        <a:extLst>
                          <a:ext uri="{FF2B5EF4-FFF2-40B4-BE49-F238E27FC236}">
                            <a16:creationId xmlns:a16="http://schemas.microsoft.com/office/drawing/2014/main" id="{2C392879-E05A-9A84-28C5-79984D32F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4368" y="3143405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27 w 88918"/>
                          <a:gd name="connsiteY2" fmla="*/ 104530 h 104529"/>
                          <a:gd name="connsiteX3" fmla="*/ 69244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91 w 88918"/>
                          <a:gd name="connsiteY6" fmla="*/ 0 h 104529"/>
                          <a:gd name="connsiteX7" fmla="*/ 19674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27" y="104530"/>
                            </a:cubicBezTo>
                            <a:lnTo>
                              <a:pt x="69244" y="104530"/>
                            </a:lnTo>
                            <a:cubicBezTo>
                              <a:pt x="76952" y="104530"/>
                              <a:pt x="83330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14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6" name="Freeform: Shape 195">
                        <a:extLst>
                          <a:ext uri="{FF2B5EF4-FFF2-40B4-BE49-F238E27FC236}">
                            <a16:creationId xmlns:a16="http://schemas.microsoft.com/office/drawing/2014/main" id="{00EAB43C-FC01-D62C-23FE-31ACC4A3D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4368" y="3143405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27 w 88918"/>
                          <a:gd name="connsiteY2" fmla="*/ 104530 h 104529"/>
                          <a:gd name="connsiteX3" fmla="*/ 69244 w 88918"/>
                          <a:gd name="connsiteY3" fmla="*/ 104530 h 104529"/>
                          <a:gd name="connsiteX4" fmla="*/ 83851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91 w 88918"/>
                          <a:gd name="connsiteY6" fmla="*/ 0 h 104529"/>
                          <a:gd name="connsiteX7" fmla="*/ 19674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27" y="104530"/>
                            </a:cubicBezTo>
                            <a:lnTo>
                              <a:pt x="69244" y="104530"/>
                            </a:lnTo>
                            <a:cubicBezTo>
                              <a:pt x="76952" y="104530"/>
                              <a:pt x="83330" y="98563"/>
                              <a:pt x="83851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14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7" name="Freeform: Shape 196">
                        <a:extLst>
                          <a:ext uri="{FF2B5EF4-FFF2-40B4-BE49-F238E27FC236}">
                            <a16:creationId xmlns:a16="http://schemas.microsoft.com/office/drawing/2014/main" id="{74F946B4-AB25-ABD9-8464-72CE1297D3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0488" y="3186981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25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25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" name="Freeform: Shape 197">
                        <a:extLst>
                          <a:ext uri="{FF2B5EF4-FFF2-40B4-BE49-F238E27FC236}">
                            <a16:creationId xmlns:a16="http://schemas.microsoft.com/office/drawing/2014/main" id="{C1D3D21C-A882-65A4-D89C-1B32592B1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3315" y="3167230"/>
                        <a:ext cx="34358" cy="39502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502"/>
                          <a:gd name="connsiteX1" fmla="*/ 0 w 34358"/>
                          <a:gd name="connsiteY1" fmla="*/ 39502 h 39502"/>
                          <a:gd name="connsiteX2" fmla="*/ 31711 w 34358"/>
                          <a:gd name="connsiteY2" fmla="*/ 39502 h 39502"/>
                          <a:gd name="connsiteX3" fmla="*/ 34359 w 34358"/>
                          <a:gd name="connsiteY3" fmla="*/ 0 h 395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502">
                            <a:moveTo>
                              <a:pt x="2647" y="0"/>
                            </a:moveTo>
                            <a:lnTo>
                              <a:pt x="0" y="39502"/>
                            </a:lnTo>
                            <a:lnTo>
                              <a:pt x="31711" y="39502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99" name="Graphic 3">
                      <a:extLst>
                        <a:ext uri="{FF2B5EF4-FFF2-40B4-BE49-F238E27FC236}">
                          <a16:creationId xmlns:a16="http://schemas.microsoft.com/office/drawing/2014/main" id="{DA251743-9D60-46CB-13B4-DE333EC58B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82089" y="3143405"/>
                      <a:ext cx="88932" cy="104529"/>
                      <a:chOff x="6182089" y="3143405"/>
                      <a:chExt cx="88932" cy="104529"/>
                    </a:xfrm>
                  </p:grpSpPr>
                  <p:sp>
                    <p:nvSpPr>
                      <p:cNvPr id="200" name="Freeform: Shape 199">
                        <a:extLst>
                          <a:ext uri="{FF2B5EF4-FFF2-40B4-BE49-F238E27FC236}">
                            <a16:creationId xmlns:a16="http://schemas.microsoft.com/office/drawing/2014/main" id="{ADB00FE3-3E79-9A58-C598-8128F4E88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2089" y="3143405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305 w 88932"/>
                          <a:gd name="connsiteY6" fmla="*/ 0 h 104529"/>
                          <a:gd name="connsiteX7" fmla="*/ 19688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2" y="7160"/>
                              <a:pt x="82768" y="0"/>
                              <a:pt x="74305" y="0"/>
                            </a:cubicBezTo>
                            <a:lnTo>
                              <a:pt x="19688" y="0"/>
                            </a:lnTo>
                            <a:cubicBezTo>
                              <a:pt x="11966" y="14"/>
                              <a:pt x="5575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1" name="Freeform: Shape 200">
                        <a:extLst>
                          <a:ext uri="{FF2B5EF4-FFF2-40B4-BE49-F238E27FC236}">
                            <a16:creationId xmlns:a16="http://schemas.microsoft.com/office/drawing/2014/main" id="{F0AB3405-BACF-DE2C-143C-C5522CE240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2089" y="3143405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305 w 88932"/>
                          <a:gd name="connsiteY6" fmla="*/ 0 h 104529"/>
                          <a:gd name="connsiteX7" fmla="*/ 19688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2" y="7160"/>
                              <a:pt x="82768" y="0"/>
                              <a:pt x="74305" y="0"/>
                            </a:cubicBezTo>
                            <a:lnTo>
                              <a:pt x="19688" y="0"/>
                            </a:lnTo>
                            <a:cubicBezTo>
                              <a:pt x="11966" y="14"/>
                              <a:pt x="5575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2" name="Freeform: Shape 201">
                        <a:extLst>
                          <a:ext uri="{FF2B5EF4-FFF2-40B4-BE49-F238E27FC236}">
                            <a16:creationId xmlns:a16="http://schemas.microsoft.com/office/drawing/2014/main" id="{6DFE5CBE-212C-AF81-CC73-F874D07B93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18209" y="3186981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3" name="Freeform: Shape 202">
                        <a:extLst>
                          <a:ext uri="{FF2B5EF4-FFF2-40B4-BE49-F238E27FC236}">
                            <a16:creationId xmlns:a16="http://schemas.microsoft.com/office/drawing/2014/main" id="{7E47EF9B-B689-4791-A084-C02F285B31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01036" y="3167230"/>
                        <a:ext cx="34358" cy="39502"/>
                      </a:xfrm>
                      <a:custGeom>
                        <a:avLst/>
                        <a:gdLst>
                          <a:gd name="connsiteX0" fmla="*/ 2634 w 34358"/>
                          <a:gd name="connsiteY0" fmla="*/ 0 h 39502"/>
                          <a:gd name="connsiteX1" fmla="*/ 0 w 34358"/>
                          <a:gd name="connsiteY1" fmla="*/ 39502 h 39502"/>
                          <a:gd name="connsiteX2" fmla="*/ 31712 w 34358"/>
                          <a:gd name="connsiteY2" fmla="*/ 39502 h 39502"/>
                          <a:gd name="connsiteX3" fmla="*/ 34359 w 34358"/>
                          <a:gd name="connsiteY3" fmla="*/ 0 h 395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502">
                            <a:moveTo>
                              <a:pt x="2634" y="0"/>
                            </a:moveTo>
                            <a:lnTo>
                              <a:pt x="0" y="39502"/>
                            </a:lnTo>
                            <a:lnTo>
                              <a:pt x="31712" y="39502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4" name="Graphic 3">
                      <a:extLst>
                        <a:ext uri="{FF2B5EF4-FFF2-40B4-BE49-F238E27FC236}">
                          <a16:creationId xmlns:a16="http://schemas.microsoft.com/office/drawing/2014/main" id="{D2B28D40-332F-A05D-8432-D91E0D01C8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09175" y="3346511"/>
                      <a:ext cx="88932" cy="104529"/>
                      <a:chOff x="5709175" y="3346511"/>
                      <a:chExt cx="88932" cy="104529"/>
                    </a:xfrm>
                  </p:grpSpPr>
                  <p:sp>
                    <p:nvSpPr>
                      <p:cNvPr id="205" name="Freeform: Shape 204">
                        <a:extLst>
                          <a:ext uri="{FF2B5EF4-FFF2-40B4-BE49-F238E27FC236}">
                            <a16:creationId xmlns:a16="http://schemas.microsoft.com/office/drawing/2014/main" id="{64FE8AD2-3CBC-0D32-C8F3-7902547BA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9175" y="3346511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291 w 88932"/>
                          <a:gd name="connsiteY6" fmla="*/ 0 h 104529"/>
                          <a:gd name="connsiteX7" fmla="*/ 19674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1" y="7160"/>
                              <a:pt x="82768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6" name="Freeform: Shape 205">
                        <a:extLst>
                          <a:ext uri="{FF2B5EF4-FFF2-40B4-BE49-F238E27FC236}">
                            <a16:creationId xmlns:a16="http://schemas.microsoft.com/office/drawing/2014/main" id="{E0C5293D-21C1-0A8A-CDB6-DBFAD2A730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09175" y="3346511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291 w 88932"/>
                          <a:gd name="connsiteY6" fmla="*/ 0 h 104529"/>
                          <a:gd name="connsiteX7" fmla="*/ 19674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1" y="7160"/>
                              <a:pt x="82768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7" name="Freeform: Shape 206">
                        <a:extLst>
                          <a:ext uri="{FF2B5EF4-FFF2-40B4-BE49-F238E27FC236}">
                            <a16:creationId xmlns:a16="http://schemas.microsoft.com/office/drawing/2014/main" id="{F432C259-B03F-D6B1-B671-C22C9D234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45295" y="3390087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9 h 39488"/>
                          <a:gd name="connsiteX2" fmla="*/ 31711 w 34358"/>
                          <a:gd name="connsiteY2" fmla="*/ 39489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9"/>
                            </a:lnTo>
                            <a:lnTo>
                              <a:pt x="31711" y="39489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8" name="Freeform: Shape 207">
                        <a:extLst>
                          <a:ext uri="{FF2B5EF4-FFF2-40B4-BE49-F238E27FC236}">
                            <a16:creationId xmlns:a16="http://schemas.microsoft.com/office/drawing/2014/main" id="{31839A62-6B0C-7C99-6B48-5F2572CDE0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8123" y="3370336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09" name="Graphic 3">
                      <a:extLst>
                        <a:ext uri="{FF2B5EF4-FFF2-40B4-BE49-F238E27FC236}">
                          <a16:creationId xmlns:a16="http://schemas.microsoft.com/office/drawing/2014/main" id="{832C5585-7615-7FD8-F68C-8BBB295C14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5498" y="3346511"/>
                      <a:ext cx="88932" cy="104529"/>
                      <a:chOff x="5855498" y="3346511"/>
                      <a:chExt cx="88932" cy="104529"/>
                    </a:xfrm>
                  </p:grpSpPr>
                  <p:sp>
                    <p:nvSpPr>
                      <p:cNvPr id="210" name="Freeform: Shape 209">
                        <a:extLst>
                          <a:ext uri="{FF2B5EF4-FFF2-40B4-BE49-F238E27FC236}">
                            <a16:creationId xmlns:a16="http://schemas.microsoft.com/office/drawing/2014/main" id="{20F14D95-DC0C-B10E-EB07-9BE7D1F56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55498" y="3346511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291 w 88932"/>
                          <a:gd name="connsiteY6" fmla="*/ 0 h 104529"/>
                          <a:gd name="connsiteX7" fmla="*/ 19674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1" y="7160"/>
                              <a:pt x="82768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" name="Freeform: Shape 210">
                        <a:extLst>
                          <a:ext uri="{FF2B5EF4-FFF2-40B4-BE49-F238E27FC236}">
                            <a16:creationId xmlns:a16="http://schemas.microsoft.com/office/drawing/2014/main" id="{99B769D7-AA52-056F-948C-FF6ACE02E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55498" y="3346511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291 w 88932"/>
                          <a:gd name="connsiteY6" fmla="*/ 0 h 104529"/>
                          <a:gd name="connsiteX7" fmla="*/ 19674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1" y="7160"/>
                              <a:pt x="82768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2" name="Freeform: Shape 211">
                        <a:extLst>
                          <a:ext uri="{FF2B5EF4-FFF2-40B4-BE49-F238E27FC236}">
                            <a16:creationId xmlns:a16="http://schemas.microsoft.com/office/drawing/2014/main" id="{8B5EC381-26DD-FAE5-5BC3-3AA71E4A98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1631" y="3390087"/>
                        <a:ext cx="34344" cy="39488"/>
                      </a:xfrm>
                      <a:custGeom>
                        <a:avLst/>
                        <a:gdLst>
                          <a:gd name="connsiteX0" fmla="*/ 2633 w 34344"/>
                          <a:gd name="connsiteY0" fmla="*/ 0 h 39488"/>
                          <a:gd name="connsiteX1" fmla="*/ 0 w 34344"/>
                          <a:gd name="connsiteY1" fmla="*/ 39489 h 39488"/>
                          <a:gd name="connsiteX2" fmla="*/ 31711 w 34344"/>
                          <a:gd name="connsiteY2" fmla="*/ 39489 h 39488"/>
                          <a:gd name="connsiteX3" fmla="*/ 34345 w 34344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44" h="39488">
                            <a:moveTo>
                              <a:pt x="2633" y="0"/>
                            </a:moveTo>
                            <a:lnTo>
                              <a:pt x="0" y="39489"/>
                            </a:lnTo>
                            <a:lnTo>
                              <a:pt x="31711" y="39489"/>
                            </a:lnTo>
                            <a:lnTo>
                              <a:pt x="34345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3" name="Freeform: Shape 212">
                        <a:extLst>
                          <a:ext uri="{FF2B5EF4-FFF2-40B4-BE49-F238E27FC236}">
                            <a16:creationId xmlns:a16="http://schemas.microsoft.com/office/drawing/2014/main" id="{17E705E0-E369-0A4E-B480-B8A19C7700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4445" y="3370336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14" name="Graphic 3">
                      <a:extLst>
                        <a:ext uri="{FF2B5EF4-FFF2-40B4-BE49-F238E27FC236}">
                          <a16:creationId xmlns:a16="http://schemas.microsoft.com/office/drawing/2014/main" id="{7F2A9559-F8AB-9D75-F41C-870EEB99CE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03918" y="3346511"/>
                      <a:ext cx="88932" cy="104529"/>
                      <a:chOff x="6003918" y="3346511"/>
                      <a:chExt cx="88932" cy="104529"/>
                    </a:xfrm>
                  </p:grpSpPr>
                  <p:sp>
                    <p:nvSpPr>
                      <p:cNvPr id="215" name="Freeform: Shape 214">
                        <a:extLst>
                          <a:ext uri="{FF2B5EF4-FFF2-40B4-BE49-F238E27FC236}">
                            <a16:creationId xmlns:a16="http://schemas.microsoft.com/office/drawing/2014/main" id="{A76AF041-5D97-337D-88FE-0D618111BD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3918" y="3346511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291 w 88932"/>
                          <a:gd name="connsiteY6" fmla="*/ 0 h 104529"/>
                          <a:gd name="connsiteX7" fmla="*/ 19674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1" y="7160"/>
                              <a:pt x="82768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0"/>
                              <a:pt x="5588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6" name="Freeform: Shape 215">
                        <a:extLst>
                          <a:ext uri="{FF2B5EF4-FFF2-40B4-BE49-F238E27FC236}">
                            <a16:creationId xmlns:a16="http://schemas.microsoft.com/office/drawing/2014/main" id="{9E1121D4-7B8B-AC6E-3810-6D7FCC3DB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3918" y="3346511"/>
                        <a:ext cx="88932" cy="104529"/>
                      </a:xfrm>
                      <a:custGeom>
                        <a:avLst/>
                        <a:gdLst>
                          <a:gd name="connsiteX0" fmla="*/ 5067 w 88932"/>
                          <a:gd name="connsiteY0" fmla="*/ 13661 h 104529"/>
                          <a:gd name="connsiteX1" fmla="*/ 33 w 88932"/>
                          <a:gd name="connsiteY1" fmla="*/ 88921 h 104529"/>
                          <a:gd name="connsiteX2" fmla="*/ 14641 w 88932"/>
                          <a:gd name="connsiteY2" fmla="*/ 104530 h 104529"/>
                          <a:gd name="connsiteX3" fmla="*/ 69258 w 88932"/>
                          <a:gd name="connsiteY3" fmla="*/ 104530 h 104529"/>
                          <a:gd name="connsiteX4" fmla="*/ 83865 w 88932"/>
                          <a:gd name="connsiteY4" fmla="*/ 90869 h 104529"/>
                          <a:gd name="connsiteX5" fmla="*/ 88899 w 88932"/>
                          <a:gd name="connsiteY5" fmla="*/ 15609 h 104529"/>
                          <a:gd name="connsiteX6" fmla="*/ 74291 w 88932"/>
                          <a:gd name="connsiteY6" fmla="*/ 0 h 104529"/>
                          <a:gd name="connsiteX7" fmla="*/ 19674 w 88932"/>
                          <a:gd name="connsiteY7" fmla="*/ 0 h 104529"/>
                          <a:gd name="connsiteX8" fmla="*/ 5067 w 88932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32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1" y="104530"/>
                            </a:cubicBezTo>
                            <a:lnTo>
                              <a:pt x="69258" y="104530"/>
                            </a:lnTo>
                            <a:cubicBezTo>
                              <a:pt x="76966" y="104530"/>
                              <a:pt x="83344" y="98563"/>
                              <a:pt x="83865" y="90869"/>
                            </a:cubicBezTo>
                            <a:lnTo>
                              <a:pt x="88899" y="15609"/>
                            </a:lnTo>
                            <a:cubicBezTo>
                              <a:pt x="89461" y="7160"/>
                              <a:pt x="82768" y="0"/>
                              <a:pt x="74291" y="0"/>
                            </a:cubicBezTo>
                            <a:lnTo>
                              <a:pt x="19674" y="0"/>
                            </a:lnTo>
                            <a:cubicBezTo>
                              <a:pt x="11966" y="0"/>
                              <a:pt x="5588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7" name="Freeform: Shape 216">
                        <a:extLst>
                          <a:ext uri="{FF2B5EF4-FFF2-40B4-BE49-F238E27FC236}">
                            <a16:creationId xmlns:a16="http://schemas.microsoft.com/office/drawing/2014/main" id="{7AEF2639-6D9A-EF55-05AA-DA2DBAC82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0052" y="3390087"/>
                        <a:ext cx="34358" cy="39488"/>
                      </a:xfrm>
                      <a:custGeom>
                        <a:avLst/>
                        <a:gdLst>
                          <a:gd name="connsiteX0" fmla="*/ 2633 w 34358"/>
                          <a:gd name="connsiteY0" fmla="*/ 0 h 39488"/>
                          <a:gd name="connsiteX1" fmla="*/ 0 w 34358"/>
                          <a:gd name="connsiteY1" fmla="*/ 39489 h 39488"/>
                          <a:gd name="connsiteX2" fmla="*/ 31711 w 34358"/>
                          <a:gd name="connsiteY2" fmla="*/ 39489 h 39488"/>
                          <a:gd name="connsiteX3" fmla="*/ 34358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33" y="0"/>
                            </a:moveTo>
                            <a:lnTo>
                              <a:pt x="0" y="39489"/>
                            </a:lnTo>
                            <a:lnTo>
                              <a:pt x="31711" y="39489"/>
                            </a:lnTo>
                            <a:lnTo>
                              <a:pt x="34358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8" name="Freeform: Shape 217">
                        <a:extLst>
                          <a:ext uri="{FF2B5EF4-FFF2-40B4-BE49-F238E27FC236}">
                            <a16:creationId xmlns:a16="http://schemas.microsoft.com/office/drawing/2014/main" id="{BA1BA51A-1118-3534-621B-1973CA4B55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2866" y="3370336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19" name="Graphic 3">
                      <a:extLst>
                        <a:ext uri="{FF2B5EF4-FFF2-40B4-BE49-F238E27FC236}">
                          <a16:creationId xmlns:a16="http://schemas.microsoft.com/office/drawing/2014/main" id="{57BFF864-96C2-1A7D-BD67-82090D1136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1640" y="3346511"/>
                      <a:ext cx="88918" cy="104529"/>
                      <a:chOff x="6151640" y="3346511"/>
                      <a:chExt cx="88918" cy="104529"/>
                    </a:xfrm>
                  </p:grpSpPr>
                  <p:sp>
                    <p:nvSpPr>
                      <p:cNvPr id="220" name="Freeform: Shape 219">
                        <a:extLst>
                          <a:ext uri="{FF2B5EF4-FFF2-40B4-BE49-F238E27FC236}">
                            <a16:creationId xmlns:a16="http://schemas.microsoft.com/office/drawing/2014/main" id="{5C860A5C-7468-007C-55F0-5842A8626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1640" y="3346511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40 w 88918"/>
                          <a:gd name="connsiteY2" fmla="*/ 104530 h 104529"/>
                          <a:gd name="connsiteX3" fmla="*/ 69257 w 88918"/>
                          <a:gd name="connsiteY3" fmla="*/ 104530 h 104529"/>
                          <a:gd name="connsiteX4" fmla="*/ 83852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77 w 88918"/>
                          <a:gd name="connsiteY6" fmla="*/ 0 h 104529"/>
                          <a:gd name="connsiteX7" fmla="*/ 19661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0" y="104530"/>
                            </a:cubicBezTo>
                            <a:lnTo>
                              <a:pt x="69257" y="104530"/>
                            </a:lnTo>
                            <a:cubicBezTo>
                              <a:pt x="76952" y="104530"/>
                              <a:pt x="83344" y="98563"/>
                              <a:pt x="83852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77" y="0"/>
                            </a:cubicBezTo>
                            <a:lnTo>
                              <a:pt x="19661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1" name="Freeform: Shape 220">
                        <a:extLst>
                          <a:ext uri="{FF2B5EF4-FFF2-40B4-BE49-F238E27FC236}">
                            <a16:creationId xmlns:a16="http://schemas.microsoft.com/office/drawing/2014/main" id="{DD04D635-AE1D-C0EE-441D-1CA53C4A5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51640" y="3346511"/>
                        <a:ext cx="88918" cy="104529"/>
                      </a:xfrm>
                      <a:custGeom>
                        <a:avLst/>
                        <a:gdLst>
                          <a:gd name="connsiteX0" fmla="*/ 5067 w 88918"/>
                          <a:gd name="connsiteY0" fmla="*/ 13661 h 104529"/>
                          <a:gd name="connsiteX1" fmla="*/ 33 w 88918"/>
                          <a:gd name="connsiteY1" fmla="*/ 88921 h 104529"/>
                          <a:gd name="connsiteX2" fmla="*/ 14640 w 88918"/>
                          <a:gd name="connsiteY2" fmla="*/ 104530 h 104529"/>
                          <a:gd name="connsiteX3" fmla="*/ 69257 w 88918"/>
                          <a:gd name="connsiteY3" fmla="*/ 104530 h 104529"/>
                          <a:gd name="connsiteX4" fmla="*/ 83852 w 88918"/>
                          <a:gd name="connsiteY4" fmla="*/ 90869 h 104529"/>
                          <a:gd name="connsiteX5" fmla="*/ 88885 w 88918"/>
                          <a:gd name="connsiteY5" fmla="*/ 15609 h 104529"/>
                          <a:gd name="connsiteX6" fmla="*/ 74277 w 88918"/>
                          <a:gd name="connsiteY6" fmla="*/ 0 h 104529"/>
                          <a:gd name="connsiteX7" fmla="*/ 19661 w 88918"/>
                          <a:gd name="connsiteY7" fmla="*/ 0 h 104529"/>
                          <a:gd name="connsiteX8" fmla="*/ 5067 w 88918"/>
                          <a:gd name="connsiteY8" fmla="*/ 13661 h 104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8918" h="104529">
                            <a:moveTo>
                              <a:pt x="5067" y="13661"/>
                            </a:moveTo>
                            <a:lnTo>
                              <a:pt x="33" y="88921"/>
                            </a:lnTo>
                            <a:cubicBezTo>
                              <a:pt x="-529" y="97370"/>
                              <a:pt x="6164" y="104530"/>
                              <a:pt x="14640" y="104530"/>
                            </a:cubicBezTo>
                            <a:lnTo>
                              <a:pt x="69257" y="104530"/>
                            </a:lnTo>
                            <a:cubicBezTo>
                              <a:pt x="76952" y="104530"/>
                              <a:pt x="83344" y="98563"/>
                              <a:pt x="83852" y="90869"/>
                            </a:cubicBezTo>
                            <a:lnTo>
                              <a:pt x="88885" y="15609"/>
                            </a:lnTo>
                            <a:cubicBezTo>
                              <a:pt x="89448" y="7160"/>
                              <a:pt x="82754" y="0"/>
                              <a:pt x="74277" y="0"/>
                            </a:cubicBezTo>
                            <a:lnTo>
                              <a:pt x="19661" y="0"/>
                            </a:lnTo>
                            <a:cubicBezTo>
                              <a:pt x="11966" y="0"/>
                              <a:pt x="5574" y="5980"/>
                              <a:pt x="5067" y="13661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3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2" name="Freeform: Shape 221">
                        <a:extLst>
                          <a:ext uri="{FF2B5EF4-FFF2-40B4-BE49-F238E27FC236}">
                            <a16:creationId xmlns:a16="http://schemas.microsoft.com/office/drawing/2014/main" id="{73791797-BC9A-C78B-6DCA-C8D965595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87760" y="3390087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9 h 39488"/>
                          <a:gd name="connsiteX2" fmla="*/ 31725 w 34358"/>
                          <a:gd name="connsiteY2" fmla="*/ 39489 h 39488"/>
                          <a:gd name="connsiteX3" fmla="*/ 34359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9"/>
                            </a:lnTo>
                            <a:lnTo>
                              <a:pt x="31725" y="39489"/>
                            </a:lnTo>
                            <a:lnTo>
                              <a:pt x="34359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23" name="Freeform: Shape 222">
                        <a:extLst>
                          <a:ext uri="{FF2B5EF4-FFF2-40B4-BE49-F238E27FC236}">
                            <a16:creationId xmlns:a16="http://schemas.microsoft.com/office/drawing/2014/main" id="{D6E39F41-FBDB-EC85-C6F1-3D86F0603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70587" y="3370336"/>
                        <a:ext cx="34358" cy="39488"/>
                      </a:xfrm>
                      <a:custGeom>
                        <a:avLst/>
                        <a:gdLst>
                          <a:gd name="connsiteX0" fmla="*/ 2647 w 34358"/>
                          <a:gd name="connsiteY0" fmla="*/ 0 h 39488"/>
                          <a:gd name="connsiteX1" fmla="*/ 0 w 34358"/>
                          <a:gd name="connsiteY1" fmla="*/ 39488 h 39488"/>
                          <a:gd name="connsiteX2" fmla="*/ 31711 w 34358"/>
                          <a:gd name="connsiteY2" fmla="*/ 39488 h 39488"/>
                          <a:gd name="connsiteX3" fmla="*/ 34358 w 34358"/>
                          <a:gd name="connsiteY3" fmla="*/ 0 h 394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34358" h="39488">
                            <a:moveTo>
                              <a:pt x="2647" y="0"/>
                            </a:moveTo>
                            <a:lnTo>
                              <a:pt x="0" y="39488"/>
                            </a:lnTo>
                            <a:lnTo>
                              <a:pt x="31711" y="39488"/>
                            </a:lnTo>
                            <a:lnTo>
                              <a:pt x="34358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24" name="Graphic 3">
                      <a:extLst>
                        <a:ext uri="{FF2B5EF4-FFF2-40B4-BE49-F238E27FC236}">
                          <a16:creationId xmlns:a16="http://schemas.microsoft.com/office/drawing/2014/main" id="{96051F7F-68C7-8DB5-8866-1EA8BA7469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5680" y="2783566"/>
                      <a:ext cx="106011" cy="60432"/>
                      <a:chOff x="6135680" y="2783566"/>
                      <a:chExt cx="106011" cy="60432"/>
                    </a:xfrm>
                  </p:grpSpPr>
                  <p:grpSp>
                    <p:nvGrpSpPr>
                      <p:cNvPr id="225" name="Graphic 3">
                        <a:extLst>
                          <a:ext uri="{FF2B5EF4-FFF2-40B4-BE49-F238E27FC236}">
                            <a16:creationId xmlns:a16="http://schemas.microsoft.com/office/drawing/2014/main" id="{3649A953-4E17-1BE1-C391-104D424CF2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5680" y="2783566"/>
                        <a:ext cx="106011" cy="60432"/>
                        <a:chOff x="6135680" y="2783566"/>
                        <a:chExt cx="106011" cy="60432"/>
                      </a:xfrm>
                      <a:solidFill>
                        <a:srgbClr val="407BFF"/>
                      </a:solidFill>
                    </p:grpSpPr>
                    <p:sp>
                      <p:nvSpPr>
                        <p:cNvPr id="226" name="Freeform: Shape 225">
                          <a:extLst>
                            <a:ext uri="{FF2B5EF4-FFF2-40B4-BE49-F238E27FC236}">
                              <a16:creationId xmlns:a16="http://schemas.microsoft.com/office/drawing/2014/main" id="{F8B9642C-E71E-E81A-D1A9-CDF66040E7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5680" y="2823850"/>
                          <a:ext cx="21904" cy="20148"/>
                        </a:xfrm>
                        <a:custGeom>
                          <a:avLst/>
                          <a:gdLst>
                            <a:gd name="connsiteX0" fmla="*/ 0 w 21904"/>
                            <a:gd name="connsiteY0" fmla="*/ 20149 h 20148"/>
                            <a:gd name="connsiteX1" fmla="*/ 20149 w 21904"/>
                            <a:gd name="connsiteY1" fmla="*/ 20149 h 20148"/>
                            <a:gd name="connsiteX2" fmla="*/ 21904 w 21904"/>
                            <a:gd name="connsiteY2" fmla="*/ 0 h 20148"/>
                            <a:gd name="connsiteX3" fmla="*/ 1769 w 21904"/>
                            <a:gd name="connsiteY3" fmla="*/ 0 h 201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1904" h="20148">
                              <a:moveTo>
                                <a:pt x="0" y="20149"/>
                              </a:moveTo>
                              <a:lnTo>
                                <a:pt x="20149" y="20149"/>
                              </a:lnTo>
                              <a:lnTo>
                                <a:pt x="21904" y="0"/>
                              </a:lnTo>
                              <a:lnTo>
                                <a:pt x="176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7BFF"/>
                        </a:solidFill>
                        <a:ln w="13716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7" name="Freeform: Shape 226">
                          <a:extLst>
                            <a:ext uri="{FF2B5EF4-FFF2-40B4-BE49-F238E27FC236}">
                              <a16:creationId xmlns:a16="http://schemas.microsoft.com/office/drawing/2014/main" id="{962B4EE6-F4CB-97B6-DA70-3ABEFBD3EA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964" y="2803715"/>
                          <a:ext cx="23673" cy="40283"/>
                        </a:xfrm>
                        <a:custGeom>
                          <a:avLst/>
                          <a:gdLst>
                            <a:gd name="connsiteX0" fmla="*/ 1769 w 23673"/>
                            <a:gd name="connsiteY0" fmla="*/ 20135 h 40283"/>
                            <a:gd name="connsiteX1" fmla="*/ 0 w 23673"/>
                            <a:gd name="connsiteY1" fmla="*/ 40284 h 40283"/>
                            <a:gd name="connsiteX2" fmla="*/ 20149 w 23673"/>
                            <a:gd name="connsiteY2" fmla="*/ 40284 h 40283"/>
                            <a:gd name="connsiteX3" fmla="*/ 21904 w 23673"/>
                            <a:gd name="connsiteY3" fmla="*/ 20135 h 40283"/>
                            <a:gd name="connsiteX4" fmla="*/ 23674 w 23673"/>
                            <a:gd name="connsiteY4" fmla="*/ 0 h 40283"/>
                            <a:gd name="connsiteX5" fmla="*/ 3525 w 23673"/>
                            <a:gd name="connsiteY5" fmla="*/ 0 h 402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3673" h="40283">
                              <a:moveTo>
                                <a:pt x="1769" y="20135"/>
                              </a:moveTo>
                              <a:lnTo>
                                <a:pt x="0" y="40284"/>
                              </a:lnTo>
                              <a:lnTo>
                                <a:pt x="20149" y="40284"/>
                              </a:lnTo>
                              <a:lnTo>
                                <a:pt x="21904" y="20135"/>
                              </a:lnTo>
                              <a:lnTo>
                                <a:pt x="23674" y="0"/>
                              </a:lnTo>
                              <a:lnTo>
                                <a:pt x="352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7BFF"/>
                        </a:solidFill>
                        <a:ln w="13716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28" name="Freeform: Shape 227">
                          <a:extLst>
                            <a:ext uri="{FF2B5EF4-FFF2-40B4-BE49-F238E27FC236}">
                              <a16:creationId xmlns:a16="http://schemas.microsoft.com/office/drawing/2014/main" id="{0E7F693F-B1A6-9328-6D96-C13113E984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6261" y="2783566"/>
                          <a:ext cx="25429" cy="60432"/>
                        </a:xfrm>
                        <a:custGeom>
                          <a:avLst/>
                          <a:gdLst>
                            <a:gd name="connsiteX0" fmla="*/ 5281 w 25429"/>
                            <a:gd name="connsiteY0" fmla="*/ 0 h 60432"/>
                            <a:gd name="connsiteX1" fmla="*/ 3525 w 25429"/>
                            <a:gd name="connsiteY1" fmla="*/ 20149 h 60432"/>
                            <a:gd name="connsiteX2" fmla="*/ 1756 w 25429"/>
                            <a:gd name="connsiteY2" fmla="*/ 40284 h 60432"/>
                            <a:gd name="connsiteX3" fmla="*/ 0 w 25429"/>
                            <a:gd name="connsiteY3" fmla="*/ 60433 h 60432"/>
                            <a:gd name="connsiteX4" fmla="*/ 20135 w 25429"/>
                            <a:gd name="connsiteY4" fmla="*/ 60433 h 60432"/>
                            <a:gd name="connsiteX5" fmla="*/ 21904 w 25429"/>
                            <a:gd name="connsiteY5" fmla="*/ 40284 h 60432"/>
                            <a:gd name="connsiteX6" fmla="*/ 23660 w 25429"/>
                            <a:gd name="connsiteY6" fmla="*/ 20149 h 60432"/>
                            <a:gd name="connsiteX7" fmla="*/ 25430 w 25429"/>
                            <a:gd name="connsiteY7" fmla="*/ 0 h 60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5429" h="60432">
                              <a:moveTo>
                                <a:pt x="5281" y="0"/>
                              </a:moveTo>
                              <a:lnTo>
                                <a:pt x="3525" y="20149"/>
                              </a:lnTo>
                              <a:lnTo>
                                <a:pt x="1756" y="40284"/>
                              </a:lnTo>
                              <a:lnTo>
                                <a:pt x="0" y="60433"/>
                              </a:lnTo>
                              <a:lnTo>
                                <a:pt x="20135" y="60433"/>
                              </a:lnTo>
                              <a:lnTo>
                                <a:pt x="21904" y="40284"/>
                              </a:lnTo>
                              <a:lnTo>
                                <a:pt x="23660" y="20149"/>
                              </a:lnTo>
                              <a:lnTo>
                                <a:pt x="2543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07BFF"/>
                        </a:solidFill>
                        <a:ln w="13716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229" name="Graphic 3">
                        <a:extLst>
                          <a:ext uri="{FF2B5EF4-FFF2-40B4-BE49-F238E27FC236}">
                            <a16:creationId xmlns:a16="http://schemas.microsoft.com/office/drawing/2014/main" id="{5E02A6A0-6862-7430-13BD-FA4F5CEDF8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5680" y="2783566"/>
                        <a:ext cx="106011" cy="60432"/>
                        <a:chOff x="6135680" y="2783566"/>
                        <a:chExt cx="106011" cy="60432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230" name="Freeform: Shape 229">
                          <a:extLst>
                            <a:ext uri="{FF2B5EF4-FFF2-40B4-BE49-F238E27FC236}">
                              <a16:creationId xmlns:a16="http://schemas.microsoft.com/office/drawing/2014/main" id="{A5639B3A-F350-76E5-CF6B-B4538BF65B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5680" y="2823850"/>
                          <a:ext cx="21904" cy="20148"/>
                        </a:xfrm>
                        <a:custGeom>
                          <a:avLst/>
                          <a:gdLst>
                            <a:gd name="connsiteX0" fmla="*/ 0 w 21904"/>
                            <a:gd name="connsiteY0" fmla="*/ 20149 h 20148"/>
                            <a:gd name="connsiteX1" fmla="*/ 20149 w 21904"/>
                            <a:gd name="connsiteY1" fmla="*/ 20149 h 20148"/>
                            <a:gd name="connsiteX2" fmla="*/ 21904 w 21904"/>
                            <a:gd name="connsiteY2" fmla="*/ 0 h 20148"/>
                            <a:gd name="connsiteX3" fmla="*/ 1769 w 21904"/>
                            <a:gd name="connsiteY3" fmla="*/ 0 h 201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1904" h="20148">
                              <a:moveTo>
                                <a:pt x="0" y="20149"/>
                              </a:moveTo>
                              <a:lnTo>
                                <a:pt x="20149" y="20149"/>
                              </a:lnTo>
                              <a:lnTo>
                                <a:pt x="21904" y="0"/>
                              </a:lnTo>
                              <a:lnTo>
                                <a:pt x="176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13716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1" name="Freeform: Shape 230">
                          <a:extLst>
                            <a:ext uri="{FF2B5EF4-FFF2-40B4-BE49-F238E27FC236}">
                              <a16:creationId xmlns:a16="http://schemas.microsoft.com/office/drawing/2014/main" id="{78F07E7A-9B3B-747F-432A-0714B0EE2A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964" y="2803715"/>
                          <a:ext cx="23673" cy="40283"/>
                        </a:xfrm>
                        <a:custGeom>
                          <a:avLst/>
                          <a:gdLst>
                            <a:gd name="connsiteX0" fmla="*/ 1769 w 23673"/>
                            <a:gd name="connsiteY0" fmla="*/ 20135 h 40283"/>
                            <a:gd name="connsiteX1" fmla="*/ 0 w 23673"/>
                            <a:gd name="connsiteY1" fmla="*/ 40284 h 40283"/>
                            <a:gd name="connsiteX2" fmla="*/ 20149 w 23673"/>
                            <a:gd name="connsiteY2" fmla="*/ 40284 h 40283"/>
                            <a:gd name="connsiteX3" fmla="*/ 21904 w 23673"/>
                            <a:gd name="connsiteY3" fmla="*/ 20135 h 40283"/>
                            <a:gd name="connsiteX4" fmla="*/ 23674 w 23673"/>
                            <a:gd name="connsiteY4" fmla="*/ 0 h 40283"/>
                            <a:gd name="connsiteX5" fmla="*/ 3525 w 23673"/>
                            <a:gd name="connsiteY5" fmla="*/ 0 h 402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3673" h="40283">
                              <a:moveTo>
                                <a:pt x="1769" y="20135"/>
                              </a:moveTo>
                              <a:lnTo>
                                <a:pt x="0" y="40284"/>
                              </a:lnTo>
                              <a:lnTo>
                                <a:pt x="20149" y="40284"/>
                              </a:lnTo>
                              <a:lnTo>
                                <a:pt x="21904" y="20135"/>
                              </a:lnTo>
                              <a:lnTo>
                                <a:pt x="23674" y="0"/>
                              </a:lnTo>
                              <a:lnTo>
                                <a:pt x="3525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13716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2" name="Freeform: Shape 231">
                          <a:extLst>
                            <a:ext uri="{FF2B5EF4-FFF2-40B4-BE49-F238E27FC236}">
                              <a16:creationId xmlns:a16="http://schemas.microsoft.com/office/drawing/2014/main" id="{3390C404-3013-E0B9-F502-4A37B3EE99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6261" y="2783566"/>
                          <a:ext cx="25429" cy="60432"/>
                        </a:xfrm>
                        <a:custGeom>
                          <a:avLst/>
                          <a:gdLst>
                            <a:gd name="connsiteX0" fmla="*/ 5281 w 25429"/>
                            <a:gd name="connsiteY0" fmla="*/ 0 h 60432"/>
                            <a:gd name="connsiteX1" fmla="*/ 3525 w 25429"/>
                            <a:gd name="connsiteY1" fmla="*/ 20149 h 60432"/>
                            <a:gd name="connsiteX2" fmla="*/ 1756 w 25429"/>
                            <a:gd name="connsiteY2" fmla="*/ 40284 h 60432"/>
                            <a:gd name="connsiteX3" fmla="*/ 0 w 25429"/>
                            <a:gd name="connsiteY3" fmla="*/ 60433 h 60432"/>
                            <a:gd name="connsiteX4" fmla="*/ 20135 w 25429"/>
                            <a:gd name="connsiteY4" fmla="*/ 60433 h 60432"/>
                            <a:gd name="connsiteX5" fmla="*/ 21904 w 25429"/>
                            <a:gd name="connsiteY5" fmla="*/ 40284 h 60432"/>
                            <a:gd name="connsiteX6" fmla="*/ 23660 w 25429"/>
                            <a:gd name="connsiteY6" fmla="*/ 20149 h 60432"/>
                            <a:gd name="connsiteX7" fmla="*/ 25430 w 25429"/>
                            <a:gd name="connsiteY7" fmla="*/ 0 h 60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5429" h="60432">
                              <a:moveTo>
                                <a:pt x="5281" y="0"/>
                              </a:moveTo>
                              <a:lnTo>
                                <a:pt x="3525" y="20149"/>
                              </a:lnTo>
                              <a:lnTo>
                                <a:pt x="1756" y="40284"/>
                              </a:lnTo>
                              <a:lnTo>
                                <a:pt x="0" y="60433"/>
                              </a:lnTo>
                              <a:lnTo>
                                <a:pt x="20135" y="60433"/>
                              </a:lnTo>
                              <a:lnTo>
                                <a:pt x="21904" y="40284"/>
                              </a:lnTo>
                              <a:lnTo>
                                <a:pt x="23660" y="20149"/>
                              </a:lnTo>
                              <a:lnTo>
                                <a:pt x="2543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13716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33" name="Graphic 3">
                      <a:extLst>
                        <a:ext uri="{FF2B5EF4-FFF2-40B4-BE49-F238E27FC236}">
                          <a16:creationId xmlns:a16="http://schemas.microsoft.com/office/drawing/2014/main" id="{75C00626-BBBF-6775-2854-910DA5ACB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83017" y="2783566"/>
                      <a:ext cx="102403" cy="59088"/>
                      <a:chOff x="6283017" y="2783566"/>
                      <a:chExt cx="102403" cy="59088"/>
                    </a:xfrm>
                  </p:grpSpPr>
                  <p:sp>
                    <p:nvSpPr>
                      <p:cNvPr id="234" name="Freeform: Shape 233">
                        <a:extLst>
                          <a:ext uri="{FF2B5EF4-FFF2-40B4-BE49-F238E27FC236}">
                            <a16:creationId xmlns:a16="http://schemas.microsoft.com/office/drawing/2014/main" id="{69E4BE4A-4584-35E1-7361-8C5499A5C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3017" y="2783566"/>
                        <a:ext cx="102403" cy="59088"/>
                      </a:xfrm>
                      <a:custGeom>
                        <a:avLst/>
                        <a:gdLst>
                          <a:gd name="connsiteX0" fmla="*/ 13729 w 102403"/>
                          <a:gd name="connsiteY0" fmla="*/ 0 h 59088"/>
                          <a:gd name="connsiteX1" fmla="*/ 12454 w 102403"/>
                          <a:gd name="connsiteY1" fmla="*/ 14800 h 59088"/>
                          <a:gd name="connsiteX2" fmla="*/ 2551 w 102403"/>
                          <a:gd name="connsiteY2" fmla="*/ 14800 h 59088"/>
                          <a:gd name="connsiteX3" fmla="*/ 0 w 102403"/>
                          <a:gd name="connsiteY3" fmla="*/ 44289 h 59088"/>
                          <a:gd name="connsiteX4" fmla="*/ 9903 w 102403"/>
                          <a:gd name="connsiteY4" fmla="*/ 44289 h 59088"/>
                          <a:gd name="connsiteX5" fmla="*/ 8518 w 102403"/>
                          <a:gd name="connsiteY5" fmla="*/ 59089 h 59088"/>
                          <a:gd name="connsiteX6" fmla="*/ 97192 w 102403"/>
                          <a:gd name="connsiteY6" fmla="*/ 59089 h 59088"/>
                          <a:gd name="connsiteX7" fmla="*/ 102404 w 102403"/>
                          <a:gd name="connsiteY7" fmla="*/ 0 h 59088"/>
                          <a:gd name="connsiteX8" fmla="*/ 13729 w 102403"/>
                          <a:gd name="connsiteY8" fmla="*/ 0 h 59088"/>
                          <a:gd name="connsiteX9" fmla="*/ 49281 w 102403"/>
                          <a:gd name="connsiteY9" fmla="*/ 44289 h 59088"/>
                          <a:gd name="connsiteX10" fmla="*/ 19682 w 102403"/>
                          <a:gd name="connsiteY10" fmla="*/ 44289 h 59088"/>
                          <a:gd name="connsiteX11" fmla="*/ 22234 w 102403"/>
                          <a:gd name="connsiteY11" fmla="*/ 14800 h 59088"/>
                          <a:gd name="connsiteX12" fmla="*/ 51833 w 102403"/>
                          <a:gd name="connsiteY12" fmla="*/ 14800 h 59088"/>
                          <a:gd name="connsiteX13" fmla="*/ 49281 w 102403"/>
                          <a:gd name="connsiteY13" fmla="*/ 44289 h 590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02403" h="59088">
                            <a:moveTo>
                              <a:pt x="13729" y="0"/>
                            </a:moveTo>
                            <a:lnTo>
                              <a:pt x="12454" y="14800"/>
                            </a:lnTo>
                            <a:lnTo>
                              <a:pt x="2551" y="14800"/>
                            </a:lnTo>
                            <a:lnTo>
                              <a:pt x="0" y="44289"/>
                            </a:lnTo>
                            <a:lnTo>
                              <a:pt x="9903" y="44289"/>
                            </a:lnTo>
                            <a:lnTo>
                              <a:pt x="8518" y="59089"/>
                            </a:lnTo>
                            <a:lnTo>
                              <a:pt x="97192" y="59089"/>
                            </a:lnTo>
                            <a:lnTo>
                              <a:pt x="102404" y="0"/>
                            </a:lnTo>
                            <a:lnTo>
                              <a:pt x="13729" y="0"/>
                            </a:lnTo>
                            <a:close/>
                            <a:moveTo>
                              <a:pt x="49281" y="44289"/>
                            </a:moveTo>
                            <a:lnTo>
                              <a:pt x="19682" y="44289"/>
                            </a:lnTo>
                            <a:lnTo>
                              <a:pt x="22234" y="14800"/>
                            </a:lnTo>
                            <a:lnTo>
                              <a:pt x="51833" y="14800"/>
                            </a:lnTo>
                            <a:lnTo>
                              <a:pt x="49281" y="44289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5" name="Freeform: Shape 234">
                        <a:extLst>
                          <a:ext uri="{FF2B5EF4-FFF2-40B4-BE49-F238E27FC236}">
                            <a16:creationId xmlns:a16="http://schemas.microsoft.com/office/drawing/2014/main" id="{E1C4F505-63A4-5027-CAB1-D00CA71623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3017" y="2783566"/>
                        <a:ext cx="102403" cy="59088"/>
                      </a:xfrm>
                      <a:custGeom>
                        <a:avLst/>
                        <a:gdLst>
                          <a:gd name="connsiteX0" fmla="*/ 13729 w 102403"/>
                          <a:gd name="connsiteY0" fmla="*/ 0 h 59088"/>
                          <a:gd name="connsiteX1" fmla="*/ 12454 w 102403"/>
                          <a:gd name="connsiteY1" fmla="*/ 14800 h 59088"/>
                          <a:gd name="connsiteX2" fmla="*/ 2551 w 102403"/>
                          <a:gd name="connsiteY2" fmla="*/ 14800 h 59088"/>
                          <a:gd name="connsiteX3" fmla="*/ 0 w 102403"/>
                          <a:gd name="connsiteY3" fmla="*/ 44289 h 59088"/>
                          <a:gd name="connsiteX4" fmla="*/ 9903 w 102403"/>
                          <a:gd name="connsiteY4" fmla="*/ 44289 h 59088"/>
                          <a:gd name="connsiteX5" fmla="*/ 8518 w 102403"/>
                          <a:gd name="connsiteY5" fmla="*/ 59089 h 59088"/>
                          <a:gd name="connsiteX6" fmla="*/ 97192 w 102403"/>
                          <a:gd name="connsiteY6" fmla="*/ 59089 h 59088"/>
                          <a:gd name="connsiteX7" fmla="*/ 102404 w 102403"/>
                          <a:gd name="connsiteY7" fmla="*/ 0 h 59088"/>
                          <a:gd name="connsiteX8" fmla="*/ 13729 w 102403"/>
                          <a:gd name="connsiteY8" fmla="*/ 0 h 59088"/>
                          <a:gd name="connsiteX9" fmla="*/ 49281 w 102403"/>
                          <a:gd name="connsiteY9" fmla="*/ 44289 h 59088"/>
                          <a:gd name="connsiteX10" fmla="*/ 19682 w 102403"/>
                          <a:gd name="connsiteY10" fmla="*/ 44289 h 59088"/>
                          <a:gd name="connsiteX11" fmla="*/ 22234 w 102403"/>
                          <a:gd name="connsiteY11" fmla="*/ 14800 h 59088"/>
                          <a:gd name="connsiteX12" fmla="*/ 51833 w 102403"/>
                          <a:gd name="connsiteY12" fmla="*/ 14800 h 59088"/>
                          <a:gd name="connsiteX13" fmla="*/ 49281 w 102403"/>
                          <a:gd name="connsiteY13" fmla="*/ 44289 h 590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02403" h="59088">
                            <a:moveTo>
                              <a:pt x="13729" y="0"/>
                            </a:moveTo>
                            <a:lnTo>
                              <a:pt x="12454" y="14800"/>
                            </a:lnTo>
                            <a:lnTo>
                              <a:pt x="2551" y="14800"/>
                            </a:lnTo>
                            <a:lnTo>
                              <a:pt x="0" y="44289"/>
                            </a:lnTo>
                            <a:lnTo>
                              <a:pt x="9903" y="44289"/>
                            </a:lnTo>
                            <a:lnTo>
                              <a:pt x="8518" y="59089"/>
                            </a:lnTo>
                            <a:lnTo>
                              <a:pt x="97192" y="59089"/>
                            </a:lnTo>
                            <a:lnTo>
                              <a:pt x="102404" y="0"/>
                            </a:lnTo>
                            <a:lnTo>
                              <a:pt x="13729" y="0"/>
                            </a:lnTo>
                            <a:close/>
                            <a:moveTo>
                              <a:pt x="49281" y="44289"/>
                            </a:moveTo>
                            <a:lnTo>
                              <a:pt x="19682" y="44289"/>
                            </a:lnTo>
                            <a:lnTo>
                              <a:pt x="22234" y="14800"/>
                            </a:lnTo>
                            <a:lnTo>
                              <a:pt x="51833" y="14800"/>
                            </a:lnTo>
                            <a:lnTo>
                              <a:pt x="49281" y="44289"/>
                            </a:lnTo>
                            <a:close/>
                          </a:path>
                        </a:pathLst>
                      </a:custGeom>
                      <a:solidFill>
                        <a:srgbClr val="FFFFFF">
                          <a:alpha val="7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236" name="Graphic 3">
                      <a:extLst>
                        <a:ext uri="{FF2B5EF4-FFF2-40B4-BE49-F238E27FC236}">
                          <a16:creationId xmlns:a16="http://schemas.microsoft.com/office/drawing/2014/main" id="{E0C3C2C6-B88F-3D53-FC13-535DB8AE8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38351" y="2781179"/>
                      <a:ext cx="90813" cy="60789"/>
                      <a:chOff x="6038351" y="2781179"/>
                      <a:chExt cx="90813" cy="60789"/>
                    </a:xfrm>
                  </p:grpSpPr>
                  <p:sp>
                    <p:nvSpPr>
                      <p:cNvPr id="237" name="Freeform: Shape 236">
                        <a:extLst>
                          <a:ext uri="{FF2B5EF4-FFF2-40B4-BE49-F238E27FC236}">
                            <a16:creationId xmlns:a16="http://schemas.microsoft.com/office/drawing/2014/main" id="{8FCFD405-CDFE-B28D-02A2-8944420F97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5672" y="2824412"/>
                        <a:ext cx="17556" cy="17556"/>
                      </a:xfrm>
                      <a:custGeom>
                        <a:avLst/>
                        <a:gdLst>
                          <a:gd name="connsiteX0" fmla="*/ 17557 w 17556"/>
                          <a:gd name="connsiteY0" fmla="*/ 8778 h 17556"/>
                          <a:gd name="connsiteX1" fmla="*/ 8778 w 17556"/>
                          <a:gd name="connsiteY1" fmla="*/ 17557 h 17556"/>
                          <a:gd name="connsiteX2" fmla="*/ 0 w 17556"/>
                          <a:gd name="connsiteY2" fmla="*/ 8778 h 17556"/>
                          <a:gd name="connsiteX3" fmla="*/ 8778 w 17556"/>
                          <a:gd name="connsiteY3" fmla="*/ 0 h 17556"/>
                          <a:gd name="connsiteX4" fmla="*/ 17557 w 17556"/>
                          <a:gd name="connsiteY4" fmla="*/ 8778 h 17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556" h="17556">
                            <a:moveTo>
                              <a:pt x="17557" y="8778"/>
                            </a:moveTo>
                            <a:cubicBezTo>
                              <a:pt x="17557" y="13626"/>
                              <a:pt x="13626" y="17557"/>
                              <a:pt x="8778" y="17557"/>
                            </a:cubicBezTo>
                            <a:cubicBezTo>
                              <a:pt x="3930" y="17557"/>
                              <a:pt x="0" y="13626"/>
                              <a:pt x="0" y="8778"/>
                            </a:cubicBezTo>
                            <a:cubicBezTo>
                              <a:pt x="0" y="3930"/>
                              <a:pt x="3930" y="0"/>
                              <a:pt x="8778" y="0"/>
                            </a:cubicBezTo>
                            <a:cubicBezTo>
                              <a:pt x="13626" y="0"/>
                              <a:pt x="17557" y="3930"/>
                              <a:pt x="17557" y="8778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8" name="Freeform: Shape 237">
                        <a:extLst>
                          <a:ext uri="{FF2B5EF4-FFF2-40B4-BE49-F238E27FC236}">
                            <a16:creationId xmlns:a16="http://schemas.microsoft.com/office/drawing/2014/main" id="{D39433A3-17E7-52DE-2E9F-8A389E3646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8351" y="2781179"/>
                        <a:ext cx="90813" cy="34084"/>
                      </a:xfrm>
                      <a:custGeom>
                        <a:avLst/>
                        <a:gdLst>
                          <a:gd name="connsiteX0" fmla="*/ 46100 w 90813"/>
                          <a:gd name="connsiteY0" fmla="*/ 10630 h 34084"/>
                          <a:gd name="connsiteX1" fmla="*/ 82186 w 90813"/>
                          <a:gd name="connsiteY1" fmla="*/ 32288 h 34084"/>
                          <a:gd name="connsiteX2" fmla="*/ 90814 w 90813"/>
                          <a:gd name="connsiteY2" fmla="*/ 25882 h 34084"/>
                          <a:gd name="connsiteX3" fmla="*/ 46100 w 90813"/>
                          <a:gd name="connsiteY3" fmla="*/ 0 h 34084"/>
                          <a:gd name="connsiteX4" fmla="*/ 0 w 90813"/>
                          <a:gd name="connsiteY4" fmla="*/ 28420 h 34084"/>
                          <a:gd name="connsiteX5" fmla="*/ 8970 w 90813"/>
                          <a:gd name="connsiteY5" fmla="*/ 34084 h 34084"/>
                          <a:gd name="connsiteX6" fmla="*/ 46100 w 90813"/>
                          <a:gd name="connsiteY6" fmla="*/ 10630 h 340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0813" h="34084">
                            <a:moveTo>
                              <a:pt x="46100" y="10630"/>
                            </a:moveTo>
                            <a:cubicBezTo>
                              <a:pt x="61722" y="10630"/>
                              <a:pt x="75150" y="19463"/>
                              <a:pt x="82186" y="32288"/>
                            </a:cubicBezTo>
                            <a:lnTo>
                              <a:pt x="90814" y="25882"/>
                            </a:lnTo>
                            <a:cubicBezTo>
                              <a:pt x="81775" y="10479"/>
                              <a:pt x="65206" y="0"/>
                              <a:pt x="46100" y="0"/>
                            </a:cubicBezTo>
                            <a:cubicBezTo>
                              <a:pt x="25951" y="0"/>
                              <a:pt x="8641" y="11631"/>
                              <a:pt x="0" y="28420"/>
                            </a:cubicBezTo>
                            <a:lnTo>
                              <a:pt x="8970" y="34084"/>
                            </a:lnTo>
                            <a:cubicBezTo>
                              <a:pt x="15677" y="20245"/>
                              <a:pt x="29736" y="10630"/>
                              <a:pt x="46100" y="10630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9" name="Freeform: Shape 238">
                        <a:extLst>
                          <a:ext uri="{FF2B5EF4-FFF2-40B4-BE49-F238E27FC236}">
                            <a16:creationId xmlns:a16="http://schemas.microsoft.com/office/drawing/2014/main" id="{8F57BE89-B4AC-377B-1A53-ABB427A499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0586" y="2795663"/>
                        <a:ext cx="66879" cy="27404"/>
                      </a:xfrm>
                      <a:custGeom>
                        <a:avLst/>
                        <a:gdLst>
                          <a:gd name="connsiteX0" fmla="*/ 33865 w 66879"/>
                          <a:gd name="connsiteY0" fmla="*/ 10644 h 27404"/>
                          <a:gd name="connsiteX1" fmla="*/ 58197 w 66879"/>
                          <a:gd name="connsiteY1" fmla="*/ 26540 h 27404"/>
                          <a:gd name="connsiteX2" fmla="*/ 66879 w 66879"/>
                          <a:gd name="connsiteY2" fmla="*/ 20094 h 27404"/>
                          <a:gd name="connsiteX3" fmla="*/ 33865 w 66879"/>
                          <a:gd name="connsiteY3" fmla="*/ 0 h 27404"/>
                          <a:gd name="connsiteX4" fmla="*/ 0 w 66879"/>
                          <a:gd name="connsiteY4" fmla="*/ 21644 h 27404"/>
                          <a:gd name="connsiteX5" fmla="*/ 9135 w 66879"/>
                          <a:gd name="connsiteY5" fmla="*/ 27405 h 27404"/>
                          <a:gd name="connsiteX6" fmla="*/ 33865 w 66879"/>
                          <a:gd name="connsiteY6" fmla="*/ 10644 h 274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79" h="27404">
                            <a:moveTo>
                              <a:pt x="33865" y="10644"/>
                            </a:moveTo>
                            <a:cubicBezTo>
                              <a:pt x="44742" y="10644"/>
                              <a:pt x="53986" y="17214"/>
                              <a:pt x="58197" y="26540"/>
                            </a:cubicBezTo>
                            <a:lnTo>
                              <a:pt x="66879" y="20094"/>
                            </a:lnTo>
                            <a:cubicBezTo>
                              <a:pt x="60584" y="8202"/>
                              <a:pt x="48239" y="0"/>
                              <a:pt x="33865" y="0"/>
                            </a:cubicBezTo>
                            <a:cubicBezTo>
                              <a:pt x="18873" y="0"/>
                              <a:pt x="6008" y="8902"/>
                              <a:pt x="0" y="21644"/>
                            </a:cubicBezTo>
                            <a:lnTo>
                              <a:pt x="9135" y="27405"/>
                            </a:lnTo>
                            <a:cubicBezTo>
                              <a:pt x="13154" y="17611"/>
                              <a:pt x="22645" y="10644"/>
                              <a:pt x="33865" y="10644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0" name="Freeform: Shape 239">
                        <a:extLst>
                          <a:ext uri="{FF2B5EF4-FFF2-40B4-BE49-F238E27FC236}">
                            <a16:creationId xmlns:a16="http://schemas.microsoft.com/office/drawing/2014/main" id="{277C9511-A585-584C-1B08-AE19DACB8C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62478" y="2809654"/>
                        <a:ext cx="43630" cy="21369"/>
                      </a:xfrm>
                      <a:custGeom>
                        <a:avLst/>
                        <a:gdLst>
                          <a:gd name="connsiteX0" fmla="*/ 21973 w 43630"/>
                          <a:gd name="connsiteY0" fmla="*/ 10644 h 21369"/>
                          <a:gd name="connsiteX1" fmla="*/ 34427 w 43630"/>
                          <a:gd name="connsiteY1" fmla="*/ 21370 h 21369"/>
                          <a:gd name="connsiteX2" fmla="*/ 43631 w 43630"/>
                          <a:gd name="connsiteY2" fmla="*/ 14525 h 21369"/>
                          <a:gd name="connsiteX3" fmla="*/ 21973 w 43630"/>
                          <a:gd name="connsiteY3" fmla="*/ 0 h 21369"/>
                          <a:gd name="connsiteX4" fmla="*/ 0 w 43630"/>
                          <a:gd name="connsiteY4" fmla="*/ 15156 h 21369"/>
                          <a:gd name="connsiteX5" fmla="*/ 9560 w 43630"/>
                          <a:gd name="connsiteY5" fmla="*/ 21178 h 21369"/>
                          <a:gd name="connsiteX6" fmla="*/ 21973 w 43630"/>
                          <a:gd name="connsiteY6" fmla="*/ 10644 h 213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43630" h="21369">
                            <a:moveTo>
                              <a:pt x="21973" y="10644"/>
                            </a:moveTo>
                            <a:cubicBezTo>
                              <a:pt x="28310" y="10644"/>
                              <a:pt x="33357" y="15321"/>
                              <a:pt x="34427" y="21370"/>
                            </a:cubicBezTo>
                            <a:lnTo>
                              <a:pt x="43631" y="14525"/>
                            </a:lnTo>
                            <a:cubicBezTo>
                              <a:pt x="40092" y="6021"/>
                              <a:pt x="31739" y="0"/>
                              <a:pt x="21973" y="0"/>
                            </a:cubicBezTo>
                            <a:cubicBezTo>
                              <a:pt x="11947" y="0"/>
                              <a:pt x="3388" y="6309"/>
                              <a:pt x="0" y="15156"/>
                            </a:cubicBezTo>
                            <a:lnTo>
                              <a:pt x="9560" y="21178"/>
                            </a:lnTo>
                            <a:cubicBezTo>
                              <a:pt x="10698" y="15225"/>
                              <a:pt x="15705" y="10644"/>
                              <a:pt x="21973" y="10644"/>
                            </a:cubicBez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1" name="Freeform: Shape 240">
                        <a:extLst>
                          <a:ext uri="{FF2B5EF4-FFF2-40B4-BE49-F238E27FC236}">
                            <a16:creationId xmlns:a16="http://schemas.microsoft.com/office/drawing/2014/main" id="{FF2E4544-8630-C48C-7E0F-CED1F5DE8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5672" y="2824412"/>
                        <a:ext cx="17556" cy="17556"/>
                      </a:xfrm>
                      <a:custGeom>
                        <a:avLst/>
                        <a:gdLst>
                          <a:gd name="connsiteX0" fmla="*/ 17557 w 17556"/>
                          <a:gd name="connsiteY0" fmla="*/ 8778 h 17556"/>
                          <a:gd name="connsiteX1" fmla="*/ 8778 w 17556"/>
                          <a:gd name="connsiteY1" fmla="*/ 17557 h 17556"/>
                          <a:gd name="connsiteX2" fmla="*/ 0 w 17556"/>
                          <a:gd name="connsiteY2" fmla="*/ 8778 h 17556"/>
                          <a:gd name="connsiteX3" fmla="*/ 8778 w 17556"/>
                          <a:gd name="connsiteY3" fmla="*/ 0 h 17556"/>
                          <a:gd name="connsiteX4" fmla="*/ 17557 w 17556"/>
                          <a:gd name="connsiteY4" fmla="*/ 8778 h 175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556" h="17556">
                            <a:moveTo>
                              <a:pt x="17557" y="8778"/>
                            </a:moveTo>
                            <a:cubicBezTo>
                              <a:pt x="17557" y="13626"/>
                              <a:pt x="13626" y="17557"/>
                              <a:pt x="8778" y="17557"/>
                            </a:cubicBezTo>
                            <a:cubicBezTo>
                              <a:pt x="3930" y="17557"/>
                              <a:pt x="0" y="13626"/>
                              <a:pt x="0" y="8778"/>
                            </a:cubicBezTo>
                            <a:cubicBezTo>
                              <a:pt x="0" y="3930"/>
                              <a:pt x="3930" y="0"/>
                              <a:pt x="8778" y="0"/>
                            </a:cubicBezTo>
                            <a:cubicBezTo>
                              <a:pt x="13626" y="0"/>
                              <a:pt x="17557" y="3930"/>
                              <a:pt x="17557" y="877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2" name="Freeform: Shape 241">
                        <a:extLst>
                          <a:ext uri="{FF2B5EF4-FFF2-40B4-BE49-F238E27FC236}">
                            <a16:creationId xmlns:a16="http://schemas.microsoft.com/office/drawing/2014/main" id="{0FFC495D-8B8B-9923-89FE-B16747D8D8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38351" y="2781179"/>
                        <a:ext cx="90813" cy="34084"/>
                      </a:xfrm>
                      <a:custGeom>
                        <a:avLst/>
                        <a:gdLst>
                          <a:gd name="connsiteX0" fmla="*/ 46100 w 90813"/>
                          <a:gd name="connsiteY0" fmla="*/ 10630 h 34084"/>
                          <a:gd name="connsiteX1" fmla="*/ 82186 w 90813"/>
                          <a:gd name="connsiteY1" fmla="*/ 32288 h 34084"/>
                          <a:gd name="connsiteX2" fmla="*/ 90814 w 90813"/>
                          <a:gd name="connsiteY2" fmla="*/ 25882 h 34084"/>
                          <a:gd name="connsiteX3" fmla="*/ 46100 w 90813"/>
                          <a:gd name="connsiteY3" fmla="*/ 0 h 34084"/>
                          <a:gd name="connsiteX4" fmla="*/ 0 w 90813"/>
                          <a:gd name="connsiteY4" fmla="*/ 28420 h 34084"/>
                          <a:gd name="connsiteX5" fmla="*/ 8970 w 90813"/>
                          <a:gd name="connsiteY5" fmla="*/ 34084 h 34084"/>
                          <a:gd name="connsiteX6" fmla="*/ 46100 w 90813"/>
                          <a:gd name="connsiteY6" fmla="*/ 10630 h 340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0813" h="34084">
                            <a:moveTo>
                              <a:pt x="46100" y="10630"/>
                            </a:moveTo>
                            <a:cubicBezTo>
                              <a:pt x="61722" y="10630"/>
                              <a:pt x="75150" y="19463"/>
                              <a:pt x="82186" y="32288"/>
                            </a:cubicBezTo>
                            <a:lnTo>
                              <a:pt x="90814" y="25882"/>
                            </a:lnTo>
                            <a:cubicBezTo>
                              <a:pt x="81775" y="10479"/>
                              <a:pt x="65206" y="0"/>
                              <a:pt x="46100" y="0"/>
                            </a:cubicBezTo>
                            <a:cubicBezTo>
                              <a:pt x="25951" y="0"/>
                              <a:pt x="8641" y="11631"/>
                              <a:pt x="0" y="28420"/>
                            </a:cubicBezTo>
                            <a:lnTo>
                              <a:pt x="8970" y="34084"/>
                            </a:lnTo>
                            <a:cubicBezTo>
                              <a:pt x="15677" y="20245"/>
                              <a:pt x="29736" y="10630"/>
                              <a:pt x="46100" y="1063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7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3" name="Freeform: Shape 242">
                        <a:extLst>
                          <a:ext uri="{FF2B5EF4-FFF2-40B4-BE49-F238E27FC236}">
                            <a16:creationId xmlns:a16="http://schemas.microsoft.com/office/drawing/2014/main" id="{0F2D054D-DEED-1316-61CC-DC6AD82D5E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0586" y="2795663"/>
                        <a:ext cx="66879" cy="27404"/>
                      </a:xfrm>
                      <a:custGeom>
                        <a:avLst/>
                        <a:gdLst>
                          <a:gd name="connsiteX0" fmla="*/ 33865 w 66879"/>
                          <a:gd name="connsiteY0" fmla="*/ 10644 h 27404"/>
                          <a:gd name="connsiteX1" fmla="*/ 58197 w 66879"/>
                          <a:gd name="connsiteY1" fmla="*/ 26540 h 27404"/>
                          <a:gd name="connsiteX2" fmla="*/ 66879 w 66879"/>
                          <a:gd name="connsiteY2" fmla="*/ 20094 h 27404"/>
                          <a:gd name="connsiteX3" fmla="*/ 33865 w 66879"/>
                          <a:gd name="connsiteY3" fmla="*/ 0 h 27404"/>
                          <a:gd name="connsiteX4" fmla="*/ 0 w 66879"/>
                          <a:gd name="connsiteY4" fmla="*/ 21644 h 27404"/>
                          <a:gd name="connsiteX5" fmla="*/ 9135 w 66879"/>
                          <a:gd name="connsiteY5" fmla="*/ 27405 h 27404"/>
                          <a:gd name="connsiteX6" fmla="*/ 33865 w 66879"/>
                          <a:gd name="connsiteY6" fmla="*/ 10644 h 274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6879" h="27404">
                            <a:moveTo>
                              <a:pt x="33865" y="10644"/>
                            </a:moveTo>
                            <a:cubicBezTo>
                              <a:pt x="44742" y="10644"/>
                              <a:pt x="53986" y="17214"/>
                              <a:pt x="58197" y="26540"/>
                            </a:cubicBezTo>
                            <a:lnTo>
                              <a:pt x="66879" y="20094"/>
                            </a:lnTo>
                            <a:cubicBezTo>
                              <a:pt x="60584" y="8202"/>
                              <a:pt x="48239" y="0"/>
                              <a:pt x="33865" y="0"/>
                            </a:cubicBezTo>
                            <a:cubicBezTo>
                              <a:pt x="18873" y="0"/>
                              <a:pt x="6008" y="8902"/>
                              <a:pt x="0" y="21644"/>
                            </a:cubicBezTo>
                            <a:lnTo>
                              <a:pt x="9135" y="27405"/>
                            </a:lnTo>
                            <a:cubicBezTo>
                              <a:pt x="13154" y="17611"/>
                              <a:pt x="22645" y="10644"/>
                              <a:pt x="33865" y="10644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7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4" name="Freeform: Shape 243">
                        <a:extLst>
                          <a:ext uri="{FF2B5EF4-FFF2-40B4-BE49-F238E27FC236}">
                            <a16:creationId xmlns:a16="http://schemas.microsoft.com/office/drawing/2014/main" id="{1B23B35B-BE94-647D-0877-9655E12553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62478" y="2809654"/>
                        <a:ext cx="43630" cy="21369"/>
                      </a:xfrm>
                      <a:custGeom>
                        <a:avLst/>
                        <a:gdLst>
                          <a:gd name="connsiteX0" fmla="*/ 21973 w 43630"/>
                          <a:gd name="connsiteY0" fmla="*/ 10644 h 21369"/>
                          <a:gd name="connsiteX1" fmla="*/ 34427 w 43630"/>
                          <a:gd name="connsiteY1" fmla="*/ 21370 h 21369"/>
                          <a:gd name="connsiteX2" fmla="*/ 43631 w 43630"/>
                          <a:gd name="connsiteY2" fmla="*/ 14525 h 21369"/>
                          <a:gd name="connsiteX3" fmla="*/ 21973 w 43630"/>
                          <a:gd name="connsiteY3" fmla="*/ 0 h 21369"/>
                          <a:gd name="connsiteX4" fmla="*/ 0 w 43630"/>
                          <a:gd name="connsiteY4" fmla="*/ 15156 h 21369"/>
                          <a:gd name="connsiteX5" fmla="*/ 9560 w 43630"/>
                          <a:gd name="connsiteY5" fmla="*/ 21178 h 21369"/>
                          <a:gd name="connsiteX6" fmla="*/ 21973 w 43630"/>
                          <a:gd name="connsiteY6" fmla="*/ 10644 h 213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43630" h="21369">
                            <a:moveTo>
                              <a:pt x="21973" y="10644"/>
                            </a:moveTo>
                            <a:cubicBezTo>
                              <a:pt x="28310" y="10644"/>
                              <a:pt x="33357" y="15321"/>
                              <a:pt x="34427" y="21370"/>
                            </a:cubicBezTo>
                            <a:lnTo>
                              <a:pt x="43631" y="14525"/>
                            </a:lnTo>
                            <a:cubicBezTo>
                              <a:pt x="40092" y="6021"/>
                              <a:pt x="31739" y="0"/>
                              <a:pt x="21973" y="0"/>
                            </a:cubicBezTo>
                            <a:cubicBezTo>
                              <a:pt x="11947" y="0"/>
                              <a:pt x="3388" y="6309"/>
                              <a:pt x="0" y="15156"/>
                            </a:cubicBezTo>
                            <a:lnTo>
                              <a:pt x="9560" y="21178"/>
                            </a:lnTo>
                            <a:cubicBezTo>
                              <a:pt x="10698" y="15225"/>
                              <a:pt x="15705" y="10644"/>
                              <a:pt x="21973" y="10644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70000"/>
                        </a:srgbClr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45" name="Freeform: Shape 244">
                    <a:extLst>
                      <a:ext uri="{FF2B5EF4-FFF2-40B4-BE49-F238E27FC236}">
                        <a16:creationId xmlns:a16="http://schemas.microsoft.com/office/drawing/2014/main" id="{94C53B0D-C16C-DDDF-F3CD-189DEE12D32C}"/>
                      </a:ext>
                    </a:extLst>
                  </p:cNvPr>
                  <p:cNvSpPr/>
                  <p:nvPr/>
                </p:nvSpPr>
                <p:spPr>
                  <a:xfrm>
                    <a:off x="5617476" y="2765666"/>
                    <a:ext cx="791358" cy="811987"/>
                  </a:xfrm>
                  <a:custGeom>
                    <a:avLst/>
                    <a:gdLst>
                      <a:gd name="connsiteX0" fmla="*/ 791359 w 791358"/>
                      <a:gd name="connsiteY0" fmla="*/ 0 h 811987"/>
                      <a:gd name="connsiteX1" fmla="*/ 83105 w 791358"/>
                      <a:gd name="connsiteY1" fmla="*/ 0 h 811987"/>
                      <a:gd name="connsiteX2" fmla="*/ 0 w 791358"/>
                      <a:gd name="connsiteY2" fmla="*/ 811987 h 811987"/>
                      <a:gd name="connsiteX3" fmla="*/ 708267 w 791358"/>
                      <a:gd name="connsiteY3" fmla="*/ 811987 h 8119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91358" h="811987">
                        <a:moveTo>
                          <a:pt x="791359" y="0"/>
                        </a:moveTo>
                        <a:lnTo>
                          <a:pt x="83105" y="0"/>
                        </a:lnTo>
                        <a:lnTo>
                          <a:pt x="0" y="811987"/>
                        </a:lnTo>
                        <a:lnTo>
                          <a:pt x="708267" y="811987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1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46" name="Graphic 3">
              <a:extLst>
                <a:ext uri="{FF2B5EF4-FFF2-40B4-BE49-F238E27FC236}">
                  <a16:creationId xmlns:a16="http://schemas.microsoft.com/office/drawing/2014/main" id="{0B2DAB20-7D33-539B-6323-CF700DC6819B}"/>
                </a:ext>
              </a:extLst>
            </p:cNvPr>
            <p:cNvGrpSpPr/>
            <p:nvPr/>
          </p:nvGrpSpPr>
          <p:grpSpPr>
            <a:xfrm>
              <a:off x="5050731" y="4265963"/>
              <a:ext cx="2008653" cy="279120"/>
              <a:chOff x="5050731" y="4265963"/>
              <a:chExt cx="2008653" cy="279120"/>
            </a:xfrm>
            <a:solidFill>
              <a:srgbClr val="407BFF"/>
            </a:solidFill>
          </p:grpSpPr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07FF7E69-3BB2-DE54-F497-4D6305A0E0F6}"/>
                  </a:ext>
                </a:extLst>
              </p:cNvPr>
              <p:cNvSpPr/>
              <p:nvPr/>
            </p:nvSpPr>
            <p:spPr>
              <a:xfrm>
                <a:off x="5050731" y="4272067"/>
                <a:ext cx="250138" cy="266899"/>
              </a:xfrm>
              <a:custGeom>
                <a:avLst/>
                <a:gdLst>
                  <a:gd name="connsiteX0" fmla="*/ 192929 w 250138"/>
                  <a:gd name="connsiteY0" fmla="*/ 12221 h 266899"/>
                  <a:gd name="connsiteX1" fmla="*/ 235257 w 250138"/>
                  <a:gd name="connsiteY1" fmla="*/ 47293 h 266899"/>
                  <a:gd name="connsiteX2" fmla="*/ 250139 w 250138"/>
                  <a:gd name="connsiteY2" fmla="*/ 100675 h 266899"/>
                  <a:gd name="connsiteX3" fmla="*/ 235257 w 250138"/>
                  <a:gd name="connsiteY3" fmla="*/ 154058 h 266899"/>
                  <a:gd name="connsiteX4" fmla="*/ 192929 w 250138"/>
                  <a:gd name="connsiteY4" fmla="*/ 189116 h 266899"/>
                  <a:gd name="connsiteX5" fmla="*/ 128491 w 250138"/>
                  <a:gd name="connsiteY5" fmla="*/ 201324 h 266899"/>
                  <a:gd name="connsiteX6" fmla="*/ 89991 w 250138"/>
                  <a:gd name="connsiteY6" fmla="*/ 201324 h 266899"/>
                  <a:gd name="connsiteX7" fmla="*/ 89991 w 250138"/>
                  <a:gd name="connsiteY7" fmla="*/ 266899 h 266899"/>
                  <a:gd name="connsiteX8" fmla="*/ 0 w 250138"/>
                  <a:gd name="connsiteY8" fmla="*/ 266899 h 266899"/>
                  <a:gd name="connsiteX9" fmla="*/ 0 w 250138"/>
                  <a:gd name="connsiteY9" fmla="*/ 0 h 266899"/>
                  <a:gd name="connsiteX10" fmla="*/ 128491 w 250138"/>
                  <a:gd name="connsiteY10" fmla="*/ 0 h 266899"/>
                  <a:gd name="connsiteX11" fmla="*/ 192929 w 250138"/>
                  <a:gd name="connsiteY11" fmla="*/ 12221 h 266899"/>
                  <a:gd name="connsiteX12" fmla="*/ 150231 w 250138"/>
                  <a:gd name="connsiteY12" fmla="*/ 123746 h 266899"/>
                  <a:gd name="connsiteX13" fmla="*/ 159380 w 250138"/>
                  <a:gd name="connsiteY13" fmla="*/ 100675 h 266899"/>
                  <a:gd name="connsiteX14" fmla="*/ 150231 w 250138"/>
                  <a:gd name="connsiteY14" fmla="*/ 77605 h 266899"/>
                  <a:gd name="connsiteX15" fmla="*/ 122772 w 250138"/>
                  <a:gd name="connsiteY15" fmla="*/ 69417 h 266899"/>
                  <a:gd name="connsiteX16" fmla="*/ 89991 w 250138"/>
                  <a:gd name="connsiteY16" fmla="*/ 69417 h 266899"/>
                  <a:gd name="connsiteX17" fmla="*/ 89991 w 250138"/>
                  <a:gd name="connsiteY17" fmla="*/ 131948 h 266899"/>
                  <a:gd name="connsiteX18" fmla="*/ 122772 w 250138"/>
                  <a:gd name="connsiteY18" fmla="*/ 131948 h 266899"/>
                  <a:gd name="connsiteX19" fmla="*/ 150231 w 250138"/>
                  <a:gd name="connsiteY19" fmla="*/ 123746 h 26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38" h="266899">
                    <a:moveTo>
                      <a:pt x="192929" y="12221"/>
                    </a:moveTo>
                    <a:cubicBezTo>
                      <a:pt x="211240" y="20368"/>
                      <a:pt x="225340" y="32054"/>
                      <a:pt x="235257" y="47293"/>
                    </a:cubicBezTo>
                    <a:cubicBezTo>
                      <a:pt x="245174" y="62545"/>
                      <a:pt x="250139" y="80335"/>
                      <a:pt x="250139" y="100675"/>
                    </a:cubicBezTo>
                    <a:cubicBezTo>
                      <a:pt x="250139" y="121016"/>
                      <a:pt x="245174" y="138792"/>
                      <a:pt x="235257" y="154058"/>
                    </a:cubicBezTo>
                    <a:cubicBezTo>
                      <a:pt x="225340" y="169310"/>
                      <a:pt x="211240" y="180996"/>
                      <a:pt x="192929" y="189116"/>
                    </a:cubicBezTo>
                    <a:cubicBezTo>
                      <a:pt x="174632" y="197263"/>
                      <a:pt x="153153" y="201324"/>
                      <a:pt x="128491" y="201324"/>
                    </a:cubicBezTo>
                    <a:lnTo>
                      <a:pt x="89991" y="201324"/>
                    </a:lnTo>
                    <a:lnTo>
                      <a:pt x="89991" y="266899"/>
                    </a:lnTo>
                    <a:lnTo>
                      <a:pt x="0" y="266899"/>
                    </a:lnTo>
                    <a:lnTo>
                      <a:pt x="0" y="0"/>
                    </a:lnTo>
                    <a:lnTo>
                      <a:pt x="128491" y="0"/>
                    </a:lnTo>
                    <a:cubicBezTo>
                      <a:pt x="153139" y="14"/>
                      <a:pt x="174632" y="4087"/>
                      <a:pt x="192929" y="12221"/>
                    </a:cubicBezTo>
                    <a:close/>
                    <a:moveTo>
                      <a:pt x="150231" y="123746"/>
                    </a:moveTo>
                    <a:cubicBezTo>
                      <a:pt x="156335" y="118287"/>
                      <a:pt x="159380" y="110592"/>
                      <a:pt x="159380" y="100675"/>
                    </a:cubicBezTo>
                    <a:cubicBezTo>
                      <a:pt x="159380" y="90759"/>
                      <a:pt x="156321" y="83078"/>
                      <a:pt x="150231" y="77605"/>
                    </a:cubicBezTo>
                    <a:cubicBezTo>
                      <a:pt x="144128" y="72146"/>
                      <a:pt x="134979" y="69417"/>
                      <a:pt x="122772" y="69417"/>
                    </a:cubicBezTo>
                    <a:lnTo>
                      <a:pt x="89991" y="69417"/>
                    </a:lnTo>
                    <a:lnTo>
                      <a:pt x="89991" y="131948"/>
                    </a:lnTo>
                    <a:lnTo>
                      <a:pt x="122772" y="131948"/>
                    </a:lnTo>
                    <a:cubicBezTo>
                      <a:pt x="134979" y="131948"/>
                      <a:pt x="144128" y="129218"/>
                      <a:pt x="150231" y="123746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2A80D64-BA2C-5D94-6098-33598A29DB4D}"/>
                  </a:ext>
                </a:extLst>
              </p:cNvPr>
              <p:cNvSpPr/>
              <p:nvPr/>
            </p:nvSpPr>
            <p:spPr>
              <a:xfrm>
                <a:off x="5330208" y="4272081"/>
                <a:ext cx="255844" cy="266899"/>
              </a:xfrm>
              <a:custGeom>
                <a:avLst/>
                <a:gdLst>
                  <a:gd name="connsiteX0" fmla="*/ 114391 w 255844"/>
                  <a:gd name="connsiteY0" fmla="*/ 199801 h 266899"/>
                  <a:gd name="connsiteX1" fmla="*/ 89991 w 255844"/>
                  <a:gd name="connsiteY1" fmla="*/ 199801 h 266899"/>
                  <a:gd name="connsiteX2" fmla="*/ 89991 w 255844"/>
                  <a:gd name="connsiteY2" fmla="*/ 266899 h 266899"/>
                  <a:gd name="connsiteX3" fmla="*/ 0 w 255844"/>
                  <a:gd name="connsiteY3" fmla="*/ 266899 h 266899"/>
                  <a:gd name="connsiteX4" fmla="*/ 0 w 255844"/>
                  <a:gd name="connsiteY4" fmla="*/ 0 h 266899"/>
                  <a:gd name="connsiteX5" fmla="*/ 128491 w 255844"/>
                  <a:gd name="connsiteY5" fmla="*/ 0 h 266899"/>
                  <a:gd name="connsiteX6" fmla="*/ 192929 w 255844"/>
                  <a:gd name="connsiteY6" fmla="*/ 12193 h 266899"/>
                  <a:gd name="connsiteX7" fmla="*/ 235257 w 255844"/>
                  <a:gd name="connsiteY7" fmla="*/ 47265 h 266899"/>
                  <a:gd name="connsiteX8" fmla="*/ 250139 w 255844"/>
                  <a:gd name="connsiteY8" fmla="*/ 100648 h 266899"/>
                  <a:gd name="connsiteX9" fmla="*/ 237163 w 255844"/>
                  <a:gd name="connsiteY9" fmla="*/ 150588 h 266899"/>
                  <a:gd name="connsiteX10" fmla="*/ 199801 w 255844"/>
                  <a:gd name="connsiteY10" fmla="*/ 184535 h 266899"/>
                  <a:gd name="connsiteX11" fmla="*/ 255845 w 255844"/>
                  <a:gd name="connsiteY11" fmla="*/ 266886 h 266899"/>
                  <a:gd name="connsiteX12" fmla="*/ 159764 w 255844"/>
                  <a:gd name="connsiteY12" fmla="*/ 266886 h 266899"/>
                  <a:gd name="connsiteX13" fmla="*/ 114391 w 255844"/>
                  <a:gd name="connsiteY13" fmla="*/ 199801 h 266899"/>
                  <a:gd name="connsiteX14" fmla="*/ 150231 w 255844"/>
                  <a:gd name="connsiteY14" fmla="*/ 77591 h 266899"/>
                  <a:gd name="connsiteX15" fmla="*/ 122772 w 255844"/>
                  <a:gd name="connsiteY15" fmla="*/ 69403 h 266899"/>
                  <a:gd name="connsiteX16" fmla="*/ 89991 w 255844"/>
                  <a:gd name="connsiteY16" fmla="*/ 69403 h 266899"/>
                  <a:gd name="connsiteX17" fmla="*/ 89991 w 255844"/>
                  <a:gd name="connsiteY17" fmla="*/ 131934 h 266899"/>
                  <a:gd name="connsiteX18" fmla="*/ 122772 w 255844"/>
                  <a:gd name="connsiteY18" fmla="*/ 131934 h 266899"/>
                  <a:gd name="connsiteX19" fmla="*/ 150231 w 255844"/>
                  <a:gd name="connsiteY19" fmla="*/ 123746 h 266899"/>
                  <a:gd name="connsiteX20" fmla="*/ 159380 w 255844"/>
                  <a:gd name="connsiteY20" fmla="*/ 100675 h 266899"/>
                  <a:gd name="connsiteX21" fmla="*/ 150231 w 255844"/>
                  <a:gd name="connsiteY21" fmla="*/ 77591 h 26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5844" h="266899">
                    <a:moveTo>
                      <a:pt x="114391" y="199801"/>
                    </a:moveTo>
                    <a:lnTo>
                      <a:pt x="89991" y="199801"/>
                    </a:lnTo>
                    <a:lnTo>
                      <a:pt x="89991" y="266899"/>
                    </a:lnTo>
                    <a:lnTo>
                      <a:pt x="0" y="266899"/>
                    </a:lnTo>
                    <a:lnTo>
                      <a:pt x="0" y="0"/>
                    </a:lnTo>
                    <a:lnTo>
                      <a:pt x="128491" y="0"/>
                    </a:lnTo>
                    <a:cubicBezTo>
                      <a:pt x="153139" y="0"/>
                      <a:pt x="174632" y="4060"/>
                      <a:pt x="192929" y="12193"/>
                    </a:cubicBezTo>
                    <a:cubicBezTo>
                      <a:pt x="211240" y="20341"/>
                      <a:pt x="225340" y="32027"/>
                      <a:pt x="235257" y="47265"/>
                    </a:cubicBezTo>
                    <a:cubicBezTo>
                      <a:pt x="245174" y="62503"/>
                      <a:pt x="250139" y="80307"/>
                      <a:pt x="250139" y="100648"/>
                    </a:cubicBezTo>
                    <a:cubicBezTo>
                      <a:pt x="250139" y="119713"/>
                      <a:pt x="245805" y="136364"/>
                      <a:pt x="237163" y="150588"/>
                    </a:cubicBezTo>
                    <a:cubicBezTo>
                      <a:pt x="228522" y="164825"/>
                      <a:pt x="216068" y="176141"/>
                      <a:pt x="199801" y="184535"/>
                    </a:cubicBezTo>
                    <a:lnTo>
                      <a:pt x="255845" y="266886"/>
                    </a:lnTo>
                    <a:lnTo>
                      <a:pt x="159764" y="266886"/>
                    </a:lnTo>
                    <a:lnTo>
                      <a:pt x="114391" y="199801"/>
                    </a:lnTo>
                    <a:close/>
                    <a:moveTo>
                      <a:pt x="150231" y="77591"/>
                    </a:moveTo>
                    <a:cubicBezTo>
                      <a:pt x="144128" y="72132"/>
                      <a:pt x="134979" y="69403"/>
                      <a:pt x="122772" y="69403"/>
                    </a:cubicBezTo>
                    <a:lnTo>
                      <a:pt x="89991" y="69403"/>
                    </a:lnTo>
                    <a:lnTo>
                      <a:pt x="89991" y="131934"/>
                    </a:lnTo>
                    <a:lnTo>
                      <a:pt x="122772" y="131934"/>
                    </a:lnTo>
                    <a:cubicBezTo>
                      <a:pt x="134979" y="131934"/>
                      <a:pt x="144141" y="129204"/>
                      <a:pt x="150231" y="123746"/>
                    </a:cubicBezTo>
                    <a:cubicBezTo>
                      <a:pt x="156335" y="118287"/>
                      <a:pt x="159380" y="110592"/>
                      <a:pt x="159380" y="100675"/>
                    </a:cubicBezTo>
                    <a:cubicBezTo>
                      <a:pt x="159380" y="90759"/>
                      <a:pt x="156335" y="83077"/>
                      <a:pt x="150231" y="77591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8AD94EF3-FC4E-3EC3-7FF6-AD802A12210E}"/>
                  </a:ext>
                </a:extLst>
              </p:cNvPr>
              <p:cNvSpPr/>
              <p:nvPr/>
            </p:nvSpPr>
            <p:spPr>
              <a:xfrm>
                <a:off x="5603609" y="4265963"/>
                <a:ext cx="301203" cy="279120"/>
              </a:xfrm>
              <a:custGeom>
                <a:avLst/>
                <a:gdLst>
                  <a:gd name="connsiteX0" fmla="*/ 73189 w 301203"/>
                  <a:gd name="connsiteY0" fmla="*/ 261208 h 279120"/>
                  <a:gd name="connsiteX1" fmla="*/ 19436 w 301203"/>
                  <a:gd name="connsiteY1" fmla="*/ 211446 h 279120"/>
                  <a:gd name="connsiteX2" fmla="*/ 0 w 301203"/>
                  <a:gd name="connsiteY2" fmla="*/ 139561 h 279120"/>
                  <a:gd name="connsiteX3" fmla="*/ 19436 w 301203"/>
                  <a:gd name="connsiteY3" fmla="*/ 67688 h 279120"/>
                  <a:gd name="connsiteX4" fmla="*/ 73189 w 301203"/>
                  <a:gd name="connsiteY4" fmla="*/ 17927 h 279120"/>
                  <a:gd name="connsiteX5" fmla="*/ 150588 w 301203"/>
                  <a:gd name="connsiteY5" fmla="*/ 0 h 279120"/>
                  <a:gd name="connsiteX6" fmla="*/ 227987 w 301203"/>
                  <a:gd name="connsiteY6" fmla="*/ 17927 h 279120"/>
                  <a:gd name="connsiteX7" fmla="*/ 281740 w 301203"/>
                  <a:gd name="connsiteY7" fmla="*/ 67688 h 279120"/>
                  <a:gd name="connsiteX8" fmla="*/ 301203 w 301203"/>
                  <a:gd name="connsiteY8" fmla="*/ 139561 h 279120"/>
                  <a:gd name="connsiteX9" fmla="*/ 281740 w 301203"/>
                  <a:gd name="connsiteY9" fmla="*/ 211446 h 279120"/>
                  <a:gd name="connsiteX10" fmla="*/ 227987 w 301203"/>
                  <a:gd name="connsiteY10" fmla="*/ 261208 h 279120"/>
                  <a:gd name="connsiteX11" fmla="*/ 150588 w 301203"/>
                  <a:gd name="connsiteY11" fmla="*/ 279121 h 279120"/>
                  <a:gd name="connsiteX12" fmla="*/ 73189 w 301203"/>
                  <a:gd name="connsiteY12" fmla="*/ 261208 h 279120"/>
                  <a:gd name="connsiteX13" fmla="*/ 180914 w 301203"/>
                  <a:gd name="connsiteY13" fmla="*/ 198100 h 279120"/>
                  <a:gd name="connsiteX14" fmla="*/ 202462 w 301203"/>
                  <a:gd name="connsiteY14" fmla="*/ 174838 h 279120"/>
                  <a:gd name="connsiteX15" fmla="*/ 210472 w 301203"/>
                  <a:gd name="connsiteY15" fmla="*/ 139561 h 279120"/>
                  <a:gd name="connsiteX16" fmla="*/ 202462 w 301203"/>
                  <a:gd name="connsiteY16" fmla="*/ 104297 h 279120"/>
                  <a:gd name="connsiteX17" fmla="*/ 180914 w 301203"/>
                  <a:gd name="connsiteY17" fmla="*/ 81034 h 279120"/>
                  <a:gd name="connsiteX18" fmla="*/ 150602 w 301203"/>
                  <a:gd name="connsiteY18" fmla="*/ 72846 h 279120"/>
                  <a:gd name="connsiteX19" fmla="*/ 120289 w 301203"/>
                  <a:gd name="connsiteY19" fmla="*/ 81034 h 279120"/>
                  <a:gd name="connsiteX20" fmla="*/ 98755 w 301203"/>
                  <a:gd name="connsiteY20" fmla="*/ 104297 h 279120"/>
                  <a:gd name="connsiteX21" fmla="*/ 90745 w 301203"/>
                  <a:gd name="connsiteY21" fmla="*/ 139561 h 279120"/>
                  <a:gd name="connsiteX22" fmla="*/ 98755 w 301203"/>
                  <a:gd name="connsiteY22" fmla="*/ 174838 h 279120"/>
                  <a:gd name="connsiteX23" fmla="*/ 120289 w 301203"/>
                  <a:gd name="connsiteY23" fmla="*/ 198100 h 279120"/>
                  <a:gd name="connsiteX24" fmla="*/ 150602 w 301203"/>
                  <a:gd name="connsiteY24" fmla="*/ 206289 h 279120"/>
                  <a:gd name="connsiteX25" fmla="*/ 180914 w 301203"/>
                  <a:gd name="connsiteY25" fmla="*/ 198100 h 2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1203" h="279120">
                    <a:moveTo>
                      <a:pt x="73189" y="261208"/>
                    </a:moveTo>
                    <a:cubicBezTo>
                      <a:pt x="50324" y="249261"/>
                      <a:pt x="32397" y="232678"/>
                      <a:pt x="19436" y="211446"/>
                    </a:cubicBezTo>
                    <a:cubicBezTo>
                      <a:pt x="6460" y="190227"/>
                      <a:pt x="0" y="166265"/>
                      <a:pt x="0" y="139561"/>
                    </a:cubicBezTo>
                    <a:cubicBezTo>
                      <a:pt x="0" y="112869"/>
                      <a:pt x="6474" y="88921"/>
                      <a:pt x="19436" y="67688"/>
                    </a:cubicBezTo>
                    <a:cubicBezTo>
                      <a:pt x="32411" y="46470"/>
                      <a:pt x="50324" y="29874"/>
                      <a:pt x="73189" y="17927"/>
                    </a:cubicBezTo>
                    <a:cubicBezTo>
                      <a:pt x="96067" y="5980"/>
                      <a:pt x="121867" y="0"/>
                      <a:pt x="150588" y="0"/>
                    </a:cubicBezTo>
                    <a:cubicBezTo>
                      <a:pt x="179309" y="0"/>
                      <a:pt x="205123" y="5980"/>
                      <a:pt x="227987" y="17927"/>
                    </a:cubicBezTo>
                    <a:cubicBezTo>
                      <a:pt x="250866" y="29874"/>
                      <a:pt x="268792" y="46456"/>
                      <a:pt x="281740" y="67688"/>
                    </a:cubicBezTo>
                    <a:cubicBezTo>
                      <a:pt x="294716" y="88907"/>
                      <a:pt x="301203" y="112869"/>
                      <a:pt x="301203" y="139561"/>
                    </a:cubicBezTo>
                    <a:cubicBezTo>
                      <a:pt x="301203" y="166265"/>
                      <a:pt x="294716" y="190214"/>
                      <a:pt x="281740" y="211446"/>
                    </a:cubicBezTo>
                    <a:cubicBezTo>
                      <a:pt x="268779" y="232678"/>
                      <a:pt x="250866" y="249261"/>
                      <a:pt x="227987" y="261208"/>
                    </a:cubicBezTo>
                    <a:cubicBezTo>
                      <a:pt x="205123" y="273154"/>
                      <a:pt x="179296" y="279121"/>
                      <a:pt x="150588" y="279121"/>
                    </a:cubicBezTo>
                    <a:cubicBezTo>
                      <a:pt x="121880" y="279121"/>
                      <a:pt x="96081" y="273154"/>
                      <a:pt x="73189" y="261208"/>
                    </a:cubicBezTo>
                    <a:close/>
                    <a:moveTo>
                      <a:pt x="180914" y="198100"/>
                    </a:moveTo>
                    <a:cubicBezTo>
                      <a:pt x="189925" y="192641"/>
                      <a:pt x="197113" y="184878"/>
                      <a:pt x="202462" y="174838"/>
                    </a:cubicBezTo>
                    <a:cubicBezTo>
                      <a:pt x="207798" y="164798"/>
                      <a:pt x="210472" y="153043"/>
                      <a:pt x="210472" y="139561"/>
                    </a:cubicBezTo>
                    <a:cubicBezTo>
                      <a:pt x="210472" y="126091"/>
                      <a:pt x="207798" y="114350"/>
                      <a:pt x="202462" y="104297"/>
                    </a:cubicBezTo>
                    <a:cubicBezTo>
                      <a:pt x="197113" y="94256"/>
                      <a:pt x="189925" y="86507"/>
                      <a:pt x="180914" y="81034"/>
                    </a:cubicBezTo>
                    <a:cubicBezTo>
                      <a:pt x="171889" y="75575"/>
                      <a:pt x="161780" y="72846"/>
                      <a:pt x="150602" y="72846"/>
                    </a:cubicBezTo>
                    <a:cubicBezTo>
                      <a:pt x="139423" y="72846"/>
                      <a:pt x="129315" y="75575"/>
                      <a:pt x="120289" y="81034"/>
                    </a:cubicBezTo>
                    <a:cubicBezTo>
                      <a:pt x="111278" y="86493"/>
                      <a:pt x="104091" y="94256"/>
                      <a:pt x="98755" y="104297"/>
                    </a:cubicBezTo>
                    <a:cubicBezTo>
                      <a:pt x="93420" y="114350"/>
                      <a:pt x="90745" y="126091"/>
                      <a:pt x="90745" y="139561"/>
                    </a:cubicBezTo>
                    <a:cubicBezTo>
                      <a:pt x="90745" y="153043"/>
                      <a:pt x="93420" y="164798"/>
                      <a:pt x="98755" y="174838"/>
                    </a:cubicBezTo>
                    <a:cubicBezTo>
                      <a:pt x="104091" y="184878"/>
                      <a:pt x="111278" y="192641"/>
                      <a:pt x="120289" y="198100"/>
                    </a:cubicBezTo>
                    <a:cubicBezTo>
                      <a:pt x="129315" y="203559"/>
                      <a:pt x="139423" y="206289"/>
                      <a:pt x="150602" y="206289"/>
                    </a:cubicBezTo>
                    <a:cubicBezTo>
                      <a:pt x="161780" y="206303"/>
                      <a:pt x="171889" y="203573"/>
                      <a:pt x="180914" y="198100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FD59D618-80AD-62F2-BD59-32606E7E92B7}"/>
                  </a:ext>
                </a:extLst>
              </p:cNvPr>
              <p:cNvSpPr/>
              <p:nvPr/>
            </p:nvSpPr>
            <p:spPr>
              <a:xfrm>
                <a:off x="5937607" y="4272081"/>
                <a:ext cx="282138" cy="266927"/>
              </a:xfrm>
              <a:custGeom>
                <a:avLst/>
                <a:gdLst>
                  <a:gd name="connsiteX0" fmla="*/ 0 w 282138"/>
                  <a:gd name="connsiteY0" fmla="*/ 0 h 266927"/>
                  <a:gd name="connsiteX1" fmla="*/ 131550 w 282138"/>
                  <a:gd name="connsiteY1" fmla="*/ 0 h 266927"/>
                  <a:gd name="connsiteX2" fmla="*/ 210266 w 282138"/>
                  <a:gd name="connsiteY2" fmla="*/ 16199 h 266927"/>
                  <a:gd name="connsiteX3" fmla="*/ 263279 w 282138"/>
                  <a:gd name="connsiteY3" fmla="*/ 62531 h 266927"/>
                  <a:gd name="connsiteX4" fmla="*/ 282138 w 282138"/>
                  <a:gd name="connsiteY4" fmla="*/ 133456 h 266927"/>
                  <a:gd name="connsiteX5" fmla="*/ 263279 w 282138"/>
                  <a:gd name="connsiteY5" fmla="*/ 204396 h 266927"/>
                  <a:gd name="connsiteX6" fmla="*/ 210266 w 282138"/>
                  <a:gd name="connsiteY6" fmla="*/ 250728 h 266927"/>
                  <a:gd name="connsiteX7" fmla="*/ 131550 w 282138"/>
                  <a:gd name="connsiteY7" fmla="*/ 266927 h 266927"/>
                  <a:gd name="connsiteX8" fmla="*/ 0 w 282138"/>
                  <a:gd name="connsiteY8" fmla="*/ 266927 h 266927"/>
                  <a:gd name="connsiteX9" fmla="*/ 0 w 282138"/>
                  <a:gd name="connsiteY9" fmla="*/ 0 h 266927"/>
                  <a:gd name="connsiteX10" fmla="*/ 127737 w 282138"/>
                  <a:gd name="connsiteY10" fmla="*/ 196756 h 266927"/>
                  <a:gd name="connsiteX11" fmla="*/ 174070 w 282138"/>
                  <a:gd name="connsiteY11" fmla="*/ 180173 h 266927"/>
                  <a:gd name="connsiteX12" fmla="*/ 191421 w 282138"/>
                  <a:gd name="connsiteY12" fmla="*/ 133456 h 266927"/>
                  <a:gd name="connsiteX13" fmla="*/ 174070 w 282138"/>
                  <a:gd name="connsiteY13" fmla="*/ 86753 h 266927"/>
                  <a:gd name="connsiteX14" fmla="*/ 127737 w 282138"/>
                  <a:gd name="connsiteY14" fmla="*/ 70171 h 266927"/>
                  <a:gd name="connsiteX15" fmla="*/ 89991 w 282138"/>
                  <a:gd name="connsiteY15" fmla="*/ 70171 h 266927"/>
                  <a:gd name="connsiteX16" fmla="*/ 89991 w 282138"/>
                  <a:gd name="connsiteY16" fmla="*/ 196756 h 266927"/>
                  <a:gd name="connsiteX17" fmla="*/ 127737 w 282138"/>
                  <a:gd name="connsiteY17" fmla="*/ 196756 h 26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2138" h="266927">
                    <a:moveTo>
                      <a:pt x="0" y="0"/>
                    </a:moveTo>
                    <a:lnTo>
                      <a:pt x="131550" y="0"/>
                    </a:lnTo>
                    <a:cubicBezTo>
                      <a:pt x="161273" y="0"/>
                      <a:pt x="187525" y="5404"/>
                      <a:pt x="210266" y="16199"/>
                    </a:cubicBezTo>
                    <a:cubicBezTo>
                      <a:pt x="233021" y="27007"/>
                      <a:pt x="250701" y="42451"/>
                      <a:pt x="263279" y="62531"/>
                    </a:cubicBezTo>
                    <a:cubicBezTo>
                      <a:pt x="275856" y="82625"/>
                      <a:pt x="282138" y="106258"/>
                      <a:pt x="282138" y="133456"/>
                    </a:cubicBezTo>
                    <a:cubicBezTo>
                      <a:pt x="282138" y="160669"/>
                      <a:pt x="275856" y="184302"/>
                      <a:pt x="263279" y="204396"/>
                    </a:cubicBezTo>
                    <a:cubicBezTo>
                      <a:pt x="250701" y="224476"/>
                      <a:pt x="233021" y="239907"/>
                      <a:pt x="210266" y="250728"/>
                    </a:cubicBezTo>
                    <a:cubicBezTo>
                      <a:pt x="187525" y="261523"/>
                      <a:pt x="161273" y="266927"/>
                      <a:pt x="131550" y="266927"/>
                    </a:cubicBezTo>
                    <a:lnTo>
                      <a:pt x="0" y="266927"/>
                    </a:lnTo>
                    <a:lnTo>
                      <a:pt x="0" y="0"/>
                    </a:lnTo>
                    <a:close/>
                    <a:moveTo>
                      <a:pt x="127737" y="196756"/>
                    </a:moveTo>
                    <a:cubicBezTo>
                      <a:pt x="147049" y="196756"/>
                      <a:pt x="162493" y="191228"/>
                      <a:pt x="174070" y="180173"/>
                    </a:cubicBezTo>
                    <a:cubicBezTo>
                      <a:pt x="185632" y="169104"/>
                      <a:pt x="191421" y="153550"/>
                      <a:pt x="191421" y="133456"/>
                    </a:cubicBezTo>
                    <a:cubicBezTo>
                      <a:pt x="191421" y="113376"/>
                      <a:pt x="185632" y="97822"/>
                      <a:pt x="174070" y="86753"/>
                    </a:cubicBezTo>
                    <a:cubicBezTo>
                      <a:pt x="162493" y="75685"/>
                      <a:pt x="147063" y="70171"/>
                      <a:pt x="127737" y="70171"/>
                    </a:cubicBezTo>
                    <a:lnTo>
                      <a:pt x="89991" y="70171"/>
                    </a:lnTo>
                    <a:lnTo>
                      <a:pt x="89991" y="196756"/>
                    </a:lnTo>
                    <a:lnTo>
                      <a:pt x="127737" y="196756"/>
                    </a:ln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9B7C66E0-703D-C560-45EF-9028EB9B0F2C}"/>
                  </a:ext>
                </a:extLst>
              </p:cNvPr>
              <p:cNvSpPr/>
              <p:nvPr/>
            </p:nvSpPr>
            <p:spPr>
              <a:xfrm>
                <a:off x="6250263" y="4272094"/>
                <a:ext cx="260055" cy="272989"/>
              </a:xfrm>
              <a:custGeom>
                <a:avLst/>
                <a:gdLst>
                  <a:gd name="connsiteX0" fmla="*/ 34317 w 260055"/>
                  <a:gd name="connsiteY0" fmla="*/ 239824 h 272989"/>
                  <a:gd name="connsiteX1" fmla="*/ 0 w 260055"/>
                  <a:gd name="connsiteY1" fmla="*/ 146802 h 272989"/>
                  <a:gd name="connsiteX2" fmla="*/ 0 w 260055"/>
                  <a:gd name="connsiteY2" fmla="*/ 0 h 272989"/>
                  <a:gd name="connsiteX3" fmla="*/ 89991 w 260055"/>
                  <a:gd name="connsiteY3" fmla="*/ 0 h 272989"/>
                  <a:gd name="connsiteX4" fmla="*/ 89991 w 260055"/>
                  <a:gd name="connsiteY4" fmla="*/ 144128 h 272989"/>
                  <a:gd name="connsiteX5" fmla="*/ 100483 w 260055"/>
                  <a:gd name="connsiteY5" fmla="*/ 186826 h 272989"/>
                  <a:gd name="connsiteX6" fmla="*/ 130796 w 260055"/>
                  <a:gd name="connsiteY6" fmla="*/ 200172 h 272989"/>
                  <a:gd name="connsiteX7" fmla="*/ 161108 w 260055"/>
                  <a:gd name="connsiteY7" fmla="*/ 186826 h 272989"/>
                  <a:gd name="connsiteX8" fmla="*/ 171601 w 260055"/>
                  <a:gd name="connsiteY8" fmla="*/ 144128 h 272989"/>
                  <a:gd name="connsiteX9" fmla="*/ 171601 w 260055"/>
                  <a:gd name="connsiteY9" fmla="*/ 0 h 272989"/>
                  <a:gd name="connsiteX10" fmla="*/ 260055 w 260055"/>
                  <a:gd name="connsiteY10" fmla="*/ 0 h 272989"/>
                  <a:gd name="connsiteX11" fmla="*/ 260055 w 260055"/>
                  <a:gd name="connsiteY11" fmla="*/ 146802 h 272989"/>
                  <a:gd name="connsiteX12" fmla="*/ 225738 w 260055"/>
                  <a:gd name="connsiteY12" fmla="*/ 239824 h 272989"/>
                  <a:gd name="connsiteX13" fmla="*/ 130041 w 260055"/>
                  <a:gd name="connsiteY13" fmla="*/ 272990 h 272989"/>
                  <a:gd name="connsiteX14" fmla="*/ 34317 w 260055"/>
                  <a:gd name="connsiteY14" fmla="*/ 239824 h 272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0055" h="272989">
                    <a:moveTo>
                      <a:pt x="34317" y="239824"/>
                    </a:moveTo>
                    <a:cubicBezTo>
                      <a:pt x="11453" y="217714"/>
                      <a:pt x="0" y="186702"/>
                      <a:pt x="0" y="146802"/>
                    </a:cubicBezTo>
                    <a:lnTo>
                      <a:pt x="0" y="0"/>
                    </a:lnTo>
                    <a:lnTo>
                      <a:pt x="89991" y="0"/>
                    </a:lnTo>
                    <a:lnTo>
                      <a:pt x="89991" y="144128"/>
                    </a:lnTo>
                    <a:cubicBezTo>
                      <a:pt x="89991" y="163687"/>
                      <a:pt x="93488" y="177938"/>
                      <a:pt x="100483" y="186826"/>
                    </a:cubicBezTo>
                    <a:cubicBezTo>
                      <a:pt x="107479" y="195728"/>
                      <a:pt x="117587" y="200172"/>
                      <a:pt x="130796" y="200172"/>
                    </a:cubicBezTo>
                    <a:cubicBezTo>
                      <a:pt x="144018" y="200172"/>
                      <a:pt x="154113" y="195728"/>
                      <a:pt x="161108" y="186826"/>
                    </a:cubicBezTo>
                    <a:cubicBezTo>
                      <a:pt x="168090" y="177938"/>
                      <a:pt x="171601" y="163687"/>
                      <a:pt x="171601" y="144128"/>
                    </a:cubicBezTo>
                    <a:lnTo>
                      <a:pt x="171601" y="0"/>
                    </a:lnTo>
                    <a:lnTo>
                      <a:pt x="260055" y="0"/>
                    </a:lnTo>
                    <a:lnTo>
                      <a:pt x="260055" y="146802"/>
                    </a:lnTo>
                    <a:cubicBezTo>
                      <a:pt x="260055" y="186702"/>
                      <a:pt x="248616" y="217728"/>
                      <a:pt x="225738" y="239824"/>
                    </a:cubicBezTo>
                    <a:cubicBezTo>
                      <a:pt x="202873" y="261948"/>
                      <a:pt x="170956" y="272990"/>
                      <a:pt x="130041" y="272990"/>
                    </a:cubicBezTo>
                    <a:cubicBezTo>
                      <a:pt x="89099" y="272990"/>
                      <a:pt x="57209" y="261948"/>
                      <a:pt x="34317" y="239824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0FF345E-81A4-0A61-5A97-DC288F80172C}"/>
                  </a:ext>
                </a:extLst>
              </p:cNvPr>
              <p:cNvSpPr/>
              <p:nvPr/>
            </p:nvSpPr>
            <p:spPr>
              <a:xfrm>
                <a:off x="6540823" y="4265977"/>
                <a:ext cx="268436" cy="279106"/>
              </a:xfrm>
              <a:custGeom>
                <a:avLst/>
                <a:gdLst>
                  <a:gd name="connsiteX0" fmla="*/ 72448 w 268436"/>
                  <a:gd name="connsiteY0" fmla="*/ 261372 h 279106"/>
                  <a:gd name="connsiteX1" fmla="*/ 19257 w 268436"/>
                  <a:gd name="connsiteY1" fmla="*/ 211816 h 279106"/>
                  <a:gd name="connsiteX2" fmla="*/ 0 w 268436"/>
                  <a:gd name="connsiteY2" fmla="*/ 139547 h 279106"/>
                  <a:gd name="connsiteX3" fmla="*/ 19257 w 268436"/>
                  <a:gd name="connsiteY3" fmla="*/ 67291 h 279106"/>
                  <a:gd name="connsiteX4" fmla="*/ 72448 w 268436"/>
                  <a:gd name="connsiteY4" fmla="*/ 17721 h 279106"/>
                  <a:gd name="connsiteX5" fmla="*/ 148709 w 268436"/>
                  <a:gd name="connsiteY5" fmla="*/ 0 h 279106"/>
                  <a:gd name="connsiteX6" fmla="*/ 218112 w 268436"/>
                  <a:gd name="connsiteY6" fmla="*/ 13716 h 279106"/>
                  <a:gd name="connsiteX7" fmla="*/ 268436 w 268436"/>
                  <a:gd name="connsiteY7" fmla="*/ 53369 h 279106"/>
                  <a:gd name="connsiteX8" fmla="*/ 211624 w 268436"/>
                  <a:gd name="connsiteY8" fmla="*/ 104091 h 279106"/>
                  <a:gd name="connsiteX9" fmla="*/ 153290 w 268436"/>
                  <a:gd name="connsiteY9" fmla="*/ 72832 h 279106"/>
                  <a:gd name="connsiteX10" fmla="*/ 107931 w 268436"/>
                  <a:gd name="connsiteY10" fmla="*/ 90937 h 279106"/>
                  <a:gd name="connsiteX11" fmla="*/ 90773 w 268436"/>
                  <a:gd name="connsiteY11" fmla="*/ 139547 h 279106"/>
                  <a:gd name="connsiteX12" fmla="*/ 107931 w 268436"/>
                  <a:gd name="connsiteY12" fmla="*/ 188170 h 279106"/>
                  <a:gd name="connsiteX13" fmla="*/ 153290 w 268436"/>
                  <a:gd name="connsiteY13" fmla="*/ 206275 h 279106"/>
                  <a:gd name="connsiteX14" fmla="*/ 211624 w 268436"/>
                  <a:gd name="connsiteY14" fmla="*/ 175016 h 279106"/>
                  <a:gd name="connsiteX15" fmla="*/ 268436 w 268436"/>
                  <a:gd name="connsiteY15" fmla="*/ 225738 h 279106"/>
                  <a:gd name="connsiteX16" fmla="*/ 218112 w 268436"/>
                  <a:gd name="connsiteY16" fmla="*/ 265377 h 279106"/>
                  <a:gd name="connsiteX17" fmla="*/ 148709 w 268436"/>
                  <a:gd name="connsiteY17" fmla="*/ 279107 h 279106"/>
                  <a:gd name="connsiteX18" fmla="*/ 72448 w 268436"/>
                  <a:gd name="connsiteY18" fmla="*/ 261372 h 27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8436" h="279106">
                    <a:moveTo>
                      <a:pt x="72448" y="261372"/>
                    </a:moveTo>
                    <a:cubicBezTo>
                      <a:pt x="49830" y="249563"/>
                      <a:pt x="32095" y="233049"/>
                      <a:pt x="19257" y="211816"/>
                    </a:cubicBezTo>
                    <a:cubicBezTo>
                      <a:pt x="6406" y="190597"/>
                      <a:pt x="0" y="166499"/>
                      <a:pt x="0" y="139547"/>
                    </a:cubicBezTo>
                    <a:cubicBezTo>
                      <a:pt x="0" y="112608"/>
                      <a:pt x="6406" y="88523"/>
                      <a:pt x="19257" y="67291"/>
                    </a:cubicBezTo>
                    <a:cubicBezTo>
                      <a:pt x="32082" y="46058"/>
                      <a:pt x="49816" y="29544"/>
                      <a:pt x="72448" y="17721"/>
                    </a:cubicBezTo>
                    <a:cubicBezTo>
                      <a:pt x="95066" y="5912"/>
                      <a:pt x="120495" y="0"/>
                      <a:pt x="148709" y="0"/>
                    </a:cubicBezTo>
                    <a:cubicBezTo>
                      <a:pt x="174646" y="0"/>
                      <a:pt x="197771" y="4568"/>
                      <a:pt x="218112" y="13716"/>
                    </a:cubicBezTo>
                    <a:cubicBezTo>
                      <a:pt x="238453" y="22864"/>
                      <a:pt x="255227" y="36087"/>
                      <a:pt x="268436" y="53369"/>
                    </a:cubicBezTo>
                    <a:lnTo>
                      <a:pt x="211624" y="104091"/>
                    </a:lnTo>
                    <a:cubicBezTo>
                      <a:pt x="195096" y="83256"/>
                      <a:pt x="175661" y="72832"/>
                      <a:pt x="153290" y="72832"/>
                    </a:cubicBezTo>
                    <a:cubicBezTo>
                      <a:pt x="134485" y="72832"/>
                      <a:pt x="119357" y="78867"/>
                      <a:pt x="107931" y="90937"/>
                    </a:cubicBezTo>
                    <a:cubicBezTo>
                      <a:pt x="96478" y="103007"/>
                      <a:pt x="90773" y="119219"/>
                      <a:pt x="90773" y="139547"/>
                    </a:cubicBezTo>
                    <a:cubicBezTo>
                      <a:pt x="90773" y="159887"/>
                      <a:pt x="96478" y="176100"/>
                      <a:pt x="107931" y="188170"/>
                    </a:cubicBezTo>
                    <a:cubicBezTo>
                      <a:pt x="119370" y="200240"/>
                      <a:pt x="134485" y="206275"/>
                      <a:pt x="153290" y="206275"/>
                    </a:cubicBezTo>
                    <a:cubicBezTo>
                      <a:pt x="175661" y="206275"/>
                      <a:pt x="195096" y="195864"/>
                      <a:pt x="211624" y="175016"/>
                    </a:cubicBezTo>
                    <a:lnTo>
                      <a:pt x="268436" y="225738"/>
                    </a:lnTo>
                    <a:cubicBezTo>
                      <a:pt x="255214" y="243020"/>
                      <a:pt x="238453" y="256242"/>
                      <a:pt x="218112" y="265377"/>
                    </a:cubicBezTo>
                    <a:cubicBezTo>
                      <a:pt x="197771" y="274526"/>
                      <a:pt x="174660" y="279107"/>
                      <a:pt x="148709" y="279107"/>
                    </a:cubicBezTo>
                    <a:cubicBezTo>
                      <a:pt x="120495" y="279107"/>
                      <a:pt x="95066" y="273195"/>
                      <a:pt x="72448" y="261372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EEBCE43-B124-5F13-D034-A7A652DAF7FB}"/>
                  </a:ext>
                </a:extLst>
              </p:cNvPr>
              <p:cNvSpPr/>
              <p:nvPr/>
            </p:nvSpPr>
            <p:spPr>
              <a:xfrm>
                <a:off x="6813072" y="4272081"/>
                <a:ext cx="246312" cy="266899"/>
              </a:xfrm>
              <a:custGeom>
                <a:avLst/>
                <a:gdLst>
                  <a:gd name="connsiteX0" fmla="*/ 78168 w 246312"/>
                  <a:gd name="connsiteY0" fmla="*/ 69773 h 266899"/>
                  <a:gd name="connsiteX1" fmla="*/ 0 w 246312"/>
                  <a:gd name="connsiteY1" fmla="*/ 69773 h 266899"/>
                  <a:gd name="connsiteX2" fmla="*/ 0 w 246312"/>
                  <a:gd name="connsiteY2" fmla="*/ 0 h 266899"/>
                  <a:gd name="connsiteX3" fmla="*/ 246312 w 246312"/>
                  <a:gd name="connsiteY3" fmla="*/ 0 h 266899"/>
                  <a:gd name="connsiteX4" fmla="*/ 246312 w 246312"/>
                  <a:gd name="connsiteY4" fmla="*/ 69773 h 266899"/>
                  <a:gd name="connsiteX5" fmla="*/ 168144 w 246312"/>
                  <a:gd name="connsiteY5" fmla="*/ 69773 h 266899"/>
                  <a:gd name="connsiteX6" fmla="*/ 168144 w 246312"/>
                  <a:gd name="connsiteY6" fmla="*/ 266899 h 266899"/>
                  <a:gd name="connsiteX7" fmla="*/ 78154 w 246312"/>
                  <a:gd name="connsiteY7" fmla="*/ 266899 h 266899"/>
                  <a:gd name="connsiteX8" fmla="*/ 78154 w 246312"/>
                  <a:gd name="connsiteY8" fmla="*/ 69773 h 26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12" h="266899">
                    <a:moveTo>
                      <a:pt x="78168" y="69773"/>
                    </a:moveTo>
                    <a:lnTo>
                      <a:pt x="0" y="69773"/>
                    </a:lnTo>
                    <a:lnTo>
                      <a:pt x="0" y="0"/>
                    </a:lnTo>
                    <a:lnTo>
                      <a:pt x="246312" y="0"/>
                    </a:lnTo>
                    <a:lnTo>
                      <a:pt x="246312" y="69773"/>
                    </a:lnTo>
                    <a:lnTo>
                      <a:pt x="168144" y="69773"/>
                    </a:lnTo>
                    <a:lnTo>
                      <a:pt x="168144" y="266899"/>
                    </a:lnTo>
                    <a:lnTo>
                      <a:pt x="78154" y="266899"/>
                    </a:lnTo>
                    <a:lnTo>
                      <a:pt x="78154" y="69773"/>
                    </a:ln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4" name="Graphic 3">
            <a:extLst>
              <a:ext uri="{FF2B5EF4-FFF2-40B4-BE49-F238E27FC236}">
                <a16:creationId xmlns:a16="http://schemas.microsoft.com/office/drawing/2014/main" id="{540F0A79-4123-A1DF-3852-887FCCA317FB}"/>
              </a:ext>
            </a:extLst>
          </p:cNvPr>
          <p:cNvGrpSpPr/>
          <p:nvPr/>
        </p:nvGrpSpPr>
        <p:grpSpPr>
          <a:xfrm>
            <a:off x="4670701" y="1420412"/>
            <a:ext cx="999932" cy="1003946"/>
            <a:chOff x="5005070" y="1863483"/>
            <a:chExt cx="765352" cy="768425"/>
          </a:xfrm>
        </p:grpSpPr>
        <p:grpSp>
          <p:nvGrpSpPr>
            <p:cNvPr id="255" name="Graphic 3">
              <a:extLst>
                <a:ext uri="{FF2B5EF4-FFF2-40B4-BE49-F238E27FC236}">
                  <a16:creationId xmlns:a16="http://schemas.microsoft.com/office/drawing/2014/main" id="{975F9F34-4714-C5EA-08C9-0C70B5C6BAD0}"/>
                </a:ext>
              </a:extLst>
            </p:cNvPr>
            <p:cNvGrpSpPr/>
            <p:nvPr/>
          </p:nvGrpSpPr>
          <p:grpSpPr>
            <a:xfrm>
              <a:off x="5005070" y="1863483"/>
              <a:ext cx="765352" cy="768425"/>
              <a:chOff x="5005070" y="1863483"/>
              <a:chExt cx="765352" cy="768425"/>
            </a:xfrm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D4E09B2-2B1A-7223-64D4-677E38601310}"/>
                  </a:ext>
                </a:extLst>
              </p:cNvPr>
              <p:cNvSpPr/>
              <p:nvPr/>
            </p:nvSpPr>
            <p:spPr>
              <a:xfrm>
                <a:off x="5005070" y="1863483"/>
                <a:ext cx="765352" cy="768425"/>
              </a:xfrm>
              <a:custGeom>
                <a:avLst/>
                <a:gdLst>
                  <a:gd name="connsiteX0" fmla="*/ 638109 w 765352"/>
                  <a:gd name="connsiteY0" fmla="*/ 526064 h 768425"/>
                  <a:gd name="connsiteX1" fmla="*/ 765353 w 765352"/>
                  <a:gd name="connsiteY1" fmla="*/ 768425 h 768425"/>
                  <a:gd name="connsiteX2" fmla="*/ 533895 w 765352"/>
                  <a:gd name="connsiteY2" fmla="*/ 526064 h 768425"/>
                  <a:gd name="connsiteX3" fmla="*/ 127243 w 765352"/>
                  <a:gd name="connsiteY3" fmla="*/ 526064 h 768425"/>
                  <a:gd name="connsiteX4" fmla="*/ 0 w 765352"/>
                  <a:gd name="connsiteY4" fmla="*/ 398820 h 768425"/>
                  <a:gd name="connsiteX5" fmla="*/ 0 w 765352"/>
                  <a:gd name="connsiteY5" fmla="*/ 127243 h 768425"/>
                  <a:gd name="connsiteX6" fmla="*/ 127243 w 765352"/>
                  <a:gd name="connsiteY6" fmla="*/ 0 h 768425"/>
                  <a:gd name="connsiteX7" fmla="*/ 638096 w 765352"/>
                  <a:gd name="connsiteY7" fmla="*/ 0 h 768425"/>
                  <a:gd name="connsiteX8" fmla="*/ 765339 w 765352"/>
                  <a:gd name="connsiteY8" fmla="*/ 127243 h 768425"/>
                  <a:gd name="connsiteX9" fmla="*/ 765339 w 765352"/>
                  <a:gd name="connsiteY9" fmla="*/ 398820 h 768425"/>
                  <a:gd name="connsiteX10" fmla="*/ 638109 w 765352"/>
                  <a:gd name="connsiteY10" fmla="*/ 526064 h 76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352" h="768425">
                    <a:moveTo>
                      <a:pt x="638109" y="526064"/>
                    </a:moveTo>
                    <a:lnTo>
                      <a:pt x="765353" y="768425"/>
                    </a:lnTo>
                    <a:lnTo>
                      <a:pt x="533895" y="526064"/>
                    </a:lnTo>
                    <a:lnTo>
                      <a:pt x="127243" y="526064"/>
                    </a:lnTo>
                    <a:cubicBezTo>
                      <a:pt x="56963" y="526064"/>
                      <a:pt x="0" y="469087"/>
                      <a:pt x="0" y="398820"/>
                    </a:cubicBezTo>
                    <a:lnTo>
                      <a:pt x="0" y="127243"/>
                    </a:lnTo>
                    <a:cubicBezTo>
                      <a:pt x="0" y="56963"/>
                      <a:pt x="56976" y="0"/>
                      <a:pt x="127243" y="0"/>
                    </a:cubicBezTo>
                    <a:lnTo>
                      <a:pt x="638096" y="0"/>
                    </a:lnTo>
                    <a:cubicBezTo>
                      <a:pt x="708377" y="0"/>
                      <a:pt x="765339" y="56976"/>
                      <a:pt x="765339" y="127243"/>
                    </a:cubicBezTo>
                    <a:lnTo>
                      <a:pt x="765339" y="398820"/>
                    </a:lnTo>
                    <a:cubicBezTo>
                      <a:pt x="765353" y="469087"/>
                      <a:pt x="708390" y="526064"/>
                      <a:pt x="638109" y="526064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67A71662-5C73-D195-AD5B-62AD305DC49F}"/>
                  </a:ext>
                </a:extLst>
              </p:cNvPr>
              <p:cNvSpPr/>
              <p:nvPr/>
            </p:nvSpPr>
            <p:spPr>
              <a:xfrm>
                <a:off x="5005070" y="1863483"/>
                <a:ext cx="765352" cy="768425"/>
              </a:xfrm>
              <a:custGeom>
                <a:avLst/>
                <a:gdLst>
                  <a:gd name="connsiteX0" fmla="*/ 638109 w 765352"/>
                  <a:gd name="connsiteY0" fmla="*/ 526064 h 768425"/>
                  <a:gd name="connsiteX1" fmla="*/ 765353 w 765352"/>
                  <a:gd name="connsiteY1" fmla="*/ 768425 h 768425"/>
                  <a:gd name="connsiteX2" fmla="*/ 533895 w 765352"/>
                  <a:gd name="connsiteY2" fmla="*/ 526064 h 768425"/>
                  <a:gd name="connsiteX3" fmla="*/ 127243 w 765352"/>
                  <a:gd name="connsiteY3" fmla="*/ 526064 h 768425"/>
                  <a:gd name="connsiteX4" fmla="*/ 0 w 765352"/>
                  <a:gd name="connsiteY4" fmla="*/ 398820 h 768425"/>
                  <a:gd name="connsiteX5" fmla="*/ 0 w 765352"/>
                  <a:gd name="connsiteY5" fmla="*/ 127243 h 768425"/>
                  <a:gd name="connsiteX6" fmla="*/ 127243 w 765352"/>
                  <a:gd name="connsiteY6" fmla="*/ 0 h 768425"/>
                  <a:gd name="connsiteX7" fmla="*/ 638096 w 765352"/>
                  <a:gd name="connsiteY7" fmla="*/ 0 h 768425"/>
                  <a:gd name="connsiteX8" fmla="*/ 765339 w 765352"/>
                  <a:gd name="connsiteY8" fmla="*/ 127243 h 768425"/>
                  <a:gd name="connsiteX9" fmla="*/ 765339 w 765352"/>
                  <a:gd name="connsiteY9" fmla="*/ 398820 h 768425"/>
                  <a:gd name="connsiteX10" fmla="*/ 638109 w 765352"/>
                  <a:gd name="connsiteY10" fmla="*/ 526064 h 76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352" h="768425">
                    <a:moveTo>
                      <a:pt x="638109" y="526064"/>
                    </a:moveTo>
                    <a:lnTo>
                      <a:pt x="765353" y="768425"/>
                    </a:lnTo>
                    <a:lnTo>
                      <a:pt x="533895" y="526064"/>
                    </a:lnTo>
                    <a:lnTo>
                      <a:pt x="127243" y="526064"/>
                    </a:lnTo>
                    <a:cubicBezTo>
                      <a:pt x="56963" y="526064"/>
                      <a:pt x="0" y="469087"/>
                      <a:pt x="0" y="398820"/>
                    </a:cubicBezTo>
                    <a:lnTo>
                      <a:pt x="0" y="127243"/>
                    </a:lnTo>
                    <a:cubicBezTo>
                      <a:pt x="0" y="56963"/>
                      <a:pt x="56976" y="0"/>
                      <a:pt x="127243" y="0"/>
                    </a:cubicBezTo>
                    <a:lnTo>
                      <a:pt x="638096" y="0"/>
                    </a:lnTo>
                    <a:cubicBezTo>
                      <a:pt x="708377" y="0"/>
                      <a:pt x="765339" y="56976"/>
                      <a:pt x="765339" y="127243"/>
                    </a:cubicBezTo>
                    <a:lnTo>
                      <a:pt x="765339" y="398820"/>
                    </a:lnTo>
                    <a:cubicBezTo>
                      <a:pt x="765353" y="469087"/>
                      <a:pt x="708390" y="526064"/>
                      <a:pt x="638109" y="526064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8900051-B970-AF76-07FD-7536015D017C}"/>
                </a:ext>
              </a:extLst>
            </p:cNvPr>
            <p:cNvSpPr/>
            <p:nvPr/>
          </p:nvSpPr>
          <p:spPr>
            <a:xfrm>
              <a:off x="5100753" y="2008502"/>
              <a:ext cx="546239" cy="52477"/>
            </a:xfrm>
            <a:custGeom>
              <a:avLst/>
              <a:gdLst>
                <a:gd name="connsiteX0" fmla="*/ 520001 w 546239"/>
                <a:gd name="connsiteY0" fmla="*/ 52477 h 52477"/>
                <a:gd name="connsiteX1" fmla="*/ 26225 w 546239"/>
                <a:gd name="connsiteY1" fmla="*/ 52477 h 52477"/>
                <a:gd name="connsiteX2" fmla="*/ 0 w 546239"/>
                <a:gd name="connsiteY2" fmla="*/ 26239 h 52477"/>
                <a:gd name="connsiteX3" fmla="*/ 0 w 546239"/>
                <a:gd name="connsiteY3" fmla="*/ 26239 h 52477"/>
                <a:gd name="connsiteX4" fmla="*/ 26225 w 546239"/>
                <a:gd name="connsiteY4" fmla="*/ 0 h 52477"/>
                <a:gd name="connsiteX5" fmla="*/ 520001 w 546239"/>
                <a:gd name="connsiteY5" fmla="*/ 0 h 52477"/>
                <a:gd name="connsiteX6" fmla="*/ 546240 w 546239"/>
                <a:gd name="connsiteY6" fmla="*/ 26239 h 52477"/>
                <a:gd name="connsiteX7" fmla="*/ 546240 w 546239"/>
                <a:gd name="connsiteY7" fmla="*/ 26239 h 52477"/>
                <a:gd name="connsiteX8" fmla="*/ 520001 w 546239"/>
                <a:gd name="connsiteY8" fmla="*/ 52477 h 5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239" h="52477">
                  <a:moveTo>
                    <a:pt x="520001" y="52477"/>
                  </a:moveTo>
                  <a:lnTo>
                    <a:pt x="26225" y="52477"/>
                  </a:lnTo>
                  <a:cubicBezTo>
                    <a:pt x="11741" y="52477"/>
                    <a:pt x="0" y="40737"/>
                    <a:pt x="0" y="26239"/>
                  </a:cubicBezTo>
                  <a:lnTo>
                    <a:pt x="0" y="26239"/>
                  </a:lnTo>
                  <a:cubicBezTo>
                    <a:pt x="0" y="11755"/>
                    <a:pt x="11741" y="0"/>
                    <a:pt x="26225" y="0"/>
                  </a:cubicBezTo>
                  <a:lnTo>
                    <a:pt x="520001" y="0"/>
                  </a:lnTo>
                  <a:cubicBezTo>
                    <a:pt x="534485" y="0"/>
                    <a:pt x="546240" y="11741"/>
                    <a:pt x="546240" y="26239"/>
                  </a:cubicBezTo>
                  <a:lnTo>
                    <a:pt x="546240" y="26239"/>
                  </a:lnTo>
                  <a:cubicBezTo>
                    <a:pt x="546226" y="40737"/>
                    <a:pt x="534485" y="52477"/>
                    <a:pt x="520001" y="52477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8E5CF67-2C82-E659-D3DD-72C2BF68241F}"/>
                </a:ext>
              </a:extLst>
            </p:cNvPr>
            <p:cNvSpPr/>
            <p:nvPr/>
          </p:nvSpPr>
          <p:spPr>
            <a:xfrm>
              <a:off x="5100753" y="2094926"/>
              <a:ext cx="546239" cy="52463"/>
            </a:xfrm>
            <a:custGeom>
              <a:avLst/>
              <a:gdLst>
                <a:gd name="connsiteX0" fmla="*/ 520001 w 546239"/>
                <a:gd name="connsiteY0" fmla="*/ 52464 h 52463"/>
                <a:gd name="connsiteX1" fmla="*/ 26225 w 546239"/>
                <a:gd name="connsiteY1" fmla="*/ 52464 h 52463"/>
                <a:gd name="connsiteX2" fmla="*/ 0 w 546239"/>
                <a:gd name="connsiteY2" fmla="*/ 26239 h 52463"/>
                <a:gd name="connsiteX3" fmla="*/ 0 w 546239"/>
                <a:gd name="connsiteY3" fmla="*/ 26239 h 52463"/>
                <a:gd name="connsiteX4" fmla="*/ 26225 w 546239"/>
                <a:gd name="connsiteY4" fmla="*/ 0 h 52463"/>
                <a:gd name="connsiteX5" fmla="*/ 520001 w 546239"/>
                <a:gd name="connsiteY5" fmla="*/ 0 h 52463"/>
                <a:gd name="connsiteX6" fmla="*/ 546240 w 546239"/>
                <a:gd name="connsiteY6" fmla="*/ 26239 h 52463"/>
                <a:gd name="connsiteX7" fmla="*/ 546240 w 546239"/>
                <a:gd name="connsiteY7" fmla="*/ 26239 h 52463"/>
                <a:gd name="connsiteX8" fmla="*/ 520001 w 546239"/>
                <a:gd name="connsiteY8" fmla="*/ 52464 h 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239" h="52463">
                  <a:moveTo>
                    <a:pt x="520001" y="52464"/>
                  </a:moveTo>
                  <a:lnTo>
                    <a:pt x="26225" y="52464"/>
                  </a:lnTo>
                  <a:cubicBezTo>
                    <a:pt x="11741" y="52464"/>
                    <a:pt x="0" y="40723"/>
                    <a:pt x="0" y="26239"/>
                  </a:cubicBezTo>
                  <a:lnTo>
                    <a:pt x="0" y="26239"/>
                  </a:lnTo>
                  <a:cubicBezTo>
                    <a:pt x="0" y="11755"/>
                    <a:pt x="11741" y="0"/>
                    <a:pt x="26225" y="0"/>
                  </a:cubicBezTo>
                  <a:lnTo>
                    <a:pt x="520001" y="0"/>
                  </a:lnTo>
                  <a:cubicBezTo>
                    <a:pt x="534485" y="0"/>
                    <a:pt x="546240" y="11741"/>
                    <a:pt x="546240" y="26239"/>
                  </a:cubicBezTo>
                  <a:lnTo>
                    <a:pt x="546240" y="26239"/>
                  </a:lnTo>
                  <a:cubicBezTo>
                    <a:pt x="546226" y="40723"/>
                    <a:pt x="534485" y="52464"/>
                    <a:pt x="520001" y="52464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5D4B2C8-FF1F-1E91-C914-49335EE8E311}"/>
                </a:ext>
              </a:extLst>
            </p:cNvPr>
            <p:cNvSpPr/>
            <p:nvPr/>
          </p:nvSpPr>
          <p:spPr>
            <a:xfrm>
              <a:off x="5100753" y="2181337"/>
              <a:ext cx="546239" cy="52463"/>
            </a:xfrm>
            <a:custGeom>
              <a:avLst/>
              <a:gdLst>
                <a:gd name="connsiteX0" fmla="*/ 520001 w 546239"/>
                <a:gd name="connsiteY0" fmla="*/ 52464 h 52463"/>
                <a:gd name="connsiteX1" fmla="*/ 26225 w 546239"/>
                <a:gd name="connsiteY1" fmla="*/ 52464 h 52463"/>
                <a:gd name="connsiteX2" fmla="*/ 0 w 546239"/>
                <a:gd name="connsiteY2" fmla="*/ 26239 h 52463"/>
                <a:gd name="connsiteX3" fmla="*/ 0 w 546239"/>
                <a:gd name="connsiteY3" fmla="*/ 26239 h 52463"/>
                <a:gd name="connsiteX4" fmla="*/ 26225 w 546239"/>
                <a:gd name="connsiteY4" fmla="*/ 0 h 52463"/>
                <a:gd name="connsiteX5" fmla="*/ 520001 w 546239"/>
                <a:gd name="connsiteY5" fmla="*/ 0 h 52463"/>
                <a:gd name="connsiteX6" fmla="*/ 546240 w 546239"/>
                <a:gd name="connsiteY6" fmla="*/ 26239 h 52463"/>
                <a:gd name="connsiteX7" fmla="*/ 546240 w 546239"/>
                <a:gd name="connsiteY7" fmla="*/ 26239 h 52463"/>
                <a:gd name="connsiteX8" fmla="*/ 520001 w 546239"/>
                <a:gd name="connsiteY8" fmla="*/ 52464 h 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239" h="52463">
                  <a:moveTo>
                    <a:pt x="520001" y="52464"/>
                  </a:moveTo>
                  <a:lnTo>
                    <a:pt x="26225" y="52464"/>
                  </a:lnTo>
                  <a:cubicBezTo>
                    <a:pt x="11741" y="52464"/>
                    <a:pt x="0" y="40723"/>
                    <a:pt x="0" y="26239"/>
                  </a:cubicBezTo>
                  <a:lnTo>
                    <a:pt x="0" y="26239"/>
                  </a:lnTo>
                  <a:cubicBezTo>
                    <a:pt x="0" y="11755"/>
                    <a:pt x="11741" y="0"/>
                    <a:pt x="26225" y="0"/>
                  </a:cubicBezTo>
                  <a:lnTo>
                    <a:pt x="520001" y="0"/>
                  </a:lnTo>
                  <a:cubicBezTo>
                    <a:pt x="534485" y="0"/>
                    <a:pt x="546240" y="11741"/>
                    <a:pt x="546240" y="26239"/>
                  </a:cubicBezTo>
                  <a:lnTo>
                    <a:pt x="546240" y="26239"/>
                  </a:lnTo>
                  <a:cubicBezTo>
                    <a:pt x="546226" y="40723"/>
                    <a:pt x="534485" y="52464"/>
                    <a:pt x="520001" y="52464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1" name="Graphic 3">
            <a:extLst>
              <a:ext uri="{FF2B5EF4-FFF2-40B4-BE49-F238E27FC236}">
                <a16:creationId xmlns:a16="http://schemas.microsoft.com/office/drawing/2014/main" id="{1F015981-AAC3-B844-E911-528D8F12ADF5}"/>
              </a:ext>
            </a:extLst>
          </p:cNvPr>
          <p:cNvGrpSpPr/>
          <p:nvPr/>
        </p:nvGrpSpPr>
        <p:grpSpPr>
          <a:xfrm>
            <a:off x="6669062" y="1357513"/>
            <a:ext cx="880962" cy="1050305"/>
            <a:chOff x="6534624" y="1815340"/>
            <a:chExt cx="674292" cy="803908"/>
          </a:xfrm>
        </p:grpSpPr>
        <p:grpSp>
          <p:nvGrpSpPr>
            <p:cNvPr id="262" name="Graphic 3">
              <a:extLst>
                <a:ext uri="{FF2B5EF4-FFF2-40B4-BE49-F238E27FC236}">
                  <a16:creationId xmlns:a16="http://schemas.microsoft.com/office/drawing/2014/main" id="{F42BDE10-EE3A-E7A0-CF2D-F4AAD24F681F}"/>
                </a:ext>
              </a:extLst>
            </p:cNvPr>
            <p:cNvGrpSpPr/>
            <p:nvPr/>
          </p:nvGrpSpPr>
          <p:grpSpPr>
            <a:xfrm>
              <a:off x="6534624" y="1815340"/>
              <a:ext cx="674292" cy="803908"/>
              <a:chOff x="6534624" y="1815340"/>
              <a:chExt cx="674292" cy="803908"/>
            </a:xfrm>
          </p:grpSpPr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EBADB23-6252-FC97-F814-58B7B4D8C013}"/>
                  </a:ext>
                </a:extLst>
              </p:cNvPr>
              <p:cNvSpPr/>
              <p:nvPr/>
            </p:nvSpPr>
            <p:spPr>
              <a:xfrm>
                <a:off x="6534624" y="1815340"/>
                <a:ext cx="674292" cy="803908"/>
              </a:xfrm>
              <a:custGeom>
                <a:avLst/>
                <a:gdLst>
                  <a:gd name="connsiteX0" fmla="*/ 112101 w 674292"/>
                  <a:gd name="connsiteY0" fmla="*/ 463491 h 803908"/>
                  <a:gd name="connsiteX1" fmla="*/ 0 w 674292"/>
                  <a:gd name="connsiteY1" fmla="*/ 803908 h 803908"/>
                  <a:gd name="connsiteX2" fmla="*/ 203916 w 674292"/>
                  <a:gd name="connsiteY2" fmla="*/ 463491 h 803908"/>
                  <a:gd name="connsiteX3" fmla="*/ 562178 w 674292"/>
                  <a:gd name="connsiteY3" fmla="*/ 463491 h 803908"/>
                  <a:gd name="connsiteX4" fmla="*/ 674292 w 674292"/>
                  <a:gd name="connsiteY4" fmla="*/ 351376 h 803908"/>
                  <a:gd name="connsiteX5" fmla="*/ 674292 w 674292"/>
                  <a:gd name="connsiteY5" fmla="*/ 112115 h 803908"/>
                  <a:gd name="connsiteX6" fmla="*/ 562178 w 674292"/>
                  <a:gd name="connsiteY6" fmla="*/ 0 h 803908"/>
                  <a:gd name="connsiteX7" fmla="*/ 112101 w 674292"/>
                  <a:gd name="connsiteY7" fmla="*/ 0 h 803908"/>
                  <a:gd name="connsiteX8" fmla="*/ 0 w 674292"/>
                  <a:gd name="connsiteY8" fmla="*/ 112115 h 803908"/>
                  <a:gd name="connsiteX9" fmla="*/ 0 w 674292"/>
                  <a:gd name="connsiteY9" fmla="*/ 351376 h 803908"/>
                  <a:gd name="connsiteX10" fmla="*/ 112101 w 674292"/>
                  <a:gd name="connsiteY10" fmla="*/ 463491 h 8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292" h="803908">
                    <a:moveTo>
                      <a:pt x="112101" y="463491"/>
                    </a:moveTo>
                    <a:lnTo>
                      <a:pt x="0" y="803908"/>
                    </a:lnTo>
                    <a:lnTo>
                      <a:pt x="203916" y="463491"/>
                    </a:lnTo>
                    <a:lnTo>
                      <a:pt x="562178" y="463491"/>
                    </a:lnTo>
                    <a:cubicBezTo>
                      <a:pt x="624092" y="463491"/>
                      <a:pt x="674292" y="413304"/>
                      <a:pt x="674292" y="351376"/>
                    </a:cubicBezTo>
                    <a:lnTo>
                      <a:pt x="674292" y="112115"/>
                    </a:lnTo>
                    <a:cubicBezTo>
                      <a:pt x="674292" y="50200"/>
                      <a:pt x="624092" y="0"/>
                      <a:pt x="562178" y="0"/>
                    </a:cubicBezTo>
                    <a:lnTo>
                      <a:pt x="112101" y="0"/>
                    </a:lnTo>
                    <a:cubicBezTo>
                      <a:pt x="50187" y="0"/>
                      <a:pt x="0" y="50187"/>
                      <a:pt x="0" y="112115"/>
                    </a:cubicBezTo>
                    <a:lnTo>
                      <a:pt x="0" y="351376"/>
                    </a:lnTo>
                    <a:cubicBezTo>
                      <a:pt x="-14" y="413290"/>
                      <a:pt x="50187" y="463491"/>
                      <a:pt x="112101" y="463491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808FB13-9A09-0B0E-833E-8248BC8F93AB}"/>
                  </a:ext>
                </a:extLst>
              </p:cNvPr>
              <p:cNvSpPr/>
              <p:nvPr/>
            </p:nvSpPr>
            <p:spPr>
              <a:xfrm>
                <a:off x="6534624" y="1815340"/>
                <a:ext cx="674292" cy="803908"/>
              </a:xfrm>
              <a:custGeom>
                <a:avLst/>
                <a:gdLst>
                  <a:gd name="connsiteX0" fmla="*/ 112101 w 674292"/>
                  <a:gd name="connsiteY0" fmla="*/ 463491 h 803908"/>
                  <a:gd name="connsiteX1" fmla="*/ 0 w 674292"/>
                  <a:gd name="connsiteY1" fmla="*/ 803908 h 803908"/>
                  <a:gd name="connsiteX2" fmla="*/ 203916 w 674292"/>
                  <a:gd name="connsiteY2" fmla="*/ 463491 h 803908"/>
                  <a:gd name="connsiteX3" fmla="*/ 562178 w 674292"/>
                  <a:gd name="connsiteY3" fmla="*/ 463491 h 803908"/>
                  <a:gd name="connsiteX4" fmla="*/ 674292 w 674292"/>
                  <a:gd name="connsiteY4" fmla="*/ 351376 h 803908"/>
                  <a:gd name="connsiteX5" fmla="*/ 674292 w 674292"/>
                  <a:gd name="connsiteY5" fmla="*/ 112115 h 803908"/>
                  <a:gd name="connsiteX6" fmla="*/ 562178 w 674292"/>
                  <a:gd name="connsiteY6" fmla="*/ 0 h 803908"/>
                  <a:gd name="connsiteX7" fmla="*/ 112101 w 674292"/>
                  <a:gd name="connsiteY7" fmla="*/ 0 h 803908"/>
                  <a:gd name="connsiteX8" fmla="*/ 0 w 674292"/>
                  <a:gd name="connsiteY8" fmla="*/ 112115 h 803908"/>
                  <a:gd name="connsiteX9" fmla="*/ 0 w 674292"/>
                  <a:gd name="connsiteY9" fmla="*/ 351376 h 803908"/>
                  <a:gd name="connsiteX10" fmla="*/ 112101 w 674292"/>
                  <a:gd name="connsiteY10" fmla="*/ 463491 h 8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292" h="803908">
                    <a:moveTo>
                      <a:pt x="112101" y="463491"/>
                    </a:moveTo>
                    <a:lnTo>
                      <a:pt x="0" y="803908"/>
                    </a:lnTo>
                    <a:lnTo>
                      <a:pt x="203916" y="463491"/>
                    </a:lnTo>
                    <a:lnTo>
                      <a:pt x="562178" y="463491"/>
                    </a:lnTo>
                    <a:cubicBezTo>
                      <a:pt x="624092" y="463491"/>
                      <a:pt x="674292" y="413304"/>
                      <a:pt x="674292" y="351376"/>
                    </a:cubicBezTo>
                    <a:lnTo>
                      <a:pt x="674292" y="112115"/>
                    </a:lnTo>
                    <a:cubicBezTo>
                      <a:pt x="674292" y="50200"/>
                      <a:pt x="624092" y="0"/>
                      <a:pt x="562178" y="0"/>
                    </a:cubicBezTo>
                    <a:lnTo>
                      <a:pt x="112101" y="0"/>
                    </a:lnTo>
                    <a:cubicBezTo>
                      <a:pt x="50187" y="0"/>
                      <a:pt x="0" y="50187"/>
                      <a:pt x="0" y="112115"/>
                    </a:cubicBezTo>
                    <a:lnTo>
                      <a:pt x="0" y="351376"/>
                    </a:lnTo>
                    <a:cubicBezTo>
                      <a:pt x="-14" y="413290"/>
                      <a:pt x="50187" y="463491"/>
                      <a:pt x="112101" y="46349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D48C4A9-18EF-519A-3A69-5F4B221D802C}"/>
                </a:ext>
              </a:extLst>
            </p:cNvPr>
            <p:cNvSpPr/>
            <p:nvPr/>
          </p:nvSpPr>
          <p:spPr>
            <a:xfrm>
              <a:off x="6690286" y="2173039"/>
              <a:ext cx="381400" cy="12138"/>
            </a:xfrm>
            <a:custGeom>
              <a:avLst/>
              <a:gdLst>
                <a:gd name="connsiteX0" fmla="*/ 0 w 381400"/>
                <a:gd name="connsiteY0" fmla="*/ 0 h 12138"/>
                <a:gd name="connsiteX1" fmla="*/ 381401 w 381400"/>
                <a:gd name="connsiteY1" fmla="*/ 0 h 12138"/>
                <a:gd name="connsiteX2" fmla="*/ 381401 w 381400"/>
                <a:gd name="connsiteY2" fmla="*/ 12139 h 12138"/>
                <a:gd name="connsiteX3" fmla="*/ 0 w 381400"/>
                <a:gd name="connsiteY3" fmla="*/ 12139 h 1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400" h="12138">
                  <a:moveTo>
                    <a:pt x="0" y="0"/>
                  </a:moveTo>
                  <a:lnTo>
                    <a:pt x="381401" y="0"/>
                  </a:lnTo>
                  <a:lnTo>
                    <a:pt x="381401" y="12139"/>
                  </a:lnTo>
                  <a:lnTo>
                    <a:pt x="0" y="12139"/>
                  </a:ln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B2CED6F-E613-0DA1-EC7F-36B60CC6ECEB}"/>
                </a:ext>
              </a:extLst>
            </p:cNvPr>
            <p:cNvSpPr/>
            <p:nvPr/>
          </p:nvSpPr>
          <p:spPr>
            <a:xfrm>
              <a:off x="6669479" y="1898459"/>
              <a:ext cx="406487" cy="207413"/>
            </a:xfrm>
            <a:custGeom>
              <a:avLst/>
              <a:gdLst>
                <a:gd name="connsiteX0" fmla="*/ 98783 w 406487"/>
                <a:gd name="connsiteY0" fmla="*/ 207413 h 207413"/>
                <a:gd name="connsiteX1" fmla="*/ 0 w 406487"/>
                <a:gd name="connsiteY1" fmla="*/ 131262 h 207413"/>
                <a:gd name="connsiteX2" fmla="*/ 0 w 406487"/>
                <a:gd name="connsiteY2" fmla="*/ 106464 h 207413"/>
                <a:gd name="connsiteX3" fmla="*/ 95477 w 406487"/>
                <a:gd name="connsiteY3" fmla="*/ 180064 h 207413"/>
                <a:gd name="connsiteX4" fmla="*/ 191023 w 406487"/>
                <a:gd name="connsiteY4" fmla="*/ 73477 h 207413"/>
                <a:gd name="connsiteX5" fmla="*/ 209745 w 406487"/>
                <a:gd name="connsiteY5" fmla="*/ 96520 h 207413"/>
                <a:gd name="connsiteX6" fmla="*/ 276432 w 406487"/>
                <a:gd name="connsiteY6" fmla="*/ 22302 h 207413"/>
                <a:gd name="connsiteX7" fmla="*/ 298666 w 406487"/>
                <a:gd name="connsiteY7" fmla="*/ 44742 h 207413"/>
                <a:gd name="connsiteX8" fmla="*/ 406487 w 406487"/>
                <a:gd name="connsiteY8" fmla="*/ 0 h 207413"/>
                <a:gd name="connsiteX9" fmla="*/ 406487 w 406487"/>
                <a:gd name="connsiteY9" fmla="*/ 19710 h 207413"/>
                <a:gd name="connsiteX10" fmla="*/ 292123 w 406487"/>
                <a:gd name="connsiteY10" fmla="*/ 67167 h 207413"/>
                <a:gd name="connsiteX11" fmla="*/ 277351 w 406487"/>
                <a:gd name="connsiteY11" fmla="*/ 52258 h 207413"/>
                <a:gd name="connsiteX12" fmla="*/ 208758 w 406487"/>
                <a:gd name="connsiteY12" fmla="*/ 128601 h 207413"/>
                <a:gd name="connsiteX13" fmla="*/ 190063 w 406487"/>
                <a:gd name="connsiteY13" fmla="*/ 105586 h 20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6487" h="207413">
                  <a:moveTo>
                    <a:pt x="98783" y="207413"/>
                  </a:moveTo>
                  <a:lnTo>
                    <a:pt x="0" y="131262"/>
                  </a:lnTo>
                  <a:lnTo>
                    <a:pt x="0" y="106464"/>
                  </a:lnTo>
                  <a:lnTo>
                    <a:pt x="95477" y="180064"/>
                  </a:lnTo>
                  <a:lnTo>
                    <a:pt x="191023" y="73477"/>
                  </a:lnTo>
                  <a:lnTo>
                    <a:pt x="209745" y="96520"/>
                  </a:lnTo>
                  <a:lnTo>
                    <a:pt x="276432" y="22302"/>
                  </a:lnTo>
                  <a:lnTo>
                    <a:pt x="298666" y="44742"/>
                  </a:lnTo>
                  <a:lnTo>
                    <a:pt x="406487" y="0"/>
                  </a:lnTo>
                  <a:lnTo>
                    <a:pt x="406487" y="19710"/>
                  </a:lnTo>
                  <a:lnTo>
                    <a:pt x="292123" y="67167"/>
                  </a:lnTo>
                  <a:lnTo>
                    <a:pt x="277351" y="52258"/>
                  </a:lnTo>
                  <a:lnTo>
                    <a:pt x="208758" y="128601"/>
                  </a:lnTo>
                  <a:lnTo>
                    <a:pt x="190063" y="105586"/>
                  </a:lnTo>
                  <a:close/>
                </a:path>
              </a:pathLst>
            </a:custGeom>
            <a:solidFill>
              <a:srgbClr val="E0E0E0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7" name="Graphic 3">
            <a:extLst>
              <a:ext uri="{FF2B5EF4-FFF2-40B4-BE49-F238E27FC236}">
                <a16:creationId xmlns:a16="http://schemas.microsoft.com/office/drawing/2014/main" id="{7E653E58-BA10-B37B-30CC-7B3D10962D7E}"/>
              </a:ext>
            </a:extLst>
          </p:cNvPr>
          <p:cNvGrpSpPr/>
          <p:nvPr/>
        </p:nvGrpSpPr>
        <p:grpSpPr>
          <a:xfrm>
            <a:off x="4673711" y="3503192"/>
            <a:ext cx="766884" cy="914275"/>
            <a:chOff x="5007374" y="3457652"/>
            <a:chExt cx="586976" cy="699790"/>
          </a:xfrm>
        </p:grpSpPr>
        <p:grpSp>
          <p:nvGrpSpPr>
            <p:cNvPr id="268" name="Graphic 3">
              <a:extLst>
                <a:ext uri="{FF2B5EF4-FFF2-40B4-BE49-F238E27FC236}">
                  <a16:creationId xmlns:a16="http://schemas.microsoft.com/office/drawing/2014/main" id="{973D7D02-23F5-FEFF-03E6-E14401E8A394}"/>
                </a:ext>
              </a:extLst>
            </p:cNvPr>
            <p:cNvGrpSpPr/>
            <p:nvPr/>
          </p:nvGrpSpPr>
          <p:grpSpPr>
            <a:xfrm>
              <a:off x="5007374" y="3457652"/>
              <a:ext cx="586976" cy="699790"/>
              <a:chOff x="5007374" y="3457652"/>
              <a:chExt cx="586976" cy="699790"/>
            </a:xfrm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A421E61-F377-036D-1430-8707EEB24E40}"/>
                  </a:ext>
                </a:extLst>
              </p:cNvPr>
              <p:cNvSpPr/>
              <p:nvPr/>
            </p:nvSpPr>
            <p:spPr>
              <a:xfrm>
                <a:off x="5007374" y="3457652"/>
                <a:ext cx="586976" cy="699790"/>
              </a:xfrm>
              <a:custGeom>
                <a:avLst/>
                <a:gdLst>
                  <a:gd name="connsiteX0" fmla="*/ 489387 w 586976"/>
                  <a:gd name="connsiteY0" fmla="*/ 296334 h 699790"/>
                  <a:gd name="connsiteX1" fmla="*/ 586976 w 586976"/>
                  <a:gd name="connsiteY1" fmla="*/ 0 h 699790"/>
                  <a:gd name="connsiteX2" fmla="*/ 409464 w 586976"/>
                  <a:gd name="connsiteY2" fmla="*/ 296334 h 699790"/>
                  <a:gd name="connsiteX3" fmla="*/ 97589 w 586976"/>
                  <a:gd name="connsiteY3" fmla="*/ 296334 h 699790"/>
                  <a:gd name="connsiteX4" fmla="*/ 0 w 586976"/>
                  <a:gd name="connsiteY4" fmla="*/ 393923 h 699790"/>
                  <a:gd name="connsiteX5" fmla="*/ 0 w 586976"/>
                  <a:gd name="connsiteY5" fmla="*/ 602201 h 699790"/>
                  <a:gd name="connsiteX6" fmla="*/ 97589 w 586976"/>
                  <a:gd name="connsiteY6" fmla="*/ 699790 h 699790"/>
                  <a:gd name="connsiteX7" fmla="*/ 489387 w 586976"/>
                  <a:gd name="connsiteY7" fmla="*/ 699790 h 699790"/>
                  <a:gd name="connsiteX8" fmla="*/ 586976 w 586976"/>
                  <a:gd name="connsiteY8" fmla="*/ 602201 h 699790"/>
                  <a:gd name="connsiteX9" fmla="*/ 586976 w 586976"/>
                  <a:gd name="connsiteY9" fmla="*/ 393923 h 699790"/>
                  <a:gd name="connsiteX10" fmla="*/ 489387 w 586976"/>
                  <a:gd name="connsiteY10" fmla="*/ 296334 h 699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6976" h="699790">
                    <a:moveTo>
                      <a:pt x="489387" y="296334"/>
                    </a:moveTo>
                    <a:lnTo>
                      <a:pt x="586976" y="0"/>
                    </a:lnTo>
                    <a:lnTo>
                      <a:pt x="409464" y="296334"/>
                    </a:lnTo>
                    <a:lnTo>
                      <a:pt x="97589" y="296334"/>
                    </a:lnTo>
                    <a:cubicBezTo>
                      <a:pt x="43685" y="296334"/>
                      <a:pt x="0" y="340033"/>
                      <a:pt x="0" y="393923"/>
                    </a:cubicBezTo>
                    <a:lnTo>
                      <a:pt x="0" y="602201"/>
                    </a:lnTo>
                    <a:cubicBezTo>
                      <a:pt x="0" y="656105"/>
                      <a:pt x="43699" y="699790"/>
                      <a:pt x="97589" y="699790"/>
                    </a:cubicBezTo>
                    <a:lnTo>
                      <a:pt x="489387" y="699790"/>
                    </a:lnTo>
                    <a:cubicBezTo>
                      <a:pt x="543291" y="699790"/>
                      <a:pt x="586976" y="656105"/>
                      <a:pt x="586976" y="602201"/>
                    </a:cubicBezTo>
                    <a:lnTo>
                      <a:pt x="586976" y="393923"/>
                    </a:lnTo>
                    <a:cubicBezTo>
                      <a:pt x="586976" y="340020"/>
                      <a:pt x="543277" y="296334"/>
                      <a:pt x="489387" y="296334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3274965-02F3-D9D9-11E4-1995A41E4881}"/>
                  </a:ext>
                </a:extLst>
              </p:cNvPr>
              <p:cNvSpPr/>
              <p:nvPr/>
            </p:nvSpPr>
            <p:spPr>
              <a:xfrm>
                <a:off x="5007374" y="3457652"/>
                <a:ext cx="586976" cy="699790"/>
              </a:xfrm>
              <a:custGeom>
                <a:avLst/>
                <a:gdLst>
                  <a:gd name="connsiteX0" fmla="*/ 489387 w 586976"/>
                  <a:gd name="connsiteY0" fmla="*/ 296334 h 699790"/>
                  <a:gd name="connsiteX1" fmla="*/ 586976 w 586976"/>
                  <a:gd name="connsiteY1" fmla="*/ 0 h 699790"/>
                  <a:gd name="connsiteX2" fmla="*/ 409464 w 586976"/>
                  <a:gd name="connsiteY2" fmla="*/ 296334 h 699790"/>
                  <a:gd name="connsiteX3" fmla="*/ 97589 w 586976"/>
                  <a:gd name="connsiteY3" fmla="*/ 296334 h 699790"/>
                  <a:gd name="connsiteX4" fmla="*/ 0 w 586976"/>
                  <a:gd name="connsiteY4" fmla="*/ 393923 h 699790"/>
                  <a:gd name="connsiteX5" fmla="*/ 0 w 586976"/>
                  <a:gd name="connsiteY5" fmla="*/ 602201 h 699790"/>
                  <a:gd name="connsiteX6" fmla="*/ 97589 w 586976"/>
                  <a:gd name="connsiteY6" fmla="*/ 699790 h 699790"/>
                  <a:gd name="connsiteX7" fmla="*/ 489387 w 586976"/>
                  <a:gd name="connsiteY7" fmla="*/ 699790 h 699790"/>
                  <a:gd name="connsiteX8" fmla="*/ 586976 w 586976"/>
                  <a:gd name="connsiteY8" fmla="*/ 602201 h 699790"/>
                  <a:gd name="connsiteX9" fmla="*/ 586976 w 586976"/>
                  <a:gd name="connsiteY9" fmla="*/ 393923 h 699790"/>
                  <a:gd name="connsiteX10" fmla="*/ 489387 w 586976"/>
                  <a:gd name="connsiteY10" fmla="*/ 296334 h 699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6976" h="699790">
                    <a:moveTo>
                      <a:pt x="489387" y="296334"/>
                    </a:moveTo>
                    <a:lnTo>
                      <a:pt x="586976" y="0"/>
                    </a:lnTo>
                    <a:lnTo>
                      <a:pt x="409464" y="296334"/>
                    </a:lnTo>
                    <a:lnTo>
                      <a:pt x="97589" y="296334"/>
                    </a:lnTo>
                    <a:cubicBezTo>
                      <a:pt x="43685" y="296334"/>
                      <a:pt x="0" y="340033"/>
                      <a:pt x="0" y="393923"/>
                    </a:cubicBezTo>
                    <a:lnTo>
                      <a:pt x="0" y="602201"/>
                    </a:lnTo>
                    <a:cubicBezTo>
                      <a:pt x="0" y="656105"/>
                      <a:pt x="43699" y="699790"/>
                      <a:pt x="97589" y="699790"/>
                    </a:cubicBezTo>
                    <a:lnTo>
                      <a:pt x="489387" y="699790"/>
                    </a:lnTo>
                    <a:cubicBezTo>
                      <a:pt x="543291" y="699790"/>
                      <a:pt x="586976" y="656105"/>
                      <a:pt x="586976" y="602201"/>
                    </a:cubicBezTo>
                    <a:lnTo>
                      <a:pt x="586976" y="393923"/>
                    </a:lnTo>
                    <a:cubicBezTo>
                      <a:pt x="586976" y="340020"/>
                      <a:pt x="543277" y="296334"/>
                      <a:pt x="489387" y="296334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Graphic 3">
              <a:extLst>
                <a:ext uri="{FF2B5EF4-FFF2-40B4-BE49-F238E27FC236}">
                  <a16:creationId xmlns:a16="http://schemas.microsoft.com/office/drawing/2014/main" id="{9CB8E267-BC66-C218-0793-F29C7395625B}"/>
                </a:ext>
              </a:extLst>
            </p:cNvPr>
            <p:cNvGrpSpPr/>
            <p:nvPr/>
          </p:nvGrpSpPr>
          <p:grpSpPr>
            <a:xfrm>
              <a:off x="5065050" y="3831578"/>
              <a:ext cx="471624" cy="242059"/>
              <a:chOff x="5065050" y="3831578"/>
              <a:chExt cx="471624" cy="242059"/>
            </a:xfrm>
            <a:solidFill>
              <a:srgbClr val="E0E0E0"/>
            </a:solidFill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DE348-A6BF-D68D-3457-922F345D14DB}"/>
                  </a:ext>
                </a:extLst>
              </p:cNvPr>
              <p:cNvSpPr/>
              <p:nvPr/>
            </p:nvSpPr>
            <p:spPr>
              <a:xfrm>
                <a:off x="5065050" y="4057768"/>
                <a:ext cx="471610" cy="15869"/>
              </a:xfrm>
              <a:custGeom>
                <a:avLst/>
                <a:gdLst>
                  <a:gd name="connsiteX0" fmla="*/ 0 w 471610"/>
                  <a:gd name="connsiteY0" fmla="*/ 0 h 15869"/>
                  <a:gd name="connsiteX1" fmla="*/ 471611 w 471610"/>
                  <a:gd name="connsiteY1" fmla="*/ 0 h 15869"/>
                  <a:gd name="connsiteX2" fmla="*/ 471611 w 471610"/>
                  <a:gd name="connsiteY2" fmla="*/ 15870 h 15869"/>
                  <a:gd name="connsiteX3" fmla="*/ 0 w 471610"/>
                  <a:gd name="connsiteY3" fmla="*/ 15870 h 1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1610" h="15869">
                    <a:moveTo>
                      <a:pt x="0" y="0"/>
                    </a:moveTo>
                    <a:lnTo>
                      <a:pt x="471611" y="0"/>
                    </a:lnTo>
                    <a:lnTo>
                      <a:pt x="471611" y="15870"/>
                    </a:lnTo>
                    <a:lnTo>
                      <a:pt x="0" y="15870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22846AF2-5905-CBC7-59DD-67C16D0B8BFD}"/>
                  </a:ext>
                </a:extLst>
              </p:cNvPr>
              <p:cNvSpPr/>
              <p:nvPr/>
            </p:nvSpPr>
            <p:spPr>
              <a:xfrm>
                <a:off x="5065050" y="3928111"/>
                <a:ext cx="24990" cy="101662"/>
              </a:xfrm>
              <a:custGeom>
                <a:avLst/>
                <a:gdLst>
                  <a:gd name="connsiteX0" fmla="*/ 0 w 24990"/>
                  <a:gd name="connsiteY0" fmla="*/ 0 h 101662"/>
                  <a:gd name="connsiteX1" fmla="*/ 24991 w 24990"/>
                  <a:gd name="connsiteY1" fmla="*/ 0 h 101662"/>
                  <a:gd name="connsiteX2" fmla="*/ 24991 w 24990"/>
                  <a:gd name="connsiteY2" fmla="*/ 101663 h 101662"/>
                  <a:gd name="connsiteX3" fmla="*/ 0 w 24990"/>
                  <a:gd name="connsiteY3" fmla="*/ 101663 h 10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01662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01663"/>
                    </a:lnTo>
                    <a:lnTo>
                      <a:pt x="0" y="101663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712087A-6119-7546-DAE5-FA292ADBA2C7}"/>
                  </a:ext>
                </a:extLst>
              </p:cNvPr>
              <p:cNvSpPr/>
              <p:nvPr/>
            </p:nvSpPr>
            <p:spPr>
              <a:xfrm>
                <a:off x="5106171" y="3893272"/>
                <a:ext cx="24990" cy="136501"/>
              </a:xfrm>
              <a:custGeom>
                <a:avLst/>
                <a:gdLst>
                  <a:gd name="connsiteX0" fmla="*/ 0 w 24990"/>
                  <a:gd name="connsiteY0" fmla="*/ 0 h 136501"/>
                  <a:gd name="connsiteX1" fmla="*/ 24991 w 24990"/>
                  <a:gd name="connsiteY1" fmla="*/ 0 h 136501"/>
                  <a:gd name="connsiteX2" fmla="*/ 24991 w 24990"/>
                  <a:gd name="connsiteY2" fmla="*/ 136502 h 136501"/>
                  <a:gd name="connsiteX3" fmla="*/ 0 w 24990"/>
                  <a:gd name="connsiteY3" fmla="*/ 136502 h 1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36501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36502"/>
                    </a:lnTo>
                    <a:lnTo>
                      <a:pt x="0" y="136502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7422EBF4-C194-C201-D6E9-078F8274A277}"/>
                  </a:ext>
                </a:extLst>
              </p:cNvPr>
              <p:cNvSpPr/>
              <p:nvPr/>
            </p:nvSpPr>
            <p:spPr>
              <a:xfrm>
                <a:off x="5146153" y="3863042"/>
                <a:ext cx="24990" cy="166717"/>
              </a:xfrm>
              <a:custGeom>
                <a:avLst/>
                <a:gdLst>
                  <a:gd name="connsiteX0" fmla="*/ 0 w 24990"/>
                  <a:gd name="connsiteY0" fmla="*/ 0 h 166717"/>
                  <a:gd name="connsiteX1" fmla="*/ 24991 w 24990"/>
                  <a:gd name="connsiteY1" fmla="*/ 0 h 166717"/>
                  <a:gd name="connsiteX2" fmla="*/ 24991 w 24990"/>
                  <a:gd name="connsiteY2" fmla="*/ 166718 h 166717"/>
                  <a:gd name="connsiteX3" fmla="*/ 0 w 24990"/>
                  <a:gd name="connsiteY3" fmla="*/ 166718 h 1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66717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66718"/>
                    </a:lnTo>
                    <a:lnTo>
                      <a:pt x="0" y="166718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CF6B84CA-0C51-36FD-8D7E-DCB4A519A6A7}"/>
                  </a:ext>
                </a:extLst>
              </p:cNvPr>
              <p:cNvSpPr/>
              <p:nvPr/>
            </p:nvSpPr>
            <p:spPr>
              <a:xfrm>
                <a:off x="5186135" y="3880132"/>
                <a:ext cx="24990" cy="149641"/>
              </a:xfrm>
              <a:custGeom>
                <a:avLst/>
                <a:gdLst>
                  <a:gd name="connsiteX0" fmla="*/ 0 w 24990"/>
                  <a:gd name="connsiteY0" fmla="*/ 0 h 149641"/>
                  <a:gd name="connsiteX1" fmla="*/ 24991 w 24990"/>
                  <a:gd name="connsiteY1" fmla="*/ 0 h 149641"/>
                  <a:gd name="connsiteX2" fmla="*/ 24991 w 24990"/>
                  <a:gd name="connsiteY2" fmla="*/ 149641 h 149641"/>
                  <a:gd name="connsiteX3" fmla="*/ 0 w 24990"/>
                  <a:gd name="connsiteY3" fmla="*/ 149641 h 14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49641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49641"/>
                    </a:lnTo>
                    <a:lnTo>
                      <a:pt x="0" y="149641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35010DF-34DD-A302-EC59-4E5D05631917}"/>
                  </a:ext>
                </a:extLst>
              </p:cNvPr>
              <p:cNvSpPr/>
              <p:nvPr/>
            </p:nvSpPr>
            <p:spPr>
              <a:xfrm>
                <a:off x="5227255" y="3912118"/>
                <a:ext cx="24990" cy="117655"/>
              </a:xfrm>
              <a:custGeom>
                <a:avLst/>
                <a:gdLst>
                  <a:gd name="connsiteX0" fmla="*/ 0 w 24990"/>
                  <a:gd name="connsiteY0" fmla="*/ 0 h 117655"/>
                  <a:gd name="connsiteX1" fmla="*/ 24991 w 24990"/>
                  <a:gd name="connsiteY1" fmla="*/ 0 h 117655"/>
                  <a:gd name="connsiteX2" fmla="*/ 24991 w 24990"/>
                  <a:gd name="connsiteY2" fmla="*/ 117656 h 117655"/>
                  <a:gd name="connsiteX3" fmla="*/ 0 w 24990"/>
                  <a:gd name="connsiteY3" fmla="*/ 117656 h 11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17655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17656"/>
                    </a:lnTo>
                    <a:lnTo>
                      <a:pt x="0" y="117656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5654FA15-88D9-BE86-CBB8-42E9EF886F13}"/>
                  </a:ext>
                </a:extLst>
              </p:cNvPr>
              <p:cNvSpPr/>
              <p:nvPr/>
            </p:nvSpPr>
            <p:spPr>
              <a:xfrm>
                <a:off x="5267238" y="3909114"/>
                <a:ext cx="24990" cy="120659"/>
              </a:xfrm>
              <a:custGeom>
                <a:avLst/>
                <a:gdLst>
                  <a:gd name="connsiteX0" fmla="*/ 0 w 24990"/>
                  <a:gd name="connsiteY0" fmla="*/ 0 h 120659"/>
                  <a:gd name="connsiteX1" fmla="*/ 24991 w 24990"/>
                  <a:gd name="connsiteY1" fmla="*/ 0 h 120659"/>
                  <a:gd name="connsiteX2" fmla="*/ 24991 w 24990"/>
                  <a:gd name="connsiteY2" fmla="*/ 120660 h 120659"/>
                  <a:gd name="connsiteX3" fmla="*/ 0 w 24990"/>
                  <a:gd name="connsiteY3" fmla="*/ 120660 h 12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20659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20660"/>
                    </a:lnTo>
                    <a:lnTo>
                      <a:pt x="0" y="120660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5D5B96AB-7D14-3738-6AC4-B2C08A6E1D55}"/>
                  </a:ext>
                </a:extLst>
              </p:cNvPr>
              <p:cNvSpPr/>
              <p:nvPr/>
            </p:nvSpPr>
            <p:spPr>
              <a:xfrm>
                <a:off x="5309497" y="3905260"/>
                <a:ext cx="24990" cy="124513"/>
              </a:xfrm>
              <a:custGeom>
                <a:avLst/>
                <a:gdLst>
                  <a:gd name="connsiteX0" fmla="*/ 0 w 24990"/>
                  <a:gd name="connsiteY0" fmla="*/ 0 h 124513"/>
                  <a:gd name="connsiteX1" fmla="*/ 24991 w 24990"/>
                  <a:gd name="connsiteY1" fmla="*/ 0 h 124513"/>
                  <a:gd name="connsiteX2" fmla="*/ 24991 w 24990"/>
                  <a:gd name="connsiteY2" fmla="*/ 124514 h 124513"/>
                  <a:gd name="connsiteX3" fmla="*/ 0 w 24990"/>
                  <a:gd name="connsiteY3" fmla="*/ 124514 h 12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24513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24514"/>
                    </a:lnTo>
                    <a:lnTo>
                      <a:pt x="0" y="124514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517DF858-A320-F96C-C8F0-52456327B4A1}"/>
                  </a:ext>
                </a:extLst>
              </p:cNvPr>
              <p:cNvSpPr/>
              <p:nvPr/>
            </p:nvSpPr>
            <p:spPr>
              <a:xfrm>
                <a:off x="5350617" y="3880132"/>
                <a:ext cx="24990" cy="149641"/>
              </a:xfrm>
              <a:custGeom>
                <a:avLst/>
                <a:gdLst>
                  <a:gd name="connsiteX0" fmla="*/ 0 w 24990"/>
                  <a:gd name="connsiteY0" fmla="*/ 0 h 149641"/>
                  <a:gd name="connsiteX1" fmla="*/ 24991 w 24990"/>
                  <a:gd name="connsiteY1" fmla="*/ 0 h 149641"/>
                  <a:gd name="connsiteX2" fmla="*/ 24991 w 24990"/>
                  <a:gd name="connsiteY2" fmla="*/ 149641 h 149641"/>
                  <a:gd name="connsiteX3" fmla="*/ 0 w 24990"/>
                  <a:gd name="connsiteY3" fmla="*/ 149641 h 14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49641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49641"/>
                    </a:lnTo>
                    <a:lnTo>
                      <a:pt x="0" y="149641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4DDDF6B-E9A6-B94F-5177-F7C75BF09D4C}"/>
                  </a:ext>
                </a:extLst>
              </p:cNvPr>
              <p:cNvSpPr/>
              <p:nvPr/>
            </p:nvSpPr>
            <p:spPr>
              <a:xfrm>
                <a:off x="5390599" y="3853853"/>
                <a:ext cx="24990" cy="175907"/>
              </a:xfrm>
              <a:custGeom>
                <a:avLst/>
                <a:gdLst>
                  <a:gd name="connsiteX0" fmla="*/ 0 w 24990"/>
                  <a:gd name="connsiteY0" fmla="*/ 0 h 175907"/>
                  <a:gd name="connsiteX1" fmla="*/ 24991 w 24990"/>
                  <a:gd name="connsiteY1" fmla="*/ 0 h 175907"/>
                  <a:gd name="connsiteX2" fmla="*/ 24991 w 24990"/>
                  <a:gd name="connsiteY2" fmla="*/ 175908 h 175907"/>
                  <a:gd name="connsiteX3" fmla="*/ 0 w 24990"/>
                  <a:gd name="connsiteY3" fmla="*/ 175908 h 175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75907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75908"/>
                    </a:lnTo>
                    <a:lnTo>
                      <a:pt x="0" y="175908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7A59088-31E2-D924-3BE9-2307AB30EFFB}"/>
                  </a:ext>
                </a:extLst>
              </p:cNvPr>
              <p:cNvSpPr/>
              <p:nvPr/>
            </p:nvSpPr>
            <p:spPr>
              <a:xfrm>
                <a:off x="5430581" y="3912118"/>
                <a:ext cx="24990" cy="117655"/>
              </a:xfrm>
              <a:custGeom>
                <a:avLst/>
                <a:gdLst>
                  <a:gd name="connsiteX0" fmla="*/ 0 w 24990"/>
                  <a:gd name="connsiteY0" fmla="*/ 0 h 117655"/>
                  <a:gd name="connsiteX1" fmla="*/ 24991 w 24990"/>
                  <a:gd name="connsiteY1" fmla="*/ 0 h 117655"/>
                  <a:gd name="connsiteX2" fmla="*/ 24991 w 24990"/>
                  <a:gd name="connsiteY2" fmla="*/ 117656 h 117655"/>
                  <a:gd name="connsiteX3" fmla="*/ 0 w 24990"/>
                  <a:gd name="connsiteY3" fmla="*/ 117656 h 11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17655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17656"/>
                    </a:lnTo>
                    <a:lnTo>
                      <a:pt x="0" y="117656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BDD5331-FD2F-EB8D-81EE-774749775EBD}"/>
                  </a:ext>
                </a:extLst>
              </p:cNvPr>
              <p:cNvSpPr/>
              <p:nvPr/>
            </p:nvSpPr>
            <p:spPr>
              <a:xfrm>
                <a:off x="5471702" y="3865854"/>
                <a:ext cx="24990" cy="163919"/>
              </a:xfrm>
              <a:custGeom>
                <a:avLst/>
                <a:gdLst>
                  <a:gd name="connsiteX0" fmla="*/ 0 w 24990"/>
                  <a:gd name="connsiteY0" fmla="*/ 0 h 163919"/>
                  <a:gd name="connsiteX1" fmla="*/ 24991 w 24990"/>
                  <a:gd name="connsiteY1" fmla="*/ 0 h 163919"/>
                  <a:gd name="connsiteX2" fmla="*/ 24991 w 24990"/>
                  <a:gd name="connsiteY2" fmla="*/ 163920 h 163919"/>
                  <a:gd name="connsiteX3" fmla="*/ 0 w 24990"/>
                  <a:gd name="connsiteY3" fmla="*/ 163920 h 16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63919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63920"/>
                    </a:lnTo>
                    <a:lnTo>
                      <a:pt x="0" y="163920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5FA5123-04EA-6F0E-88D8-2A5FF4EC0921}"/>
                  </a:ext>
                </a:extLst>
              </p:cNvPr>
              <p:cNvSpPr/>
              <p:nvPr/>
            </p:nvSpPr>
            <p:spPr>
              <a:xfrm>
                <a:off x="5511684" y="3831578"/>
                <a:ext cx="24990" cy="198182"/>
              </a:xfrm>
              <a:custGeom>
                <a:avLst/>
                <a:gdLst>
                  <a:gd name="connsiteX0" fmla="*/ 0 w 24990"/>
                  <a:gd name="connsiteY0" fmla="*/ 0 h 198182"/>
                  <a:gd name="connsiteX1" fmla="*/ 24991 w 24990"/>
                  <a:gd name="connsiteY1" fmla="*/ 0 h 198182"/>
                  <a:gd name="connsiteX2" fmla="*/ 24991 w 24990"/>
                  <a:gd name="connsiteY2" fmla="*/ 198183 h 198182"/>
                  <a:gd name="connsiteX3" fmla="*/ 0 w 24990"/>
                  <a:gd name="connsiteY3" fmla="*/ 198183 h 19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90" h="198182">
                    <a:moveTo>
                      <a:pt x="0" y="0"/>
                    </a:moveTo>
                    <a:lnTo>
                      <a:pt x="24991" y="0"/>
                    </a:lnTo>
                    <a:lnTo>
                      <a:pt x="24991" y="198183"/>
                    </a:lnTo>
                    <a:lnTo>
                      <a:pt x="0" y="198183"/>
                    </a:lnTo>
                    <a:close/>
                  </a:path>
                </a:pathLst>
              </a:custGeom>
              <a:solidFill>
                <a:srgbClr val="E0E0E0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85" name="Graphic 3">
            <a:extLst>
              <a:ext uri="{FF2B5EF4-FFF2-40B4-BE49-F238E27FC236}">
                <a16:creationId xmlns:a16="http://schemas.microsoft.com/office/drawing/2014/main" id="{5A739D44-5637-1C5E-3CDB-8FD9BA55889C}"/>
              </a:ext>
            </a:extLst>
          </p:cNvPr>
          <p:cNvGrpSpPr/>
          <p:nvPr/>
        </p:nvGrpSpPr>
        <p:grpSpPr>
          <a:xfrm>
            <a:off x="6588601" y="3569406"/>
            <a:ext cx="757295" cy="902860"/>
            <a:chOff x="6473039" y="3508333"/>
            <a:chExt cx="579637" cy="691053"/>
          </a:xfrm>
        </p:grpSpPr>
        <p:grpSp>
          <p:nvGrpSpPr>
            <p:cNvPr id="286" name="Graphic 3">
              <a:extLst>
                <a:ext uri="{FF2B5EF4-FFF2-40B4-BE49-F238E27FC236}">
                  <a16:creationId xmlns:a16="http://schemas.microsoft.com/office/drawing/2014/main" id="{9B30A8FA-E09A-804E-9D72-C80AB172EE4D}"/>
                </a:ext>
              </a:extLst>
            </p:cNvPr>
            <p:cNvGrpSpPr/>
            <p:nvPr/>
          </p:nvGrpSpPr>
          <p:grpSpPr>
            <a:xfrm>
              <a:off x="6473039" y="3508333"/>
              <a:ext cx="579637" cy="691053"/>
              <a:chOff x="6473039" y="3508333"/>
              <a:chExt cx="579637" cy="691053"/>
            </a:xfrm>
          </p:grpSpPr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B3CBA1F-B4D0-6062-14B0-E8A998F76341}"/>
                  </a:ext>
                </a:extLst>
              </p:cNvPr>
              <p:cNvSpPr/>
              <p:nvPr/>
            </p:nvSpPr>
            <p:spPr>
              <a:xfrm>
                <a:off x="6473039" y="3508333"/>
                <a:ext cx="579637" cy="691053"/>
              </a:xfrm>
              <a:custGeom>
                <a:avLst/>
                <a:gdLst>
                  <a:gd name="connsiteX0" fmla="*/ 96369 w 579637"/>
                  <a:gd name="connsiteY0" fmla="*/ 292631 h 691053"/>
                  <a:gd name="connsiteX1" fmla="*/ 0 w 579637"/>
                  <a:gd name="connsiteY1" fmla="*/ 0 h 691053"/>
                  <a:gd name="connsiteX2" fmla="*/ 175290 w 579637"/>
                  <a:gd name="connsiteY2" fmla="*/ 292631 h 691053"/>
                  <a:gd name="connsiteX3" fmla="*/ 483269 w 579637"/>
                  <a:gd name="connsiteY3" fmla="*/ 292631 h 691053"/>
                  <a:gd name="connsiteX4" fmla="*/ 579638 w 579637"/>
                  <a:gd name="connsiteY4" fmla="*/ 388999 h 691053"/>
                  <a:gd name="connsiteX5" fmla="*/ 579638 w 579637"/>
                  <a:gd name="connsiteY5" fmla="*/ 594685 h 691053"/>
                  <a:gd name="connsiteX6" fmla="*/ 483269 w 579637"/>
                  <a:gd name="connsiteY6" fmla="*/ 691053 h 691053"/>
                  <a:gd name="connsiteX7" fmla="*/ 96369 w 579637"/>
                  <a:gd name="connsiteY7" fmla="*/ 691053 h 691053"/>
                  <a:gd name="connsiteX8" fmla="*/ 0 w 579637"/>
                  <a:gd name="connsiteY8" fmla="*/ 594685 h 691053"/>
                  <a:gd name="connsiteX9" fmla="*/ 0 w 579637"/>
                  <a:gd name="connsiteY9" fmla="*/ 388999 h 691053"/>
                  <a:gd name="connsiteX10" fmla="*/ 96369 w 579637"/>
                  <a:gd name="connsiteY10" fmla="*/ 292631 h 691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637" h="691053">
                    <a:moveTo>
                      <a:pt x="96369" y="292631"/>
                    </a:moveTo>
                    <a:lnTo>
                      <a:pt x="0" y="0"/>
                    </a:lnTo>
                    <a:lnTo>
                      <a:pt x="175290" y="292631"/>
                    </a:lnTo>
                    <a:lnTo>
                      <a:pt x="483269" y="292631"/>
                    </a:lnTo>
                    <a:cubicBezTo>
                      <a:pt x="536501" y="292631"/>
                      <a:pt x="579638" y="335782"/>
                      <a:pt x="579638" y="388999"/>
                    </a:cubicBezTo>
                    <a:lnTo>
                      <a:pt x="579638" y="594685"/>
                    </a:lnTo>
                    <a:cubicBezTo>
                      <a:pt x="579638" y="647903"/>
                      <a:pt x="536487" y="691053"/>
                      <a:pt x="483269" y="691053"/>
                    </a:cubicBezTo>
                    <a:lnTo>
                      <a:pt x="96369" y="691053"/>
                    </a:lnTo>
                    <a:cubicBezTo>
                      <a:pt x="43150" y="691053"/>
                      <a:pt x="0" y="647903"/>
                      <a:pt x="0" y="594685"/>
                    </a:cubicBezTo>
                    <a:lnTo>
                      <a:pt x="0" y="388999"/>
                    </a:lnTo>
                    <a:cubicBezTo>
                      <a:pt x="0" y="335782"/>
                      <a:pt x="43150" y="292631"/>
                      <a:pt x="96369" y="292631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75F1B94-2BC7-8C94-F512-988525263F2D}"/>
                  </a:ext>
                </a:extLst>
              </p:cNvPr>
              <p:cNvSpPr/>
              <p:nvPr/>
            </p:nvSpPr>
            <p:spPr>
              <a:xfrm>
                <a:off x="6473039" y="3508333"/>
                <a:ext cx="579637" cy="691053"/>
              </a:xfrm>
              <a:custGeom>
                <a:avLst/>
                <a:gdLst>
                  <a:gd name="connsiteX0" fmla="*/ 96369 w 579637"/>
                  <a:gd name="connsiteY0" fmla="*/ 292631 h 691053"/>
                  <a:gd name="connsiteX1" fmla="*/ 0 w 579637"/>
                  <a:gd name="connsiteY1" fmla="*/ 0 h 691053"/>
                  <a:gd name="connsiteX2" fmla="*/ 175290 w 579637"/>
                  <a:gd name="connsiteY2" fmla="*/ 292631 h 691053"/>
                  <a:gd name="connsiteX3" fmla="*/ 483269 w 579637"/>
                  <a:gd name="connsiteY3" fmla="*/ 292631 h 691053"/>
                  <a:gd name="connsiteX4" fmla="*/ 579638 w 579637"/>
                  <a:gd name="connsiteY4" fmla="*/ 388999 h 691053"/>
                  <a:gd name="connsiteX5" fmla="*/ 579638 w 579637"/>
                  <a:gd name="connsiteY5" fmla="*/ 594685 h 691053"/>
                  <a:gd name="connsiteX6" fmla="*/ 483269 w 579637"/>
                  <a:gd name="connsiteY6" fmla="*/ 691053 h 691053"/>
                  <a:gd name="connsiteX7" fmla="*/ 96369 w 579637"/>
                  <a:gd name="connsiteY7" fmla="*/ 691053 h 691053"/>
                  <a:gd name="connsiteX8" fmla="*/ 0 w 579637"/>
                  <a:gd name="connsiteY8" fmla="*/ 594685 h 691053"/>
                  <a:gd name="connsiteX9" fmla="*/ 0 w 579637"/>
                  <a:gd name="connsiteY9" fmla="*/ 388999 h 691053"/>
                  <a:gd name="connsiteX10" fmla="*/ 96369 w 579637"/>
                  <a:gd name="connsiteY10" fmla="*/ 292631 h 691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637" h="691053">
                    <a:moveTo>
                      <a:pt x="96369" y="292631"/>
                    </a:moveTo>
                    <a:lnTo>
                      <a:pt x="0" y="0"/>
                    </a:lnTo>
                    <a:lnTo>
                      <a:pt x="175290" y="292631"/>
                    </a:lnTo>
                    <a:lnTo>
                      <a:pt x="483269" y="292631"/>
                    </a:lnTo>
                    <a:cubicBezTo>
                      <a:pt x="536501" y="292631"/>
                      <a:pt x="579638" y="335782"/>
                      <a:pt x="579638" y="388999"/>
                    </a:cubicBezTo>
                    <a:lnTo>
                      <a:pt x="579638" y="594685"/>
                    </a:lnTo>
                    <a:cubicBezTo>
                      <a:pt x="579638" y="647903"/>
                      <a:pt x="536487" y="691053"/>
                      <a:pt x="483269" y="691053"/>
                    </a:cubicBezTo>
                    <a:lnTo>
                      <a:pt x="96369" y="691053"/>
                    </a:lnTo>
                    <a:cubicBezTo>
                      <a:pt x="43150" y="691053"/>
                      <a:pt x="0" y="647903"/>
                      <a:pt x="0" y="594685"/>
                    </a:cubicBezTo>
                    <a:lnTo>
                      <a:pt x="0" y="388999"/>
                    </a:lnTo>
                    <a:cubicBezTo>
                      <a:pt x="0" y="335782"/>
                      <a:pt x="43150" y="292631"/>
                      <a:pt x="96369" y="29263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9" name="Graphic 3">
              <a:extLst>
                <a:ext uri="{FF2B5EF4-FFF2-40B4-BE49-F238E27FC236}">
                  <a16:creationId xmlns:a16="http://schemas.microsoft.com/office/drawing/2014/main" id="{0E2708D4-314A-6934-5A97-12B42DB8177E}"/>
                </a:ext>
              </a:extLst>
            </p:cNvPr>
            <p:cNvGrpSpPr/>
            <p:nvPr/>
          </p:nvGrpSpPr>
          <p:grpSpPr>
            <a:xfrm>
              <a:off x="6506286" y="3843017"/>
              <a:ext cx="506463" cy="325027"/>
              <a:chOff x="6506286" y="3843017"/>
              <a:chExt cx="506463" cy="325027"/>
            </a:xfrm>
          </p:grpSpPr>
          <p:grpSp>
            <p:nvGrpSpPr>
              <p:cNvPr id="290" name="Graphic 3">
                <a:extLst>
                  <a:ext uri="{FF2B5EF4-FFF2-40B4-BE49-F238E27FC236}">
                    <a16:creationId xmlns:a16="http://schemas.microsoft.com/office/drawing/2014/main" id="{0E956D9C-45ED-8B7C-EA27-070074EB9D0F}"/>
                  </a:ext>
                </a:extLst>
              </p:cNvPr>
              <p:cNvGrpSpPr/>
              <p:nvPr/>
            </p:nvGrpSpPr>
            <p:grpSpPr>
              <a:xfrm>
                <a:off x="6506286" y="4018184"/>
                <a:ext cx="149860" cy="149860"/>
                <a:chOff x="6506286" y="4018184"/>
                <a:chExt cx="149860" cy="149860"/>
              </a:xfrm>
            </p:grpSpPr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BFA28B45-569F-C49F-F64B-5E96F1B65378}"/>
                    </a:ext>
                  </a:extLst>
                </p:cNvPr>
                <p:cNvSpPr/>
                <p:nvPr/>
              </p:nvSpPr>
              <p:spPr>
                <a:xfrm>
                  <a:off x="6506286" y="4018184"/>
                  <a:ext cx="149860" cy="149860"/>
                </a:xfrm>
                <a:custGeom>
                  <a:avLst/>
                  <a:gdLst>
                    <a:gd name="connsiteX0" fmla="*/ 149861 w 149860"/>
                    <a:gd name="connsiteY0" fmla="*/ 74931 h 149860"/>
                    <a:gd name="connsiteX1" fmla="*/ 74931 w 149860"/>
                    <a:gd name="connsiteY1" fmla="*/ 149861 h 149860"/>
                    <a:gd name="connsiteX2" fmla="*/ 0 w 149860"/>
                    <a:gd name="connsiteY2" fmla="*/ 74931 h 149860"/>
                    <a:gd name="connsiteX3" fmla="*/ 74931 w 149860"/>
                    <a:gd name="connsiteY3" fmla="*/ 0 h 149860"/>
                    <a:gd name="connsiteX4" fmla="*/ 149861 w 149860"/>
                    <a:gd name="connsiteY4" fmla="*/ 74931 h 14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860" h="149860">
                      <a:moveTo>
                        <a:pt x="149861" y="74931"/>
                      </a:moveTo>
                      <a:cubicBezTo>
                        <a:pt x="149861" y="116312"/>
                        <a:pt x="116312" y="149861"/>
                        <a:pt x="74931" y="149861"/>
                      </a:cubicBezTo>
                      <a:cubicBezTo>
                        <a:pt x="33550" y="149861"/>
                        <a:pt x="0" y="116312"/>
                        <a:pt x="0" y="74931"/>
                      </a:cubicBezTo>
                      <a:cubicBezTo>
                        <a:pt x="0" y="33550"/>
                        <a:pt x="33550" y="0"/>
                        <a:pt x="74931" y="0"/>
                      </a:cubicBezTo>
                      <a:cubicBezTo>
                        <a:pt x="116312" y="14"/>
                        <a:pt x="149861" y="33563"/>
                        <a:pt x="149861" y="7493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B6DEC908-BBDA-96B2-2D1C-4732D494E954}"/>
                    </a:ext>
                  </a:extLst>
                </p:cNvPr>
                <p:cNvSpPr/>
                <p:nvPr/>
              </p:nvSpPr>
              <p:spPr>
                <a:xfrm>
                  <a:off x="6517410" y="4036783"/>
                  <a:ext cx="126146" cy="127160"/>
                </a:xfrm>
                <a:custGeom>
                  <a:avLst/>
                  <a:gdLst>
                    <a:gd name="connsiteX0" fmla="*/ 117875 w 126146"/>
                    <a:gd name="connsiteY0" fmla="*/ 73477 h 127160"/>
                    <a:gd name="connsiteX1" fmla="*/ 74547 w 126146"/>
                    <a:gd name="connsiteY1" fmla="*/ 73284 h 127160"/>
                    <a:gd name="connsiteX2" fmla="*/ 74547 w 126146"/>
                    <a:gd name="connsiteY2" fmla="*/ 66001 h 127160"/>
                    <a:gd name="connsiteX3" fmla="*/ 95587 w 126146"/>
                    <a:gd name="connsiteY3" fmla="*/ 33851 h 127160"/>
                    <a:gd name="connsiteX4" fmla="*/ 65042 w 126146"/>
                    <a:gd name="connsiteY4" fmla="*/ 0 h 127160"/>
                    <a:gd name="connsiteX5" fmla="*/ 34496 w 126146"/>
                    <a:gd name="connsiteY5" fmla="*/ 33851 h 127160"/>
                    <a:gd name="connsiteX6" fmla="*/ 54370 w 126146"/>
                    <a:gd name="connsiteY6" fmla="*/ 65535 h 127160"/>
                    <a:gd name="connsiteX7" fmla="*/ 54370 w 126146"/>
                    <a:gd name="connsiteY7" fmla="*/ 73065 h 127160"/>
                    <a:gd name="connsiteX8" fmla="*/ 8902 w 126146"/>
                    <a:gd name="connsiteY8" fmla="*/ 73490 h 127160"/>
                    <a:gd name="connsiteX9" fmla="*/ 0 w 126146"/>
                    <a:gd name="connsiteY9" fmla="*/ 85876 h 127160"/>
                    <a:gd name="connsiteX10" fmla="*/ 64657 w 126146"/>
                    <a:gd name="connsiteY10" fmla="*/ 127161 h 127160"/>
                    <a:gd name="connsiteX11" fmla="*/ 126146 w 126146"/>
                    <a:gd name="connsiteY11" fmla="*/ 85876 h 127160"/>
                    <a:gd name="connsiteX12" fmla="*/ 117875 w 126146"/>
                    <a:gd name="connsiteY12" fmla="*/ 73477 h 12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146" h="127160">
                      <a:moveTo>
                        <a:pt x="117875" y="73477"/>
                      </a:moveTo>
                      <a:cubicBezTo>
                        <a:pt x="114351" y="73765"/>
                        <a:pt x="95587" y="73531"/>
                        <a:pt x="74547" y="73284"/>
                      </a:cubicBezTo>
                      <a:lnTo>
                        <a:pt x="74547" y="66001"/>
                      </a:lnTo>
                      <a:cubicBezTo>
                        <a:pt x="86754" y="61571"/>
                        <a:pt x="95587" y="48856"/>
                        <a:pt x="95587" y="33851"/>
                      </a:cubicBezTo>
                      <a:cubicBezTo>
                        <a:pt x="95587" y="15156"/>
                        <a:pt x="81912" y="0"/>
                        <a:pt x="65042" y="0"/>
                      </a:cubicBezTo>
                      <a:cubicBezTo>
                        <a:pt x="48171" y="0"/>
                        <a:pt x="34496" y="15156"/>
                        <a:pt x="34496" y="33851"/>
                      </a:cubicBezTo>
                      <a:cubicBezTo>
                        <a:pt x="34496" y="48376"/>
                        <a:pt x="42780" y="60734"/>
                        <a:pt x="54370" y="65535"/>
                      </a:cubicBezTo>
                      <a:lnTo>
                        <a:pt x="54370" y="73065"/>
                      </a:lnTo>
                      <a:cubicBezTo>
                        <a:pt x="32672" y="72859"/>
                        <a:pt x="12880" y="72804"/>
                        <a:pt x="8902" y="73490"/>
                      </a:cubicBezTo>
                      <a:cubicBezTo>
                        <a:pt x="-178" y="75040"/>
                        <a:pt x="0" y="85876"/>
                        <a:pt x="0" y="85876"/>
                      </a:cubicBezTo>
                      <a:cubicBezTo>
                        <a:pt x="0" y="85876"/>
                        <a:pt x="20451" y="127161"/>
                        <a:pt x="64657" y="127161"/>
                      </a:cubicBezTo>
                      <a:cubicBezTo>
                        <a:pt x="108850" y="127161"/>
                        <a:pt x="126146" y="85876"/>
                        <a:pt x="126146" y="85876"/>
                      </a:cubicBezTo>
                      <a:cubicBezTo>
                        <a:pt x="126146" y="85876"/>
                        <a:pt x="126133" y="72777"/>
                        <a:pt x="117875" y="73477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3" name="Graphic 3">
                <a:extLst>
                  <a:ext uri="{FF2B5EF4-FFF2-40B4-BE49-F238E27FC236}">
                    <a16:creationId xmlns:a16="http://schemas.microsoft.com/office/drawing/2014/main" id="{E5376FDD-9038-CC6A-01D8-11ACACA64E60}"/>
                  </a:ext>
                </a:extLst>
              </p:cNvPr>
              <p:cNvGrpSpPr/>
              <p:nvPr/>
            </p:nvGrpSpPr>
            <p:grpSpPr>
              <a:xfrm>
                <a:off x="6506286" y="3843017"/>
                <a:ext cx="149861" cy="149861"/>
                <a:chOff x="6506286" y="3843017"/>
                <a:chExt cx="149861" cy="149861"/>
              </a:xfrm>
            </p:grpSpPr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AF33C89E-B263-97CB-671E-294DEBDAC60E}"/>
                    </a:ext>
                  </a:extLst>
                </p:cNvPr>
                <p:cNvSpPr/>
                <p:nvPr/>
              </p:nvSpPr>
              <p:spPr>
                <a:xfrm>
                  <a:off x="6506286" y="3843017"/>
                  <a:ext cx="149861" cy="149861"/>
                </a:xfrm>
                <a:custGeom>
                  <a:avLst/>
                  <a:gdLst>
                    <a:gd name="connsiteX0" fmla="*/ 149861 w 149861"/>
                    <a:gd name="connsiteY0" fmla="*/ 74931 h 149861"/>
                    <a:gd name="connsiteX1" fmla="*/ 74930 w 149861"/>
                    <a:gd name="connsiteY1" fmla="*/ 149861 h 149861"/>
                    <a:gd name="connsiteX2" fmla="*/ 0 w 149861"/>
                    <a:gd name="connsiteY2" fmla="*/ 74931 h 149861"/>
                    <a:gd name="connsiteX3" fmla="*/ 74930 w 149861"/>
                    <a:gd name="connsiteY3" fmla="*/ 0 h 149861"/>
                    <a:gd name="connsiteX4" fmla="*/ 149861 w 149861"/>
                    <a:gd name="connsiteY4" fmla="*/ 74931 h 149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861" h="149861">
                      <a:moveTo>
                        <a:pt x="149861" y="74931"/>
                      </a:moveTo>
                      <a:cubicBezTo>
                        <a:pt x="149861" y="116313"/>
                        <a:pt x="116313" y="149861"/>
                        <a:pt x="74930" y="149861"/>
                      </a:cubicBezTo>
                      <a:cubicBezTo>
                        <a:pt x="33547" y="149861"/>
                        <a:pt x="0" y="116314"/>
                        <a:pt x="0" y="74931"/>
                      </a:cubicBezTo>
                      <a:cubicBezTo>
                        <a:pt x="0" y="33548"/>
                        <a:pt x="33547" y="0"/>
                        <a:pt x="74930" y="0"/>
                      </a:cubicBezTo>
                      <a:cubicBezTo>
                        <a:pt x="116313" y="0"/>
                        <a:pt x="149861" y="33547"/>
                        <a:pt x="149861" y="7493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5090E59D-A90F-6ED4-1EC0-B560181DED5E}"/>
                    </a:ext>
                  </a:extLst>
                </p:cNvPr>
                <p:cNvSpPr/>
                <p:nvPr/>
              </p:nvSpPr>
              <p:spPr>
                <a:xfrm>
                  <a:off x="6517410" y="3861602"/>
                  <a:ext cx="126146" cy="127160"/>
                </a:xfrm>
                <a:custGeom>
                  <a:avLst/>
                  <a:gdLst>
                    <a:gd name="connsiteX0" fmla="*/ 117875 w 126146"/>
                    <a:gd name="connsiteY0" fmla="*/ 73477 h 127160"/>
                    <a:gd name="connsiteX1" fmla="*/ 74547 w 126146"/>
                    <a:gd name="connsiteY1" fmla="*/ 73284 h 127160"/>
                    <a:gd name="connsiteX2" fmla="*/ 74547 w 126146"/>
                    <a:gd name="connsiteY2" fmla="*/ 66001 h 127160"/>
                    <a:gd name="connsiteX3" fmla="*/ 95587 w 126146"/>
                    <a:gd name="connsiteY3" fmla="*/ 33851 h 127160"/>
                    <a:gd name="connsiteX4" fmla="*/ 65042 w 126146"/>
                    <a:gd name="connsiteY4" fmla="*/ 0 h 127160"/>
                    <a:gd name="connsiteX5" fmla="*/ 34496 w 126146"/>
                    <a:gd name="connsiteY5" fmla="*/ 33851 h 127160"/>
                    <a:gd name="connsiteX6" fmla="*/ 54370 w 126146"/>
                    <a:gd name="connsiteY6" fmla="*/ 65535 h 127160"/>
                    <a:gd name="connsiteX7" fmla="*/ 54370 w 126146"/>
                    <a:gd name="connsiteY7" fmla="*/ 73065 h 127160"/>
                    <a:gd name="connsiteX8" fmla="*/ 8902 w 126146"/>
                    <a:gd name="connsiteY8" fmla="*/ 73490 h 127160"/>
                    <a:gd name="connsiteX9" fmla="*/ 0 w 126146"/>
                    <a:gd name="connsiteY9" fmla="*/ 85876 h 127160"/>
                    <a:gd name="connsiteX10" fmla="*/ 64657 w 126146"/>
                    <a:gd name="connsiteY10" fmla="*/ 127161 h 127160"/>
                    <a:gd name="connsiteX11" fmla="*/ 126146 w 126146"/>
                    <a:gd name="connsiteY11" fmla="*/ 85876 h 127160"/>
                    <a:gd name="connsiteX12" fmla="*/ 117875 w 126146"/>
                    <a:gd name="connsiteY12" fmla="*/ 73477 h 12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146" h="127160">
                      <a:moveTo>
                        <a:pt x="117875" y="73477"/>
                      </a:moveTo>
                      <a:cubicBezTo>
                        <a:pt x="114351" y="73765"/>
                        <a:pt x="95587" y="73531"/>
                        <a:pt x="74547" y="73284"/>
                      </a:cubicBezTo>
                      <a:lnTo>
                        <a:pt x="74547" y="66001"/>
                      </a:lnTo>
                      <a:cubicBezTo>
                        <a:pt x="86754" y="61571"/>
                        <a:pt x="95587" y="48856"/>
                        <a:pt x="95587" y="33851"/>
                      </a:cubicBezTo>
                      <a:cubicBezTo>
                        <a:pt x="95587" y="15156"/>
                        <a:pt x="81912" y="0"/>
                        <a:pt x="65042" y="0"/>
                      </a:cubicBezTo>
                      <a:cubicBezTo>
                        <a:pt x="48171" y="0"/>
                        <a:pt x="34496" y="15156"/>
                        <a:pt x="34496" y="33851"/>
                      </a:cubicBezTo>
                      <a:cubicBezTo>
                        <a:pt x="34496" y="48376"/>
                        <a:pt x="42780" y="60734"/>
                        <a:pt x="54370" y="65535"/>
                      </a:cubicBezTo>
                      <a:lnTo>
                        <a:pt x="54370" y="73065"/>
                      </a:lnTo>
                      <a:cubicBezTo>
                        <a:pt x="32672" y="72859"/>
                        <a:pt x="12880" y="72804"/>
                        <a:pt x="8902" y="73490"/>
                      </a:cubicBezTo>
                      <a:cubicBezTo>
                        <a:pt x="-178" y="75040"/>
                        <a:pt x="0" y="85876"/>
                        <a:pt x="0" y="85876"/>
                      </a:cubicBezTo>
                      <a:cubicBezTo>
                        <a:pt x="0" y="85876"/>
                        <a:pt x="20451" y="127161"/>
                        <a:pt x="64657" y="127161"/>
                      </a:cubicBezTo>
                      <a:cubicBezTo>
                        <a:pt x="108850" y="127161"/>
                        <a:pt x="126146" y="85876"/>
                        <a:pt x="126146" y="85876"/>
                      </a:cubicBezTo>
                      <a:cubicBezTo>
                        <a:pt x="126146" y="85876"/>
                        <a:pt x="126133" y="72790"/>
                        <a:pt x="117875" y="73477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6" name="Graphic 3">
                <a:extLst>
                  <a:ext uri="{FF2B5EF4-FFF2-40B4-BE49-F238E27FC236}">
                    <a16:creationId xmlns:a16="http://schemas.microsoft.com/office/drawing/2014/main" id="{90559FB8-BE89-0B4B-6BBF-908DB63BC015}"/>
                  </a:ext>
                </a:extLst>
              </p:cNvPr>
              <p:cNvGrpSpPr/>
              <p:nvPr/>
            </p:nvGrpSpPr>
            <p:grpSpPr>
              <a:xfrm>
                <a:off x="6688572" y="4018184"/>
                <a:ext cx="149860" cy="149860"/>
                <a:chOff x="6688572" y="4018184"/>
                <a:chExt cx="149860" cy="149860"/>
              </a:xfrm>
            </p:grpSpPr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E40E2946-C20C-D1D0-EF30-A8E55D1CAA14}"/>
                    </a:ext>
                  </a:extLst>
                </p:cNvPr>
                <p:cNvSpPr/>
                <p:nvPr/>
              </p:nvSpPr>
              <p:spPr>
                <a:xfrm>
                  <a:off x="6688572" y="4018184"/>
                  <a:ext cx="149860" cy="149860"/>
                </a:xfrm>
                <a:custGeom>
                  <a:avLst/>
                  <a:gdLst>
                    <a:gd name="connsiteX0" fmla="*/ 149861 w 149860"/>
                    <a:gd name="connsiteY0" fmla="*/ 74931 h 149860"/>
                    <a:gd name="connsiteX1" fmla="*/ 74930 w 149860"/>
                    <a:gd name="connsiteY1" fmla="*/ 149861 h 149860"/>
                    <a:gd name="connsiteX2" fmla="*/ 0 w 149860"/>
                    <a:gd name="connsiteY2" fmla="*/ 74931 h 149860"/>
                    <a:gd name="connsiteX3" fmla="*/ 74930 w 149860"/>
                    <a:gd name="connsiteY3" fmla="*/ 0 h 149860"/>
                    <a:gd name="connsiteX4" fmla="*/ 149861 w 149860"/>
                    <a:gd name="connsiteY4" fmla="*/ 74931 h 14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860" h="149860">
                      <a:moveTo>
                        <a:pt x="149861" y="74931"/>
                      </a:moveTo>
                      <a:cubicBezTo>
                        <a:pt x="149861" y="116312"/>
                        <a:pt x="116312" y="149861"/>
                        <a:pt x="74930" y="149861"/>
                      </a:cubicBezTo>
                      <a:cubicBezTo>
                        <a:pt x="33549" y="149861"/>
                        <a:pt x="0" y="116312"/>
                        <a:pt x="0" y="74931"/>
                      </a:cubicBezTo>
                      <a:cubicBezTo>
                        <a:pt x="0" y="33550"/>
                        <a:pt x="33549" y="0"/>
                        <a:pt x="74930" y="0"/>
                      </a:cubicBezTo>
                      <a:cubicBezTo>
                        <a:pt x="116312" y="14"/>
                        <a:pt x="149861" y="33563"/>
                        <a:pt x="149861" y="7493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FCE23006-4C98-7C82-B0A1-A429C1411C11}"/>
                    </a:ext>
                  </a:extLst>
                </p:cNvPr>
                <p:cNvSpPr/>
                <p:nvPr/>
              </p:nvSpPr>
              <p:spPr>
                <a:xfrm>
                  <a:off x="6699695" y="4036783"/>
                  <a:ext cx="126146" cy="127160"/>
                </a:xfrm>
                <a:custGeom>
                  <a:avLst/>
                  <a:gdLst>
                    <a:gd name="connsiteX0" fmla="*/ 117875 w 126146"/>
                    <a:gd name="connsiteY0" fmla="*/ 73477 h 127160"/>
                    <a:gd name="connsiteX1" fmla="*/ 74547 w 126146"/>
                    <a:gd name="connsiteY1" fmla="*/ 73284 h 127160"/>
                    <a:gd name="connsiteX2" fmla="*/ 74547 w 126146"/>
                    <a:gd name="connsiteY2" fmla="*/ 66001 h 127160"/>
                    <a:gd name="connsiteX3" fmla="*/ 95587 w 126146"/>
                    <a:gd name="connsiteY3" fmla="*/ 33851 h 127160"/>
                    <a:gd name="connsiteX4" fmla="*/ 65042 w 126146"/>
                    <a:gd name="connsiteY4" fmla="*/ 0 h 127160"/>
                    <a:gd name="connsiteX5" fmla="*/ 34496 w 126146"/>
                    <a:gd name="connsiteY5" fmla="*/ 33851 h 127160"/>
                    <a:gd name="connsiteX6" fmla="*/ 54370 w 126146"/>
                    <a:gd name="connsiteY6" fmla="*/ 65535 h 127160"/>
                    <a:gd name="connsiteX7" fmla="*/ 54370 w 126146"/>
                    <a:gd name="connsiteY7" fmla="*/ 73065 h 127160"/>
                    <a:gd name="connsiteX8" fmla="*/ 8902 w 126146"/>
                    <a:gd name="connsiteY8" fmla="*/ 73490 h 127160"/>
                    <a:gd name="connsiteX9" fmla="*/ 0 w 126146"/>
                    <a:gd name="connsiteY9" fmla="*/ 85876 h 127160"/>
                    <a:gd name="connsiteX10" fmla="*/ 64657 w 126146"/>
                    <a:gd name="connsiteY10" fmla="*/ 127161 h 127160"/>
                    <a:gd name="connsiteX11" fmla="*/ 126146 w 126146"/>
                    <a:gd name="connsiteY11" fmla="*/ 85876 h 127160"/>
                    <a:gd name="connsiteX12" fmla="*/ 117875 w 126146"/>
                    <a:gd name="connsiteY12" fmla="*/ 73477 h 12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146" h="127160">
                      <a:moveTo>
                        <a:pt x="117875" y="73477"/>
                      </a:moveTo>
                      <a:cubicBezTo>
                        <a:pt x="114351" y="73765"/>
                        <a:pt x="95587" y="73531"/>
                        <a:pt x="74547" y="73284"/>
                      </a:cubicBezTo>
                      <a:lnTo>
                        <a:pt x="74547" y="66001"/>
                      </a:lnTo>
                      <a:cubicBezTo>
                        <a:pt x="86754" y="61571"/>
                        <a:pt x="95587" y="48856"/>
                        <a:pt x="95587" y="33851"/>
                      </a:cubicBezTo>
                      <a:cubicBezTo>
                        <a:pt x="95587" y="15156"/>
                        <a:pt x="81912" y="0"/>
                        <a:pt x="65042" y="0"/>
                      </a:cubicBezTo>
                      <a:cubicBezTo>
                        <a:pt x="48171" y="0"/>
                        <a:pt x="34496" y="15156"/>
                        <a:pt x="34496" y="33851"/>
                      </a:cubicBezTo>
                      <a:cubicBezTo>
                        <a:pt x="34496" y="48376"/>
                        <a:pt x="42766" y="60734"/>
                        <a:pt x="54370" y="65535"/>
                      </a:cubicBezTo>
                      <a:lnTo>
                        <a:pt x="54370" y="73065"/>
                      </a:lnTo>
                      <a:cubicBezTo>
                        <a:pt x="32672" y="72859"/>
                        <a:pt x="12880" y="72804"/>
                        <a:pt x="8902" y="73490"/>
                      </a:cubicBezTo>
                      <a:cubicBezTo>
                        <a:pt x="-178" y="75040"/>
                        <a:pt x="0" y="85876"/>
                        <a:pt x="0" y="85876"/>
                      </a:cubicBezTo>
                      <a:cubicBezTo>
                        <a:pt x="0" y="85876"/>
                        <a:pt x="20451" y="127161"/>
                        <a:pt x="64657" y="127161"/>
                      </a:cubicBezTo>
                      <a:cubicBezTo>
                        <a:pt x="108864" y="127161"/>
                        <a:pt x="126146" y="85876"/>
                        <a:pt x="126146" y="85876"/>
                      </a:cubicBezTo>
                      <a:cubicBezTo>
                        <a:pt x="126146" y="85876"/>
                        <a:pt x="126132" y="72777"/>
                        <a:pt x="117875" y="73477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" name="Graphic 3">
                <a:extLst>
                  <a:ext uri="{FF2B5EF4-FFF2-40B4-BE49-F238E27FC236}">
                    <a16:creationId xmlns:a16="http://schemas.microsoft.com/office/drawing/2014/main" id="{B16C9797-6C15-BD1F-2C1A-A9F37901E697}"/>
                  </a:ext>
                </a:extLst>
              </p:cNvPr>
              <p:cNvGrpSpPr/>
              <p:nvPr/>
            </p:nvGrpSpPr>
            <p:grpSpPr>
              <a:xfrm>
                <a:off x="6688572" y="3843017"/>
                <a:ext cx="149861" cy="149861"/>
                <a:chOff x="6688572" y="3843017"/>
                <a:chExt cx="149861" cy="149861"/>
              </a:xfrm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66D624AE-6664-F64F-EE50-037685626082}"/>
                    </a:ext>
                  </a:extLst>
                </p:cNvPr>
                <p:cNvSpPr/>
                <p:nvPr/>
              </p:nvSpPr>
              <p:spPr>
                <a:xfrm>
                  <a:off x="6688572" y="3843017"/>
                  <a:ext cx="149861" cy="149861"/>
                </a:xfrm>
                <a:custGeom>
                  <a:avLst/>
                  <a:gdLst>
                    <a:gd name="connsiteX0" fmla="*/ 149861 w 149861"/>
                    <a:gd name="connsiteY0" fmla="*/ 74931 h 149861"/>
                    <a:gd name="connsiteX1" fmla="*/ 74930 w 149861"/>
                    <a:gd name="connsiteY1" fmla="*/ 149861 h 149861"/>
                    <a:gd name="connsiteX2" fmla="*/ 0 w 149861"/>
                    <a:gd name="connsiteY2" fmla="*/ 74931 h 149861"/>
                    <a:gd name="connsiteX3" fmla="*/ 74930 w 149861"/>
                    <a:gd name="connsiteY3" fmla="*/ 0 h 149861"/>
                    <a:gd name="connsiteX4" fmla="*/ 149861 w 149861"/>
                    <a:gd name="connsiteY4" fmla="*/ 74931 h 149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861" h="149861">
                      <a:moveTo>
                        <a:pt x="149861" y="74931"/>
                      </a:moveTo>
                      <a:cubicBezTo>
                        <a:pt x="149861" y="116313"/>
                        <a:pt x="116314" y="149861"/>
                        <a:pt x="74930" y="149861"/>
                      </a:cubicBezTo>
                      <a:cubicBezTo>
                        <a:pt x="33547" y="149861"/>
                        <a:pt x="0" y="116314"/>
                        <a:pt x="0" y="74931"/>
                      </a:cubicBezTo>
                      <a:cubicBezTo>
                        <a:pt x="0" y="33548"/>
                        <a:pt x="33547" y="0"/>
                        <a:pt x="74930" y="0"/>
                      </a:cubicBezTo>
                      <a:cubicBezTo>
                        <a:pt x="116313" y="0"/>
                        <a:pt x="149861" y="33547"/>
                        <a:pt x="149861" y="7493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AAA97625-3C1F-0DAB-7C0C-9A656E6AAB1E}"/>
                    </a:ext>
                  </a:extLst>
                </p:cNvPr>
                <p:cNvSpPr/>
                <p:nvPr/>
              </p:nvSpPr>
              <p:spPr>
                <a:xfrm>
                  <a:off x="6699695" y="3861602"/>
                  <a:ext cx="126146" cy="127160"/>
                </a:xfrm>
                <a:custGeom>
                  <a:avLst/>
                  <a:gdLst>
                    <a:gd name="connsiteX0" fmla="*/ 117875 w 126146"/>
                    <a:gd name="connsiteY0" fmla="*/ 73477 h 127160"/>
                    <a:gd name="connsiteX1" fmla="*/ 74547 w 126146"/>
                    <a:gd name="connsiteY1" fmla="*/ 73284 h 127160"/>
                    <a:gd name="connsiteX2" fmla="*/ 74547 w 126146"/>
                    <a:gd name="connsiteY2" fmla="*/ 66001 h 127160"/>
                    <a:gd name="connsiteX3" fmla="*/ 95587 w 126146"/>
                    <a:gd name="connsiteY3" fmla="*/ 33851 h 127160"/>
                    <a:gd name="connsiteX4" fmla="*/ 65042 w 126146"/>
                    <a:gd name="connsiteY4" fmla="*/ 0 h 127160"/>
                    <a:gd name="connsiteX5" fmla="*/ 34496 w 126146"/>
                    <a:gd name="connsiteY5" fmla="*/ 33851 h 127160"/>
                    <a:gd name="connsiteX6" fmla="*/ 54370 w 126146"/>
                    <a:gd name="connsiteY6" fmla="*/ 65535 h 127160"/>
                    <a:gd name="connsiteX7" fmla="*/ 54370 w 126146"/>
                    <a:gd name="connsiteY7" fmla="*/ 73065 h 127160"/>
                    <a:gd name="connsiteX8" fmla="*/ 8902 w 126146"/>
                    <a:gd name="connsiteY8" fmla="*/ 73490 h 127160"/>
                    <a:gd name="connsiteX9" fmla="*/ 0 w 126146"/>
                    <a:gd name="connsiteY9" fmla="*/ 85876 h 127160"/>
                    <a:gd name="connsiteX10" fmla="*/ 64657 w 126146"/>
                    <a:gd name="connsiteY10" fmla="*/ 127161 h 127160"/>
                    <a:gd name="connsiteX11" fmla="*/ 126146 w 126146"/>
                    <a:gd name="connsiteY11" fmla="*/ 85876 h 127160"/>
                    <a:gd name="connsiteX12" fmla="*/ 117875 w 126146"/>
                    <a:gd name="connsiteY12" fmla="*/ 73477 h 12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146" h="127160">
                      <a:moveTo>
                        <a:pt x="117875" y="73477"/>
                      </a:moveTo>
                      <a:cubicBezTo>
                        <a:pt x="114351" y="73765"/>
                        <a:pt x="95587" y="73531"/>
                        <a:pt x="74547" y="73284"/>
                      </a:cubicBezTo>
                      <a:lnTo>
                        <a:pt x="74547" y="66001"/>
                      </a:lnTo>
                      <a:cubicBezTo>
                        <a:pt x="86754" y="61571"/>
                        <a:pt x="95587" y="48856"/>
                        <a:pt x="95587" y="33851"/>
                      </a:cubicBezTo>
                      <a:cubicBezTo>
                        <a:pt x="95587" y="15156"/>
                        <a:pt x="81912" y="0"/>
                        <a:pt x="65042" y="0"/>
                      </a:cubicBezTo>
                      <a:cubicBezTo>
                        <a:pt x="48171" y="0"/>
                        <a:pt x="34496" y="15156"/>
                        <a:pt x="34496" y="33851"/>
                      </a:cubicBezTo>
                      <a:cubicBezTo>
                        <a:pt x="34496" y="48376"/>
                        <a:pt x="42766" y="60734"/>
                        <a:pt x="54370" y="65535"/>
                      </a:cubicBezTo>
                      <a:lnTo>
                        <a:pt x="54370" y="73065"/>
                      </a:lnTo>
                      <a:cubicBezTo>
                        <a:pt x="32672" y="72859"/>
                        <a:pt x="12880" y="72804"/>
                        <a:pt x="8902" y="73490"/>
                      </a:cubicBezTo>
                      <a:cubicBezTo>
                        <a:pt x="-178" y="75040"/>
                        <a:pt x="0" y="85876"/>
                        <a:pt x="0" y="85876"/>
                      </a:cubicBezTo>
                      <a:cubicBezTo>
                        <a:pt x="0" y="85876"/>
                        <a:pt x="20451" y="127161"/>
                        <a:pt x="64657" y="127161"/>
                      </a:cubicBezTo>
                      <a:cubicBezTo>
                        <a:pt x="108864" y="127161"/>
                        <a:pt x="126146" y="85876"/>
                        <a:pt x="126146" y="85876"/>
                      </a:cubicBezTo>
                      <a:cubicBezTo>
                        <a:pt x="126146" y="85876"/>
                        <a:pt x="126132" y="72790"/>
                        <a:pt x="117875" y="73477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2" name="Graphic 3">
                <a:extLst>
                  <a:ext uri="{FF2B5EF4-FFF2-40B4-BE49-F238E27FC236}">
                    <a16:creationId xmlns:a16="http://schemas.microsoft.com/office/drawing/2014/main" id="{781747AB-E266-F63A-7282-DD09FA53D13B}"/>
                  </a:ext>
                </a:extLst>
              </p:cNvPr>
              <p:cNvGrpSpPr/>
              <p:nvPr/>
            </p:nvGrpSpPr>
            <p:grpSpPr>
              <a:xfrm>
                <a:off x="6862888" y="4018184"/>
                <a:ext cx="149861" cy="149860"/>
                <a:chOff x="6862888" y="4018184"/>
                <a:chExt cx="149861" cy="149860"/>
              </a:xfrm>
            </p:grpSpPr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AFD465E6-FF6E-5A27-84B5-84622EA2C86A}"/>
                    </a:ext>
                  </a:extLst>
                </p:cNvPr>
                <p:cNvSpPr/>
                <p:nvPr/>
              </p:nvSpPr>
              <p:spPr>
                <a:xfrm>
                  <a:off x="6862888" y="4018184"/>
                  <a:ext cx="149861" cy="149860"/>
                </a:xfrm>
                <a:custGeom>
                  <a:avLst/>
                  <a:gdLst>
                    <a:gd name="connsiteX0" fmla="*/ 149861 w 149861"/>
                    <a:gd name="connsiteY0" fmla="*/ 74931 h 149860"/>
                    <a:gd name="connsiteX1" fmla="*/ 74931 w 149861"/>
                    <a:gd name="connsiteY1" fmla="*/ 149861 h 149860"/>
                    <a:gd name="connsiteX2" fmla="*/ 0 w 149861"/>
                    <a:gd name="connsiteY2" fmla="*/ 74931 h 149860"/>
                    <a:gd name="connsiteX3" fmla="*/ 74931 w 149861"/>
                    <a:gd name="connsiteY3" fmla="*/ 0 h 149860"/>
                    <a:gd name="connsiteX4" fmla="*/ 149861 w 149861"/>
                    <a:gd name="connsiteY4" fmla="*/ 74931 h 14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861" h="149860">
                      <a:moveTo>
                        <a:pt x="149861" y="74931"/>
                      </a:moveTo>
                      <a:cubicBezTo>
                        <a:pt x="149861" y="116312"/>
                        <a:pt x="116312" y="149861"/>
                        <a:pt x="74931" y="149861"/>
                      </a:cubicBezTo>
                      <a:cubicBezTo>
                        <a:pt x="33550" y="149861"/>
                        <a:pt x="0" y="116312"/>
                        <a:pt x="0" y="74931"/>
                      </a:cubicBezTo>
                      <a:cubicBezTo>
                        <a:pt x="0" y="33550"/>
                        <a:pt x="33550" y="0"/>
                        <a:pt x="74931" y="0"/>
                      </a:cubicBezTo>
                      <a:cubicBezTo>
                        <a:pt x="116312" y="14"/>
                        <a:pt x="149861" y="33563"/>
                        <a:pt x="149861" y="7493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BD776A94-0A94-B110-A408-451449C3330A}"/>
                    </a:ext>
                  </a:extLst>
                </p:cNvPr>
                <p:cNvSpPr/>
                <p:nvPr/>
              </p:nvSpPr>
              <p:spPr>
                <a:xfrm>
                  <a:off x="6874012" y="4036783"/>
                  <a:ext cx="126146" cy="127160"/>
                </a:xfrm>
                <a:custGeom>
                  <a:avLst/>
                  <a:gdLst>
                    <a:gd name="connsiteX0" fmla="*/ 117875 w 126146"/>
                    <a:gd name="connsiteY0" fmla="*/ 73477 h 127160"/>
                    <a:gd name="connsiteX1" fmla="*/ 74547 w 126146"/>
                    <a:gd name="connsiteY1" fmla="*/ 73284 h 127160"/>
                    <a:gd name="connsiteX2" fmla="*/ 74547 w 126146"/>
                    <a:gd name="connsiteY2" fmla="*/ 66001 h 127160"/>
                    <a:gd name="connsiteX3" fmla="*/ 95587 w 126146"/>
                    <a:gd name="connsiteY3" fmla="*/ 33851 h 127160"/>
                    <a:gd name="connsiteX4" fmla="*/ 65042 w 126146"/>
                    <a:gd name="connsiteY4" fmla="*/ 0 h 127160"/>
                    <a:gd name="connsiteX5" fmla="*/ 34496 w 126146"/>
                    <a:gd name="connsiteY5" fmla="*/ 33851 h 127160"/>
                    <a:gd name="connsiteX6" fmla="*/ 54371 w 126146"/>
                    <a:gd name="connsiteY6" fmla="*/ 65535 h 127160"/>
                    <a:gd name="connsiteX7" fmla="*/ 54371 w 126146"/>
                    <a:gd name="connsiteY7" fmla="*/ 73065 h 127160"/>
                    <a:gd name="connsiteX8" fmla="*/ 8902 w 126146"/>
                    <a:gd name="connsiteY8" fmla="*/ 73490 h 127160"/>
                    <a:gd name="connsiteX9" fmla="*/ 0 w 126146"/>
                    <a:gd name="connsiteY9" fmla="*/ 85876 h 127160"/>
                    <a:gd name="connsiteX10" fmla="*/ 64658 w 126146"/>
                    <a:gd name="connsiteY10" fmla="*/ 127161 h 127160"/>
                    <a:gd name="connsiteX11" fmla="*/ 126147 w 126146"/>
                    <a:gd name="connsiteY11" fmla="*/ 85876 h 127160"/>
                    <a:gd name="connsiteX12" fmla="*/ 117875 w 126146"/>
                    <a:gd name="connsiteY12" fmla="*/ 73477 h 12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146" h="127160">
                      <a:moveTo>
                        <a:pt x="117875" y="73477"/>
                      </a:moveTo>
                      <a:cubicBezTo>
                        <a:pt x="114351" y="73765"/>
                        <a:pt x="95587" y="73531"/>
                        <a:pt x="74547" y="73284"/>
                      </a:cubicBezTo>
                      <a:lnTo>
                        <a:pt x="74547" y="66001"/>
                      </a:lnTo>
                      <a:cubicBezTo>
                        <a:pt x="86754" y="61571"/>
                        <a:pt x="95587" y="48856"/>
                        <a:pt x="95587" y="33851"/>
                      </a:cubicBezTo>
                      <a:cubicBezTo>
                        <a:pt x="95587" y="15156"/>
                        <a:pt x="81912" y="0"/>
                        <a:pt x="65042" y="0"/>
                      </a:cubicBezTo>
                      <a:cubicBezTo>
                        <a:pt x="48171" y="0"/>
                        <a:pt x="34496" y="15156"/>
                        <a:pt x="34496" y="33851"/>
                      </a:cubicBezTo>
                      <a:cubicBezTo>
                        <a:pt x="34496" y="48376"/>
                        <a:pt x="42767" y="60734"/>
                        <a:pt x="54371" y="65535"/>
                      </a:cubicBezTo>
                      <a:lnTo>
                        <a:pt x="54371" y="73065"/>
                      </a:lnTo>
                      <a:cubicBezTo>
                        <a:pt x="32672" y="72859"/>
                        <a:pt x="12880" y="72804"/>
                        <a:pt x="8902" y="73490"/>
                      </a:cubicBezTo>
                      <a:cubicBezTo>
                        <a:pt x="-178" y="75040"/>
                        <a:pt x="0" y="85876"/>
                        <a:pt x="0" y="85876"/>
                      </a:cubicBezTo>
                      <a:cubicBezTo>
                        <a:pt x="0" y="85876"/>
                        <a:pt x="20451" y="127161"/>
                        <a:pt x="64658" y="127161"/>
                      </a:cubicBezTo>
                      <a:cubicBezTo>
                        <a:pt x="108864" y="127161"/>
                        <a:pt x="126147" y="85876"/>
                        <a:pt x="126147" y="85876"/>
                      </a:cubicBezTo>
                      <a:cubicBezTo>
                        <a:pt x="126147" y="85876"/>
                        <a:pt x="126133" y="72777"/>
                        <a:pt x="117875" y="73477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5" name="Graphic 3">
                <a:extLst>
                  <a:ext uri="{FF2B5EF4-FFF2-40B4-BE49-F238E27FC236}">
                    <a16:creationId xmlns:a16="http://schemas.microsoft.com/office/drawing/2014/main" id="{4857AD65-4B40-E59A-8688-5219E4AB17B4}"/>
                  </a:ext>
                </a:extLst>
              </p:cNvPr>
              <p:cNvGrpSpPr/>
              <p:nvPr/>
            </p:nvGrpSpPr>
            <p:grpSpPr>
              <a:xfrm>
                <a:off x="6862888" y="3843017"/>
                <a:ext cx="149861" cy="149860"/>
                <a:chOff x="6862888" y="3843017"/>
                <a:chExt cx="149861" cy="149860"/>
              </a:xfrm>
            </p:grpSpPr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AC39EC50-7BD5-86EE-B0A5-092226BE6C1C}"/>
                    </a:ext>
                  </a:extLst>
                </p:cNvPr>
                <p:cNvSpPr/>
                <p:nvPr/>
              </p:nvSpPr>
              <p:spPr>
                <a:xfrm>
                  <a:off x="6862888" y="3843017"/>
                  <a:ext cx="149861" cy="149860"/>
                </a:xfrm>
                <a:custGeom>
                  <a:avLst/>
                  <a:gdLst>
                    <a:gd name="connsiteX0" fmla="*/ 149861 w 149861"/>
                    <a:gd name="connsiteY0" fmla="*/ 74931 h 149860"/>
                    <a:gd name="connsiteX1" fmla="*/ 74931 w 149861"/>
                    <a:gd name="connsiteY1" fmla="*/ 149861 h 149860"/>
                    <a:gd name="connsiteX2" fmla="*/ 0 w 149861"/>
                    <a:gd name="connsiteY2" fmla="*/ 74931 h 149860"/>
                    <a:gd name="connsiteX3" fmla="*/ 74931 w 149861"/>
                    <a:gd name="connsiteY3" fmla="*/ 0 h 149860"/>
                    <a:gd name="connsiteX4" fmla="*/ 149861 w 149861"/>
                    <a:gd name="connsiteY4" fmla="*/ 74931 h 14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861" h="149860">
                      <a:moveTo>
                        <a:pt x="149861" y="74931"/>
                      </a:moveTo>
                      <a:cubicBezTo>
                        <a:pt x="149861" y="116312"/>
                        <a:pt x="116312" y="149861"/>
                        <a:pt x="74931" y="149861"/>
                      </a:cubicBezTo>
                      <a:cubicBezTo>
                        <a:pt x="33550" y="149861"/>
                        <a:pt x="0" y="116312"/>
                        <a:pt x="0" y="74931"/>
                      </a:cubicBezTo>
                      <a:cubicBezTo>
                        <a:pt x="0" y="33550"/>
                        <a:pt x="33550" y="0"/>
                        <a:pt x="74931" y="0"/>
                      </a:cubicBezTo>
                      <a:cubicBezTo>
                        <a:pt x="116312" y="0"/>
                        <a:pt x="149861" y="33550"/>
                        <a:pt x="149861" y="7493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E180479F-A5EC-62AA-A6C8-56D83A39EA28}"/>
                    </a:ext>
                  </a:extLst>
                </p:cNvPr>
                <p:cNvSpPr/>
                <p:nvPr/>
              </p:nvSpPr>
              <p:spPr>
                <a:xfrm>
                  <a:off x="6874012" y="3861602"/>
                  <a:ext cx="126146" cy="127160"/>
                </a:xfrm>
                <a:custGeom>
                  <a:avLst/>
                  <a:gdLst>
                    <a:gd name="connsiteX0" fmla="*/ 117875 w 126146"/>
                    <a:gd name="connsiteY0" fmla="*/ 73477 h 127160"/>
                    <a:gd name="connsiteX1" fmla="*/ 74547 w 126146"/>
                    <a:gd name="connsiteY1" fmla="*/ 73284 h 127160"/>
                    <a:gd name="connsiteX2" fmla="*/ 74547 w 126146"/>
                    <a:gd name="connsiteY2" fmla="*/ 66001 h 127160"/>
                    <a:gd name="connsiteX3" fmla="*/ 95587 w 126146"/>
                    <a:gd name="connsiteY3" fmla="*/ 33851 h 127160"/>
                    <a:gd name="connsiteX4" fmla="*/ 65042 w 126146"/>
                    <a:gd name="connsiteY4" fmla="*/ 0 h 127160"/>
                    <a:gd name="connsiteX5" fmla="*/ 34496 w 126146"/>
                    <a:gd name="connsiteY5" fmla="*/ 33851 h 127160"/>
                    <a:gd name="connsiteX6" fmla="*/ 54371 w 126146"/>
                    <a:gd name="connsiteY6" fmla="*/ 65535 h 127160"/>
                    <a:gd name="connsiteX7" fmla="*/ 54371 w 126146"/>
                    <a:gd name="connsiteY7" fmla="*/ 73065 h 127160"/>
                    <a:gd name="connsiteX8" fmla="*/ 8902 w 126146"/>
                    <a:gd name="connsiteY8" fmla="*/ 73490 h 127160"/>
                    <a:gd name="connsiteX9" fmla="*/ 0 w 126146"/>
                    <a:gd name="connsiteY9" fmla="*/ 85876 h 127160"/>
                    <a:gd name="connsiteX10" fmla="*/ 64658 w 126146"/>
                    <a:gd name="connsiteY10" fmla="*/ 127161 h 127160"/>
                    <a:gd name="connsiteX11" fmla="*/ 126147 w 126146"/>
                    <a:gd name="connsiteY11" fmla="*/ 85876 h 127160"/>
                    <a:gd name="connsiteX12" fmla="*/ 117875 w 126146"/>
                    <a:gd name="connsiteY12" fmla="*/ 73477 h 12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146" h="127160">
                      <a:moveTo>
                        <a:pt x="117875" y="73477"/>
                      </a:moveTo>
                      <a:cubicBezTo>
                        <a:pt x="114351" y="73765"/>
                        <a:pt x="95587" y="73531"/>
                        <a:pt x="74547" y="73284"/>
                      </a:cubicBezTo>
                      <a:lnTo>
                        <a:pt x="74547" y="66001"/>
                      </a:lnTo>
                      <a:cubicBezTo>
                        <a:pt x="86754" y="61571"/>
                        <a:pt x="95587" y="48856"/>
                        <a:pt x="95587" y="33851"/>
                      </a:cubicBezTo>
                      <a:cubicBezTo>
                        <a:pt x="95587" y="15156"/>
                        <a:pt x="81912" y="0"/>
                        <a:pt x="65042" y="0"/>
                      </a:cubicBezTo>
                      <a:cubicBezTo>
                        <a:pt x="48171" y="0"/>
                        <a:pt x="34496" y="15156"/>
                        <a:pt x="34496" y="33851"/>
                      </a:cubicBezTo>
                      <a:cubicBezTo>
                        <a:pt x="34496" y="48376"/>
                        <a:pt x="42767" y="60734"/>
                        <a:pt x="54371" y="65535"/>
                      </a:cubicBezTo>
                      <a:lnTo>
                        <a:pt x="54371" y="73065"/>
                      </a:lnTo>
                      <a:cubicBezTo>
                        <a:pt x="32672" y="72859"/>
                        <a:pt x="12880" y="72804"/>
                        <a:pt x="8902" y="73490"/>
                      </a:cubicBezTo>
                      <a:cubicBezTo>
                        <a:pt x="-178" y="75040"/>
                        <a:pt x="0" y="85876"/>
                        <a:pt x="0" y="85876"/>
                      </a:cubicBezTo>
                      <a:cubicBezTo>
                        <a:pt x="0" y="85876"/>
                        <a:pt x="20451" y="127161"/>
                        <a:pt x="64658" y="127161"/>
                      </a:cubicBezTo>
                      <a:cubicBezTo>
                        <a:pt x="108864" y="127161"/>
                        <a:pt x="126147" y="85876"/>
                        <a:pt x="126147" y="85876"/>
                      </a:cubicBezTo>
                      <a:cubicBezTo>
                        <a:pt x="126147" y="85876"/>
                        <a:pt x="126133" y="72790"/>
                        <a:pt x="117875" y="73477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9" name="Graphic 3">
            <a:extLst>
              <a:ext uri="{FF2B5EF4-FFF2-40B4-BE49-F238E27FC236}">
                <a16:creationId xmlns:a16="http://schemas.microsoft.com/office/drawing/2014/main" id="{2E0B6559-B8AF-8823-9149-4B48C43DAF72}"/>
              </a:ext>
            </a:extLst>
          </p:cNvPr>
          <p:cNvGrpSpPr/>
          <p:nvPr/>
        </p:nvGrpSpPr>
        <p:grpSpPr>
          <a:xfrm>
            <a:off x="6897817" y="2153312"/>
            <a:ext cx="1097415" cy="631769"/>
            <a:chOff x="6709714" y="2424448"/>
            <a:chExt cx="839966" cy="483559"/>
          </a:xfrm>
        </p:grpSpPr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2B9CF63C-07B2-4A06-75E3-983440451099}"/>
                </a:ext>
              </a:extLst>
            </p:cNvPr>
            <p:cNvSpPr/>
            <p:nvPr/>
          </p:nvSpPr>
          <p:spPr>
            <a:xfrm>
              <a:off x="6885021" y="2435627"/>
              <a:ext cx="664659" cy="433271"/>
            </a:xfrm>
            <a:custGeom>
              <a:avLst/>
              <a:gdLst>
                <a:gd name="connsiteX0" fmla="*/ 661788 w 664659"/>
                <a:gd name="connsiteY0" fmla="*/ 90489 h 433271"/>
                <a:gd name="connsiteX1" fmla="*/ 660197 w 664659"/>
                <a:gd name="connsiteY1" fmla="*/ 95729 h 433271"/>
                <a:gd name="connsiteX2" fmla="*/ 658949 w 664659"/>
                <a:gd name="connsiteY2" fmla="*/ 99583 h 433271"/>
                <a:gd name="connsiteX3" fmla="*/ 656480 w 664659"/>
                <a:gd name="connsiteY3" fmla="*/ 106633 h 433271"/>
                <a:gd name="connsiteX4" fmla="*/ 651419 w 664659"/>
                <a:gd name="connsiteY4" fmla="*/ 119759 h 433271"/>
                <a:gd name="connsiteX5" fmla="*/ 640474 w 664659"/>
                <a:gd name="connsiteY5" fmla="*/ 144380 h 433271"/>
                <a:gd name="connsiteX6" fmla="*/ 615744 w 664659"/>
                <a:gd name="connsiteY6" fmla="*/ 190314 h 433271"/>
                <a:gd name="connsiteX7" fmla="*/ 557135 w 664659"/>
                <a:gd name="connsiteY7" fmla="*/ 273516 h 433271"/>
                <a:gd name="connsiteX8" fmla="*/ 524244 w 664659"/>
                <a:gd name="connsiteY8" fmla="*/ 311495 h 433271"/>
                <a:gd name="connsiteX9" fmla="*/ 489173 w 664659"/>
                <a:gd name="connsiteY9" fmla="*/ 347006 h 433271"/>
                <a:gd name="connsiteX10" fmla="*/ 414215 w 664659"/>
                <a:gd name="connsiteY10" fmla="*/ 411595 h 433271"/>
                <a:gd name="connsiteX11" fmla="*/ 411019 w 664659"/>
                <a:gd name="connsiteY11" fmla="*/ 414077 h 433271"/>
                <a:gd name="connsiteX12" fmla="*/ 403022 w 664659"/>
                <a:gd name="connsiteY12" fmla="*/ 419152 h 433271"/>
                <a:gd name="connsiteX13" fmla="*/ 352273 w 664659"/>
                <a:gd name="connsiteY13" fmla="*/ 432964 h 433271"/>
                <a:gd name="connsiteX14" fmla="*/ 306832 w 664659"/>
                <a:gd name="connsiteY14" fmla="*/ 428877 h 433271"/>
                <a:gd name="connsiteX15" fmla="*/ 239583 w 664659"/>
                <a:gd name="connsiteY15" fmla="*/ 399840 h 433271"/>
                <a:gd name="connsiteX16" fmla="*/ 188436 w 664659"/>
                <a:gd name="connsiteY16" fmla="*/ 362286 h 433271"/>
                <a:gd name="connsiteX17" fmla="*/ 144695 w 664659"/>
                <a:gd name="connsiteY17" fmla="*/ 321426 h 433271"/>
                <a:gd name="connsiteX18" fmla="*/ 105481 w 664659"/>
                <a:gd name="connsiteY18" fmla="*/ 278385 h 433271"/>
                <a:gd name="connsiteX19" fmla="*/ 69463 w 664659"/>
                <a:gd name="connsiteY19" fmla="*/ 233712 h 433271"/>
                <a:gd name="connsiteX20" fmla="*/ 36023 w 664659"/>
                <a:gd name="connsiteY20" fmla="*/ 187599 h 433271"/>
                <a:gd name="connsiteX21" fmla="*/ 20236 w 664659"/>
                <a:gd name="connsiteY21" fmla="*/ 163925 h 433271"/>
                <a:gd name="connsiteX22" fmla="*/ 4956 w 664659"/>
                <a:gd name="connsiteY22" fmla="*/ 139387 h 433271"/>
                <a:gd name="connsiteX23" fmla="*/ 17150 w 664659"/>
                <a:gd name="connsiteY23" fmla="*/ 91216 h 433271"/>
                <a:gd name="connsiteX24" fmla="*/ 60314 w 664659"/>
                <a:gd name="connsiteY24" fmla="*/ 96881 h 433271"/>
                <a:gd name="connsiteX25" fmla="*/ 61082 w 664659"/>
                <a:gd name="connsiteY25" fmla="*/ 97677 h 433271"/>
                <a:gd name="connsiteX26" fmla="*/ 79585 w 664659"/>
                <a:gd name="connsiteY26" fmla="*/ 116701 h 433271"/>
                <a:gd name="connsiteX27" fmla="*/ 98541 w 664659"/>
                <a:gd name="connsiteY27" fmla="*/ 135834 h 433271"/>
                <a:gd name="connsiteX28" fmla="*/ 136987 w 664659"/>
                <a:gd name="connsiteY28" fmla="*/ 173307 h 433271"/>
                <a:gd name="connsiteX29" fmla="*/ 176187 w 664659"/>
                <a:gd name="connsiteY29" fmla="*/ 209215 h 433271"/>
                <a:gd name="connsiteX30" fmla="*/ 216183 w 664659"/>
                <a:gd name="connsiteY30" fmla="*/ 242833 h 433271"/>
                <a:gd name="connsiteX31" fmla="*/ 256823 w 664659"/>
                <a:gd name="connsiteY31" fmla="*/ 272885 h 433271"/>
                <a:gd name="connsiteX32" fmla="*/ 297299 w 664659"/>
                <a:gd name="connsiteY32" fmla="*/ 296490 h 433271"/>
                <a:gd name="connsiteX33" fmla="*/ 332069 w 664659"/>
                <a:gd name="connsiteY33" fmla="*/ 308162 h 433271"/>
                <a:gd name="connsiteX34" fmla="*/ 341424 w 664659"/>
                <a:gd name="connsiteY34" fmla="*/ 307943 h 433271"/>
                <a:gd name="connsiteX35" fmla="*/ 343276 w 664659"/>
                <a:gd name="connsiteY35" fmla="*/ 306544 h 433271"/>
                <a:gd name="connsiteX36" fmla="*/ 332083 w 664659"/>
                <a:gd name="connsiteY36" fmla="*/ 314101 h 433271"/>
                <a:gd name="connsiteX37" fmla="*/ 392831 w 664659"/>
                <a:gd name="connsiteY37" fmla="*/ 252818 h 433271"/>
                <a:gd name="connsiteX38" fmla="*/ 420785 w 664659"/>
                <a:gd name="connsiteY38" fmla="*/ 220531 h 433271"/>
                <a:gd name="connsiteX39" fmla="*/ 447023 w 664659"/>
                <a:gd name="connsiteY39" fmla="*/ 187283 h 433271"/>
                <a:gd name="connsiteX40" fmla="*/ 459313 w 664659"/>
                <a:gd name="connsiteY40" fmla="*/ 170220 h 433271"/>
                <a:gd name="connsiteX41" fmla="*/ 471218 w 664659"/>
                <a:gd name="connsiteY41" fmla="*/ 153021 h 433271"/>
                <a:gd name="connsiteX42" fmla="*/ 493095 w 664659"/>
                <a:gd name="connsiteY42" fmla="*/ 117908 h 433271"/>
                <a:gd name="connsiteX43" fmla="*/ 512256 w 664659"/>
                <a:gd name="connsiteY43" fmla="*/ 82342 h 433271"/>
                <a:gd name="connsiteX44" fmla="*/ 520417 w 664659"/>
                <a:gd name="connsiteY44" fmla="*/ 64799 h 433271"/>
                <a:gd name="connsiteX45" fmla="*/ 523970 w 664659"/>
                <a:gd name="connsiteY45" fmla="*/ 56446 h 433271"/>
                <a:gd name="connsiteX46" fmla="*/ 525479 w 664659"/>
                <a:gd name="connsiteY46" fmla="*/ 52633 h 433271"/>
                <a:gd name="connsiteX47" fmla="*/ 526110 w 664659"/>
                <a:gd name="connsiteY47" fmla="*/ 51015 h 433271"/>
                <a:gd name="connsiteX48" fmla="*/ 526357 w 664659"/>
                <a:gd name="connsiteY48" fmla="*/ 50397 h 433271"/>
                <a:gd name="connsiteX49" fmla="*/ 526425 w 664659"/>
                <a:gd name="connsiteY49" fmla="*/ 50260 h 433271"/>
                <a:gd name="connsiteX50" fmla="*/ 526425 w 664659"/>
                <a:gd name="connsiteY50" fmla="*/ 50288 h 433271"/>
                <a:gd name="connsiteX51" fmla="*/ 526302 w 664659"/>
                <a:gd name="connsiteY51" fmla="*/ 50740 h 433271"/>
                <a:gd name="connsiteX52" fmla="*/ 613906 w 664659"/>
                <a:gd name="connsiteY52" fmla="*/ 2872 h 433271"/>
                <a:gd name="connsiteX53" fmla="*/ 661788 w 664659"/>
                <a:gd name="connsiteY53" fmla="*/ 90489 h 43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64659" h="433271">
                  <a:moveTo>
                    <a:pt x="661788" y="90489"/>
                  </a:moveTo>
                  <a:lnTo>
                    <a:pt x="660197" y="95729"/>
                  </a:lnTo>
                  <a:lnTo>
                    <a:pt x="658949" y="99583"/>
                  </a:lnTo>
                  <a:cubicBezTo>
                    <a:pt x="658126" y="102038"/>
                    <a:pt x="657303" y="104370"/>
                    <a:pt x="656480" y="106633"/>
                  </a:cubicBezTo>
                  <a:cubicBezTo>
                    <a:pt x="654821" y="111173"/>
                    <a:pt x="653147" y="115521"/>
                    <a:pt x="651419" y="119759"/>
                  </a:cubicBezTo>
                  <a:cubicBezTo>
                    <a:pt x="647963" y="128249"/>
                    <a:pt x="644287" y="136424"/>
                    <a:pt x="640474" y="144380"/>
                  </a:cubicBezTo>
                  <a:cubicBezTo>
                    <a:pt x="632944" y="160386"/>
                    <a:pt x="624481" y="175487"/>
                    <a:pt x="615744" y="190314"/>
                  </a:cubicBezTo>
                  <a:cubicBezTo>
                    <a:pt x="598050" y="219790"/>
                    <a:pt x="578477" y="247524"/>
                    <a:pt x="557135" y="273516"/>
                  </a:cubicBezTo>
                  <a:cubicBezTo>
                    <a:pt x="546519" y="286560"/>
                    <a:pt x="535464" y="299137"/>
                    <a:pt x="524244" y="311495"/>
                  </a:cubicBezTo>
                  <a:cubicBezTo>
                    <a:pt x="512778" y="323620"/>
                    <a:pt x="501174" y="335567"/>
                    <a:pt x="489173" y="347006"/>
                  </a:cubicBezTo>
                  <a:cubicBezTo>
                    <a:pt x="465348" y="370104"/>
                    <a:pt x="440138" y="391473"/>
                    <a:pt x="414215" y="411595"/>
                  </a:cubicBezTo>
                  <a:lnTo>
                    <a:pt x="411019" y="414077"/>
                  </a:lnTo>
                  <a:cubicBezTo>
                    <a:pt x="408550" y="415997"/>
                    <a:pt x="405697" y="417767"/>
                    <a:pt x="403022" y="419152"/>
                  </a:cubicBezTo>
                  <a:cubicBezTo>
                    <a:pt x="386920" y="427354"/>
                    <a:pt x="368856" y="431963"/>
                    <a:pt x="352273" y="432964"/>
                  </a:cubicBezTo>
                  <a:cubicBezTo>
                    <a:pt x="335595" y="434061"/>
                    <a:pt x="320356" y="432114"/>
                    <a:pt x="306832" y="428877"/>
                  </a:cubicBezTo>
                  <a:cubicBezTo>
                    <a:pt x="279784" y="422238"/>
                    <a:pt x="258634" y="411361"/>
                    <a:pt x="239583" y="399840"/>
                  </a:cubicBezTo>
                  <a:cubicBezTo>
                    <a:pt x="220627" y="388236"/>
                    <a:pt x="203990" y="375480"/>
                    <a:pt x="188436" y="362286"/>
                  </a:cubicBezTo>
                  <a:cubicBezTo>
                    <a:pt x="172923" y="349063"/>
                    <a:pt x="158411" y="335471"/>
                    <a:pt x="144695" y="321426"/>
                  </a:cubicBezTo>
                  <a:cubicBezTo>
                    <a:pt x="131034" y="307339"/>
                    <a:pt x="118031" y="292965"/>
                    <a:pt x="105481" y="278385"/>
                  </a:cubicBezTo>
                  <a:cubicBezTo>
                    <a:pt x="92972" y="263764"/>
                    <a:pt x="81081" y="248772"/>
                    <a:pt x="69463" y="233712"/>
                  </a:cubicBezTo>
                  <a:cubicBezTo>
                    <a:pt x="57887" y="218597"/>
                    <a:pt x="46832" y="203166"/>
                    <a:pt x="36023" y="187599"/>
                  </a:cubicBezTo>
                  <a:cubicBezTo>
                    <a:pt x="30688" y="179753"/>
                    <a:pt x="25421" y="171880"/>
                    <a:pt x="20236" y="163925"/>
                  </a:cubicBezTo>
                  <a:cubicBezTo>
                    <a:pt x="15051" y="155846"/>
                    <a:pt x="10128" y="148083"/>
                    <a:pt x="4956" y="139387"/>
                  </a:cubicBezTo>
                  <a:cubicBezTo>
                    <a:pt x="-4974" y="122722"/>
                    <a:pt x="485" y="101147"/>
                    <a:pt x="17150" y="91216"/>
                  </a:cubicBezTo>
                  <a:cubicBezTo>
                    <a:pt x="31401" y="82726"/>
                    <a:pt x="49232" y="85483"/>
                    <a:pt x="60314" y="96881"/>
                  </a:cubicBezTo>
                  <a:lnTo>
                    <a:pt x="61082" y="97677"/>
                  </a:lnTo>
                  <a:lnTo>
                    <a:pt x="79585" y="116701"/>
                  </a:lnTo>
                  <a:cubicBezTo>
                    <a:pt x="85840" y="123133"/>
                    <a:pt x="92163" y="129525"/>
                    <a:pt x="98541" y="135834"/>
                  </a:cubicBezTo>
                  <a:cubicBezTo>
                    <a:pt x="111173" y="148577"/>
                    <a:pt x="124067" y="161031"/>
                    <a:pt x="136987" y="173307"/>
                  </a:cubicBezTo>
                  <a:cubicBezTo>
                    <a:pt x="149852" y="185637"/>
                    <a:pt x="163020" y="197556"/>
                    <a:pt x="176187" y="209215"/>
                  </a:cubicBezTo>
                  <a:cubicBezTo>
                    <a:pt x="189327" y="220915"/>
                    <a:pt x="202673" y="232189"/>
                    <a:pt x="216183" y="242833"/>
                  </a:cubicBezTo>
                  <a:cubicBezTo>
                    <a:pt x="229652" y="253518"/>
                    <a:pt x="243162" y="263764"/>
                    <a:pt x="256823" y="272885"/>
                  </a:cubicBezTo>
                  <a:cubicBezTo>
                    <a:pt x="270457" y="281992"/>
                    <a:pt x="284201" y="290112"/>
                    <a:pt x="297299" y="296490"/>
                  </a:cubicBezTo>
                  <a:cubicBezTo>
                    <a:pt x="310330" y="302758"/>
                    <a:pt x="323099" y="307161"/>
                    <a:pt x="332069" y="308162"/>
                  </a:cubicBezTo>
                  <a:cubicBezTo>
                    <a:pt x="336527" y="308670"/>
                    <a:pt x="339778" y="308409"/>
                    <a:pt x="341424" y="307943"/>
                  </a:cubicBezTo>
                  <a:cubicBezTo>
                    <a:pt x="343138" y="307449"/>
                    <a:pt x="343111" y="306914"/>
                    <a:pt x="343276" y="306544"/>
                  </a:cubicBezTo>
                  <a:lnTo>
                    <a:pt x="332083" y="314101"/>
                  </a:lnTo>
                  <a:cubicBezTo>
                    <a:pt x="353343" y="294433"/>
                    <a:pt x="373492" y="273831"/>
                    <a:pt x="392831" y="252818"/>
                  </a:cubicBezTo>
                  <a:cubicBezTo>
                    <a:pt x="402528" y="242312"/>
                    <a:pt x="411732" y="231449"/>
                    <a:pt x="420785" y="220531"/>
                  </a:cubicBezTo>
                  <a:cubicBezTo>
                    <a:pt x="429796" y="209599"/>
                    <a:pt x="438670" y="198585"/>
                    <a:pt x="447023" y="187283"/>
                  </a:cubicBezTo>
                  <a:cubicBezTo>
                    <a:pt x="451193" y="181632"/>
                    <a:pt x="455349" y="175967"/>
                    <a:pt x="459313" y="170220"/>
                  </a:cubicBezTo>
                  <a:cubicBezTo>
                    <a:pt x="463400" y="164542"/>
                    <a:pt x="467323" y="158781"/>
                    <a:pt x="471218" y="153021"/>
                  </a:cubicBezTo>
                  <a:cubicBezTo>
                    <a:pt x="478954" y="141472"/>
                    <a:pt x="486114" y="129662"/>
                    <a:pt x="493095" y="117908"/>
                  </a:cubicBezTo>
                  <a:cubicBezTo>
                    <a:pt x="500036" y="106139"/>
                    <a:pt x="506372" y="94138"/>
                    <a:pt x="512256" y="82342"/>
                  </a:cubicBezTo>
                  <a:cubicBezTo>
                    <a:pt x="515219" y="76430"/>
                    <a:pt x="517867" y="70519"/>
                    <a:pt x="520417" y="64799"/>
                  </a:cubicBezTo>
                  <a:cubicBezTo>
                    <a:pt x="521707" y="61933"/>
                    <a:pt x="522887" y="59121"/>
                    <a:pt x="523970" y="56446"/>
                  </a:cubicBezTo>
                  <a:lnTo>
                    <a:pt x="525479" y="52633"/>
                  </a:lnTo>
                  <a:lnTo>
                    <a:pt x="526110" y="51015"/>
                  </a:lnTo>
                  <a:lnTo>
                    <a:pt x="526357" y="50397"/>
                  </a:lnTo>
                  <a:lnTo>
                    <a:pt x="526425" y="50260"/>
                  </a:lnTo>
                  <a:cubicBezTo>
                    <a:pt x="526425" y="50274"/>
                    <a:pt x="526480" y="50123"/>
                    <a:pt x="526425" y="50288"/>
                  </a:cubicBezTo>
                  <a:lnTo>
                    <a:pt x="526302" y="50740"/>
                  </a:lnTo>
                  <a:cubicBezTo>
                    <a:pt x="537274" y="13337"/>
                    <a:pt x="576502" y="-8101"/>
                    <a:pt x="613906" y="2872"/>
                  </a:cubicBezTo>
                  <a:cubicBezTo>
                    <a:pt x="651323" y="13858"/>
                    <a:pt x="672761" y="53086"/>
                    <a:pt x="661788" y="90489"/>
                  </a:cubicBezTo>
                  <a:close/>
                </a:path>
              </a:pathLst>
            </a:custGeom>
            <a:solidFill>
              <a:srgbClr val="E6AE76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9079342-3707-39C0-4784-0AD2D15F033D}"/>
                </a:ext>
              </a:extLst>
            </p:cNvPr>
            <p:cNvSpPr/>
            <p:nvPr/>
          </p:nvSpPr>
          <p:spPr>
            <a:xfrm>
              <a:off x="6907630" y="2426552"/>
              <a:ext cx="567512" cy="481455"/>
            </a:xfrm>
            <a:custGeom>
              <a:avLst/>
              <a:gdLst>
                <a:gd name="connsiteX0" fmla="*/ 65809 w 567512"/>
                <a:gd name="connsiteY0" fmla="*/ 121976 h 481455"/>
                <a:gd name="connsiteX1" fmla="*/ 315989 w 567512"/>
                <a:gd name="connsiteY1" fmla="*/ 310791 h 481455"/>
                <a:gd name="connsiteX2" fmla="*/ 524417 w 567512"/>
                <a:gd name="connsiteY2" fmla="*/ 22796 h 481455"/>
                <a:gd name="connsiteX3" fmla="*/ 567513 w 567512"/>
                <a:gd name="connsiteY3" fmla="*/ 0 h 481455"/>
                <a:gd name="connsiteX4" fmla="*/ 516147 w 567512"/>
                <a:gd name="connsiteY4" fmla="*/ 346576 h 481455"/>
                <a:gd name="connsiteX5" fmla="*/ 386297 w 567512"/>
                <a:gd name="connsiteY5" fmla="*/ 466385 h 481455"/>
                <a:gd name="connsiteX6" fmla="*/ 0 w 567512"/>
                <a:gd name="connsiteY6" fmla="*/ 192353 h 481455"/>
                <a:gd name="connsiteX7" fmla="*/ 65809 w 567512"/>
                <a:gd name="connsiteY7" fmla="*/ 121976 h 4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7512" h="481455">
                  <a:moveTo>
                    <a:pt x="65809" y="121976"/>
                  </a:moveTo>
                  <a:cubicBezTo>
                    <a:pt x="153262" y="212090"/>
                    <a:pt x="235270" y="273977"/>
                    <a:pt x="315989" y="310791"/>
                  </a:cubicBezTo>
                  <a:cubicBezTo>
                    <a:pt x="372170" y="257394"/>
                    <a:pt x="493625" y="45592"/>
                    <a:pt x="524417" y="22796"/>
                  </a:cubicBezTo>
                  <a:cubicBezTo>
                    <a:pt x="555210" y="0"/>
                    <a:pt x="567513" y="0"/>
                    <a:pt x="567513" y="0"/>
                  </a:cubicBezTo>
                  <a:lnTo>
                    <a:pt x="516147" y="346576"/>
                  </a:lnTo>
                  <a:cubicBezTo>
                    <a:pt x="463107" y="409683"/>
                    <a:pt x="427665" y="448691"/>
                    <a:pt x="386297" y="466385"/>
                  </a:cubicBezTo>
                  <a:cubicBezTo>
                    <a:pt x="268134" y="531728"/>
                    <a:pt x="141014" y="374296"/>
                    <a:pt x="0" y="192353"/>
                  </a:cubicBezTo>
                  <a:lnTo>
                    <a:pt x="65809" y="121976"/>
                  </a:lnTo>
                  <a:close/>
                </a:path>
              </a:pathLst>
            </a:custGeom>
            <a:solidFill>
              <a:srgbClr val="263238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3EDF4E31-6B14-FC2F-6CF5-42946138A116}"/>
                </a:ext>
              </a:extLst>
            </p:cNvPr>
            <p:cNvSpPr/>
            <p:nvPr/>
          </p:nvSpPr>
          <p:spPr>
            <a:xfrm>
              <a:off x="6709714" y="2424448"/>
              <a:ext cx="231507" cy="157970"/>
            </a:xfrm>
            <a:custGeom>
              <a:avLst/>
              <a:gdLst>
                <a:gd name="connsiteX0" fmla="*/ 230340 w 231507"/>
                <a:gd name="connsiteY0" fmla="*/ 102601 h 157970"/>
                <a:gd name="connsiteX1" fmla="*/ 175449 w 231507"/>
                <a:gd name="connsiteY1" fmla="*/ 155943 h 157970"/>
                <a:gd name="connsiteX2" fmla="*/ 78326 w 231507"/>
                <a:gd name="connsiteY2" fmla="*/ 157959 h 157970"/>
                <a:gd name="connsiteX3" fmla="*/ 36314 w 231507"/>
                <a:gd name="connsiteY3" fmla="*/ 140320 h 157970"/>
                <a:gd name="connsiteX4" fmla="*/ 11680 w 231507"/>
                <a:gd name="connsiteY4" fmla="*/ 114123 h 157970"/>
                <a:gd name="connsiteX5" fmla="*/ 7935 w 231507"/>
                <a:gd name="connsiteY5" fmla="*/ 59766 h 157970"/>
                <a:gd name="connsiteX6" fmla="*/ 37493 w 231507"/>
                <a:gd name="connsiteY6" fmla="*/ 18124 h 157970"/>
                <a:gd name="connsiteX7" fmla="*/ 94469 w 231507"/>
                <a:gd name="connsiteY7" fmla="*/ 5999 h 157970"/>
                <a:gd name="connsiteX8" fmla="*/ 135439 w 231507"/>
                <a:gd name="connsiteY8" fmla="*/ 30222 h 157970"/>
                <a:gd name="connsiteX9" fmla="*/ 230340 w 231507"/>
                <a:gd name="connsiteY9" fmla="*/ 102601 h 15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507" h="157970">
                  <a:moveTo>
                    <a:pt x="230340" y="102601"/>
                  </a:moveTo>
                  <a:lnTo>
                    <a:pt x="175449" y="155943"/>
                  </a:lnTo>
                  <a:lnTo>
                    <a:pt x="78326" y="157959"/>
                  </a:lnTo>
                  <a:cubicBezTo>
                    <a:pt x="62457" y="158288"/>
                    <a:pt x="47191" y="151883"/>
                    <a:pt x="36314" y="140320"/>
                  </a:cubicBezTo>
                  <a:lnTo>
                    <a:pt x="11680" y="114123"/>
                  </a:lnTo>
                  <a:cubicBezTo>
                    <a:pt x="-2352" y="99200"/>
                    <a:pt x="-3915" y="76459"/>
                    <a:pt x="7935" y="59766"/>
                  </a:cubicBezTo>
                  <a:lnTo>
                    <a:pt x="37493" y="18124"/>
                  </a:lnTo>
                  <a:cubicBezTo>
                    <a:pt x="50441" y="-118"/>
                    <a:pt x="75212" y="-5399"/>
                    <a:pt x="94469" y="5999"/>
                  </a:cubicBezTo>
                  <a:lnTo>
                    <a:pt x="135439" y="30222"/>
                  </a:lnTo>
                  <a:cubicBezTo>
                    <a:pt x="135453" y="30222"/>
                    <a:pt x="243864" y="47435"/>
                    <a:pt x="230340" y="102601"/>
                  </a:cubicBezTo>
                  <a:close/>
                </a:path>
              </a:pathLst>
            </a:custGeom>
            <a:solidFill>
              <a:srgbClr val="E6AE76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C97C0B5-0999-8998-7A27-7B259CEA70BA}"/>
                </a:ext>
              </a:extLst>
            </p:cNvPr>
            <p:cNvSpPr/>
            <p:nvPr/>
          </p:nvSpPr>
          <p:spPr>
            <a:xfrm>
              <a:off x="7324912" y="2660135"/>
              <a:ext cx="99290" cy="214957"/>
            </a:xfrm>
            <a:custGeom>
              <a:avLst/>
              <a:gdLst>
                <a:gd name="connsiteX0" fmla="*/ 0 w 99290"/>
                <a:gd name="connsiteY0" fmla="*/ 214957 h 214957"/>
                <a:gd name="connsiteX1" fmla="*/ 99290 w 99290"/>
                <a:gd name="connsiteY1" fmla="*/ 0 h 214957"/>
                <a:gd name="connsiteX2" fmla="*/ 96602 w 99290"/>
                <a:gd name="connsiteY2" fmla="*/ 115667 h 214957"/>
                <a:gd name="connsiteX3" fmla="*/ 0 w 99290"/>
                <a:gd name="connsiteY3" fmla="*/ 214957 h 21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290" h="214957">
                  <a:moveTo>
                    <a:pt x="0" y="214957"/>
                  </a:moveTo>
                  <a:cubicBezTo>
                    <a:pt x="57224" y="173165"/>
                    <a:pt x="72846" y="82776"/>
                    <a:pt x="99290" y="0"/>
                  </a:cubicBezTo>
                  <a:cubicBezTo>
                    <a:pt x="93708" y="26691"/>
                    <a:pt x="97260" y="96698"/>
                    <a:pt x="96602" y="115667"/>
                  </a:cubicBezTo>
                  <a:cubicBezTo>
                    <a:pt x="72695" y="143703"/>
                    <a:pt x="39461" y="187196"/>
                    <a:pt x="0" y="214957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4" name="Graphic 3">
            <a:extLst>
              <a:ext uri="{FF2B5EF4-FFF2-40B4-BE49-F238E27FC236}">
                <a16:creationId xmlns:a16="http://schemas.microsoft.com/office/drawing/2014/main" id="{73929423-243B-B29F-5912-78CF50804772}"/>
              </a:ext>
            </a:extLst>
          </p:cNvPr>
          <p:cNvGrpSpPr/>
          <p:nvPr/>
        </p:nvGrpSpPr>
        <p:grpSpPr>
          <a:xfrm>
            <a:off x="8017877" y="1402626"/>
            <a:ext cx="485704" cy="839231"/>
            <a:chOff x="7567013" y="1849870"/>
            <a:chExt cx="371760" cy="642351"/>
          </a:xfrm>
        </p:grpSpPr>
        <p:grpSp>
          <p:nvGrpSpPr>
            <p:cNvPr id="315" name="Graphic 3">
              <a:extLst>
                <a:ext uri="{FF2B5EF4-FFF2-40B4-BE49-F238E27FC236}">
                  <a16:creationId xmlns:a16="http://schemas.microsoft.com/office/drawing/2014/main" id="{2948E6FA-38AD-D4FC-D08D-93E5E2F7A424}"/>
                </a:ext>
              </a:extLst>
            </p:cNvPr>
            <p:cNvGrpSpPr/>
            <p:nvPr/>
          </p:nvGrpSpPr>
          <p:grpSpPr>
            <a:xfrm>
              <a:off x="7682390" y="2166785"/>
              <a:ext cx="213161" cy="325436"/>
              <a:chOff x="7682390" y="2166785"/>
              <a:chExt cx="213161" cy="325436"/>
            </a:xfrm>
          </p:grpSpPr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1869CB5B-A271-1E84-F619-9C4040E94F13}"/>
                  </a:ext>
                </a:extLst>
              </p:cNvPr>
              <p:cNvSpPr/>
              <p:nvPr/>
            </p:nvSpPr>
            <p:spPr>
              <a:xfrm>
                <a:off x="7682390" y="2166785"/>
                <a:ext cx="213161" cy="325436"/>
              </a:xfrm>
              <a:custGeom>
                <a:avLst/>
                <a:gdLst>
                  <a:gd name="connsiteX0" fmla="*/ 187952 w 213161"/>
                  <a:gd name="connsiteY0" fmla="*/ 0 h 325436"/>
                  <a:gd name="connsiteX1" fmla="*/ 213162 w 213161"/>
                  <a:gd name="connsiteY1" fmla="*/ 230182 h 325436"/>
                  <a:gd name="connsiteX2" fmla="*/ 55263 w 213161"/>
                  <a:gd name="connsiteY2" fmla="*/ 325330 h 325436"/>
                  <a:gd name="connsiteX3" fmla="*/ 8300 w 213161"/>
                  <a:gd name="connsiteY3" fmla="*/ 234612 h 325436"/>
                  <a:gd name="connsiteX4" fmla="*/ 64480 w 213161"/>
                  <a:gd name="connsiteY4" fmla="*/ 110002 h 325436"/>
                  <a:gd name="connsiteX5" fmla="*/ 187952 w 213161"/>
                  <a:gd name="connsiteY5" fmla="*/ 0 h 325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161" h="325436">
                    <a:moveTo>
                      <a:pt x="187952" y="0"/>
                    </a:moveTo>
                    <a:cubicBezTo>
                      <a:pt x="176431" y="66166"/>
                      <a:pt x="166144" y="187168"/>
                      <a:pt x="213162" y="230182"/>
                    </a:cubicBezTo>
                    <a:cubicBezTo>
                      <a:pt x="213162" y="230182"/>
                      <a:pt x="152716" y="321037"/>
                      <a:pt x="55263" y="325330"/>
                    </a:cubicBezTo>
                    <a:cubicBezTo>
                      <a:pt x="-29213" y="329047"/>
                      <a:pt x="8300" y="234612"/>
                      <a:pt x="8300" y="234612"/>
                    </a:cubicBezTo>
                    <a:cubicBezTo>
                      <a:pt x="81461" y="215478"/>
                      <a:pt x="78375" y="160943"/>
                      <a:pt x="64480" y="110002"/>
                    </a:cubicBezTo>
                    <a:lnTo>
                      <a:pt x="187952" y="0"/>
                    </a:lnTo>
                    <a:close/>
                  </a:path>
                </a:pathLst>
              </a:custGeom>
              <a:solidFill>
                <a:srgbClr val="E6AE76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64F011B9-A048-C444-71F1-EB82E2D5FC22}"/>
                  </a:ext>
                </a:extLst>
              </p:cNvPr>
              <p:cNvSpPr/>
              <p:nvPr/>
            </p:nvSpPr>
            <p:spPr>
              <a:xfrm>
                <a:off x="7746953" y="2211650"/>
                <a:ext cx="97861" cy="101361"/>
              </a:xfrm>
              <a:custGeom>
                <a:avLst/>
                <a:gdLst>
                  <a:gd name="connsiteX0" fmla="*/ 73065 w 97861"/>
                  <a:gd name="connsiteY0" fmla="*/ 0 h 101361"/>
                  <a:gd name="connsiteX1" fmla="*/ 0 w 97861"/>
                  <a:gd name="connsiteY1" fmla="*/ 65137 h 101361"/>
                  <a:gd name="connsiteX2" fmla="*/ 7105 w 97861"/>
                  <a:gd name="connsiteY2" fmla="*/ 101361 h 101361"/>
                  <a:gd name="connsiteX3" fmla="*/ 97795 w 97861"/>
                  <a:gd name="connsiteY3" fmla="*/ 7434 h 101361"/>
                  <a:gd name="connsiteX4" fmla="*/ 73065 w 97861"/>
                  <a:gd name="connsiteY4" fmla="*/ 0 h 101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61" h="101361">
                    <a:moveTo>
                      <a:pt x="73065" y="0"/>
                    </a:moveTo>
                    <a:lnTo>
                      <a:pt x="0" y="65137"/>
                    </a:lnTo>
                    <a:cubicBezTo>
                      <a:pt x="3401" y="76988"/>
                      <a:pt x="5774" y="89099"/>
                      <a:pt x="7105" y="101361"/>
                    </a:cubicBezTo>
                    <a:cubicBezTo>
                      <a:pt x="35085" y="96739"/>
                      <a:pt x="95436" y="36869"/>
                      <a:pt x="97795" y="7434"/>
                    </a:cubicBezTo>
                    <a:cubicBezTo>
                      <a:pt x="99263" y="-4485"/>
                      <a:pt x="76014" y="11631"/>
                      <a:pt x="73065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8" name="Graphic 3">
              <a:extLst>
                <a:ext uri="{FF2B5EF4-FFF2-40B4-BE49-F238E27FC236}">
                  <a16:creationId xmlns:a16="http://schemas.microsoft.com/office/drawing/2014/main" id="{42E7CBEB-DE51-A0C5-9E66-4C3A3B97DDD3}"/>
                </a:ext>
              </a:extLst>
            </p:cNvPr>
            <p:cNvGrpSpPr/>
            <p:nvPr/>
          </p:nvGrpSpPr>
          <p:grpSpPr>
            <a:xfrm>
              <a:off x="7567013" y="1849870"/>
              <a:ext cx="371760" cy="435652"/>
              <a:chOff x="7567013" y="1849870"/>
              <a:chExt cx="371760" cy="435652"/>
            </a:xfrm>
          </p:grpSpPr>
          <p:grpSp>
            <p:nvGrpSpPr>
              <p:cNvPr id="319" name="Graphic 3">
                <a:extLst>
                  <a:ext uri="{FF2B5EF4-FFF2-40B4-BE49-F238E27FC236}">
                    <a16:creationId xmlns:a16="http://schemas.microsoft.com/office/drawing/2014/main" id="{0F846C54-18B4-BBF9-217E-EFF562E366E1}"/>
                  </a:ext>
                </a:extLst>
              </p:cNvPr>
              <p:cNvGrpSpPr/>
              <p:nvPr/>
            </p:nvGrpSpPr>
            <p:grpSpPr>
              <a:xfrm>
                <a:off x="7577031" y="1849870"/>
                <a:ext cx="361742" cy="435652"/>
                <a:chOff x="7577031" y="1849870"/>
                <a:chExt cx="361742" cy="435652"/>
              </a:xfrm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40E68136-AC16-3F8C-DBB1-614C797B9CBD}"/>
                    </a:ext>
                  </a:extLst>
                </p:cNvPr>
                <p:cNvSpPr/>
                <p:nvPr/>
              </p:nvSpPr>
              <p:spPr>
                <a:xfrm>
                  <a:off x="7595087" y="1905448"/>
                  <a:ext cx="131882" cy="190137"/>
                </a:xfrm>
                <a:custGeom>
                  <a:avLst/>
                  <a:gdLst>
                    <a:gd name="connsiteX0" fmla="*/ 109978 w 131882"/>
                    <a:gd name="connsiteY0" fmla="*/ 31827 h 190137"/>
                    <a:gd name="connsiteX1" fmla="*/ 35006 w 131882"/>
                    <a:gd name="connsiteY1" fmla="*/ 190137 h 190137"/>
                    <a:gd name="connsiteX2" fmla="*/ 20152 w 131882"/>
                    <a:gd name="connsiteY2" fmla="*/ 11788 h 190137"/>
                    <a:gd name="connsiteX3" fmla="*/ 109978 w 131882"/>
                    <a:gd name="connsiteY3" fmla="*/ 31827 h 190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882" h="190137">
                      <a:moveTo>
                        <a:pt x="109978" y="31827"/>
                      </a:moveTo>
                      <a:cubicBezTo>
                        <a:pt x="153622" y="61440"/>
                        <a:pt x="133748" y="111627"/>
                        <a:pt x="35006" y="190137"/>
                      </a:cubicBezTo>
                      <a:cubicBezTo>
                        <a:pt x="-5058" y="138126"/>
                        <a:pt x="-11724" y="37163"/>
                        <a:pt x="20152" y="11788"/>
                      </a:cubicBezTo>
                      <a:cubicBezTo>
                        <a:pt x="52028" y="-13600"/>
                        <a:pt x="71930" y="6192"/>
                        <a:pt x="109978" y="3182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28667091-3C1A-C381-5F84-B406553E1A12}"/>
                    </a:ext>
                  </a:extLst>
                </p:cNvPr>
                <p:cNvSpPr/>
                <p:nvPr/>
              </p:nvSpPr>
              <p:spPr>
                <a:xfrm>
                  <a:off x="7579949" y="1852770"/>
                  <a:ext cx="305004" cy="421592"/>
                </a:xfrm>
                <a:custGeom>
                  <a:avLst/>
                  <a:gdLst>
                    <a:gd name="connsiteX0" fmla="*/ 304782 w 305004"/>
                    <a:gd name="connsiteY0" fmla="*/ 153715 h 421592"/>
                    <a:gd name="connsiteX1" fmla="*/ 249850 w 305004"/>
                    <a:gd name="connsiteY1" fmla="*/ 378589 h 421592"/>
                    <a:gd name="connsiteX2" fmla="*/ 10738 w 305004"/>
                    <a:gd name="connsiteY2" fmla="*/ 309721 h 421592"/>
                    <a:gd name="connsiteX3" fmla="*/ 101675 w 305004"/>
                    <a:gd name="connsiteY3" fmla="*/ 11974 h 421592"/>
                    <a:gd name="connsiteX4" fmla="*/ 293082 w 305004"/>
                    <a:gd name="connsiteY4" fmla="*/ 87906 h 421592"/>
                    <a:gd name="connsiteX5" fmla="*/ 304782 w 305004"/>
                    <a:gd name="connsiteY5" fmla="*/ 153715 h 421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5004" h="421592">
                      <a:moveTo>
                        <a:pt x="304782" y="153715"/>
                      </a:moveTo>
                      <a:cubicBezTo>
                        <a:pt x="300050" y="260371"/>
                        <a:pt x="302615" y="322943"/>
                        <a:pt x="249850" y="378589"/>
                      </a:cubicBezTo>
                      <a:cubicBezTo>
                        <a:pt x="170338" y="462188"/>
                        <a:pt x="37992" y="415677"/>
                        <a:pt x="10738" y="309721"/>
                      </a:cubicBezTo>
                      <a:cubicBezTo>
                        <a:pt x="-13607" y="214546"/>
                        <a:pt x="-1853" y="56057"/>
                        <a:pt x="101675" y="11974"/>
                      </a:cubicBezTo>
                      <a:cubicBezTo>
                        <a:pt x="175495" y="-19916"/>
                        <a:pt x="261193" y="14086"/>
                        <a:pt x="293082" y="87906"/>
                      </a:cubicBezTo>
                      <a:cubicBezTo>
                        <a:pt x="302025" y="108631"/>
                        <a:pt x="306030" y="131166"/>
                        <a:pt x="304782" y="153715"/>
                      </a:cubicBezTo>
                      <a:close/>
                    </a:path>
                  </a:pathLst>
                </a:custGeom>
                <a:solidFill>
                  <a:srgbClr val="E6AE76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3CBBAACE-6B37-4E37-8B9D-38B9C0947BBC}"/>
                    </a:ext>
                  </a:extLst>
                </p:cNvPr>
                <p:cNvSpPr/>
                <p:nvPr/>
              </p:nvSpPr>
              <p:spPr>
                <a:xfrm>
                  <a:off x="7705665" y="2022846"/>
                  <a:ext cx="20470" cy="31399"/>
                </a:xfrm>
                <a:custGeom>
                  <a:avLst/>
                  <a:gdLst>
                    <a:gd name="connsiteX0" fmla="*/ 20467 w 20470"/>
                    <a:gd name="connsiteY0" fmla="*/ 15557 h 31399"/>
                    <a:gd name="connsiteX1" fmla="*/ 10441 w 20470"/>
                    <a:gd name="connsiteY1" fmla="*/ 31399 h 31399"/>
                    <a:gd name="connsiteX2" fmla="*/ 3 w 20470"/>
                    <a:gd name="connsiteY2" fmla="*/ 15941 h 31399"/>
                    <a:gd name="connsiteX3" fmla="*/ 9879 w 20470"/>
                    <a:gd name="connsiteY3" fmla="*/ 3 h 31399"/>
                    <a:gd name="connsiteX4" fmla="*/ 20467 w 20470"/>
                    <a:gd name="connsiteY4" fmla="*/ 15557 h 31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70" h="31399">
                      <a:moveTo>
                        <a:pt x="20467" y="15557"/>
                      </a:moveTo>
                      <a:cubicBezTo>
                        <a:pt x="20605" y="24226"/>
                        <a:pt x="16106" y="31331"/>
                        <a:pt x="10441" y="31399"/>
                      </a:cubicBezTo>
                      <a:cubicBezTo>
                        <a:pt x="4790" y="31468"/>
                        <a:pt x="154" y="24610"/>
                        <a:pt x="3" y="15941"/>
                      </a:cubicBezTo>
                      <a:cubicBezTo>
                        <a:pt x="-134" y="7273"/>
                        <a:pt x="4255" y="195"/>
                        <a:pt x="9879" y="3"/>
                      </a:cubicBezTo>
                      <a:cubicBezTo>
                        <a:pt x="15516" y="-175"/>
                        <a:pt x="19727" y="7026"/>
                        <a:pt x="20467" y="155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47B6DE9E-39F1-1A2C-D662-9D0537EE134A}"/>
                    </a:ext>
                  </a:extLst>
                </p:cNvPr>
                <p:cNvSpPr/>
                <p:nvPr/>
              </p:nvSpPr>
              <p:spPr>
                <a:xfrm>
                  <a:off x="7606949" y="2024659"/>
                  <a:ext cx="20623" cy="31396"/>
                </a:xfrm>
                <a:custGeom>
                  <a:avLst/>
                  <a:gdLst>
                    <a:gd name="connsiteX0" fmla="*/ 20620 w 20623"/>
                    <a:gd name="connsiteY0" fmla="*/ 15554 h 31396"/>
                    <a:gd name="connsiteX1" fmla="*/ 10594 w 20623"/>
                    <a:gd name="connsiteY1" fmla="*/ 31396 h 31396"/>
                    <a:gd name="connsiteX2" fmla="*/ 5 w 20623"/>
                    <a:gd name="connsiteY2" fmla="*/ 15842 h 31396"/>
                    <a:gd name="connsiteX3" fmla="*/ 10031 w 20623"/>
                    <a:gd name="connsiteY3" fmla="*/ 1 h 31396"/>
                    <a:gd name="connsiteX4" fmla="*/ 20620 w 20623"/>
                    <a:gd name="connsiteY4" fmla="*/ 15554 h 31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23" h="31396">
                      <a:moveTo>
                        <a:pt x="20620" y="15554"/>
                      </a:moveTo>
                      <a:cubicBezTo>
                        <a:pt x="20757" y="24223"/>
                        <a:pt x="16245" y="31328"/>
                        <a:pt x="10594" y="31396"/>
                      </a:cubicBezTo>
                      <a:cubicBezTo>
                        <a:pt x="4929" y="31465"/>
                        <a:pt x="183" y="24634"/>
                        <a:pt x="5" y="15842"/>
                      </a:cubicBezTo>
                      <a:cubicBezTo>
                        <a:pt x="-173" y="7050"/>
                        <a:pt x="4380" y="69"/>
                        <a:pt x="10031" y="1"/>
                      </a:cubicBezTo>
                      <a:cubicBezTo>
                        <a:pt x="15696" y="-68"/>
                        <a:pt x="20469" y="6886"/>
                        <a:pt x="20620" y="1555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8D53E32C-03D8-BB38-31FE-D5088FED4CE2}"/>
                    </a:ext>
                  </a:extLst>
                </p:cNvPr>
                <p:cNvSpPr/>
                <p:nvPr/>
              </p:nvSpPr>
              <p:spPr>
                <a:xfrm>
                  <a:off x="7619614" y="2043752"/>
                  <a:ext cx="41614" cy="83647"/>
                </a:xfrm>
                <a:custGeom>
                  <a:avLst/>
                  <a:gdLst>
                    <a:gd name="connsiteX0" fmla="*/ 40188 w 41614"/>
                    <a:gd name="connsiteY0" fmla="*/ 0 h 83647"/>
                    <a:gd name="connsiteX1" fmla="*/ 0 w 41614"/>
                    <a:gd name="connsiteY1" fmla="*/ 74876 h 83647"/>
                    <a:gd name="connsiteX2" fmla="*/ 41614 w 41614"/>
                    <a:gd name="connsiteY2" fmla="*/ 81885 h 83647"/>
                    <a:gd name="connsiteX3" fmla="*/ 40188 w 41614"/>
                    <a:gd name="connsiteY3" fmla="*/ 0 h 83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614" h="83647">
                      <a:moveTo>
                        <a:pt x="40188" y="0"/>
                      </a:moveTo>
                      <a:cubicBezTo>
                        <a:pt x="30298" y="26691"/>
                        <a:pt x="16775" y="51887"/>
                        <a:pt x="0" y="74876"/>
                      </a:cubicBezTo>
                      <a:cubicBezTo>
                        <a:pt x="15911" y="88921"/>
                        <a:pt x="41614" y="81885"/>
                        <a:pt x="41614" y="81885"/>
                      </a:cubicBezTo>
                      <a:lnTo>
                        <a:pt x="40188" y="0"/>
                      </a:lnTo>
                      <a:close/>
                    </a:path>
                  </a:pathLst>
                </a:custGeom>
                <a:solidFill>
                  <a:srgbClr val="D08245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8DADD5E2-628B-DFE1-6A3D-3EC49AE93F56}"/>
                    </a:ext>
                  </a:extLst>
                </p:cNvPr>
                <p:cNvSpPr/>
                <p:nvPr/>
              </p:nvSpPr>
              <p:spPr>
                <a:xfrm>
                  <a:off x="7710215" y="1978596"/>
                  <a:ext cx="47538" cy="28289"/>
                </a:xfrm>
                <a:custGeom>
                  <a:avLst/>
                  <a:gdLst>
                    <a:gd name="connsiteX0" fmla="*/ 42320 w 47538"/>
                    <a:gd name="connsiteY0" fmla="*/ 28260 h 28289"/>
                    <a:gd name="connsiteX1" fmla="*/ 45544 w 47538"/>
                    <a:gd name="connsiteY1" fmla="*/ 27506 h 28289"/>
                    <a:gd name="connsiteX2" fmla="*/ 46517 w 47538"/>
                    <a:gd name="connsiteY2" fmla="*/ 20346 h 28289"/>
                    <a:gd name="connsiteX3" fmla="*/ 4670 w 47538"/>
                    <a:gd name="connsiteY3" fmla="*/ 19 h 28289"/>
                    <a:gd name="connsiteX4" fmla="*/ 6 w 47538"/>
                    <a:gd name="connsiteY4" fmla="*/ 5163 h 28289"/>
                    <a:gd name="connsiteX5" fmla="*/ 34 w 47538"/>
                    <a:gd name="connsiteY5" fmla="*/ 5519 h 28289"/>
                    <a:gd name="connsiteX6" fmla="*/ 5534 w 47538"/>
                    <a:gd name="connsiteY6" fmla="*/ 10155 h 28289"/>
                    <a:gd name="connsiteX7" fmla="*/ 5534 w 47538"/>
                    <a:gd name="connsiteY7" fmla="*/ 10155 h 28289"/>
                    <a:gd name="connsiteX8" fmla="*/ 38384 w 47538"/>
                    <a:gd name="connsiteY8" fmla="*/ 26532 h 28289"/>
                    <a:gd name="connsiteX9" fmla="*/ 42320 w 47538"/>
                    <a:gd name="connsiteY9" fmla="*/ 28260 h 28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538" h="28289">
                      <a:moveTo>
                        <a:pt x="42320" y="28260"/>
                      </a:moveTo>
                      <a:cubicBezTo>
                        <a:pt x="43445" y="28384"/>
                        <a:pt x="44583" y="28110"/>
                        <a:pt x="45544" y="27506"/>
                      </a:cubicBezTo>
                      <a:cubicBezTo>
                        <a:pt x="47765" y="25778"/>
                        <a:pt x="48191" y="22596"/>
                        <a:pt x="46517" y="20346"/>
                      </a:cubicBezTo>
                      <a:cubicBezTo>
                        <a:pt x="36724" y="7152"/>
                        <a:pt x="21102" y="-433"/>
                        <a:pt x="4670" y="19"/>
                      </a:cubicBezTo>
                      <a:cubicBezTo>
                        <a:pt x="1954" y="156"/>
                        <a:pt x="-131" y="2447"/>
                        <a:pt x="6" y="5163"/>
                      </a:cubicBezTo>
                      <a:cubicBezTo>
                        <a:pt x="6" y="5286"/>
                        <a:pt x="20" y="5396"/>
                        <a:pt x="34" y="5519"/>
                      </a:cubicBezTo>
                      <a:cubicBezTo>
                        <a:pt x="363" y="8276"/>
                        <a:pt x="2764" y="10293"/>
                        <a:pt x="5534" y="10155"/>
                      </a:cubicBezTo>
                      <a:lnTo>
                        <a:pt x="5534" y="10155"/>
                      </a:lnTo>
                      <a:cubicBezTo>
                        <a:pt x="18482" y="9991"/>
                        <a:pt x="30717" y="16094"/>
                        <a:pt x="38384" y="26532"/>
                      </a:cubicBezTo>
                      <a:cubicBezTo>
                        <a:pt x="39385" y="27643"/>
                        <a:pt x="40812" y="28274"/>
                        <a:pt x="42320" y="2826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4BA9F9AD-D58A-641E-7482-DC8C39D244CC}"/>
                    </a:ext>
                  </a:extLst>
                </p:cNvPr>
                <p:cNvSpPr/>
                <p:nvPr/>
              </p:nvSpPr>
              <p:spPr>
                <a:xfrm>
                  <a:off x="7577031" y="1971062"/>
                  <a:ext cx="42315" cy="36685"/>
                </a:xfrm>
                <a:custGeom>
                  <a:avLst/>
                  <a:gdLst>
                    <a:gd name="connsiteX0" fmla="*/ 5083 w 42315"/>
                    <a:gd name="connsiteY0" fmla="*/ 36686 h 36685"/>
                    <a:gd name="connsiteX1" fmla="*/ 9678 w 42315"/>
                    <a:gd name="connsiteY1" fmla="*/ 33709 h 36685"/>
                    <a:gd name="connsiteX2" fmla="*/ 37946 w 42315"/>
                    <a:gd name="connsiteY2" fmla="*/ 10173 h 36685"/>
                    <a:gd name="connsiteX3" fmla="*/ 42267 w 42315"/>
                    <a:gd name="connsiteY3" fmla="*/ 4371 h 36685"/>
                    <a:gd name="connsiteX4" fmla="*/ 36589 w 42315"/>
                    <a:gd name="connsiteY4" fmla="*/ 37 h 36685"/>
                    <a:gd name="connsiteX5" fmla="*/ 488 w 42315"/>
                    <a:gd name="connsiteY5" fmla="*/ 29444 h 36685"/>
                    <a:gd name="connsiteX6" fmla="*/ 2875 w 42315"/>
                    <a:gd name="connsiteY6" fmla="*/ 36151 h 36685"/>
                    <a:gd name="connsiteX7" fmla="*/ 2943 w 42315"/>
                    <a:gd name="connsiteY7" fmla="*/ 36178 h 36685"/>
                    <a:gd name="connsiteX8" fmla="*/ 5083 w 42315"/>
                    <a:gd name="connsiteY8" fmla="*/ 36686 h 36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315" h="36685">
                      <a:moveTo>
                        <a:pt x="5083" y="36686"/>
                      </a:moveTo>
                      <a:cubicBezTo>
                        <a:pt x="7044" y="36631"/>
                        <a:pt x="8828" y="35479"/>
                        <a:pt x="9678" y="33709"/>
                      </a:cubicBezTo>
                      <a:cubicBezTo>
                        <a:pt x="14794" y="21790"/>
                        <a:pt x="25300" y="13040"/>
                        <a:pt x="37946" y="10173"/>
                      </a:cubicBezTo>
                      <a:cubicBezTo>
                        <a:pt x="40731" y="9734"/>
                        <a:pt x="42651" y="7155"/>
                        <a:pt x="42267" y="4371"/>
                      </a:cubicBezTo>
                      <a:cubicBezTo>
                        <a:pt x="41842" y="1628"/>
                        <a:pt x="39332" y="-292"/>
                        <a:pt x="36589" y="37"/>
                      </a:cubicBezTo>
                      <a:cubicBezTo>
                        <a:pt x="20513" y="3425"/>
                        <a:pt x="7058" y="14384"/>
                        <a:pt x="488" y="29444"/>
                      </a:cubicBezTo>
                      <a:cubicBezTo>
                        <a:pt x="-705" y="31954"/>
                        <a:pt x="365" y="34958"/>
                        <a:pt x="2875" y="36151"/>
                      </a:cubicBezTo>
                      <a:cubicBezTo>
                        <a:pt x="2902" y="36165"/>
                        <a:pt x="2916" y="36165"/>
                        <a:pt x="2943" y="36178"/>
                      </a:cubicBezTo>
                      <a:cubicBezTo>
                        <a:pt x="3629" y="36480"/>
                        <a:pt x="4356" y="36659"/>
                        <a:pt x="5083" y="36686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75B58CEE-545D-2BB8-8BC9-6E2FD9EFDD60}"/>
                    </a:ext>
                  </a:extLst>
                </p:cNvPr>
                <p:cNvSpPr/>
                <p:nvPr/>
              </p:nvSpPr>
              <p:spPr>
                <a:xfrm>
                  <a:off x="7812580" y="1909795"/>
                  <a:ext cx="93833" cy="174720"/>
                </a:xfrm>
                <a:custGeom>
                  <a:avLst/>
                  <a:gdLst>
                    <a:gd name="connsiteX0" fmla="*/ 14420 w 93833"/>
                    <a:gd name="connsiteY0" fmla="*/ 9855 h 174720"/>
                    <a:gd name="connsiteX1" fmla="*/ 62083 w 93833"/>
                    <a:gd name="connsiteY1" fmla="*/ 174721 h 174720"/>
                    <a:gd name="connsiteX2" fmla="*/ 67652 w 93833"/>
                    <a:gd name="connsiteY2" fmla="*/ 22432 h 174720"/>
                    <a:gd name="connsiteX3" fmla="*/ 14420 w 93833"/>
                    <a:gd name="connsiteY3" fmla="*/ 9855 h 174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833" h="174720">
                      <a:moveTo>
                        <a:pt x="14420" y="9855"/>
                      </a:moveTo>
                      <a:cubicBezTo>
                        <a:pt x="-6772" y="16891"/>
                        <a:pt x="-14398" y="74512"/>
                        <a:pt x="62083" y="174721"/>
                      </a:cubicBezTo>
                      <a:cubicBezTo>
                        <a:pt x="113710" y="134108"/>
                        <a:pt x="92491" y="54692"/>
                        <a:pt x="67652" y="22432"/>
                      </a:cubicBezTo>
                      <a:cubicBezTo>
                        <a:pt x="42798" y="-9828"/>
                        <a:pt x="41660" y="-858"/>
                        <a:pt x="14420" y="98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C3CF4509-B7D3-B1D8-B950-38261F0128FF}"/>
                    </a:ext>
                  </a:extLst>
                </p:cNvPr>
                <p:cNvSpPr/>
                <p:nvPr/>
              </p:nvSpPr>
              <p:spPr>
                <a:xfrm>
                  <a:off x="7836183" y="2030609"/>
                  <a:ext cx="102590" cy="127391"/>
                </a:xfrm>
                <a:custGeom>
                  <a:avLst/>
                  <a:gdLst>
                    <a:gd name="connsiteX0" fmla="*/ 100737 w 102590"/>
                    <a:gd name="connsiteY0" fmla="*/ 60230 h 127391"/>
                    <a:gd name="connsiteX1" fmla="*/ 53499 w 102590"/>
                    <a:gd name="connsiteY1" fmla="*/ 121746 h 127391"/>
                    <a:gd name="connsiteX2" fmla="*/ 62 w 102590"/>
                    <a:gd name="connsiteY2" fmla="*/ 79940 h 127391"/>
                    <a:gd name="connsiteX3" fmla="*/ 53636 w 102590"/>
                    <a:gd name="connsiteY3" fmla="*/ 291 h 127391"/>
                    <a:gd name="connsiteX4" fmla="*/ 100737 w 102590"/>
                    <a:gd name="connsiteY4" fmla="*/ 60230 h 12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2590" h="127391">
                      <a:moveTo>
                        <a:pt x="100737" y="60230"/>
                      </a:moveTo>
                      <a:cubicBezTo>
                        <a:pt x="93756" y="86181"/>
                        <a:pt x="76775" y="108305"/>
                        <a:pt x="53499" y="121746"/>
                      </a:cubicBezTo>
                      <a:cubicBezTo>
                        <a:pt x="22542" y="139221"/>
                        <a:pt x="-1379" y="113558"/>
                        <a:pt x="62" y="79940"/>
                      </a:cubicBezTo>
                      <a:cubicBezTo>
                        <a:pt x="1392" y="49614"/>
                        <a:pt x="19182" y="3954"/>
                        <a:pt x="53636" y="291"/>
                      </a:cubicBezTo>
                      <a:cubicBezTo>
                        <a:pt x="88091" y="-3385"/>
                        <a:pt x="109159" y="28368"/>
                        <a:pt x="100737" y="60230"/>
                      </a:cubicBezTo>
                      <a:close/>
                    </a:path>
                  </a:pathLst>
                </a:custGeom>
                <a:solidFill>
                  <a:srgbClr val="E6AE76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29" name="Graphic 3">
                  <a:extLst>
                    <a:ext uri="{FF2B5EF4-FFF2-40B4-BE49-F238E27FC236}">
                      <a16:creationId xmlns:a16="http://schemas.microsoft.com/office/drawing/2014/main" id="{8EB7456D-48A3-AC63-9AA6-12E8B5025B6B}"/>
                    </a:ext>
                  </a:extLst>
                </p:cNvPr>
                <p:cNvGrpSpPr/>
                <p:nvPr/>
              </p:nvGrpSpPr>
              <p:grpSpPr>
                <a:xfrm>
                  <a:off x="7661022" y="2130314"/>
                  <a:ext cx="81035" cy="79443"/>
                  <a:chOff x="7661022" y="2130314"/>
                  <a:chExt cx="81035" cy="79443"/>
                </a:xfrm>
              </p:grpSpPr>
              <p:sp>
                <p:nvSpPr>
                  <p:cNvPr id="330" name="Freeform: Shape 329">
                    <a:extLst>
                      <a:ext uri="{FF2B5EF4-FFF2-40B4-BE49-F238E27FC236}">
                        <a16:creationId xmlns:a16="http://schemas.microsoft.com/office/drawing/2014/main" id="{FF649E12-EA1F-2246-C2BE-C620D59F7A3A}"/>
                      </a:ext>
                    </a:extLst>
                  </p:cNvPr>
                  <p:cNvSpPr/>
                  <p:nvPr/>
                </p:nvSpPr>
                <p:spPr>
                  <a:xfrm>
                    <a:off x="7661022" y="2130314"/>
                    <a:ext cx="81035" cy="79443"/>
                  </a:xfrm>
                  <a:custGeom>
                    <a:avLst/>
                    <a:gdLst>
                      <a:gd name="connsiteX0" fmla="*/ 0 w 81035"/>
                      <a:gd name="connsiteY0" fmla="*/ 35305 h 79443"/>
                      <a:gd name="connsiteX1" fmla="*/ 80184 w 81035"/>
                      <a:gd name="connsiteY1" fmla="*/ 0 h 79443"/>
                      <a:gd name="connsiteX2" fmla="*/ 26349 w 81035"/>
                      <a:gd name="connsiteY2" fmla="*/ 79443 h 79443"/>
                      <a:gd name="connsiteX3" fmla="*/ 0 w 81035"/>
                      <a:gd name="connsiteY3" fmla="*/ 35305 h 79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035" h="79443">
                        <a:moveTo>
                          <a:pt x="0" y="35305"/>
                        </a:moveTo>
                        <a:cubicBezTo>
                          <a:pt x="47869" y="23742"/>
                          <a:pt x="80184" y="0"/>
                          <a:pt x="80184" y="0"/>
                        </a:cubicBezTo>
                        <a:cubicBezTo>
                          <a:pt x="85602" y="41765"/>
                          <a:pt x="64877" y="70514"/>
                          <a:pt x="26349" y="79443"/>
                        </a:cubicBezTo>
                        <a:lnTo>
                          <a:pt x="0" y="35305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1" name="Freeform: Shape 330">
                    <a:extLst>
                      <a:ext uri="{FF2B5EF4-FFF2-40B4-BE49-F238E27FC236}">
                        <a16:creationId xmlns:a16="http://schemas.microsoft.com/office/drawing/2014/main" id="{6E5A68AD-E80E-FFE9-10A4-B407B33AAEF7}"/>
                      </a:ext>
                    </a:extLst>
                  </p:cNvPr>
                  <p:cNvSpPr/>
                  <p:nvPr/>
                </p:nvSpPr>
                <p:spPr>
                  <a:xfrm>
                    <a:off x="7705929" y="2162162"/>
                    <a:ext cx="33850" cy="40791"/>
                  </a:xfrm>
                  <a:custGeom>
                    <a:avLst/>
                    <a:gdLst>
                      <a:gd name="connsiteX0" fmla="*/ 645 w 33850"/>
                      <a:gd name="connsiteY0" fmla="*/ 40791 h 40791"/>
                      <a:gd name="connsiteX1" fmla="*/ 33851 w 33850"/>
                      <a:gd name="connsiteY1" fmla="*/ 0 h 40791"/>
                      <a:gd name="connsiteX2" fmla="*/ 6392 w 33850"/>
                      <a:gd name="connsiteY2" fmla="*/ 14374 h 40791"/>
                      <a:gd name="connsiteX3" fmla="*/ 645 w 33850"/>
                      <a:gd name="connsiteY3" fmla="*/ 40791 h 40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850" h="40791">
                        <a:moveTo>
                          <a:pt x="645" y="40791"/>
                        </a:moveTo>
                        <a:cubicBezTo>
                          <a:pt x="19052" y="30683"/>
                          <a:pt x="30120" y="17076"/>
                          <a:pt x="33851" y="0"/>
                        </a:cubicBezTo>
                        <a:cubicBezTo>
                          <a:pt x="33851" y="0"/>
                          <a:pt x="15623" y="2510"/>
                          <a:pt x="6392" y="14374"/>
                        </a:cubicBezTo>
                        <a:cubicBezTo>
                          <a:pt x="-2839" y="26239"/>
                          <a:pt x="645" y="40791"/>
                          <a:pt x="645" y="40791"/>
                        </a:cubicBezTo>
                        <a:close/>
                      </a:path>
                    </a:pathLst>
                  </a:custGeom>
                  <a:solidFill>
                    <a:srgbClr val="DE5753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700E2798-B5C6-2AD6-DD87-BF73B59A3935}"/>
                    </a:ext>
                  </a:extLst>
                </p:cNvPr>
                <p:cNvSpPr/>
                <p:nvPr/>
              </p:nvSpPr>
              <p:spPr>
                <a:xfrm>
                  <a:off x="7655125" y="1849870"/>
                  <a:ext cx="174495" cy="47661"/>
                </a:xfrm>
                <a:custGeom>
                  <a:avLst/>
                  <a:gdLst>
                    <a:gd name="connsiteX0" fmla="*/ 0 w 174495"/>
                    <a:gd name="connsiteY0" fmla="*/ 28275 h 47661"/>
                    <a:gd name="connsiteX1" fmla="*/ 43535 w 174495"/>
                    <a:gd name="connsiteY1" fmla="*/ 5740 h 47661"/>
                    <a:gd name="connsiteX2" fmla="*/ 63011 w 174495"/>
                    <a:gd name="connsiteY2" fmla="*/ 816 h 47661"/>
                    <a:gd name="connsiteX3" fmla="*/ 108000 w 174495"/>
                    <a:gd name="connsiteY3" fmla="*/ 6 h 47661"/>
                    <a:gd name="connsiteX4" fmla="*/ 125625 w 174495"/>
                    <a:gd name="connsiteY4" fmla="*/ 3861 h 47661"/>
                    <a:gd name="connsiteX5" fmla="*/ 169187 w 174495"/>
                    <a:gd name="connsiteY5" fmla="*/ 24805 h 47661"/>
                    <a:gd name="connsiteX6" fmla="*/ 174495 w 174495"/>
                    <a:gd name="connsiteY6" fmla="*/ 34241 h 47661"/>
                    <a:gd name="connsiteX7" fmla="*/ 119796 w 174495"/>
                    <a:gd name="connsiteY7" fmla="*/ 23420 h 47661"/>
                    <a:gd name="connsiteX8" fmla="*/ 94901 w 174495"/>
                    <a:gd name="connsiteY8" fmla="*/ 26711 h 47661"/>
                    <a:gd name="connsiteX9" fmla="*/ 60268 w 174495"/>
                    <a:gd name="connsiteY9" fmla="*/ 43802 h 47661"/>
                    <a:gd name="connsiteX10" fmla="*/ 39790 w 174495"/>
                    <a:gd name="connsiteY10" fmla="*/ 47450 h 47661"/>
                    <a:gd name="connsiteX11" fmla="*/ 24799 w 174495"/>
                    <a:gd name="connsiteY11" fmla="*/ 45873 h 47661"/>
                    <a:gd name="connsiteX12" fmla="*/ 13689 w 174495"/>
                    <a:gd name="connsiteY12" fmla="*/ 32431 h 47661"/>
                    <a:gd name="connsiteX13" fmla="*/ 14470 w 174495"/>
                    <a:gd name="connsiteY13" fmla="*/ 23145 h 47661"/>
                    <a:gd name="connsiteX14" fmla="*/ 0 w 174495"/>
                    <a:gd name="connsiteY14" fmla="*/ 28275 h 4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74495" h="47661">
                      <a:moveTo>
                        <a:pt x="0" y="28275"/>
                      </a:moveTo>
                      <a:lnTo>
                        <a:pt x="43535" y="5740"/>
                      </a:lnTo>
                      <a:cubicBezTo>
                        <a:pt x="49556" y="2626"/>
                        <a:pt x="56236" y="939"/>
                        <a:pt x="63011" y="816"/>
                      </a:cubicBezTo>
                      <a:lnTo>
                        <a:pt x="108000" y="6"/>
                      </a:lnTo>
                      <a:cubicBezTo>
                        <a:pt x="114090" y="-103"/>
                        <a:pt x="120125" y="1213"/>
                        <a:pt x="125625" y="3861"/>
                      </a:cubicBezTo>
                      <a:cubicBezTo>
                        <a:pt x="125625" y="3861"/>
                        <a:pt x="163879" y="18564"/>
                        <a:pt x="169187" y="24805"/>
                      </a:cubicBezTo>
                      <a:cubicBezTo>
                        <a:pt x="174495" y="31046"/>
                        <a:pt x="174495" y="34241"/>
                        <a:pt x="174495" y="34241"/>
                      </a:cubicBezTo>
                      <a:lnTo>
                        <a:pt x="119796" y="23420"/>
                      </a:lnTo>
                      <a:cubicBezTo>
                        <a:pt x="111360" y="21746"/>
                        <a:pt x="102610" y="22912"/>
                        <a:pt x="94901" y="26711"/>
                      </a:cubicBezTo>
                      <a:lnTo>
                        <a:pt x="60268" y="43802"/>
                      </a:lnTo>
                      <a:cubicBezTo>
                        <a:pt x="53931" y="46929"/>
                        <a:pt x="46826" y="48204"/>
                        <a:pt x="39790" y="47450"/>
                      </a:cubicBezTo>
                      <a:lnTo>
                        <a:pt x="24799" y="45873"/>
                      </a:lnTo>
                      <a:cubicBezTo>
                        <a:pt x="18050" y="45160"/>
                        <a:pt x="13126" y="39193"/>
                        <a:pt x="13689" y="32431"/>
                      </a:cubicBezTo>
                      <a:lnTo>
                        <a:pt x="14470" y="23145"/>
                      </a:lnTo>
                      <a:lnTo>
                        <a:pt x="0" y="28275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2B40426E-3568-94A9-68AA-7DE7922C9C42}"/>
                    </a:ext>
                  </a:extLst>
                </p:cNvPr>
                <p:cNvSpPr/>
                <p:nvPr/>
              </p:nvSpPr>
              <p:spPr>
                <a:xfrm>
                  <a:off x="7655125" y="1997145"/>
                  <a:ext cx="212945" cy="288377"/>
                </a:xfrm>
                <a:custGeom>
                  <a:avLst/>
                  <a:gdLst>
                    <a:gd name="connsiteX0" fmla="*/ 199252 w 212945"/>
                    <a:gd name="connsiteY0" fmla="*/ 48417 h 288377"/>
                    <a:gd name="connsiteX1" fmla="*/ 193670 w 212945"/>
                    <a:gd name="connsiteY1" fmla="*/ 116737 h 288377"/>
                    <a:gd name="connsiteX2" fmla="*/ 211693 w 212945"/>
                    <a:gd name="connsiteY2" fmla="*/ 165003 h 288377"/>
                    <a:gd name="connsiteX3" fmla="*/ 212420 w 212945"/>
                    <a:gd name="connsiteY3" fmla="*/ 169516 h 288377"/>
                    <a:gd name="connsiteX4" fmla="*/ 208922 w 212945"/>
                    <a:gd name="connsiteY4" fmla="*/ 194150 h 288377"/>
                    <a:gd name="connsiteX5" fmla="*/ 189651 w 212945"/>
                    <a:gd name="connsiteY5" fmla="*/ 235079 h 288377"/>
                    <a:gd name="connsiteX6" fmla="*/ 162014 w 212945"/>
                    <a:gd name="connsiteY6" fmla="*/ 259918 h 288377"/>
                    <a:gd name="connsiteX7" fmla="*/ 87344 w 212945"/>
                    <a:gd name="connsiteY7" fmla="*/ 285746 h 288377"/>
                    <a:gd name="connsiteX8" fmla="*/ 49378 w 212945"/>
                    <a:gd name="connsiteY8" fmla="*/ 282851 h 288377"/>
                    <a:gd name="connsiteX9" fmla="*/ 0 w 212945"/>
                    <a:gd name="connsiteY9" fmla="*/ 256791 h 288377"/>
                    <a:gd name="connsiteX10" fmla="*/ 16816 w 212945"/>
                    <a:gd name="connsiteY10" fmla="*/ 250550 h 288377"/>
                    <a:gd name="connsiteX11" fmla="*/ 42986 w 212945"/>
                    <a:gd name="connsiteY11" fmla="*/ 258176 h 288377"/>
                    <a:gd name="connsiteX12" fmla="*/ 50255 w 212945"/>
                    <a:gd name="connsiteY12" fmla="*/ 230799 h 288377"/>
                    <a:gd name="connsiteX13" fmla="*/ 70651 w 212945"/>
                    <a:gd name="connsiteY13" fmla="*/ 223201 h 288377"/>
                    <a:gd name="connsiteX14" fmla="*/ 97521 w 212945"/>
                    <a:gd name="connsiteY14" fmla="*/ 241525 h 288377"/>
                    <a:gd name="connsiteX15" fmla="*/ 120166 w 212945"/>
                    <a:gd name="connsiteY15" fmla="*/ 200391 h 288377"/>
                    <a:gd name="connsiteX16" fmla="*/ 173782 w 212945"/>
                    <a:gd name="connsiteY16" fmla="*/ 165003 h 288377"/>
                    <a:gd name="connsiteX17" fmla="*/ 170216 w 212945"/>
                    <a:gd name="connsiteY17" fmla="*/ 74793 h 288377"/>
                    <a:gd name="connsiteX18" fmla="*/ 170682 w 212945"/>
                    <a:gd name="connsiteY18" fmla="*/ 68114 h 288377"/>
                    <a:gd name="connsiteX19" fmla="*/ 183026 w 212945"/>
                    <a:gd name="connsiteY19" fmla="*/ 0 h 288377"/>
                    <a:gd name="connsiteX20" fmla="*/ 197785 w 212945"/>
                    <a:gd name="connsiteY20" fmla="*/ 38323 h 288377"/>
                    <a:gd name="connsiteX21" fmla="*/ 199252 w 212945"/>
                    <a:gd name="connsiteY21" fmla="*/ 48417 h 288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12945" h="288377">
                      <a:moveTo>
                        <a:pt x="199252" y="48417"/>
                      </a:moveTo>
                      <a:lnTo>
                        <a:pt x="193670" y="116737"/>
                      </a:lnTo>
                      <a:lnTo>
                        <a:pt x="211693" y="165003"/>
                      </a:lnTo>
                      <a:lnTo>
                        <a:pt x="212420" y="169516"/>
                      </a:lnTo>
                      <a:cubicBezTo>
                        <a:pt x="213750" y="177897"/>
                        <a:pt x="212543" y="186469"/>
                        <a:pt x="208922" y="194150"/>
                      </a:cubicBezTo>
                      <a:lnTo>
                        <a:pt x="189651" y="235079"/>
                      </a:lnTo>
                      <a:cubicBezTo>
                        <a:pt x="184165" y="246737"/>
                        <a:pt x="174193" y="255694"/>
                        <a:pt x="162014" y="259918"/>
                      </a:cubicBezTo>
                      <a:lnTo>
                        <a:pt x="87344" y="285746"/>
                      </a:lnTo>
                      <a:cubicBezTo>
                        <a:pt x="74834" y="290080"/>
                        <a:pt x="61077" y="289024"/>
                        <a:pt x="49378" y="282851"/>
                      </a:cubicBezTo>
                      <a:lnTo>
                        <a:pt x="0" y="256791"/>
                      </a:lnTo>
                      <a:lnTo>
                        <a:pt x="16816" y="250550"/>
                      </a:lnTo>
                      <a:lnTo>
                        <a:pt x="42986" y="258176"/>
                      </a:lnTo>
                      <a:lnTo>
                        <a:pt x="50255" y="230799"/>
                      </a:lnTo>
                      <a:cubicBezTo>
                        <a:pt x="52615" y="221911"/>
                        <a:pt x="63053" y="218030"/>
                        <a:pt x="70651" y="223201"/>
                      </a:cubicBezTo>
                      <a:lnTo>
                        <a:pt x="97521" y="241525"/>
                      </a:lnTo>
                      <a:lnTo>
                        <a:pt x="120166" y="200391"/>
                      </a:lnTo>
                      <a:lnTo>
                        <a:pt x="173782" y="165003"/>
                      </a:lnTo>
                      <a:lnTo>
                        <a:pt x="170216" y="74793"/>
                      </a:lnTo>
                      <a:cubicBezTo>
                        <a:pt x="170120" y="72558"/>
                        <a:pt x="170284" y="70308"/>
                        <a:pt x="170682" y="68114"/>
                      </a:cubicBezTo>
                      <a:lnTo>
                        <a:pt x="183026" y="0"/>
                      </a:lnTo>
                      <a:lnTo>
                        <a:pt x="197785" y="38323"/>
                      </a:lnTo>
                      <a:cubicBezTo>
                        <a:pt x="199033" y="41546"/>
                        <a:pt x="199540" y="44988"/>
                        <a:pt x="199252" y="4841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735C4550-7760-11CD-6141-B31353388006}"/>
                    </a:ext>
                  </a:extLst>
                </p:cNvPr>
                <p:cNvSpPr/>
                <p:nvPr/>
              </p:nvSpPr>
              <p:spPr>
                <a:xfrm>
                  <a:off x="7599360" y="2088774"/>
                  <a:ext cx="206663" cy="168399"/>
                </a:xfrm>
                <a:custGeom>
                  <a:avLst/>
                  <a:gdLst>
                    <a:gd name="connsiteX0" fmla="*/ 54777 w 206663"/>
                    <a:gd name="connsiteY0" fmla="*/ 50304 h 168399"/>
                    <a:gd name="connsiteX1" fmla="*/ 26769 w 206663"/>
                    <a:gd name="connsiteY1" fmla="*/ 52046 h 168399"/>
                    <a:gd name="connsiteX2" fmla="*/ 13094 w 206663"/>
                    <a:gd name="connsiteY2" fmla="*/ 63115 h 168399"/>
                    <a:gd name="connsiteX3" fmla="*/ 558 w 206663"/>
                    <a:gd name="connsiteY3" fmla="*/ 108008 h 168399"/>
                    <a:gd name="connsiteX4" fmla="*/ 2053 w 206663"/>
                    <a:gd name="connsiteY4" fmla="*/ 119707 h 168399"/>
                    <a:gd name="connsiteX5" fmla="*/ 9898 w 206663"/>
                    <a:gd name="connsiteY5" fmla="*/ 133245 h 168399"/>
                    <a:gd name="connsiteX6" fmla="*/ 28209 w 206663"/>
                    <a:gd name="connsiteY6" fmla="*/ 151995 h 168399"/>
                    <a:gd name="connsiteX7" fmla="*/ 61868 w 206663"/>
                    <a:gd name="connsiteY7" fmla="*/ 168399 h 168399"/>
                    <a:gd name="connsiteX8" fmla="*/ 38153 w 206663"/>
                    <a:gd name="connsiteY8" fmla="*/ 124508 h 168399"/>
                    <a:gd name="connsiteX9" fmla="*/ 35245 w 206663"/>
                    <a:gd name="connsiteY9" fmla="*/ 85541 h 168399"/>
                    <a:gd name="connsiteX10" fmla="*/ 50388 w 206663"/>
                    <a:gd name="connsiteY10" fmla="*/ 69233 h 168399"/>
                    <a:gd name="connsiteX11" fmla="*/ 62924 w 206663"/>
                    <a:gd name="connsiteY11" fmla="*/ 65557 h 168399"/>
                    <a:gd name="connsiteX12" fmla="*/ 65928 w 206663"/>
                    <a:gd name="connsiteY12" fmla="*/ 54693 h 168399"/>
                    <a:gd name="connsiteX13" fmla="*/ 76668 w 206663"/>
                    <a:gd name="connsiteY13" fmla="*/ 57972 h 168399"/>
                    <a:gd name="connsiteX14" fmla="*/ 88052 w 206663"/>
                    <a:gd name="connsiteY14" fmla="*/ 56943 h 168399"/>
                    <a:gd name="connsiteX15" fmla="*/ 131189 w 206663"/>
                    <a:gd name="connsiteY15" fmla="*/ 34723 h 168399"/>
                    <a:gd name="connsiteX16" fmla="*/ 150364 w 206663"/>
                    <a:gd name="connsiteY16" fmla="*/ 39222 h 168399"/>
                    <a:gd name="connsiteX17" fmla="*/ 172707 w 206663"/>
                    <a:gd name="connsiteY17" fmla="*/ 69617 h 168399"/>
                    <a:gd name="connsiteX18" fmla="*/ 175642 w 206663"/>
                    <a:gd name="connsiteY18" fmla="*/ 78024 h 168399"/>
                    <a:gd name="connsiteX19" fmla="*/ 176314 w 206663"/>
                    <a:gd name="connsiteY19" fmla="*/ 95211 h 168399"/>
                    <a:gd name="connsiteX20" fmla="*/ 199357 w 206663"/>
                    <a:gd name="connsiteY20" fmla="*/ 107610 h 168399"/>
                    <a:gd name="connsiteX21" fmla="*/ 199357 w 206663"/>
                    <a:gd name="connsiteY21" fmla="*/ 107610 h 168399"/>
                    <a:gd name="connsiteX22" fmla="*/ 206613 w 206663"/>
                    <a:gd name="connsiteY22" fmla="*/ 93427 h 168399"/>
                    <a:gd name="connsiteX23" fmla="*/ 204075 w 206663"/>
                    <a:gd name="connsiteY23" fmla="*/ 61757 h 168399"/>
                    <a:gd name="connsiteX24" fmla="*/ 200112 w 206663"/>
                    <a:gd name="connsiteY24" fmla="*/ 52691 h 168399"/>
                    <a:gd name="connsiteX25" fmla="*/ 156152 w 206663"/>
                    <a:gd name="connsiteY25" fmla="*/ 4904 h 168399"/>
                    <a:gd name="connsiteX26" fmla="*/ 137087 w 206663"/>
                    <a:gd name="connsiteY26" fmla="*/ 2216 h 168399"/>
                    <a:gd name="connsiteX27" fmla="*/ 61717 w 206663"/>
                    <a:gd name="connsiteY27" fmla="*/ 48124 h 168399"/>
                    <a:gd name="connsiteX28" fmla="*/ 54777 w 206663"/>
                    <a:gd name="connsiteY28" fmla="*/ 50304 h 168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06663" h="168399">
                      <a:moveTo>
                        <a:pt x="54777" y="50304"/>
                      </a:moveTo>
                      <a:lnTo>
                        <a:pt x="26769" y="52046"/>
                      </a:lnTo>
                      <a:cubicBezTo>
                        <a:pt x="20323" y="52444"/>
                        <a:pt x="14836" y="56888"/>
                        <a:pt x="13094" y="63115"/>
                      </a:cubicBezTo>
                      <a:lnTo>
                        <a:pt x="558" y="108008"/>
                      </a:lnTo>
                      <a:cubicBezTo>
                        <a:pt x="-540" y="111944"/>
                        <a:pt x="-5" y="116169"/>
                        <a:pt x="2053" y="119707"/>
                      </a:cubicBezTo>
                      <a:lnTo>
                        <a:pt x="9898" y="133245"/>
                      </a:lnTo>
                      <a:cubicBezTo>
                        <a:pt x="13245" y="139033"/>
                        <a:pt x="19335" y="147057"/>
                        <a:pt x="28209" y="151995"/>
                      </a:cubicBezTo>
                      <a:lnTo>
                        <a:pt x="61868" y="168399"/>
                      </a:lnTo>
                      <a:cubicBezTo>
                        <a:pt x="69138" y="166685"/>
                        <a:pt x="38715" y="131956"/>
                        <a:pt x="38153" y="124508"/>
                      </a:cubicBezTo>
                      <a:lnTo>
                        <a:pt x="35245" y="85541"/>
                      </a:lnTo>
                      <a:cubicBezTo>
                        <a:pt x="34587" y="76735"/>
                        <a:pt x="41555" y="69233"/>
                        <a:pt x="50388" y="69233"/>
                      </a:cubicBezTo>
                      <a:cubicBezTo>
                        <a:pt x="50388" y="69233"/>
                        <a:pt x="58988" y="67847"/>
                        <a:pt x="62924" y="65557"/>
                      </a:cubicBezTo>
                      <a:cubicBezTo>
                        <a:pt x="66847" y="63266"/>
                        <a:pt x="65928" y="54693"/>
                        <a:pt x="65928" y="54693"/>
                      </a:cubicBezTo>
                      <a:lnTo>
                        <a:pt x="76668" y="57972"/>
                      </a:lnTo>
                      <a:cubicBezTo>
                        <a:pt x="80453" y="59124"/>
                        <a:pt x="84541" y="58767"/>
                        <a:pt x="88052" y="56943"/>
                      </a:cubicBezTo>
                      <a:lnTo>
                        <a:pt x="131189" y="34723"/>
                      </a:lnTo>
                      <a:cubicBezTo>
                        <a:pt x="137814" y="31308"/>
                        <a:pt x="145947" y="33214"/>
                        <a:pt x="150364" y="39222"/>
                      </a:cubicBezTo>
                      <a:lnTo>
                        <a:pt x="172707" y="69617"/>
                      </a:lnTo>
                      <a:cubicBezTo>
                        <a:pt x="174504" y="72058"/>
                        <a:pt x="175533" y="74993"/>
                        <a:pt x="175642" y="78024"/>
                      </a:cubicBezTo>
                      <a:lnTo>
                        <a:pt x="176314" y="95211"/>
                      </a:lnTo>
                      <a:cubicBezTo>
                        <a:pt x="176767" y="106773"/>
                        <a:pt x="189454" y="113604"/>
                        <a:pt x="199357" y="107610"/>
                      </a:cubicBezTo>
                      <a:lnTo>
                        <a:pt x="199357" y="107610"/>
                      </a:lnTo>
                      <a:cubicBezTo>
                        <a:pt x="204268" y="104633"/>
                        <a:pt x="207080" y="99147"/>
                        <a:pt x="206613" y="93427"/>
                      </a:cubicBezTo>
                      <a:lnTo>
                        <a:pt x="204075" y="61757"/>
                      </a:lnTo>
                      <a:cubicBezTo>
                        <a:pt x="203801" y="58383"/>
                        <a:pt x="202416" y="55187"/>
                        <a:pt x="200112" y="52691"/>
                      </a:cubicBezTo>
                      <a:lnTo>
                        <a:pt x="156152" y="4904"/>
                      </a:lnTo>
                      <a:cubicBezTo>
                        <a:pt x="151255" y="-417"/>
                        <a:pt x="143259" y="-1556"/>
                        <a:pt x="137087" y="2216"/>
                      </a:cubicBezTo>
                      <a:lnTo>
                        <a:pt x="61717" y="48124"/>
                      </a:lnTo>
                      <a:cubicBezTo>
                        <a:pt x="59633" y="49399"/>
                        <a:pt x="57246" y="50154"/>
                        <a:pt x="54777" y="5030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5" name="Graphic 3">
                <a:extLst>
                  <a:ext uri="{FF2B5EF4-FFF2-40B4-BE49-F238E27FC236}">
                    <a16:creationId xmlns:a16="http://schemas.microsoft.com/office/drawing/2014/main" id="{31E7173F-B728-0882-2627-DB9474B883B4}"/>
                  </a:ext>
                </a:extLst>
              </p:cNvPr>
              <p:cNvGrpSpPr/>
              <p:nvPr/>
            </p:nvGrpSpPr>
            <p:grpSpPr>
              <a:xfrm>
                <a:off x="7567013" y="2004415"/>
                <a:ext cx="278791" cy="65329"/>
                <a:chOff x="7567013" y="2004415"/>
                <a:chExt cx="278791" cy="65329"/>
              </a:xfrm>
              <a:solidFill>
                <a:srgbClr val="263238"/>
              </a:solidFill>
            </p:grpSpPr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1CE3EBBA-3D4E-A614-DAD2-8526AA857A95}"/>
                    </a:ext>
                  </a:extLst>
                </p:cNvPr>
                <p:cNvSpPr/>
                <p:nvPr/>
              </p:nvSpPr>
              <p:spPr>
                <a:xfrm>
                  <a:off x="7567013" y="2004415"/>
                  <a:ext cx="80060" cy="65329"/>
                </a:xfrm>
                <a:custGeom>
                  <a:avLst/>
                  <a:gdLst>
                    <a:gd name="connsiteX0" fmla="*/ 60035 w 80060"/>
                    <a:gd name="connsiteY0" fmla="*/ 65329 h 65329"/>
                    <a:gd name="connsiteX1" fmla="*/ 20026 w 80060"/>
                    <a:gd name="connsiteY1" fmla="*/ 65329 h 65329"/>
                    <a:gd name="connsiteX2" fmla="*/ 0 w 80060"/>
                    <a:gd name="connsiteY2" fmla="*/ 45304 h 65329"/>
                    <a:gd name="connsiteX3" fmla="*/ 0 w 80060"/>
                    <a:gd name="connsiteY3" fmla="*/ 20025 h 65329"/>
                    <a:gd name="connsiteX4" fmla="*/ 20026 w 80060"/>
                    <a:gd name="connsiteY4" fmla="*/ 0 h 65329"/>
                    <a:gd name="connsiteX5" fmla="*/ 60035 w 80060"/>
                    <a:gd name="connsiteY5" fmla="*/ 0 h 65329"/>
                    <a:gd name="connsiteX6" fmla="*/ 80060 w 80060"/>
                    <a:gd name="connsiteY6" fmla="*/ 20025 h 65329"/>
                    <a:gd name="connsiteX7" fmla="*/ 80060 w 80060"/>
                    <a:gd name="connsiteY7" fmla="*/ 45304 h 65329"/>
                    <a:gd name="connsiteX8" fmla="*/ 60035 w 80060"/>
                    <a:gd name="connsiteY8" fmla="*/ 65329 h 65329"/>
                    <a:gd name="connsiteX9" fmla="*/ 20026 w 80060"/>
                    <a:gd name="connsiteY9" fmla="*/ 11919 h 65329"/>
                    <a:gd name="connsiteX10" fmla="*/ 11919 w 80060"/>
                    <a:gd name="connsiteY10" fmla="*/ 20012 h 65329"/>
                    <a:gd name="connsiteX11" fmla="*/ 11919 w 80060"/>
                    <a:gd name="connsiteY11" fmla="*/ 45290 h 65329"/>
                    <a:gd name="connsiteX12" fmla="*/ 20026 w 80060"/>
                    <a:gd name="connsiteY12" fmla="*/ 53396 h 65329"/>
                    <a:gd name="connsiteX13" fmla="*/ 60035 w 80060"/>
                    <a:gd name="connsiteY13" fmla="*/ 53396 h 65329"/>
                    <a:gd name="connsiteX14" fmla="*/ 68128 w 80060"/>
                    <a:gd name="connsiteY14" fmla="*/ 45290 h 65329"/>
                    <a:gd name="connsiteX15" fmla="*/ 68128 w 80060"/>
                    <a:gd name="connsiteY15" fmla="*/ 20012 h 65329"/>
                    <a:gd name="connsiteX16" fmla="*/ 60035 w 80060"/>
                    <a:gd name="connsiteY16" fmla="*/ 11919 h 65329"/>
                    <a:gd name="connsiteX17" fmla="*/ 20026 w 80060"/>
                    <a:gd name="connsiteY17" fmla="*/ 11919 h 65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0060" h="65329">
                      <a:moveTo>
                        <a:pt x="60035" y="65329"/>
                      </a:moveTo>
                      <a:lnTo>
                        <a:pt x="20026" y="65329"/>
                      </a:lnTo>
                      <a:cubicBezTo>
                        <a:pt x="8984" y="65329"/>
                        <a:pt x="0" y="56345"/>
                        <a:pt x="0" y="45304"/>
                      </a:cubicBezTo>
                      <a:lnTo>
                        <a:pt x="0" y="20025"/>
                      </a:lnTo>
                      <a:cubicBezTo>
                        <a:pt x="0" y="8984"/>
                        <a:pt x="8984" y="0"/>
                        <a:pt x="20026" y="0"/>
                      </a:cubicBezTo>
                      <a:lnTo>
                        <a:pt x="60035" y="0"/>
                      </a:lnTo>
                      <a:cubicBezTo>
                        <a:pt x="71076" y="0"/>
                        <a:pt x="80060" y="8984"/>
                        <a:pt x="80060" y="20025"/>
                      </a:cubicBezTo>
                      <a:lnTo>
                        <a:pt x="80060" y="45304"/>
                      </a:lnTo>
                      <a:cubicBezTo>
                        <a:pt x="80060" y="56345"/>
                        <a:pt x="71076" y="65329"/>
                        <a:pt x="60035" y="65329"/>
                      </a:cubicBezTo>
                      <a:close/>
                      <a:moveTo>
                        <a:pt x="20026" y="11919"/>
                      </a:moveTo>
                      <a:cubicBezTo>
                        <a:pt x="15554" y="11919"/>
                        <a:pt x="11919" y="15554"/>
                        <a:pt x="11919" y="20012"/>
                      </a:cubicBezTo>
                      <a:lnTo>
                        <a:pt x="11919" y="45290"/>
                      </a:lnTo>
                      <a:cubicBezTo>
                        <a:pt x="11919" y="49762"/>
                        <a:pt x="15554" y="53396"/>
                        <a:pt x="20026" y="53396"/>
                      </a:cubicBezTo>
                      <a:lnTo>
                        <a:pt x="60035" y="53396"/>
                      </a:lnTo>
                      <a:cubicBezTo>
                        <a:pt x="64493" y="53396"/>
                        <a:pt x="68128" y="49762"/>
                        <a:pt x="68128" y="45290"/>
                      </a:cubicBezTo>
                      <a:lnTo>
                        <a:pt x="68128" y="20012"/>
                      </a:lnTo>
                      <a:cubicBezTo>
                        <a:pt x="68128" y="15554"/>
                        <a:pt x="64493" y="11919"/>
                        <a:pt x="60035" y="11919"/>
                      </a:cubicBezTo>
                      <a:lnTo>
                        <a:pt x="20026" y="11919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4786C242-FF5D-8EB1-9212-9DAFF060C8BF}"/>
                    </a:ext>
                  </a:extLst>
                </p:cNvPr>
                <p:cNvSpPr/>
                <p:nvPr/>
              </p:nvSpPr>
              <p:spPr>
                <a:xfrm>
                  <a:off x="7662572" y="2004415"/>
                  <a:ext cx="80060" cy="65329"/>
                </a:xfrm>
                <a:custGeom>
                  <a:avLst/>
                  <a:gdLst>
                    <a:gd name="connsiteX0" fmla="*/ 60035 w 80060"/>
                    <a:gd name="connsiteY0" fmla="*/ 65329 h 65329"/>
                    <a:gd name="connsiteX1" fmla="*/ 20025 w 80060"/>
                    <a:gd name="connsiteY1" fmla="*/ 65329 h 65329"/>
                    <a:gd name="connsiteX2" fmla="*/ 0 w 80060"/>
                    <a:gd name="connsiteY2" fmla="*/ 45304 h 65329"/>
                    <a:gd name="connsiteX3" fmla="*/ 0 w 80060"/>
                    <a:gd name="connsiteY3" fmla="*/ 20025 h 65329"/>
                    <a:gd name="connsiteX4" fmla="*/ 20025 w 80060"/>
                    <a:gd name="connsiteY4" fmla="*/ 0 h 65329"/>
                    <a:gd name="connsiteX5" fmla="*/ 60035 w 80060"/>
                    <a:gd name="connsiteY5" fmla="*/ 0 h 65329"/>
                    <a:gd name="connsiteX6" fmla="*/ 80060 w 80060"/>
                    <a:gd name="connsiteY6" fmla="*/ 20025 h 65329"/>
                    <a:gd name="connsiteX7" fmla="*/ 80060 w 80060"/>
                    <a:gd name="connsiteY7" fmla="*/ 45304 h 65329"/>
                    <a:gd name="connsiteX8" fmla="*/ 60035 w 80060"/>
                    <a:gd name="connsiteY8" fmla="*/ 65329 h 65329"/>
                    <a:gd name="connsiteX9" fmla="*/ 20012 w 80060"/>
                    <a:gd name="connsiteY9" fmla="*/ 11919 h 65329"/>
                    <a:gd name="connsiteX10" fmla="*/ 11919 w 80060"/>
                    <a:gd name="connsiteY10" fmla="*/ 20012 h 65329"/>
                    <a:gd name="connsiteX11" fmla="*/ 11919 w 80060"/>
                    <a:gd name="connsiteY11" fmla="*/ 45290 h 65329"/>
                    <a:gd name="connsiteX12" fmla="*/ 20012 w 80060"/>
                    <a:gd name="connsiteY12" fmla="*/ 53396 h 65329"/>
                    <a:gd name="connsiteX13" fmla="*/ 60021 w 80060"/>
                    <a:gd name="connsiteY13" fmla="*/ 53396 h 65329"/>
                    <a:gd name="connsiteX14" fmla="*/ 68114 w 80060"/>
                    <a:gd name="connsiteY14" fmla="*/ 45290 h 65329"/>
                    <a:gd name="connsiteX15" fmla="*/ 68114 w 80060"/>
                    <a:gd name="connsiteY15" fmla="*/ 20012 h 65329"/>
                    <a:gd name="connsiteX16" fmla="*/ 60021 w 80060"/>
                    <a:gd name="connsiteY16" fmla="*/ 11919 h 65329"/>
                    <a:gd name="connsiteX17" fmla="*/ 20012 w 80060"/>
                    <a:gd name="connsiteY17" fmla="*/ 11919 h 65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0060" h="65329">
                      <a:moveTo>
                        <a:pt x="60035" y="65329"/>
                      </a:moveTo>
                      <a:lnTo>
                        <a:pt x="20025" y="65329"/>
                      </a:lnTo>
                      <a:cubicBezTo>
                        <a:pt x="8984" y="65329"/>
                        <a:pt x="0" y="56345"/>
                        <a:pt x="0" y="45304"/>
                      </a:cubicBezTo>
                      <a:lnTo>
                        <a:pt x="0" y="20025"/>
                      </a:lnTo>
                      <a:cubicBezTo>
                        <a:pt x="0" y="8984"/>
                        <a:pt x="8984" y="0"/>
                        <a:pt x="20025" y="0"/>
                      </a:cubicBezTo>
                      <a:lnTo>
                        <a:pt x="60035" y="0"/>
                      </a:lnTo>
                      <a:cubicBezTo>
                        <a:pt x="71076" y="0"/>
                        <a:pt x="80060" y="8984"/>
                        <a:pt x="80060" y="20025"/>
                      </a:cubicBezTo>
                      <a:lnTo>
                        <a:pt x="80060" y="45304"/>
                      </a:lnTo>
                      <a:cubicBezTo>
                        <a:pt x="80060" y="56345"/>
                        <a:pt x="71076" y="65329"/>
                        <a:pt x="60035" y="65329"/>
                      </a:cubicBezTo>
                      <a:close/>
                      <a:moveTo>
                        <a:pt x="20012" y="11919"/>
                      </a:moveTo>
                      <a:cubicBezTo>
                        <a:pt x="15554" y="11919"/>
                        <a:pt x="11919" y="15554"/>
                        <a:pt x="11919" y="20012"/>
                      </a:cubicBezTo>
                      <a:lnTo>
                        <a:pt x="11919" y="45290"/>
                      </a:lnTo>
                      <a:cubicBezTo>
                        <a:pt x="11919" y="49762"/>
                        <a:pt x="15554" y="53396"/>
                        <a:pt x="20012" y="53396"/>
                      </a:cubicBezTo>
                      <a:lnTo>
                        <a:pt x="60021" y="53396"/>
                      </a:lnTo>
                      <a:cubicBezTo>
                        <a:pt x="64479" y="53396"/>
                        <a:pt x="68114" y="49762"/>
                        <a:pt x="68114" y="45290"/>
                      </a:cubicBezTo>
                      <a:lnTo>
                        <a:pt x="68114" y="20012"/>
                      </a:lnTo>
                      <a:cubicBezTo>
                        <a:pt x="68114" y="15554"/>
                        <a:pt x="64479" y="11919"/>
                        <a:pt x="60021" y="11919"/>
                      </a:cubicBezTo>
                      <a:lnTo>
                        <a:pt x="20012" y="11919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E8CC4779-4AF0-AECE-6003-CF22DCC6B3CE}"/>
                    </a:ext>
                  </a:extLst>
                </p:cNvPr>
                <p:cNvSpPr/>
                <p:nvPr/>
              </p:nvSpPr>
              <p:spPr>
                <a:xfrm>
                  <a:off x="7641107" y="2031106"/>
                  <a:ext cx="27432" cy="11919"/>
                </a:xfrm>
                <a:custGeom>
                  <a:avLst/>
                  <a:gdLst>
                    <a:gd name="connsiteX0" fmla="*/ 0 w 27432"/>
                    <a:gd name="connsiteY0" fmla="*/ 0 h 11919"/>
                    <a:gd name="connsiteX1" fmla="*/ 27432 w 27432"/>
                    <a:gd name="connsiteY1" fmla="*/ 0 h 11919"/>
                    <a:gd name="connsiteX2" fmla="*/ 27432 w 27432"/>
                    <a:gd name="connsiteY2" fmla="*/ 11919 h 11919"/>
                    <a:gd name="connsiteX3" fmla="*/ 0 w 27432"/>
                    <a:gd name="connsiteY3" fmla="*/ 11919 h 11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432" h="11919">
                      <a:moveTo>
                        <a:pt x="0" y="0"/>
                      </a:moveTo>
                      <a:lnTo>
                        <a:pt x="27432" y="0"/>
                      </a:lnTo>
                      <a:lnTo>
                        <a:pt x="27432" y="11919"/>
                      </a:lnTo>
                      <a:lnTo>
                        <a:pt x="0" y="11919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8B78D44C-B647-8473-C7C0-E432F954EFCD}"/>
                    </a:ext>
                  </a:extLst>
                </p:cNvPr>
                <p:cNvSpPr/>
                <p:nvPr/>
              </p:nvSpPr>
              <p:spPr>
                <a:xfrm>
                  <a:off x="7742934" y="2031106"/>
                  <a:ext cx="102870" cy="11919"/>
                </a:xfrm>
                <a:custGeom>
                  <a:avLst/>
                  <a:gdLst>
                    <a:gd name="connsiteX0" fmla="*/ 0 w 102870"/>
                    <a:gd name="connsiteY0" fmla="*/ 0 h 11919"/>
                    <a:gd name="connsiteX1" fmla="*/ 102870 w 102870"/>
                    <a:gd name="connsiteY1" fmla="*/ 0 h 11919"/>
                    <a:gd name="connsiteX2" fmla="*/ 102870 w 102870"/>
                    <a:gd name="connsiteY2" fmla="*/ 11919 h 11919"/>
                    <a:gd name="connsiteX3" fmla="*/ 0 w 102870"/>
                    <a:gd name="connsiteY3" fmla="*/ 11919 h 11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2870" h="11919">
                      <a:moveTo>
                        <a:pt x="0" y="0"/>
                      </a:moveTo>
                      <a:lnTo>
                        <a:pt x="102870" y="0"/>
                      </a:lnTo>
                      <a:lnTo>
                        <a:pt x="102870" y="11919"/>
                      </a:lnTo>
                      <a:lnTo>
                        <a:pt x="0" y="11919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40" name="Graphic 3">
            <a:extLst>
              <a:ext uri="{FF2B5EF4-FFF2-40B4-BE49-F238E27FC236}">
                <a16:creationId xmlns:a16="http://schemas.microsoft.com/office/drawing/2014/main" id="{CA1B7F7C-6058-1E62-1AF8-4DD52E9C2C9B}"/>
              </a:ext>
            </a:extLst>
          </p:cNvPr>
          <p:cNvGrpSpPr/>
          <p:nvPr/>
        </p:nvGrpSpPr>
        <p:grpSpPr>
          <a:xfrm>
            <a:off x="7380115" y="3417015"/>
            <a:ext cx="1316319" cy="3026759"/>
            <a:chOff x="7078867" y="3391692"/>
            <a:chExt cx="1007516" cy="2316695"/>
          </a:xfrm>
        </p:grpSpPr>
        <p:grpSp>
          <p:nvGrpSpPr>
            <p:cNvPr id="341" name="Graphic 3">
              <a:extLst>
                <a:ext uri="{FF2B5EF4-FFF2-40B4-BE49-F238E27FC236}">
                  <a16:creationId xmlns:a16="http://schemas.microsoft.com/office/drawing/2014/main" id="{DEA6F99E-7123-D32D-13A6-96BF854228C8}"/>
                </a:ext>
              </a:extLst>
            </p:cNvPr>
            <p:cNvGrpSpPr/>
            <p:nvPr/>
          </p:nvGrpSpPr>
          <p:grpSpPr>
            <a:xfrm>
              <a:off x="7078867" y="3391692"/>
              <a:ext cx="731523" cy="2316695"/>
              <a:chOff x="7078867" y="3391692"/>
              <a:chExt cx="731523" cy="2316695"/>
            </a:xfrm>
          </p:grpSpPr>
          <p:grpSp>
            <p:nvGrpSpPr>
              <p:cNvPr id="342" name="Graphic 3">
                <a:extLst>
                  <a:ext uri="{FF2B5EF4-FFF2-40B4-BE49-F238E27FC236}">
                    <a16:creationId xmlns:a16="http://schemas.microsoft.com/office/drawing/2014/main" id="{83498A05-47FA-24C7-91B5-4C667D6037B5}"/>
                  </a:ext>
                </a:extLst>
              </p:cNvPr>
              <p:cNvGrpSpPr/>
              <p:nvPr/>
            </p:nvGrpSpPr>
            <p:grpSpPr>
              <a:xfrm>
                <a:off x="7078867" y="5365836"/>
                <a:ext cx="284457" cy="342552"/>
                <a:chOff x="7078867" y="5365836"/>
                <a:chExt cx="284457" cy="342552"/>
              </a:xfrm>
            </p:grpSpPr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E845FE61-0A72-A61D-0689-BA9718202F15}"/>
                    </a:ext>
                  </a:extLst>
                </p:cNvPr>
                <p:cNvSpPr/>
                <p:nvPr/>
              </p:nvSpPr>
              <p:spPr>
                <a:xfrm>
                  <a:off x="7241107" y="5365836"/>
                  <a:ext cx="111703" cy="253554"/>
                </a:xfrm>
                <a:custGeom>
                  <a:avLst/>
                  <a:gdLst>
                    <a:gd name="connsiteX0" fmla="*/ 98193 w 111703"/>
                    <a:gd name="connsiteY0" fmla="*/ 253554 h 253554"/>
                    <a:gd name="connsiteX1" fmla="*/ 0 w 111703"/>
                    <a:gd name="connsiteY1" fmla="*/ 240071 h 253554"/>
                    <a:gd name="connsiteX2" fmla="*/ 13647 w 111703"/>
                    <a:gd name="connsiteY2" fmla="*/ 0 h 253554"/>
                    <a:gd name="connsiteX3" fmla="*/ 111703 w 111703"/>
                    <a:gd name="connsiteY3" fmla="*/ 13579 h 2535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03" h="253554">
                      <a:moveTo>
                        <a:pt x="98193" y="253554"/>
                      </a:moveTo>
                      <a:lnTo>
                        <a:pt x="0" y="240071"/>
                      </a:lnTo>
                      <a:lnTo>
                        <a:pt x="13647" y="0"/>
                      </a:lnTo>
                      <a:lnTo>
                        <a:pt x="111703" y="13579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DED05CD3-A457-E33F-735B-1ADA6F02827F}"/>
                    </a:ext>
                  </a:extLst>
                </p:cNvPr>
                <p:cNvSpPr/>
                <p:nvPr/>
              </p:nvSpPr>
              <p:spPr>
                <a:xfrm>
                  <a:off x="7246306" y="5365959"/>
                  <a:ext cx="106504" cy="148681"/>
                </a:xfrm>
                <a:custGeom>
                  <a:avLst/>
                  <a:gdLst>
                    <a:gd name="connsiteX0" fmla="*/ 106505 w 106504"/>
                    <a:gd name="connsiteY0" fmla="*/ 13456 h 148681"/>
                    <a:gd name="connsiteX1" fmla="*/ 8435 w 106504"/>
                    <a:gd name="connsiteY1" fmla="*/ 0 h 148681"/>
                    <a:gd name="connsiteX2" fmla="*/ 0 w 106504"/>
                    <a:gd name="connsiteY2" fmla="*/ 148681 h 148681"/>
                    <a:gd name="connsiteX3" fmla="*/ 98892 w 106504"/>
                    <a:gd name="connsiteY3" fmla="*/ 148681 h 148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504" h="148681">
                      <a:moveTo>
                        <a:pt x="106505" y="13456"/>
                      </a:moveTo>
                      <a:lnTo>
                        <a:pt x="8435" y="0"/>
                      </a:lnTo>
                      <a:lnTo>
                        <a:pt x="0" y="148681"/>
                      </a:lnTo>
                      <a:lnTo>
                        <a:pt x="98892" y="148681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108B07F5-7CF2-F325-8020-AC23B646B69A}"/>
                    </a:ext>
                  </a:extLst>
                </p:cNvPr>
                <p:cNvSpPr/>
                <p:nvPr/>
              </p:nvSpPr>
              <p:spPr>
                <a:xfrm>
                  <a:off x="7078867" y="5587130"/>
                  <a:ext cx="284457" cy="121257"/>
                </a:xfrm>
                <a:custGeom>
                  <a:avLst/>
                  <a:gdLst>
                    <a:gd name="connsiteX0" fmla="*/ 154848 w 284457"/>
                    <a:gd name="connsiteY0" fmla="*/ 6954 h 121257"/>
                    <a:gd name="connsiteX1" fmla="*/ 265783 w 284457"/>
                    <a:gd name="connsiteY1" fmla="*/ 40 h 121257"/>
                    <a:gd name="connsiteX2" fmla="*/ 273519 w 284457"/>
                    <a:gd name="connsiteY2" fmla="*/ 6268 h 121257"/>
                    <a:gd name="connsiteX3" fmla="*/ 273532 w 284457"/>
                    <a:gd name="connsiteY3" fmla="*/ 6377 h 121257"/>
                    <a:gd name="connsiteX4" fmla="*/ 284423 w 284457"/>
                    <a:gd name="connsiteY4" fmla="*/ 93899 h 121257"/>
                    <a:gd name="connsiteX5" fmla="*/ 268252 w 284457"/>
                    <a:gd name="connsiteY5" fmla="*/ 112443 h 121257"/>
                    <a:gd name="connsiteX6" fmla="*/ 162076 w 284457"/>
                    <a:gd name="connsiteY6" fmla="*/ 115803 h 121257"/>
                    <a:gd name="connsiteX7" fmla="*/ 31705 w 284457"/>
                    <a:gd name="connsiteY7" fmla="*/ 119959 h 121257"/>
                    <a:gd name="connsiteX8" fmla="*/ 13271 w 284457"/>
                    <a:gd name="connsiteY8" fmla="*/ 73243 h 121257"/>
                    <a:gd name="connsiteX9" fmla="*/ 138197 w 284457"/>
                    <a:gd name="connsiteY9" fmla="*/ 13701 h 121257"/>
                    <a:gd name="connsiteX10" fmla="*/ 154848 w 284457"/>
                    <a:gd name="connsiteY10" fmla="*/ 6954 h 121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4457" h="121257">
                      <a:moveTo>
                        <a:pt x="154848" y="6954"/>
                      </a:moveTo>
                      <a:lnTo>
                        <a:pt x="265783" y="40"/>
                      </a:lnTo>
                      <a:cubicBezTo>
                        <a:pt x="269637" y="-371"/>
                        <a:pt x="273107" y="2413"/>
                        <a:pt x="273519" y="6268"/>
                      </a:cubicBezTo>
                      <a:cubicBezTo>
                        <a:pt x="273519" y="6309"/>
                        <a:pt x="273532" y="6350"/>
                        <a:pt x="273532" y="6377"/>
                      </a:cubicBezTo>
                      <a:lnTo>
                        <a:pt x="284423" y="93899"/>
                      </a:lnTo>
                      <a:cubicBezTo>
                        <a:pt x="285026" y="103459"/>
                        <a:pt x="277812" y="111730"/>
                        <a:pt x="268252" y="112443"/>
                      </a:cubicBezTo>
                      <a:cubicBezTo>
                        <a:pt x="229504" y="114226"/>
                        <a:pt x="210919" y="113142"/>
                        <a:pt x="162076" y="115803"/>
                      </a:cubicBezTo>
                      <a:cubicBezTo>
                        <a:pt x="132107" y="117587"/>
                        <a:pt x="73059" y="123964"/>
                        <a:pt x="31705" y="119959"/>
                      </a:cubicBezTo>
                      <a:cubicBezTo>
                        <a:pt x="-9648" y="115955"/>
                        <a:pt x="-4573" y="75190"/>
                        <a:pt x="13271" y="73243"/>
                      </a:cubicBezTo>
                      <a:cubicBezTo>
                        <a:pt x="55613" y="68429"/>
                        <a:pt x="111697" y="37307"/>
                        <a:pt x="138197" y="13701"/>
                      </a:cubicBezTo>
                      <a:cubicBezTo>
                        <a:pt x="142832" y="9669"/>
                        <a:pt x="148689" y="7296"/>
                        <a:pt x="154848" y="695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302B6371-A86A-5E70-04DB-EA93BAE5C2D5}"/>
                    </a:ext>
                  </a:extLst>
                </p:cNvPr>
                <p:cNvSpPr/>
                <p:nvPr/>
              </p:nvSpPr>
              <p:spPr>
                <a:xfrm>
                  <a:off x="7176768" y="5564547"/>
                  <a:ext cx="54573" cy="48947"/>
                </a:xfrm>
                <a:custGeom>
                  <a:avLst/>
                  <a:gdLst>
                    <a:gd name="connsiteX0" fmla="*/ 54560 w 54573"/>
                    <a:gd name="connsiteY0" fmla="*/ 41524 h 48947"/>
                    <a:gd name="connsiteX1" fmla="*/ 54560 w 54573"/>
                    <a:gd name="connsiteY1" fmla="*/ 41497 h 48947"/>
                    <a:gd name="connsiteX2" fmla="*/ 54560 w 54573"/>
                    <a:gd name="connsiteY2" fmla="*/ 41428 h 48947"/>
                    <a:gd name="connsiteX3" fmla="*/ 42572 w 54573"/>
                    <a:gd name="connsiteY3" fmla="*/ 2790 h 48947"/>
                    <a:gd name="connsiteX4" fmla="*/ 31558 w 54573"/>
                    <a:gd name="connsiteY4" fmla="*/ 198 h 48947"/>
                    <a:gd name="connsiteX5" fmla="*/ 23150 w 54573"/>
                    <a:gd name="connsiteY5" fmla="*/ 7687 h 48947"/>
                    <a:gd name="connsiteX6" fmla="*/ 32903 w 54573"/>
                    <a:gd name="connsiteY6" fmla="*/ 30318 h 48947"/>
                    <a:gd name="connsiteX7" fmla="*/ 5471 w 54573"/>
                    <a:gd name="connsiteY7" fmla="*/ 25271 h 48947"/>
                    <a:gd name="connsiteX8" fmla="*/ 505 w 54573"/>
                    <a:gd name="connsiteY8" fmla="*/ 32156 h 48947"/>
                    <a:gd name="connsiteX9" fmla="*/ 4099 w 54573"/>
                    <a:gd name="connsiteY9" fmla="*/ 44830 h 48947"/>
                    <a:gd name="connsiteX10" fmla="*/ 22945 w 54573"/>
                    <a:gd name="connsiteY10" fmla="*/ 48533 h 48947"/>
                    <a:gd name="connsiteX11" fmla="*/ 48744 w 54573"/>
                    <a:gd name="connsiteY11" fmla="*/ 43431 h 48947"/>
                    <a:gd name="connsiteX12" fmla="*/ 49581 w 54573"/>
                    <a:gd name="connsiteY12" fmla="*/ 43499 h 48947"/>
                    <a:gd name="connsiteX13" fmla="*/ 50006 w 54573"/>
                    <a:gd name="connsiteY13" fmla="*/ 42814 h 48947"/>
                    <a:gd name="connsiteX14" fmla="*/ 52502 w 54573"/>
                    <a:gd name="connsiteY14" fmla="*/ 41881 h 48947"/>
                    <a:gd name="connsiteX15" fmla="*/ 54574 w 54573"/>
                    <a:gd name="connsiteY15" fmla="*/ 41634 h 48947"/>
                    <a:gd name="connsiteX16" fmla="*/ 54560 w 54573"/>
                    <a:gd name="connsiteY16" fmla="*/ 41524 h 48947"/>
                    <a:gd name="connsiteX17" fmla="*/ 27279 w 54573"/>
                    <a:gd name="connsiteY17" fmla="*/ 8702 h 48947"/>
                    <a:gd name="connsiteX18" fmla="*/ 31421 w 54573"/>
                    <a:gd name="connsiteY18" fmla="*/ 5095 h 48947"/>
                    <a:gd name="connsiteX19" fmla="*/ 32546 w 54573"/>
                    <a:gd name="connsiteY19" fmla="*/ 4944 h 48947"/>
                    <a:gd name="connsiteX20" fmla="*/ 37593 w 54573"/>
                    <a:gd name="connsiteY20" fmla="*/ 6727 h 48947"/>
                    <a:gd name="connsiteX21" fmla="*/ 45946 w 54573"/>
                    <a:gd name="connsiteY21" fmla="*/ 37012 h 48947"/>
                    <a:gd name="connsiteX22" fmla="*/ 43916 w 54573"/>
                    <a:gd name="connsiteY22" fmla="*/ 35887 h 48947"/>
                    <a:gd name="connsiteX23" fmla="*/ 27279 w 54573"/>
                    <a:gd name="connsiteY23" fmla="*/ 8702 h 48947"/>
                    <a:gd name="connsiteX24" fmla="*/ 7075 w 54573"/>
                    <a:gd name="connsiteY24" fmla="*/ 41387 h 48947"/>
                    <a:gd name="connsiteX25" fmla="*/ 4922 w 54573"/>
                    <a:gd name="connsiteY25" fmla="*/ 33281 h 48947"/>
                    <a:gd name="connsiteX26" fmla="*/ 7309 w 54573"/>
                    <a:gd name="connsiteY26" fmla="*/ 29893 h 48947"/>
                    <a:gd name="connsiteX27" fmla="*/ 42503 w 54573"/>
                    <a:gd name="connsiteY27" fmla="*/ 40797 h 48947"/>
                    <a:gd name="connsiteX28" fmla="*/ 7075 w 54573"/>
                    <a:gd name="connsiteY28" fmla="*/ 41387 h 48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573" h="48947">
                      <a:moveTo>
                        <a:pt x="54560" y="41524"/>
                      </a:moveTo>
                      <a:cubicBezTo>
                        <a:pt x="54560" y="41524"/>
                        <a:pt x="54560" y="41510"/>
                        <a:pt x="54560" y="41497"/>
                      </a:cubicBezTo>
                      <a:cubicBezTo>
                        <a:pt x="54560" y="41469"/>
                        <a:pt x="54560" y="41442"/>
                        <a:pt x="54560" y="41428"/>
                      </a:cubicBezTo>
                      <a:cubicBezTo>
                        <a:pt x="54560" y="39700"/>
                        <a:pt x="52901" y="11706"/>
                        <a:pt x="42572" y="2790"/>
                      </a:cubicBezTo>
                      <a:cubicBezTo>
                        <a:pt x="39761" y="500"/>
                        <a:pt x="35124" y="-447"/>
                        <a:pt x="31558" y="198"/>
                      </a:cubicBezTo>
                      <a:cubicBezTo>
                        <a:pt x="27512" y="582"/>
                        <a:pt x="23754" y="3668"/>
                        <a:pt x="23150" y="7687"/>
                      </a:cubicBezTo>
                      <a:cubicBezTo>
                        <a:pt x="22273" y="13818"/>
                        <a:pt x="26799" y="22733"/>
                        <a:pt x="32903" y="30318"/>
                      </a:cubicBezTo>
                      <a:cubicBezTo>
                        <a:pt x="23233" y="26011"/>
                        <a:pt x="11821" y="22349"/>
                        <a:pt x="5471" y="25271"/>
                      </a:cubicBezTo>
                      <a:cubicBezTo>
                        <a:pt x="2755" y="26574"/>
                        <a:pt x="848" y="29166"/>
                        <a:pt x="505" y="32156"/>
                      </a:cubicBezTo>
                      <a:cubicBezTo>
                        <a:pt x="-839" y="36724"/>
                        <a:pt x="546" y="41661"/>
                        <a:pt x="4099" y="44830"/>
                      </a:cubicBezTo>
                      <a:cubicBezTo>
                        <a:pt x="9709" y="48382"/>
                        <a:pt x="16416" y="49699"/>
                        <a:pt x="22945" y="48533"/>
                      </a:cubicBezTo>
                      <a:cubicBezTo>
                        <a:pt x="31709" y="47779"/>
                        <a:pt x="40350" y="46050"/>
                        <a:pt x="48744" y="43431"/>
                      </a:cubicBezTo>
                      <a:cubicBezTo>
                        <a:pt x="49019" y="43527"/>
                        <a:pt x="49307" y="43582"/>
                        <a:pt x="49581" y="43499"/>
                      </a:cubicBezTo>
                      <a:cubicBezTo>
                        <a:pt x="49814" y="43348"/>
                        <a:pt x="49828" y="43033"/>
                        <a:pt x="50006" y="42814"/>
                      </a:cubicBezTo>
                      <a:cubicBezTo>
                        <a:pt x="50294" y="42567"/>
                        <a:pt x="52379" y="42251"/>
                        <a:pt x="52502" y="41881"/>
                      </a:cubicBezTo>
                      <a:cubicBezTo>
                        <a:pt x="52530" y="41785"/>
                        <a:pt x="54574" y="41730"/>
                        <a:pt x="54574" y="41634"/>
                      </a:cubicBezTo>
                      <a:cubicBezTo>
                        <a:pt x="54560" y="41620"/>
                        <a:pt x="54560" y="41538"/>
                        <a:pt x="54560" y="41524"/>
                      </a:cubicBezTo>
                      <a:close/>
                      <a:moveTo>
                        <a:pt x="27279" y="8702"/>
                      </a:moveTo>
                      <a:cubicBezTo>
                        <a:pt x="27389" y="7344"/>
                        <a:pt x="28157" y="5684"/>
                        <a:pt x="31421" y="5095"/>
                      </a:cubicBezTo>
                      <a:lnTo>
                        <a:pt x="32546" y="4944"/>
                      </a:lnTo>
                      <a:cubicBezTo>
                        <a:pt x="34397" y="4807"/>
                        <a:pt x="36235" y="5451"/>
                        <a:pt x="37593" y="6727"/>
                      </a:cubicBezTo>
                      <a:cubicBezTo>
                        <a:pt x="43807" y="11980"/>
                        <a:pt x="45576" y="27630"/>
                        <a:pt x="45946" y="37012"/>
                      </a:cubicBezTo>
                      <a:cubicBezTo>
                        <a:pt x="45315" y="36655"/>
                        <a:pt x="44671" y="36298"/>
                        <a:pt x="43916" y="35887"/>
                      </a:cubicBezTo>
                      <a:cubicBezTo>
                        <a:pt x="35522" y="28631"/>
                        <a:pt x="26716" y="15409"/>
                        <a:pt x="27279" y="8702"/>
                      </a:cubicBezTo>
                      <a:close/>
                      <a:moveTo>
                        <a:pt x="7075" y="41387"/>
                      </a:moveTo>
                      <a:cubicBezTo>
                        <a:pt x="4977" y="39247"/>
                        <a:pt x="4167" y="36175"/>
                        <a:pt x="4922" y="33281"/>
                      </a:cubicBezTo>
                      <a:cubicBezTo>
                        <a:pt x="5072" y="31813"/>
                        <a:pt x="5978" y="30524"/>
                        <a:pt x="7309" y="29893"/>
                      </a:cubicBezTo>
                      <a:cubicBezTo>
                        <a:pt x="13618" y="26958"/>
                        <a:pt x="30571" y="34213"/>
                        <a:pt x="42503" y="40797"/>
                      </a:cubicBezTo>
                      <a:cubicBezTo>
                        <a:pt x="25043" y="45379"/>
                        <a:pt x="12027" y="45639"/>
                        <a:pt x="7075" y="41387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7" name="Graphic 3">
                <a:extLst>
                  <a:ext uri="{FF2B5EF4-FFF2-40B4-BE49-F238E27FC236}">
                    <a16:creationId xmlns:a16="http://schemas.microsoft.com/office/drawing/2014/main" id="{A4694847-2273-A7AD-ACAF-E6DC4BD70D45}"/>
                  </a:ext>
                </a:extLst>
              </p:cNvPr>
              <p:cNvGrpSpPr/>
              <p:nvPr/>
            </p:nvGrpSpPr>
            <p:grpSpPr>
              <a:xfrm>
                <a:off x="7206003" y="3391692"/>
                <a:ext cx="604387" cy="2085106"/>
                <a:chOff x="7206003" y="3391692"/>
                <a:chExt cx="604387" cy="2085106"/>
              </a:xfrm>
            </p:grpSpPr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95DBECA8-F49E-B8FE-AA3D-276402ED0F10}"/>
                    </a:ext>
                  </a:extLst>
                </p:cNvPr>
                <p:cNvSpPr/>
                <p:nvPr/>
              </p:nvSpPr>
              <p:spPr>
                <a:xfrm>
                  <a:off x="7206003" y="3391692"/>
                  <a:ext cx="604387" cy="2085106"/>
                </a:xfrm>
                <a:custGeom>
                  <a:avLst/>
                  <a:gdLst>
                    <a:gd name="connsiteX0" fmla="*/ 604387 w 604387"/>
                    <a:gd name="connsiteY0" fmla="*/ 14 h 2085106"/>
                    <a:gd name="connsiteX1" fmla="*/ 604387 w 604387"/>
                    <a:gd name="connsiteY1" fmla="*/ 371800 h 2085106"/>
                    <a:gd name="connsiteX2" fmla="*/ 275299 w 604387"/>
                    <a:gd name="connsiteY2" fmla="*/ 1348160 h 2085106"/>
                    <a:gd name="connsiteX3" fmla="*/ 196583 w 604387"/>
                    <a:gd name="connsiteY3" fmla="*/ 2080663 h 2085106"/>
                    <a:gd name="connsiteX4" fmla="*/ 3146 w 604387"/>
                    <a:gd name="connsiteY4" fmla="*/ 2085106 h 2085106"/>
                    <a:gd name="connsiteX5" fmla="*/ 18344 w 604387"/>
                    <a:gd name="connsiteY5" fmla="*/ 1360120 h 2085106"/>
                    <a:gd name="connsiteX6" fmla="*/ 283213 w 604387"/>
                    <a:gd name="connsiteY6" fmla="*/ 0 h 2085106"/>
                    <a:gd name="connsiteX7" fmla="*/ 604387 w 604387"/>
                    <a:gd name="connsiteY7" fmla="*/ 0 h 208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387" h="2085106">
                      <a:moveTo>
                        <a:pt x="604387" y="14"/>
                      </a:moveTo>
                      <a:lnTo>
                        <a:pt x="604387" y="371800"/>
                      </a:lnTo>
                      <a:cubicBezTo>
                        <a:pt x="486320" y="677708"/>
                        <a:pt x="306476" y="1182689"/>
                        <a:pt x="275299" y="1348160"/>
                      </a:cubicBezTo>
                      <a:cubicBezTo>
                        <a:pt x="244123" y="1513643"/>
                        <a:pt x="252105" y="1714829"/>
                        <a:pt x="196583" y="2080663"/>
                      </a:cubicBezTo>
                      <a:lnTo>
                        <a:pt x="3146" y="2085106"/>
                      </a:lnTo>
                      <a:cubicBezTo>
                        <a:pt x="3146" y="2085106"/>
                        <a:pt x="-10282" y="1667001"/>
                        <a:pt x="18344" y="1360120"/>
                      </a:cubicBezTo>
                      <a:cubicBezTo>
                        <a:pt x="46969" y="1053238"/>
                        <a:pt x="283213" y="0"/>
                        <a:pt x="283213" y="0"/>
                      </a:cubicBezTo>
                      <a:lnTo>
                        <a:pt x="604387" y="0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B652BF1D-6037-AF2B-A25F-B0E5C7AAFC3C}"/>
                    </a:ext>
                  </a:extLst>
                </p:cNvPr>
                <p:cNvSpPr/>
                <p:nvPr/>
              </p:nvSpPr>
              <p:spPr>
                <a:xfrm>
                  <a:off x="7206003" y="3391692"/>
                  <a:ext cx="604387" cy="2085106"/>
                </a:xfrm>
                <a:custGeom>
                  <a:avLst/>
                  <a:gdLst>
                    <a:gd name="connsiteX0" fmla="*/ 604387 w 604387"/>
                    <a:gd name="connsiteY0" fmla="*/ 14 h 2085106"/>
                    <a:gd name="connsiteX1" fmla="*/ 604387 w 604387"/>
                    <a:gd name="connsiteY1" fmla="*/ 371800 h 2085106"/>
                    <a:gd name="connsiteX2" fmla="*/ 275299 w 604387"/>
                    <a:gd name="connsiteY2" fmla="*/ 1348160 h 2085106"/>
                    <a:gd name="connsiteX3" fmla="*/ 196583 w 604387"/>
                    <a:gd name="connsiteY3" fmla="*/ 2080663 h 2085106"/>
                    <a:gd name="connsiteX4" fmla="*/ 3146 w 604387"/>
                    <a:gd name="connsiteY4" fmla="*/ 2085106 h 2085106"/>
                    <a:gd name="connsiteX5" fmla="*/ 18344 w 604387"/>
                    <a:gd name="connsiteY5" fmla="*/ 1360120 h 2085106"/>
                    <a:gd name="connsiteX6" fmla="*/ 283213 w 604387"/>
                    <a:gd name="connsiteY6" fmla="*/ 0 h 2085106"/>
                    <a:gd name="connsiteX7" fmla="*/ 604387 w 604387"/>
                    <a:gd name="connsiteY7" fmla="*/ 0 h 208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4387" h="2085106">
                      <a:moveTo>
                        <a:pt x="604387" y="14"/>
                      </a:moveTo>
                      <a:lnTo>
                        <a:pt x="604387" y="371800"/>
                      </a:lnTo>
                      <a:cubicBezTo>
                        <a:pt x="486320" y="677708"/>
                        <a:pt x="306476" y="1182689"/>
                        <a:pt x="275299" y="1348160"/>
                      </a:cubicBezTo>
                      <a:cubicBezTo>
                        <a:pt x="244123" y="1513643"/>
                        <a:pt x="252105" y="1714829"/>
                        <a:pt x="196583" y="2080663"/>
                      </a:cubicBezTo>
                      <a:lnTo>
                        <a:pt x="3146" y="2085106"/>
                      </a:lnTo>
                      <a:cubicBezTo>
                        <a:pt x="3146" y="2085106"/>
                        <a:pt x="-10282" y="1667001"/>
                        <a:pt x="18344" y="1360120"/>
                      </a:cubicBezTo>
                      <a:cubicBezTo>
                        <a:pt x="46969" y="1053238"/>
                        <a:pt x="283213" y="0"/>
                        <a:pt x="283213" y="0"/>
                      </a:cubicBezTo>
                      <a:lnTo>
                        <a:pt x="604387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5735BE66-97B9-E1C9-49F0-DBCECDF3DEBF}"/>
                  </a:ext>
                </a:extLst>
              </p:cNvPr>
              <p:cNvSpPr/>
              <p:nvPr/>
            </p:nvSpPr>
            <p:spPr>
              <a:xfrm>
                <a:off x="7622357" y="3771460"/>
                <a:ext cx="83708" cy="504351"/>
              </a:xfrm>
              <a:custGeom>
                <a:avLst/>
                <a:gdLst>
                  <a:gd name="connsiteX0" fmla="*/ 0 w 83708"/>
                  <a:gd name="connsiteY0" fmla="*/ 504351 h 504351"/>
                  <a:gd name="connsiteX1" fmla="*/ 23427 w 83708"/>
                  <a:gd name="connsiteY1" fmla="*/ 263197 h 504351"/>
                  <a:gd name="connsiteX2" fmla="*/ 75658 w 83708"/>
                  <a:gd name="connsiteY2" fmla="*/ 0 h 504351"/>
                  <a:gd name="connsiteX3" fmla="*/ 83709 w 83708"/>
                  <a:gd name="connsiteY3" fmla="*/ 270905 h 504351"/>
                  <a:gd name="connsiteX4" fmla="*/ 0 w 83708"/>
                  <a:gd name="connsiteY4" fmla="*/ 504351 h 50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708" h="504351">
                    <a:moveTo>
                      <a:pt x="0" y="504351"/>
                    </a:moveTo>
                    <a:cubicBezTo>
                      <a:pt x="0" y="504351"/>
                      <a:pt x="18517" y="332970"/>
                      <a:pt x="23427" y="263197"/>
                    </a:cubicBezTo>
                    <a:cubicBezTo>
                      <a:pt x="28324" y="193423"/>
                      <a:pt x="75658" y="0"/>
                      <a:pt x="75658" y="0"/>
                    </a:cubicBezTo>
                    <a:lnTo>
                      <a:pt x="83709" y="270905"/>
                    </a:lnTo>
                    <a:lnTo>
                      <a:pt x="0" y="504351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1" name="Graphic 3">
              <a:extLst>
                <a:ext uri="{FF2B5EF4-FFF2-40B4-BE49-F238E27FC236}">
                  <a16:creationId xmlns:a16="http://schemas.microsoft.com/office/drawing/2014/main" id="{16C8978C-DC7F-4925-FE87-0285E699EDF8}"/>
                </a:ext>
              </a:extLst>
            </p:cNvPr>
            <p:cNvGrpSpPr/>
            <p:nvPr/>
          </p:nvGrpSpPr>
          <p:grpSpPr>
            <a:xfrm>
              <a:off x="7702104" y="3391706"/>
              <a:ext cx="384279" cy="2316682"/>
              <a:chOff x="7702104" y="3391706"/>
              <a:chExt cx="384279" cy="2316682"/>
            </a:xfrm>
          </p:grpSpPr>
          <p:grpSp>
            <p:nvGrpSpPr>
              <p:cNvPr id="352" name="Graphic 3">
                <a:extLst>
                  <a:ext uri="{FF2B5EF4-FFF2-40B4-BE49-F238E27FC236}">
                    <a16:creationId xmlns:a16="http://schemas.microsoft.com/office/drawing/2014/main" id="{D7C95356-6755-E21B-E078-D347389A733D}"/>
                  </a:ext>
                </a:extLst>
              </p:cNvPr>
              <p:cNvGrpSpPr/>
              <p:nvPr/>
            </p:nvGrpSpPr>
            <p:grpSpPr>
              <a:xfrm>
                <a:off x="7801908" y="5372502"/>
                <a:ext cx="284455" cy="335885"/>
                <a:chOff x="7801908" y="5372502"/>
                <a:chExt cx="284455" cy="335885"/>
              </a:xfrm>
            </p:grpSpPr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079E9912-78EE-0DA5-9CE0-7B30C9CC10FE}"/>
                    </a:ext>
                  </a:extLst>
                </p:cNvPr>
                <p:cNvSpPr/>
                <p:nvPr/>
              </p:nvSpPr>
              <p:spPr>
                <a:xfrm>
                  <a:off x="7950554" y="5372502"/>
                  <a:ext cx="111799" cy="246888"/>
                </a:xfrm>
                <a:custGeom>
                  <a:avLst/>
                  <a:gdLst>
                    <a:gd name="connsiteX0" fmla="*/ 111799 w 111799"/>
                    <a:gd name="connsiteY0" fmla="*/ 246888 h 246888"/>
                    <a:gd name="connsiteX1" fmla="*/ 13620 w 111799"/>
                    <a:gd name="connsiteY1" fmla="*/ 233405 h 246888"/>
                    <a:gd name="connsiteX2" fmla="*/ 0 w 111799"/>
                    <a:gd name="connsiteY2" fmla="*/ 0 h 246888"/>
                    <a:gd name="connsiteX3" fmla="*/ 98056 w 111799"/>
                    <a:gd name="connsiteY3" fmla="*/ 13579 h 246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99" h="246888">
                      <a:moveTo>
                        <a:pt x="111799" y="246888"/>
                      </a:moveTo>
                      <a:lnTo>
                        <a:pt x="13620" y="233405"/>
                      </a:lnTo>
                      <a:lnTo>
                        <a:pt x="0" y="0"/>
                      </a:lnTo>
                      <a:lnTo>
                        <a:pt x="98056" y="13579"/>
                      </a:lnTo>
                      <a:close/>
                    </a:path>
                  </a:pathLst>
                </a:custGeom>
                <a:solidFill>
                  <a:srgbClr val="EBB376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3D4742F4-2B2A-152B-7823-1903E74F7E07}"/>
                    </a:ext>
                  </a:extLst>
                </p:cNvPr>
                <p:cNvSpPr/>
                <p:nvPr/>
              </p:nvSpPr>
              <p:spPr>
                <a:xfrm>
                  <a:off x="7950540" y="5372625"/>
                  <a:ext cx="105750" cy="142015"/>
                </a:xfrm>
                <a:custGeom>
                  <a:avLst/>
                  <a:gdLst>
                    <a:gd name="connsiteX0" fmla="*/ 98069 w 105750"/>
                    <a:gd name="connsiteY0" fmla="*/ 13456 h 142015"/>
                    <a:gd name="connsiteX1" fmla="*/ 0 w 105750"/>
                    <a:gd name="connsiteY1" fmla="*/ 0 h 142015"/>
                    <a:gd name="connsiteX2" fmla="*/ 8312 w 105750"/>
                    <a:gd name="connsiteY2" fmla="*/ 142016 h 142015"/>
                    <a:gd name="connsiteX3" fmla="*/ 105751 w 105750"/>
                    <a:gd name="connsiteY3" fmla="*/ 142016 h 14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750" h="142015">
                      <a:moveTo>
                        <a:pt x="98069" y="13456"/>
                      </a:moveTo>
                      <a:lnTo>
                        <a:pt x="0" y="0"/>
                      </a:lnTo>
                      <a:lnTo>
                        <a:pt x="8312" y="142016"/>
                      </a:lnTo>
                      <a:lnTo>
                        <a:pt x="105751" y="142016"/>
                      </a:ln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26CD5A2F-EE5A-1D1A-B59E-70C9A6DE7CD2}"/>
                    </a:ext>
                  </a:extLst>
                </p:cNvPr>
                <p:cNvSpPr/>
                <p:nvPr/>
              </p:nvSpPr>
              <p:spPr>
                <a:xfrm>
                  <a:off x="7801908" y="5587130"/>
                  <a:ext cx="284455" cy="121257"/>
                </a:xfrm>
                <a:custGeom>
                  <a:avLst/>
                  <a:gdLst>
                    <a:gd name="connsiteX0" fmla="*/ 154859 w 284455"/>
                    <a:gd name="connsiteY0" fmla="*/ 6954 h 121257"/>
                    <a:gd name="connsiteX1" fmla="*/ 265794 w 284455"/>
                    <a:gd name="connsiteY1" fmla="*/ 40 h 121257"/>
                    <a:gd name="connsiteX2" fmla="*/ 273530 w 284455"/>
                    <a:gd name="connsiteY2" fmla="*/ 6268 h 121257"/>
                    <a:gd name="connsiteX3" fmla="*/ 273543 w 284455"/>
                    <a:gd name="connsiteY3" fmla="*/ 6377 h 121257"/>
                    <a:gd name="connsiteX4" fmla="*/ 284420 w 284455"/>
                    <a:gd name="connsiteY4" fmla="*/ 93899 h 121257"/>
                    <a:gd name="connsiteX5" fmla="*/ 268249 w 284455"/>
                    <a:gd name="connsiteY5" fmla="*/ 112443 h 121257"/>
                    <a:gd name="connsiteX6" fmla="*/ 162074 w 284455"/>
                    <a:gd name="connsiteY6" fmla="*/ 115803 h 121257"/>
                    <a:gd name="connsiteX7" fmla="*/ 31703 w 284455"/>
                    <a:gd name="connsiteY7" fmla="*/ 119959 h 121257"/>
                    <a:gd name="connsiteX8" fmla="*/ 13283 w 284455"/>
                    <a:gd name="connsiteY8" fmla="*/ 73243 h 121257"/>
                    <a:gd name="connsiteX9" fmla="*/ 138208 w 284455"/>
                    <a:gd name="connsiteY9" fmla="*/ 13701 h 121257"/>
                    <a:gd name="connsiteX10" fmla="*/ 154859 w 284455"/>
                    <a:gd name="connsiteY10" fmla="*/ 6954 h 121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4455" h="121257">
                      <a:moveTo>
                        <a:pt x="154859" y="6954"/>
                      </a:moveTo>
                      <a:lnTo>
                        <a:pt x="265794" y="40"/>
                      </a:lnTo>
                      <a:cubicBezTo>
                        <a:pt x="269648" y="-371"/>
                        <a:pt x="273118" y="2413"/>
                        <a:pt x="273530" y="6268"/>
                      </a:cubicBezTo>
                      <a:cubicBezTo>
                        <a:pt x="273530" y="6309"/>
                        <a:pt x="273530" y="6350"/>
                        <a:pt x="273543" y="6377"/>
                      </a:cubicBezTo>
                      <a:lnTo>
                        <a:pt x="284420" y="93899"/>
                      </a:lnTo>
                      <a:cubicBezTo>
                        <a:pt x="285024" y="103459"/>
                        <a:pt x="277809" y="111730"/>
                        <a:pt x="268249" y="112443"/>
                      </a:cubicBezTo>
                      <a:cubicBezTo>
                        <a:pt x="229501" y="114226"/>
                        <a:pt x="210916" y="113142"/>
                        <a:pt x="162074" y="115803"/>
                      </a:cubicBezTo>
                      <a:cubicBezTo>
                        <a:pt x="132104" y="117587"/>
                        <a:pt x="73057" y="123964"/>
                        <a:pt x="31703" y="119959"/>
                      </a:cubicBezTo>
                      <a:cubicBezTo>
                        <a:pt x="-9651" y="115955"/>
                        <a:pt x="-4576" y="75190"/>
                        <a:pt x="13283" y="73243"/>
                      </a:cubicBezTo>
                      <a:cubicBezTo>
                        <a:pt x="55623" y="68429"/>
                        <a:pt x="111708" y="37307"/>
                        <a:pt x="138208" y="13701"/>
                      </a:cubicBezTo>
                      <a:cubicBezTo>
                        <a:pt x="142857" y="9669"/>
                        <a:pt x="148714" y="7296"/>
                        <a:pt x="154859" y="695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54FA4AD3-DD54-61F1-19B1-AAEA94739FA4}"/>
                    </a:ext>
                  </a:extLst>
                </p:cNvPr>
                <p:cNvSpPr/>
                <p:nvPr/>
              </p:nvSpPr>
              <p:spPr>
                <a:xfrm>
                  <a:off x="7899820" y="5564547"/>
                  <a:ext cx="54573" cy="48947"/>
                </a:xfrm>
                <a:custGeom>
                  <a:avLst/>
                  <a:gdLst>
                    <a:gd name="connsiteX0" fmla="*/ 54560 w 54573"/>
                    <a:gd name="connsiteY0" fmla="*/ 41524 h 48947"/>
                    <a:gd name="connsiteX1" fmla="*/ 54560 w 54573"/>
                    <a:gd name="connsiteY1" fmla="*/ 41497 h 48947"/>
                    <a:gd name="connsiteX2" fmla="*/ 54560 w 54573"/>
                    <a:gd name="connsiteY2" fmla="*/ 41428 h 48947"/>
                    <a:gd name="connsiteX3" fmla="*/ 42572 w 54573"/>
                    <a:gd name="connsiteY3" fmla="*/ 2790 h 48947"/>
                    <a:gd name="connsiteX4" fmla="*/ 31558 w 54573"/>
                    <a:gd name="connsiteY4" fmla="*/ 198 h 48947"/>
                    <a:gd name="connsiteX5" fmla="*/ 23150 w 54573"/>
                    <a:gd name="connsiteY5" fmla="*/ 7687 h 48947"/>
                    <a:gd name="connsiteX6" fmla="*/ 32903 w 54573"/>
                    <a:gd name="connsiteY6" fmla="*/ 30318 h 48947"/>
                    <a:gd name="connsiteX7" fmla="*/ 5471 w 54573"/>
                    <a:gd name="connsiteY7" fmla="*/ 25271 h 48947"/>
                    <a:gd name="connsiteX8" fmla="*/ 505 w 54573"/>
                    <a:gd name="connsiteY8" fmla="*/ 32156 h 48947"/>
                    <a:gd name="connsiteX9" fmla="*/ 4099 w 54573"/>
                    <a:gd name="connsiteY9" fmla="*/ 44830 h 48947"/>
                    <a:gd name="connsiteX10" fmla="*/ 22945 w 54573"/>
                    <a:gd name="connsiteY10" fmla="*/ 48533 h 48947"/>
                    <a:gd name="connsiteX11" fmla="*/ 48744 w 54573"/>
                    <a:gd name="connsiteY11" fmla="*/ 43431 h 48947"/>
                    <a:gd name="connsiteX12" fmla="*/ 49581 w 54573"/>
                    <a:gd name="connsiteY12" fmla="*/ 43499 h 48947"/>
                    <a:gd name="connsiteX13" fmla="*/ 50006 w 54573"/>
                    <a:gd name="connsiteY13" fmla="*/ 42814 h 48947"/>
                    <a:gd name="connsiteX14" fmla="*/ 52502 w 54573"/>
                    <a:gd name="connsiteY14" fmla="*/ 41881 h 48947"/>
                    <a:gd name="connsiteX15" fmla="*/ 54574 w 54573"/>
                    <a:gd name="connsiteY15" fmla="*/ 41634 h 48947"/>
                    <a:gd name="connsiteX16" fmla="*/ 54560 w 54573"/>
                    <a:gd name="connsiteY16" fmla="*/ 41524 h 48947"/>
                    <a:gd name="connsiteX17" fmla="*/ 27293 w 54573"/>
                    <a:gd name="connsiteY17" fmla="*/ 8702 h 48947"/>
                    <a:gd name="connsiteX18" fmla="*/ 31435 w 54573"/>
                    <a:gd name="connsiteY18" fmla="*/ 5095 h 48947"/>
                    <a:gd name="connsiteX19" fmla="*/ 32559 w 54573"/>
                    <a:gd name="connsiteY19" fmla="*/ 4944 h 48947"/>
                    <a:gd name="connsiteX20" fmla="*/ 37607 w 54573"/>
                    <a:gd name="connsiteY20" fmla="*/ 6727 h 48947"/>
                    <a:gd name="connsiteX21" fmla="*/ 45960 w 54573"/>
                    <a:gd name="connsiteY21" fmla="*/ 37012 h 48947"/>
                    <a:gd name="connsiteX22" fmla="*/ 43930 w 54573"/>
                    <a:gd name="connsiteY22" fmla="*/ 35887 h 48947"/>
                    <a:gd name="connsiteX23" fmla="*/ 27293 w 54573"/>
                    <a:gd name="connsiteY23" fmla="*/ 8702 h 48947"/>
                    <a:gd name="connsiteX24" fmla="*/ 7075 w 54573"/>
                    <a:gd name="connsiteY24" fmla="*/ 41387 h 48947"/>
                    <a:gd name="connsiteX25" fmla="*/ 4922 w 54573"/>
                    <a:gd name="connsiteY25" fmla="*/ 33281 h 48947"/>
                    <a:gd name="connsiteX26" fmla="*/ 7309 w 54573"/>
                    <a:gd name="connsiteY26" fmla="*/ 29893 h 48947"/>
                    <a:gd name="connsiteX27" fmla="*/ 42503 w 54573"/>
                    <a:gd name="connsiteY27" fmla="*/ 40797 h 48947"/>
                    <a:gd name="connsiteX28" fmla="*/ 7075 w 54573"/>
                    <a:gd name="connsiteY28" fmla="*/ 41387 h 48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573" h="48947">
                      <a:moveTo>
                        <a:pt x="54560" y="41524"/>
                      </a:moveTo>
                      <a:cubicBezTo>
                        <a:pt x="54560" y="41524"/>
                        <a:pt x="54560" y="41510"/>
                        <a:pt x="54560" y="41497"/>
                      </a:cubicBezTo>
                      <a:cubicBezTo>
                        <a:pt x="54560" y="41469"/>
                        <a:pt x="54560" y="41442"/>
                        <a:pt x="54560" y="41428"/>
                      </a:cubicBezTo>
                      <a:cubicBezTo>
                        <a:pt x="54560" y="39700"/>
                        <a:pt x="52900" y="11706"/>
                        <a:pt x="42572" y="2790"/>
                      </a:cubicBezTo>
                      <a:cubicBezTo>
                        <a:pt x="39761" y="500"/>
                        <a:pt x="35124" y="-447"/>
                        <a:pt x="31558" y="198"/>
                      </a:cubicBezTo>
                      <a:cubicBezTo>
                        <a:pt x="27512" y="582"/>
                        <a:pt x="23754" y="3668"/>
                        <a:pt x="23150" y="7687"/>
                      </a:cubicBezTo>
                      <a:cubicBezTo>
                        <a:pt x="22272" y="13818"/>
                        <a:pt x="26799" y="22733"/>
                        <a:pt x="32903" y="30318"/>
                      </a:cubicBezTo>
                      <a:cubicBezTo>
                        <a:pt x="23233" y="26011"/>
                        <a:pt x="11821" y="22349"/>
                        <a:pt x="5471" y="25271"/>
                      </a:cubicBezTo>
                      <a:cubicBezTo>
                        <a:pt x="2755" y="26574"/>
                        <a:pt x="848" y="29166"/>
                        <a:pt x="505" y="32156"/>
                      </a:cubicBezTo>
                      <a:cubicBezTo>
                        <a:pt x="-839" y="36724"/>
                        <a:pt x="546" y="41661"/>
                        <a:pt x="4099" y="44830"/>
                      </a:cubicBezTo>
                      <a:cubicBezTo>
                        <a:pt x="9709" y="48382"/>
                        <a:pt x="16416" y="49699"/>
                        <a:pt x="22945" y="48533"/>
                      </a:cubicBezTo>
                      <a:cubicBezTo>
                        <a:pt x="31709" y="47779"/>
                        <a:pt x="40350" y="46050"/>
                        <a:pt x="48744" y="43431"/>
                      </a:cubicBezTo>
                      <a:cubicBezTo>
                        <a:pt x="49019" y="43527"/>
                        <a:pt x="49307" y="43582"/>
                        <a:pt x="49581" y="43499"/>
                      </a:cubicBezTo>
                      <a:cubicBezTo>
                        <a:pt x="49814" y="43348"/>
                        <a:pt x="49828" y="43033"/>
                        <a:pt x="50006" y="42814"/>
                      </a:cubicBezTo>
                      <a:cubicBezTo>
                        <a:pt x="50294" y="42567"/>
                        <a:pt x="52379" y="42251"/>
                        <a:pt x="52502" y="41881"/>
                      </a:cubicBezTo>
                      <a:cubicBezTo>
                        <a:pt x="52530" y="41785"/>
                        <a:pt x="54574" y="41730"/>
                        <a:pt x="54574" y="41634"/>
                      </a:cubicBezTo>
                      <a:cubicBezTo>
                        <a:pt x="54560" y="41620"/>
                        <a:pt x="54560" y="41538"/>
                        <a:pt x="54560" y="41524"/>
                      </a:cubicBezTo>
                      <a:close/>
                      <a:moveTo>
                        <a:pt x="27293" y="8702"/>
                      </a:moveTo>
                      <a:cubicBezTo>
                        <a:pt x="27402" y="7344"/>
                        <a:pt x="28170" y="5684"/>
                        <a:pt x="31435" y="5095"/>
                      </a:cubicBezTo>
                      <a:lnTo>
                        <a:pt x="32559" y="4944"/>
                      </a:lnTo>
                      <a:cubicBezTo>
                        <a:pt x="34411" y="4807"/>
                        <a:pt x="36249" y="5451"/>
                        <a:pt x="37607" y="6727"/>
                      </a:cubicBezTo>
                      <a:cubicBezTo>
                        <a:pt x="43834" y="11980"/>
                        <a:pt x="45590" y="27630"/>
                        <a:pt x="45960" y="37012"/>
                      </a:cubicBezTo>
                      <a:cubicBezTo>
                        <a:pt x="45329" y="36655"/>
                        <a:pt x="44684" y="36298"/>
                        <a:pt x="43930" y="35887"/>
                      </a:cubicBezTo>
                      <a:cubicBezTo>
                        <a:pt x="35522" y="28631"/>
                        <a:pt x="26730" y="15409"/>
                        <a:pt x="27293" y="8702"/>
                      </a:cubicBezTo>
                      <a:close/>
                      <a:moveTo>
                        <a:pt x="7075" y="41387"/>
                      </a:moveTo>
                      <a:cubicBezTo>
                        <a:pt x="4977" y="39247"/>
                        <a:pt x="4167" y="36175"/>
                        <a:pt x="4922" y="33281"/>
                      </a:cubicBezTo>
                      <a:cubicBezTo>
                        <a:pt x="5059" y="31813"/>
                        <a:pt x="5978" y="30524"/>
                        <a:pt x="7309" y="29893"/>
                      </a:cubicBezTo>
                      <a:cubicBezTo>
                        <a:pt x="13618" y="26958"/>
                        <a:pt x="30571" y="34213"/>
                        <a:pt x="42503" y="40797"/>
                      </a:cubicBezTo>
                      <a:cubicBezTo>
                        <a:pt x="25043" y="45379"/>
                        <a:pt x="12041" y="45639"/>
                        <a:pt x="7075" y="41387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3A75A3C-2523-C8D7-C38C-EBD970FF2096}"/>
                  </a:ext>
                </a:extLst>
              </p:cNvPr>
              <p:cNvSpPr/>
              <p:nvPr/>
            </p:nvSpPr>
            <p:spPr>
              <a:xfrm>
                <a:off x="7702104" y="3391706"/>
                <a:ext cx="384279" cy="2085092"/>
              </a:xfrm>
              <a:custGeom>
                <a:avLst/>
                <a:gdLst>
                  <a:gd name="connsiteX0" fmla="*/ 352993 w 384279"/>
                  <a:gd name="connsiteY0" fmla="*/ 0 h 2085092"/>
                  <a:gd name="connsiteX1" fmla="*/ 316975 w 384279"/>
                  <a:gd name="connsiteY1" fmla="*/ 1421128 h 2085092"/>
                  <a:gd name="connsiteX2" fmla="*/ 384280 w 384279"/>
                  <a:gd name="connsiteY2" fmla="*/ 2085092 h 2085092"/>
                  <a:gd name="connsiteX3" fmla="*/ 202213 w 384279"/>
                  <a:gd name="connsiteY3" fmla="*/ 2085092 h 2085092"/>
                  <a:gd name="connsiteX4" fmla="*/ 58401 w 384279"/>
                  <a:gd name="connsiteY4" fmla="*/ 1425092 h 2085092"/>
                  <a:gd name="connsiteX5" fmla="*/ 13824 w 384279"/>
                  <a:gd name="connsiteY5" fmla="*/ 0 h 2085092"/>
                  <a:gd name="connsiteX6" fmla="*/ 352993 w 384279"/>
                  <a:gd name="connsiteY6" fmla="*/ 0 h 20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4279" h="2085092">
                    <a:moveTo>
                      <a:pt x="352993" y="0"/>
                    </a:moveTo>
                    <a:cubicBezTo>
                      <a:pt x="375446" y="164962"/>
                      <a:pt x="297553" y="1267674"/>
                      <a:pt x="316975" y="1421128"/>
                    </a:cubicBezTo>
                    <a:cubicBezTo>
                      <a:pt x="336383" y="1574597"/>
                      <a:pt x="359453" y="1713759"/>
                      <a:pt x="384280" y="2085092"/>
                    </a:cubicBezTo>
                    <a:lnTo>
                      <a:pt x="202213" y="2085092"/>
                    </a:lnTo>
                    <a:cubicBezTo>
                      <a:pt x="202213" y="2085092"/>
                      <a:pt x="107271" y="1733208"/>
                      <a:pt x="58401" y="1425092"/>
                    </a:cubicBezTo>
                    <a:cubicBezTo>
                      <a:pt x="9531" y="1116976"/>
                      <a:pt x="-18408" y="299845"/>
                      <a:pt x="13824" y="0"/>
                    </a:cubicBezTo>
                    <a:lnTo>
                      <a:pt x="352993" y="0"/>
                    </a:ln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458184C-DA78-3696-3170-B541F68C70B5}"/>
                  </a:ext>
                </a:extLst>
              </p:cNvPr>
              <p:cNvSpPr/>
              <p:nvPr/>
            </p:nvSpPr>
            <p:spPr>
              <a:xfrm>
                <a:off x="7702104" y="3391706"/>
                <a:ext cx="384279" cy="2085092"/>
              </a:xfrm>
              <a:custGeom>
                <a:avLst/>
                <a:gdLst>
                  <a:gd name="connsiteX0" fmla="*/ 352993 w 384279"/>
                  <a:gd name="connsiteY0" fmla="*/ 0 h 2085092"/>
                  <a:gd name="connsiteX1" fmla="*/ 316975 w 384279"/>
                  <a:gd name="connsiteY1" fmla="*/ 1421128 h 2085092"/>
                  <a:gd name="connsiteX2" fmla="*/ 384280 w 384279"/>
                  <a:gd name="connsiteY2" fmla="*/ 2085092 h 2085092"/>
                  <a:gd name="connsiteX3" fmla="*/ 202213 w 384279"/>
                  <a:gd name="connsiteY3" fmla="*/ 2085092 h 2085092"/>
                  <a:gd name="connsiteX4" fmla="*/ 58401 w 384279"/>
                  <a:gd name="connsiteY4" fmla="*/ 1425092 h 2085092"/>
                  <a:gd name="connsiteX5" fmla="*/ 13824 w 384279"/>
                  <a:gd name="connsiteY5" fmla="*/ 0 h 2085092"/>
                  <a:gd name="connsiteX6" fmla="*/ 352993 w 384279"/>
                  <a:gd name="connsiteY6" fmla="*/ 0 h 2085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4279" h="2085092">
                    <a:moveTo>
                      <a:pt x="352993" y="0"/>
                    </a:moveTo>
                    <a:cubicBezTo>
                      <a:pt x="375446" y="164962"/>
                      <a:pt x="297553" y="1267674"/>
                      <a:pt x="316975" y="1421128"/>
                    </a:cubicBezTo>
                    <a:cubicBezTo>
                      <a:pt x="336383" y="1574597"/>
                      <a:pt x="359453" y="1713759"/>
                      <a:pt x="384280" y="2085092"/>
                    </a:cubicBezTo>
                    <a:lnTo>
                      <a:pt x="202213" y="2085092"/>
                    </a:lnTo>
                    <a:cubicBezTo>
                      <a:pt x="202213" y="2085092"/>
                      <a:pt x="107271" y="1733208"/>
                      <a:pt x="58401" y="1425092"/>
                    </a:cubicBezTo>
                    <a:cubicBezTo>
                      <a:pt x="9531" y="1116976"/>
                      <a:pt x="-18408" y="299845"/>
                      <a:pt x="13824" y="0"/>
                    </a:cubicBezTo>
                    <a:lnTo>
                      <a:pt x="352993" y="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9" name="Graphic 3">
            <a:extLst>
              <a:ext uri="{FF2B5EF4-FFF2-40B4-BE49-F238E27FC236}">
                <a16:creationId xmlns:a16="http://schemas.microsoft.com/office/drawing/2014/main" id="{900EC209-E562-889C-3587-F9F9A0B20B23}"/>
              </a:ext>
            </a:extLst>
          </p:cNvPr>
          <p:cNvGrpSpPr/>
          <p:nvPr/>
        </p:nvGrpSpPr>
        <p:grpSpPr>
          <a:xfrm>
            <a:off x="7826206" y="2109182"/>
            <a:ext cx="888972" cy="1307868"/>
            <a:chOff x="7420307" y="2390671"/>
            <a:chExt cx="680423" cy="1001048"/>
          </a:xfrm>
        </p:grpSpPr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F47C050-7186-7AC8-1CDE-6B210A79D48A}"/>
                </a:ext>
              </a:extLst>
            </p:cNvPr>
            <p:cNvSpPr/>
            <p:nvPr/>
          </p:nvSpPr>
          <p:spPr>
            <a:xfrm>
              <a:off x="7420307" y="2391828"/>
              <a:ext cx="680423" cy="999891"/>
            </a:xfrm>
            <a:custGeom>
              <a:avLst/>
              <a:gdLst>
                <a:gd name="connsiteX0" fmla="*/ 54836 w 680423"/>
                <a:gd name="connsiteY0" fmla="*/ 34724 h 999891"/>
                <a:gd name="connsiteX1" fmla="*/ 48225 w 680423"/>
                <a:gd name="connsiteY1" fmla="*/ 999891 h 999891"/>
                <a:gd name="connsiteX2" fmla="*/ 645489 w 680423"/>
                <a:gd name="connsiteY2" fmla="*/ 999891 h 999891"/>
                <a:gd name="connsiteX3" fmla="*/ 680423 w 680423"/>
                <a:gd name="connsiteY3" fmla="*/ 28977 h 999891"/>
                <a:gd name="connsiteX4" fmla="*/ 480485 w 680423"/>
                <a:gd name="connsiteY4" fmla="*/ 3726 h 999891"/>
                <a:gd name="connsiteX5" fmla="*/ 226602 w 680423"/>
                <a:gd name="connsiteY5" fmla="*/ 3739 h 999891"/>
                <a:gd name="connsiteX6" fmla="*/ 54836 w 680423"/>
                <a:gd name="connsiteY6" fmla="*/ 34724 h 99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423" h="999891">
                  <a:moveTo>
                    <a:pt x="54836" y="34724"/>
                  </a:moveTo>
                  <a:cubicBezTo>
                    <a:pt x="54836" y="34724"/>
                    <a:pt x="-64012" y="168962"/>
                    <a:pt x="48225" y="999891"/>
                  </a:cubicBezTo>
                  <a:cubicBezTo>
                    <a:pt x="228179" y="999891"/>
                    <a:pt x="557912" y="999891"/>
                    <a:pt x="645489" y="999891"/>
                  </a:cubicBezTo>
                  <a:cubicBezTo>
                    <a:pt x="649603" y="908214"/>
                    <a:pt x="591996" y="460962"/>
                    <a:pt x="680423" y="28977"/>
                  </a:cubicBezTo>
                  <a:cubicBezTo>
                    <a:pt x="680423" y="28977"/>
                    <a:pt x="578047" y="8430"/>
                    <a:pt x="480485" y="3726"/>
                  </a:cubicBezTo>
                  <a:cubicBezTo>
                    <a:pt x="404170" y="50"/>
                    <a:pt x="293687" y="-2392"/>
                    <a:pt x="226602" y="3739"/>
                  </a:cubicBezTo>
                  <a:cubicBezTo>
                    <a:pt x="138134" y="11804"/>
                    <a:pt x="54836" y="34724"/>
                    <a:pt x="54836" y="34724"/>
                  </a:cubicBezTo>
                  <a:close/>
                </a:path>
              </a:pathLst>
            </a:custGeom>
            <a:solidFill>
              <a:srgbClr val="263238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DD54D11-B035-EFDD-924C-465438C701DE}"/>
                </a:ext>
              </a:extLst>
            </p:cNvPr>
            <p:cNvSpPr/>
            <p:nvPr/>
          </p:nvSpPr>
          <p:spPr>
            <a:xfrm>
              <a:off x="8028899" y="2632566"/>
              <a:ext cx="33562" cy="239604"/>
            </a:xfrm>
            <a:custGeom>
              <a:avLst/>
              <a:gdLst>
                <a:gd name="connsiteX0" fmla="*/ 24497 w 33562"/>
                <a:gd name="connsiteY0" fmla="*/ 239605 h 239604"/>
                <a:gd name="connsiteX1" fmla="*/ 0 w 33562"/>
                <a:gd name="connsiteY1" fmla="*/ 0 h 239604"/>
                <a:gd name="connsiteX2" fmla="*/ 33563 w 33562"/>
                <a:gd name="connsiteY2" fmla="*/ 58444 h 23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62" h="239604">
                  <a:moveTo>
                    <a:pt x="24497" y="239605"/>
                  </a:moveTo>
                  <a:cubicBezTo>
                    <a:pt x="16926" y="167747"/>
                    <a:pt x="12729" y="60282"/>
                    <a:pt x="0" y="0"/>
                  </a:cubicBezTo>
                  <a:cubicBezTo>
                    <a:pt x="13126" y="27569"/>
                    <a:pt x="23715" y="41038"/>
                    <a:pt x="33563" y="58444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B7B6CA8-8863-AC78-DBCD-ADF834BBDB0F}"/>
                </a:ext>
              </a:extLst>
            </p:cNvPr>
            <p:cNvSpPr/>
            <p:nvPr/>
          </p:nvSpPr>
          <p:spPr>
            <a:xfrm>
              <a:off x="7692995" y="2390671"/>
              <a:ext cx="226082" cy="42395"/>
            </a:xfrm>
            <a:custGeom>
              <a:avLst/>
              <a:gdLst>
                <a:gd name="connsiteX0" fmla="*/ 196070 w 226082"/>
                <a:gd name="connsiteY0" fmla="*/ 42396 h 42395"/>
                <a:gd name="connsiteX1" fmla="*/ 30436 w 226082"/>
                <a:gd name="connsiteY1" fmla="*/ 42396 h 42395"/>
                <a:gd name="connsiteX2" fmla="*/ 0 w 226082"/>
                <a:gd name="connsiteY2" fmla="*/ 11960 h 42395"/>
                <a:gd name="connsiteX3" fmla="*/ 0 w 226082"/>
                <a:gd name="connsiteY3" fmla="*/ 1234 h 42395"/>
                <a:gd name="connsiteX4" fmla="*/ 225875 w 226082"/>
                <a:gd name="connsiteY4" fmla="*/ 5335 h 42395"/>
                <a:gd name="connsiteX5" fmla="*/ 226067 w 226082"/>
                <a:gd name="connsiteY5" fmla="*/ 11425 h 42395"/>
                <a:gd name="connsiteX6" fmla="*/ 196070 w 226082"/>
                <a:gd name="connsiteY6" fmla="*/ 42396 h 4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082" h="42395">
                  <a:moveTo>
                    <a:pt x="196070" y="42396"/>
                  </a:moveTo>
                  <a:lnTo>
                    <a:pt x="30436" y="42396"/>
                  </a:lnTo>
                  <a:cubicBezTo>
                    <a:pt x="13620" y="42396"/>
                    <a:pt x="0" y="28762"/>
                    <a:pt x="0" y="11960"/>
                  </a:cubicBezTo>
                  <a:lnTo>
                    <a:pt x="0" y="1234"/>
                  </a:lnTo>
                  <a:cubicBezTo>
                    <a:pt x="74821" y="-1358"/>
                    <a:pt x="150135" y="192"/>
                    <a:pt x="225875" y="5335"/>
                  </a:cubicBezTo>
                  <a:lnTo>
                    <a:pt x="226067" y="11425"/>
                  </a:lnTo>
                  <a:cubicBezTo>
                    <a:pt x="226602" y="28364"/>
                    <a:pt x="213023" y="42396"/>
                    <a:pt x="196070" y="4239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C48F11E-65A9-1B8F-339A-94A51D346501}"/>
                </a:ext>
              </a:extLst>
            </p:cNvPr>
            <p:cNvSpPr/>
            <p:nvPr/>
          </p:nvSpPr>
          <p:spPr>
            <a:xfrm>
              <a:off x="7832665" y="2884310"/>
              <a:ext cx="219936" cy="224773"/>
            </a:xfrm>
            <a:custGeom>
              <a:avLst/>
              <a:gdLst>
                <a:gd name="connsiteX0" fmla="*/ 219936 w 219936"/>
                <a:gd name="connsiteY0" fmla="*/ 0 h 224773"/>
                <a:gd name="connsiteX1" fmla="*/ 12097 w 219936"/>
                <a:gd name="connsiteY1" fmla="*/ 121016 h 224773"/>
                <a:gd name="connsiteX2" fmla="*/ 0 w 219936"/>
                <a:gd name="connsiteY2" fmla="*/ 216836 h 224773"/>
                <a:gd name="connsiteX3" fmla="*/ 48376 w 219936"/>
                <a:gd name="connsiteY3" fmla="*/ 212049 h 224773"/>
                <a:gd name="connsiteX4" fmla="*/ 51065 w 219936"/>
                <a:gd name="connsiteY4" fmla="*/ 224641 h 224773"/>
                <a:gd name="connsiteX5" fmla="*/ 219922 w 219936"/>
                <a:gd name="connsiteY5" fmla="*/ 195096 h 224773"/>
                <a:gd name="connsiteX6" fmla="*/ 219922 w 219936"/>
                <a:gd name="connsiteY6" fmla="*/ 0 h 22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936" h="224773">
                  <a:moveTo>
                    <a:pt x="219936" y="0"/>
                  </a:moveTo>
                  <a:cubicBezTo>
                    <a:pt x="179927" y="56675"/>
                    <a:pt x="102335" y="92377"/>
                    <a:pt x="12097" y="121016"/>
                  </a:cubicBezTo>
                  <a:lnTo>
                    <a:pt x="0" y="216836"/>
                  </a:lnTo>
                  <a:lnTo>
                    <a:pt x="48376" y="212049"/>
                  </a:lnTo>
                  <a:lnTo>
                    <a:pt x="51065" y="224641"/>
                  </a:lnTo>
                  <a:cubicBezTo>
                    <a:pt x="109920" y="226177"/>
                    <a:pt x="165744" y="214271"/>
                    <a:pt x="219922" y="195096"/>
                  </a:cubicBezTo>
                  <a:lnTo>
                    <a:pt x="219922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C13EB2AF-94A2-FF29-7E0C-D90458777D8F}"/>
              </a:ext>
            </a:extLst>
          </p:cNvPr>
          <p:cNvSpPr/>
          <p:nvPr/>
        </p:nvSpPr>
        <p:spPr>
          <a:xfrm>
            <a:off x="8193653" y="2029277"/>
            <a:ext cx="271773" cy="126783"/>
          </a:xfrm>
          <a:custGeom>
            <a:avLst/>
            <a:gdLst>
              <a:gd name="connsiteX0" fmla="*/ 181339 w 208016"/>
              <a:gd name="connsiteY0" fmla="*/ 97041 h 97040"/>
              <a:gd name="connsiteX1" fmla="*/ 26678 w 208016"/>
              <a:gd name="connsiteY1" fmla="*/ 97041 h 97040"/>
              <a:gd name="connsiteX2" fmla="*/ 0 w 208016"/>
              <a:gd name="connsiteY2" fmla="*/ 70363 h 97040"/>
              <a:gd name="connsiteX3" fmla="*/ 0 w 208016"/>
              <a:gd name="connsiteY3" fmla="*/ 26678 h 97040"/>
              <a:gd name="connsiteX4" fmla="*/ 26678 w 208016"/>
              <a:gd name="connsiteY4" fmla="*/ 0 h 97040"/>
              <a:gd name="connsiteX5" fmla="*/ 181339 w 208016"/>
              <a:gd name="connsiteY5" fmla="*/ 0 h 97040"/>
              <a:gd name="connsiteX6" fmla="*/ 208017 w 208016"/>
              <a:gd name="connsiteY6" fmla="*/ 26678 h 97040"/>
              <a:gd name="connsiteX7" fmla="*/ 208017 w 208016"/>
              <a:gd name="connsiteY7" fmla="*/ 70363 h 97040"/>
              <a:gd name="connsiteX8" fmla="*/ 181339 w 208016"/>
              <a:gd name="connsiteY8" fmla="*/ 97041 h 9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016" h="97040">
                <a:moveTo>
                  <a:pt x="181339" y="97041"/>
                </a:moveTo>
                <a:lnTo>
                  <a:pt x="26678" y="97041"/>
                </a:lnTo>
                <a:cubicBezTo>
                  <a:pt x="11947" y="97041"/>
                  <a:pt x="0" y="85094"/>
                  <a:pt x="0" y="70363"/>
                </a:cubicBezTo>
                <a:lnTo>
                  <a:pt x="0" y="26678"/>
                </a:lnTo>
                <a:cubicBezTo>
                  <a:pt x="0" y="11947"/>
                  <a:pt x="11947" y="0"/>
                  <a:pt x="26678" y="0"/>
                </a:cubicBezTo>
                <a:lnTo>
                  <a:pt x="181339" y="0"/>
                </a:lnTo>
                <a:cubicBezTo>
                  <a:pt x="196070" y="0"/>
                  <a:pt x="208017" y="11947"/>
                  <a:pt x="208017" y="26678"/>
                </a:cubicBezTo>
                <a:lnTo>
                  <a:pt x="208017" y="70363"/>
                </a:lnTo>
                <a:cubicBezTo>
                  <a:pt x="208017" y="85094"/>
                  <a:pt x="196070" y="97041"/>
                  <a:pt x="181339" y="97041"/>
                </a:cubicBezTo>
                <a:close/>
              </a:path>
            </a:pathLst>
          </a:custGeom>
          <a:solidFill>
            <a:srgbClr val="263238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5" name="Graphic 3">
            <a:extLst>
              <a:ext uri="{FF2B5EF4-FFF2-40B4-BE49-F238E27FC236}">
                <a16:creationId xmlns:a16="http://schemas.microsoft.com/office/drawing/2014/main" id="{F8B7F978-5E63-0C8E-B145-192060FA0FFF}"/>
              </a:ext>
            </a:extLst>
          </p:cNvPr>
          <p:cNvGrpSpPr/>
          <p:nvPr/>
        </p:nvGrpSpPr>
        <p:grpSpPr>
          <a:xfrm>
            <a:off x="8144268" y="2144067"/>
            <a:ext cx="857538" cy="915198"/>
            <a:chOff x="7663753" y="2417372"/>
            <a:chExt cx="656363" cy="700497"/>
          </a:xfrm>
        </p:grpSpPr>
        <p:grpSp>
          <p:nvGrpSpPr>
            <p:cNvPr id="366" name="Graphic 3">
              <a:extLst>
                <a:ext uri="{FF2B5EF4-FFF2-40B4-BE49-F238E27FC236}">
                  <a16:creationId xmlns:a16="http://schemas.microsoft.com/office/drawing/2014/main" id="{EDAF75A4-24E8-0997-2F78-6783B9BE3F2F}"/>
                </a:ext>
              </a:extLst>
            </p:cNvPr>
            <p:cNvGrpSpPr/>
            <p:nvPr/>
          </p:nvGrpSpPr>
          <p:grpSpPr>
            <a:xfrm>
              <a:off x="7663753" y="2469458"/>
              <a:ext cx="619888" cy="648411"/>
              <a:chOff x="7663753" y="2469458"/>
              <a:chExt cx="619888" cy="648411"/>
            </a:xfrm>
            <a:solidFill>
              <a:srgbClr val="E6AE76"/>
            </a:solidFill>
          </p:grpSpPr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5C1EC178-89DE-DAC6-41E3-F43C59606C40}"/>
                  </a:ext>
                </a:extLst>
              </p:cNvPr>
              <p:cNvSpPr/>
              <p:nvPr/>
            </p:nvSpPr>
            <p:spPr>
              <a:xfrm>
                <a:off x="7663753" y="2963083"/>
                <a:ext cx="219962" cy="154786"/>
              </a:xfrm>
              <a:custGeom>
                <a:avLst/>
                <a:gdLst>
                  <a:gd name="connsiteX0" fmla="*/ 23288 w 219962"/>
                  <a:gd name="connsiteY0" fmla="*/ 26620 h 154786"/>
                  <a:gd name="connsiteX1" fmla="*/ 58484 w 219962"/>
                  <a:gd name="connsiteY1" fmla="*/ 6321 h 154786"/>
                  <a:gd name="connsiteX2" fmla="*/ 101730 w 219962"/>
                  <a:gd name="connsiteY2" fmla="*/ 4277 h 154786"/>
                  <a:gd name="connsiteX3" fmla="*/ 166689 w 219962"/>
                  <a:gd name="connsiteY3" fmla="*/ 33945 h 154786"/>
                  <a:gd name="connsiteX4" fmla="*/ 216643 w 219962"/>
                  <a:gd name="connsiteY4" fmla="*/ 97546 h 154786"/>
                  <a:gd name="connsiteX5" fmla="*/ 219962 w 219962"/>
                  <a:gd name="connsiteY5" fmla="*/ 114910 h 154786"/>
                  <a:gd name="connsiteX6" fmla="*/ 75533 w 219962"/>
                  <a:gd name="connsiteY6" fmla="*/ 151930 h 154786"/>
                  <a:gd name="connsiteX7" fmla="*/ 50336 w 219962"/>
                  <a:gd name="connsiteY7" fmla="*/ 154549 h 154786"/>
                  <a:gd name="connsiteX8" fmla="*/ 6102 w 219962"/>
                  <a:gd name="connsiteY8" fmla="*/ 120301 h 154786"/>
                  <a:gd name="connsiteX9" fmla="*/ 273 w 219962"/>
                  <a:gd name="connsiteY9" fmla="*/ 70429 h 154786"/>
                  <a:gd name="connsiteX10" fmla="*/ 23288 w 219962"/>
                  <a:gd name="connsiteY10" fmla="*/ 26620 h 15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9962" h="154786">
                    <a:moveTo>
                      <a:pt x="23288" y="26620"/>
                    </a:moveTo>
                    <a:lnTo>
                      <a:pt x="58484" y="6321"/>
                    </a:lnTo>
                    <a:cubicBezTo>
                      <a:pt x="71720" y="-1319"/>
                      <a:pt x="87836" y="-2074"/>
                      <a:pt x="101730" y="4277"/>
                    </a:cubicBezTo>
                    <a:lnTo>
                      <a:pt x="166689" y="33945"/>
                    </a:lnTo>
                    <a:cubicBezTo>
                      <a:pt x="192653" y="45809"/>
                      <a:pt x="211280" y="69510"/>
                      <a:pt x="216643" y="97546"/>
                    </a:cubicBezTo>
                    <a:lnTo>
                      <a:pt x="219962" y="114910"/>
                    </a:lnTo>
                    <a:cubicBezTo>
                      <a:pt x="163877" y="152561"/>
                      <a:pt x="75533" y="151930"/>
                      <a:pt x="75533" y="151930"/>
                    </a:cubicBezTo>
                    <a:lnTo>
                      <a:pt x="50336" y="154549"/>
                    </a:lnTo>
                    <a:cubicBezTo>
                      <a:pt x="27897" y="156867"/>
                      <a:pt x="8626" y="141972"/>
                      <a:pt x="6102" y="120301"/>
                    </a:cubicBezTo>
                    <a:lnTo>
                      <a:pt x="273" y="70429"/>
                    </a:lnTo>
                    <a:cubicBezTo>
                      <a:pt x="-1730" y="53188"/>
                      <a:pt x="7419" y="35769"/>
                      <a:pt x="23288" y="26620"/>
                    </a:cubicBezTo>
                    <a:close/>
                  </a:path>
                </a:pathLst>
              </a:custGeom>
              <a:solidFill>
                <a:srgbClr val="E6AE76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B12A4061-ECB2-D628-39BF-94758D23A2EC}"/>
                  </a:ext>
                </a:extLst>
              </p:cNvPr>
              <p:cNvSpPr/>
              <p:nvPr/>
            </p:nvSpPr>
            <p:spPr>
              <a:xfrm>
                <a:off x="7811661" y="2469458"/>
                <a:ext cx="471980" cy="621569"/>
              </a:xfrm>
              <a:custGeom>
                <a:avLst/>
                <a:gdLst>
                  <a:gd name="connsiteX0" fmla="*/ 305830 w 471980"/>
                  <a:gd name="connsiteY0" fmla="*/ 20434 h 621569"/>
                  <a:gd name="connsiteX1" fmla="*/ 309684 w 471980"/>
                  <a:gd name="connsiteY1" fmla="*/ 24316 h 621569"/>
                  <a:gd name="connsiteX2" fmla="*/ 312482 w 471980"/>
                  <a:gd name="connsiteY2" fmla="*/ 27251 h 621569"/>
                  <a:gd name="connsiteX3" fmla="*/ 317502 w 471980"/>
                  <a:gd name="connsiteY3" fmla="*/ 32779 h 621569"/>
                  <a:gd name="connsiteX4" fmla="*/ 326651 w 471980"/>
                  <a:gd name="connsiteY4" fmla="*/ 43463 h 621569"/>
                  <a:gd name="connsiteX5" fmla="*/ 343110 w 471980"/>
                  <a:gd name="connsiteY5" fmla="*/ 64792 h 621569"/>
                  <a:gd name="connsiteX6" fmla="*/ 371763 w 471980"/>
                  <a:gd name="connsiteY6" fmla="*/ 108381 h 621569"/>
                  <a:gd name="connsiteX7" fmla="*/ 417094 w 471980"/>
                  <a:gd name="connsiteY7" fmla="*/ 199497 h 621569"/>
                  <a:gd name="connsiteX8" fmla="*/ 434884 w 471980"/>
                  <a:gd name="connsiteY8" fmla="*/ 246488 h 621569"/>
                  <a:gd name="connsiteX9" fmla="*/ 449450 w 471980"/>
                  <a:gd name="connsiteY9" fmla="*/ 294233 h 621569"/>
                  <a:gd name="connsiteX10" fmla="*/ 470655 w 471980"/>
                  <a:gd name="connsiteY10" fmla="*/ 390876 h 621569"/>
                  <a:gd name="connsiteX11" fmla="*/ 471313 w 471980"/>
                  <a:gd name="connsiteY11" fmla="*/ 394867 h 621569"/>
                  <a:gd name="connsiteX12" fmla="*/ 471972 w 471980"/>
                  <a:gd name="connsiteY12" fmla="*/ 404318 h 621569"/>
                  <a:gd name="connsiteX13" fmla="*/ 459998 w 471980"/>
                  <a:gd name="connsiteY13" fmla="*/ 455533 h 621569"/>
                  <a:gd name="connsiteX14" fmla="*/ 434802 w 471980"/>
                  <a:gd name="connsiteY14" fmla="*/ 493568 h 621569"/>
                  <a:gd name="connsiteX15" fmla="*/ 377290 w 471980"/>
                  <a:gd name="connsiteY15" fmla="*/ 538927 h 621569"/>
                  <a:gd name="connsiteX16" fmla="*/ 319930 w 471980"/>
                  <a:gd name="connsiteY16" fmla="*/ 566071 h 621569"/>
                  <a:gd name="connsiteX17" fmla="*/ 263187 w 471980"/>
                  <a:gd name="connsiteY17" fmla="*/ 585122 h 621569"/>
                  <a:gd name="connsiteX18" fmla="*/ 206677 w 471980"/>
                  <a:gd name="connsiteY18" fmla="*/ 599167 h 621569"/>
                  <a:gd name="connsiteX19" fmla="*/ 150249 w 471980"/>
                  <a:gd name="connsiteY19" fmla="*/ 609619 h 621569"/>
                  <a:gd name="connsiteX20" fmla="*/ 93781 w 471980"/>
                  <a:gd name="connsiteY20" fmla="*/ 617108 h 621569"/>
                  <a:gd name="connsiteX21" fmla="*/ 65457 w 471980"/>
                  <a:gd name="connsiteY21" fmla="*/ 619755 h 621569"/>
                  <a:gd name="connsiteX22" fmla="*/ 36612 w 471980"/>
                  <a:gd name="connsiteY22" fmla="*/ 621538 h 621569"/>
                  <a:gd name="connsiteX23" fmla="*/ 32 w 471980"/>
                  <a:gd name="connsiteY23" fmla="*/ 587906 h 621569"/>
                  <a:gd name="connsiteX24" fmla="*/ 25543 w 471980"/>
                  <a:gd name="connsiteY24" fmla="*/ 552615 h 621569"/>
                  <a:gd name="connsiteX25" fmla="*/ 26613 w 471980"/>
                  <a:gd name="connsiteY25" fmla="*/ 552327 h 621569"/>
                  <a:gd name="connsiteX26" fmla="*/ 52152 w 471980"/>
                  <a:gd name="connsiteY26" fmla="*/ 545099 h 621569"/>
                  <a:gd name="connsiteX27" fmla="*/ 77993 w 471980"/>
                  <a:gd name="connsiteY27" fmla="*/ 537527 h 621569"/>
                  <a:gd name="connsiteX28" fmla="*/ 129236 w 471980"/>
                  <a:gd name="connsiteY28" fmla="*/ 521521 h 621569"/>
                  <a:gd name="connsiteX29" fmla="*/ 179478 w 471980"/>
                  <a:gd name="connsiteY29" fmla="*/ 504102 h 621569"/>
                  <a:gd name="connsiteX30" fmla="*/ 228074 w 471980"/>
                  <a:gd name="connsiteY30" fmla="*/ 484899 h 621569"/>
                  <a:gd name="connsiteX31" fmla="*/ 273831 w 471980"/>
                  <a:gd name="connsiteY31" fmla="*/ 463420 h 621569"/>
                  <a:gd name="connsiteX32" fmla="*/ 313840 w 471980"/>
                  <a:gd name="connsiteY32" fmla="*/ 439033 h 621569"/>
                  <a:gd name="connsiteX33" fmla="*/ 340641 w 471980"/>
                  <a:gd name="connsiteY33" fmla="*/ 413988 h 621569"/>
                  <a:gd name="connsiteX34" fmla="*/ 344893 w 471980"/>
                  <a:gd name="connsiteY34" fmla="*/ 405648 h 621569"/>
                  <a:gd name="connsiteX35" fmla="*/ 344537 w 471980"/>
                  <a:gd name="connsiteY35" fmla="*/ 403358 h 621569"/>
                  <a:gd name="connsiteX36" fmla="*/ 345867 w 471980"/>
                  <a:gd name="connsiteY36" fmla="*/ 416799 h 621569"/>
                  <a:gd name="connsiteX37" fmla="*/ 320822 w 471980"/>
                  <a:gd name="connsiteY37" fmla="*/ 334215 h 621569"/>
                  <a:gd name="connsiteX38" fmla="*/ 305706 w 471980"/>
                  <a:gd name="connsiteY38" fmla="*/ 294274 h 621569"/>
                  <a:gd name="connsiteX39" fmla="*/ 288932 w 471980"/>
                  <a:gd name="connsiteY39" fmla="*/ 255389 h 621569"/>
                  <a:gd name="connsiteX40" fmla="*/ 279770 w 471980"/>
                  <a:gd name="connsiteY40" fmla="*/ 236461 h 621569"/>
                  <a:gd name="connsiteX41" fmla="*/ 270305 w 471980"/>
                  <a:gd name="connsiteY41" fmla="*/ 217808 h 621569"/>
                  <a:gd name="connsiteX42" fmla="*/ 249814 w 471980"/>
                  <a:gd name="connsiteY42" fmla="*/ 181872 h 621569"/>
                  <a:gd name="connsiteX43" fmla="*/ 227635 w 471980"/>
                  <a:gd name="connsiteY43" fmla="*/ 148117 h 621569"/>
                  <a:gd name="connsiteX44" fmla="*/ 216086 w 471980"/>
                  <a:gd name="connsiteY44" fmla="*/ 132604 h 621569"/>
                  <a:gd name="connsiteX45" fmla="*/ 210421 w 471980"/>
                  <a:gd name="connsiteY45" fmla="*/ 125512 h 621569"/>
                  <a:gd name="connsiteX46" fmla="*/ 207788 w 471980"/>
                  <a:gd name="connsiteY46" fmla="*/ 122372 h 621569"/>
                  <a:gd name="connsiteX47" fmla="*/ 206663 w 471980"/>
                  <a:gd name="connsiteY47" fmla="*/ 121055 h 621569"/>
                  <a:gd name="connsiteX48" fmla="*/ 206238 w 471980"/>
                  <a:gd name="connsiteY48" fmla="*/ 120547 h 621569"/>
                  <a:gd name="connsiteX49" fmla="*/ 206142 w 471980"/>
                  <a:gd name="connsiteY49" fmla="*/ 120424 h 621569"/>
                  <a:gd name="connsiteX50" fmla="*/ 206169 w 471980"/>
                  <a:gd name="connsiteY50" fmla="*/ 120438 h 621569"/>
                  <a:gd name="connsiteX51" fmla="*/ 206512 w 471980"/>
                  <a:gd name="connsiteY51" fmla="*/ 120767 h 621569"/>
                  <a:gd name="connsiteX52" fmla="*/ 206046 w 471980"/>
                  <a:gd name="connsiteY52" fmla="*/ 20942 h 621569"/>
                  <a:gd name="connsiteX53" fmla="*/ 305830 w 471980"/>
                  <a:gd name="connsiteY53" fmla="*/ 20434 h 621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471980" h="621569">
                    <a:moveTo>
                      <a:pt x="305830" y="20434"/>
                    </a:moveTo>
                    <a:lnTo>
                      <a:pt x="309684" y="24316"/>
                    </a:lnTo>
                    <a:lnTo>
                      <a:pt x="312482" y="27251"/>
                    </a:lnTo>
                    <a:cubicBezTo>
                      <a:pt x="314252" y="29144"/>
                      <a:pt x="315911" y="30982"/>
                      <a:pt x="317502" y="32779"/>
                    </a:cubicBezTo>
                    <a:cubicBezTo>
                      <a:pt x="320712" y="36400"/>
                      <a:pt x="323743" y="39938"/>
                      <a:pt x="326651" y="43463"/>
                    </a:cubicBezTo>
                    <a:cubicBezTo>
                      <a:pt x="332467" y="50541"/>
                      <a:pt x="337912" y="57660"/>
                      <a:pt x="343110" y="64792"/>
                    </a:cubicBezTo>
                    <a:cubicBezTo>
                      <a:pt x="353616" y="79029"/>
                      <a:pt x="362875" y="93650"/>
                      <a:pt x="371763" y="108381"/>
                    </a:cubicBezTo>
                    <a:cubicBezTo>
                      <a:pt x="389278" y="137953"/>
                      <a:pt x="404379" y="168361"/>
                      <a:pt x="417094" y="199497"/>
                    </a:cubicBezTo>
                    <a:cubicBezTo>
                      <a:pt x="423527" y="215037"/>
                      <a:pt x="429329" y="230728"/>
                      <a:pt x="434884" y="246488"/>
                    </a:cubicBezTo>
                    <a:cubicBezTo>
                      <a:pt x="440096" y="262344"/>
                      <a:pt x="445102" y="278226"/>
                      <a:pt x="449450" y="294233"/>
                    </a:cubicBezTo>
                    <a:cubicBezTo>
                      <a:pt x="458448" y="326164"/>
                      <a:pt x="465265" y="358506"/>
                      <a:pt x="470655" y="390876"/>
                    </a:cubicBezTo>
                    <a:lnTo>
                      <a:pt x="471313" y="394867"/>
                    </a:lnTo>
                    <a:cubicBezTo>
                      <a:pt x="471821" y="397954"/>
                      <a:pt x="472027" y="401300"/>
                      <a:pt x="471972" y="404318"/>
                    </a:cubicBezTo>
                    <a:cubicBezTo>
                      <a:pt x="471547" y="422382"/>
                      <a:pt x="467007" y="440459"/>
                      <a:pt x="459998" y="455533"/>
                    </a:cubicBezTo>
                    <a:cubicBezTo>
                      <a:pt x="453030" y="470731"/>
                      <a:pt x="444074" y="483212"/>
                      <a:pt x="434802" y="493568"/>
                    </a:cubicBezTo>
                    <a:cubicBezTo>
                      <a:pt x="416093" y="514210"/>
                      <a:pt x="396479" y="527652"/>
                      <a:pt x="377290" y="538927"/>
                    </a:cubicBezTo>
                    <a:cubicBezTo>
                      <a:pt x="358074" y="550091"/>
                      <a:pt x="338940" y="558650"/>
                      <a:pt x="319930" y="566071"/>
                    </a:cubicBezTo>
                    <a:cubicBezTo>
                      <a:pt x="300919" y="573436"/>
                      <a:pt x="282060" y="579745"/>
                      <a:pt x="263187" y="585122"/>
                    </a:cubicBezTo>
                    <a:cubicBezTo>
                      <a:pt x="244300" y="590444"/>
                      <a:pt x="225468" y="595052"/>
                      <a:pt x="206677" y="599167"/>
                    </a:cubicBezTo>
                    <a:cubicBezTo>
                      <a:pt x="187873" y="603227"/>
                      <a:pt x="169026" y="606560"/>
                      <a:pt x="150249" y="609619"/>
                    </a:cubicBezTo>
                    <a:cubicBezTo>
                      <a:pt x="131445" y="612623"/>
                      <a:pt x="112613" y="615009"/>
                      <a:pt x="93781" y="617108"/>
                    </a:cubicBezTo>
                    <a:cubicBezTo>
                      <a:pt x="84344" y="618082"/>
                      <a:pt x="74907" y="618960"/>
                      <a:pt x="65457" y="619755"/>
                    </a:cubicBezTo>
                    <a:cubicBezTo>
                      <a:pt x="55897" y="620468"/>
                      <a:pt x="46707" y="621113"/>
                      <a:pt x="36612" y="621538"/>
                    </a:cubicBezTo>
                    <a:cubicBezTo>
                      <a:pt x="17218" y="622347"/>
                      <a:pt x="841" y="607301"/>
                      <a:pt x="32" y="587906"/>
                    </a:cubicBezTo>
                    <a:cubicBezTo>
                      <a:pt x="-668" y="571324"/>
                      <a:pt x="10236" y="556949"/>
                      <a:pt x="25543" y="552615"/>
                    </a:cubicBezTo>
                    <a:lnTo>
                      <a:pt x="26613" y="552327"/>
                    </a:lnTo>
                    <a:lnTo>
                      <a:pt x="52152" y="545099"/>
                    </a:lnTo>
                    <a:cubicBezTo>
                      <a:pt x="60780" y="542657"/>
                      <a:pt x="69407" y="540134"/>
                      <a:pt x="77993" y="537527"/>
                    </a:cubicBezTo>
                    <a:cubicBezTo>
                      <a:pt x="95207" y="532466"/>
                      <a:pt x="112297" y="527049"/>
                      <a:pt x="129236" y="521521"/>
                    </a:cubicBezTo>
                    <a:cubicBezTo>
                      <a:pt x="146203" y="516062"/>
                      <a:pt x="162950" y="510150"/>
                      <a:pt x="179478" y="504102"/>
                    </a:cubicBezTo>
                    <a:cubicBezTo>
                      <a:pt x="196020" y="498094"/>
                      <a:pt x="212273" y="491716"/>
                      <a:pt x="228074" y="484899"/>
                    </a:cubicBezTo>
                    <a:cubicBezTo>
                      <a:pt x="243875" y="478124"/>
                      <a:pt x="259319" y="471101"/>
                      <a:pt x="273831" y="463420"/>
                    </a:cubicBezTo>
                    <a:cubicBezTo>
                      <a:pt x="288328" y="455753"/>
                      <a:pt x="301989" y="447523"/>
                      <a:pt x="313840" y="439033"/>
                    </a:cubicBezTo>
                    <a:cubicBezTo>
                      <a:pt x="325540" y="430543"/>
                      <a:pt x="335484" y="421408"/>
                      <a:pt x="340641" y="413988"/>
                    </a:cubicBezTo>
                    <a:cubicBezTo>
                      <a:pt x="343206" y="410312"/>
                      <a:pt x="344523" y="407322"/>
                      <a:pt x="344893" y="405648"/>
                    </a:cubicBezTo>
                    <a:cubicBezTo>
                      <a:pt x="345277" y="403893"/>
                      <a:pt x="344783" y="403673"/>
                      <a:pt x="344537" y="403358"/>
                    </a:cubicBezTo>
                    <a:lnTo>
                      <a:pt x="345867" y="416799"/>
                    </a:lnTo>
                    <a:cubicBezTo>
                      <a:pt x="338666" y="388750"/>
                      <a:pt x="330121" y="361222"/>
                      <a:pt x="320822" y="334215"/>
                    </a:cubicBezTo>
                    <a:cubicBezTo>
                      <a:pt x="316185" y="320691"/>
                      <a:pt x="311001" y="307428"/>
                      <a:pt x="305706" y="294274"/>
                    </a:cubicBezTo>
                    <a:cubicBezTo>
                      <a:pt x="300371" y="281148"/>
                      <a:pt x="294898" y="268104"/>
                      <a:pt x="288932" y="255389"/>
                    </a:cubicBezTo>
                    <a:cubicBezTo>
                      <a:pt x="285942" y="249039"/>
                      <a:pt x="282938" y="242688"/>
                      <a:pt x="279770" y="236461"/>
                    </a:cubicBezTo>
                    <a:cubicBezTo>
                      <a:pt x="276711" y="230166"/>
                      <a:pt x="273515" y="223980"/>
                      <a:pt x="270305" y="217808"/>
                    </a:cubicBezTo>
                    <a:cubicBezTo>
                      <a:pt x="263832" y="205518"/>
                      <a:pt x="256836" y="193585"/>
                      <a:pt x="249814" y="181872"/>
                    </a:cubicBezTo>
                    <a:cubicBezTo>
                      <a:pt x="242764" y="170172"/>
                      <a:pt x="235220" y="158897"/>
                      <a:pt x="227635" y="148117"/>
                    </a:cubicBezTo>
                    <a:cubicBezTo>
                      <a:pt x="223849" y="142699"/>
                      <a:pt x="219899" y="137555"/>
                      <a:pt x="216086" y="132604"/>
                    </a:cubicBezTo>
                    <a:cubicBezTo>
                      <a:pt x="214180" y="130107"/>
                      <a:pt x="212259" y="127735"/>
                      <a:pt x="210421" y="125512"/>
                    </a:cubicBezTo>
                    <a:lnTo>
                      <a:pt x="207788" y="122372"/>
                    </a:lnTo>
                    <a:lnTo>
                      <a:pt x="206663" y="121055"/>
                    </a:lnTo>
                    <a:lnTo>
                      <a:pt x="206238" y="120547"/>
                    </a:lnTo>
                    <a:lnTo>
                      <a:pt x="206142" y="120424"/>
                    </a:lnTo>
                    <a:cubicBezTo>
                      <a:pt x="206156" y="120438"/>
                      <a:pt x="206046" y="120314"/>
                      <a:pt x="206169" y="120438"/>
                    </a:cubicBezTo>
                    <a:lnTo>
                      <a:pt x="206512" y="120767"/>
                    </a:lnTo>
                    <a:cubicBezTo>
                      <a:pt x="178820" y="93335"/>
                      <a:pt x="178600" y="48634"/>
                      <a:pt x="206046" y="20942"/>
                    </a:cubicBezTo>
                    <a:cubicBezTo>
                      <a:pt x="233437" y="-6792"/>
                      <a:pt x="278137" y="-6998"/>
                      <a:pt x="305830" y="20434"/>
                    </a:cubicBezTo>
                    <a:close/>
                  </a:path>
                </a:pathLst>
              </a:custGeom>
              <a:solidFill>
                <a:srgbClr val="E6AE76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B8761B55-18F3-FFDD-1E4D-E44B42D75FFC}"/>
                </a:ext>
              </a:extLst>
            </p:cNvPr>
            <p:cNvSpPr/>
            <p:nvPr/>
          </p:nvSpPr>
          <p:spPr>
            <a:xfrm>
              <a:off x="7864664" y="2417372"/>
              <a:ext cx="455453" cy="678986"/>
            </a:xfrm>
            <a:custGeom>
              <a:avLst/>
              <a:gdLst>
                <a:gd name="connsiteX0" fmla="*/ 0 w 455453"/>
                <a:gd name="connsiteY0" fmla="*/ 587624 h 678986"/>
                <a:gd name="connsiteX1" fmla="*/ 285032 w 455453"/>
                <a:gd name="connsiteY1" fmla="*/ 457267 h 678986"/>
                <a:gd name="connsiteX2" fmla="*/ 151260 w 455453"/>
                <a:gd name="connsiteY2" fmla="*/ 192974 h 678986"/>
                <a:gd name="connsiteX3" fmla="*/ 139958 w 455453"/>
                <a:gd name="connsiteY3" fmla="*/ 39478 h 678986"/>
                <a:gd name="connsiteX4" fmla="*/ 284196 w 455453"/>
                <a:gd name="connsiteY4" fmla="*/ 35226 h 678986"/>
                <a:gd name="connsiteX5" fmla="*/ 455344 w 455453"/>
                <a:gd name="connsiteY5" fmla="*/ 469379 h 678986"/>
                <a:gd name="connsiteX6" fmla="*/ 30628 w 455453"/>
                <a:gd name="connsiteY6" fmla="*/ 678987 h 678986"/>
                <a:gd name="connsiteX7" fmla="*/ 0 w 455453"/>
                <a:gd name="connsiteY7" fmla="*/ 587624 h 678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5453" h="678986">
                  <a:moveTo>
                    <a:pt x="0" y="587624"/>
                  </a:moveTo>
                  <a:cubicBezTo>
                    <a:pt x="120852" y="553513"/>
                    <a:pt x="214285" y="510774"/>
                    <a:pt x="285032" y="457267"/>
                  </a:cubicBezTo>
                  <a:cubicBezTo>
                    <a:pt x="264760" y="382460"/>
                    <a:pt x="167322" y="221064"/>
                    <a:pt x="151260" y="192974"/>
                  </a:cubicBezTo>
                  <a:cubicBezTo>
                    <a:pt x="135199" y="164884"/>
                    <a:pt x="107053" y="104451"/>
                    <a:pt x="139958" y="39478"/>
                  </a:cubicBezTo>
                  <a:cubicBezTo>
                    <a:pt x="183644" y="-46796"/>
                    <a:pt x="284196" y="35226"/>
                    <a:pt x="284196" y="35226"/>
                  </a:cubicBezTo>
                  <a:cubicBezTo>
                    <a:pt x="347495" y="135120"/>
                    <a:pt x="459445" y="424569"/>
                    <a:pt x="455344" y="469379"/>
                  </a:cubicBezTo>
                  <a:cubicBezTo>
                    <a:pt x="456661" y="604399"/>
                    <a:pt x="257737" y="641405"/>
                    <a:pt x="30628" y="678987"/>
                  </a:cubicBezTo>
                  <a:lnTo>
                    <a:pt x="0" y="587624"/>
                  </a:lnTo>
                  <a:close/>
                </a:path>
              </a:pathLst>
            </a:custGeom>
            <a:solidFill>
              <a:srgbClr val="263238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A5F3447B-93EA-E8C8-2923-97791C8994DB}"/>
              </a:ext>
            </a:extLst>
          </p:cNvPr>
          <p:cNvSpPr/>
          <p:nvPr/>
        </p:nvSpPr>
        <p:spPr>
          <a:xfrm>
            <a:off x="3005650" y="1913854"/>
            <a:ext cx="801000" cy="1406841"/>
          </a:xfrm>
          <a:custGeom>
            <a:avLst/>
            <a:gdLst>
              <a:gd name="connsiteX0" fmla="*/ 140000 w 613089"/>
              <a:gd name="connsiteY0" fmla="*/ 175825 h 1076802"/>
              <a:gd name="connsiteX1" fmla="*/ 112431 w 613089"/>
              <a:gd name="connsiteY1" fmla="*/ 434688 h 1076802"/>
              <a:gd name="connsiteX2" fmla="*/ 1 w 613089"/>
              <a:gd name="connsiteY2" fmla="*/ 872242 h 1076802"/>
              <a:gd name="connsiteX3" fmla="*/ 136557 w 613089"/>
              <a:gd name="connsiteY3" fmla="*/ 1076802 h 1076802"/>
              <a:gd name="connsiteX4" fmla="*/ 201612 w 613089"/>
              <a:gd name="connsiteY4" fmla="*/ 921235 h 1076802"/>
              <a:gd name="connsiteX5" fmla="*/ 180887 w 613089"/>
              <a:gd name="connsiteY5" fmla="*/ 1076802 h 1076802"/>
              <a:gd name="connsiteX6" fmla="*/ 410013 w 613089"/>
              <a:gd name="connsiteY6" fmla="*/ 1041566 h 1076802"/>
              <a:gd name="connsiteX7" fmla="*/ 598114 w 613089"/>
              <a:gd name="connsiteY7" fmla="*/ 879566 h 1076802"/>
              <a:gd name="connsiteX8" fmla="*/ 529054 w 613089"/>
              <a:gd name="connsiteY8" fmla="*/ 388355 h 1076802"/>
              <a:gd name="connsiteX9" fmla="*/ 569901 w 613089"/>
              <a:gd name="connsiteY9" fmla="*/ 461571 h 1076802"/>
              <a:gd name="connsiteX10" fmla="*/ 484820 w 613089"/>
              <a:gd name="connsiteY10" fmla="*/ 0 h 1076802"/>
              <a:gd name="connsiteX11" fmla="*/ 140000 w 613089"/>
              <a:gd name="connsiteY11" fmla="*/ 175825 h 107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3089" h="1076802">
                <a:moveTo>
                  <a:pt x="140000" y="175825"/>
                </a:moveTo>
                <a:cubicBezTo>
                  <a:pt x="136681" y="272057"/>
                  <a:pt x="116875" y="367603"/>
                  <a:pt x="112431" y="434688"/>
                </a:cubicBezTo>
                <a:cubicBezTo>
                  <a:pt x="108165" y="499016"/>
                  <a:pt x="-328" y="797819"/>
                  <a:pt x="1" y="872242"/>
                </a:cubicBezTo>
                <a:cubicBezTo>
                  <a:pt x="303" y="940973"/>
                  <a:pt x="136557" y="1076802"/>
                  <a:pt x="136557" y="1076802"/>
                </a:cubicBezTo>
                <a:cubicBezTo>
                  <a:pt x="180558" y="1014847"/>
                  <a:pt x="207702" y="969145"/>
                  <a:pt x="201612" y="921235"/>
                </a:cubicBezTo>
                <a:cubicBezTo>
                  <a:pt x="220787" y="973932"/>
                  <a:pt x="212558" y="1025532"/>
                  <a:pt x="180887" y="1076802"/>
                </a:cubicBezTo>
                <a:cubicBezTo>
                  <a:pt x="180887" y="1076802"/>
                  <a:pt x="352036" y="1060617"/>
                  <a:pt x="410013" y="1041566"/>
                </a:cubicBezTo>
                <a:cubicBezTo>
                  <a:pt x="467991" y="1022514"/>
                  <a:pt x="540631" y="1003929"/>
                  <a:pt x="598114" y="879566"/>
                </a:cubicBezTo>
                <a:cubicBezTo>
                  <a:pt x="655598" y="755203"/>
                  <a:pt x="529054" y="388355"/>
                  <a:pt x="529054" y="388355"/>
                </a:cubicBezTo>
                <a:lnTo>
                  <a:pt x="569901" y="461571"/>
                </a:lnTo>
                <a:cubicBezTo>
                  <a:pt x="642801" y="236903"/>
                  <a:pt x="571958" y="112759"/>
                  <a:pt x="484820" y="0"/>
                </a:cubicBezTo>
                <a:lnTo>
                  <a:pt x="140000" y="175825"/>
                </a:lnTo>
                <a:close/>
              </a:path>
            </a:pathLst>
          </a:custGeom>
          <a:solidFill>
            <a:srgbClr val="263238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2" name="Graphic 3">
            <a:extLst>
              <a:ext uri="{FF2B5EF4-FFF2-40B4-BE49-F238E27FC236}">
                <a16:creationId xmlns:a16="http://schemas.microsoft.com/office/drawing/2014/main" id="{895967C5-C1B6-977E-FF69-535B755DF006}"/>
              </a:ext>
            </a:extLst>
          </p:cNvPr>
          <p:cNvGrpSpPr/>
          <p:nvPr/>
        </p:nvGrpSpPr>
        <p:grpSpPr>
          <a:xfrm>
            <a:off x="3662186" y="2510460"/>
            <a:ext cx="1198926" cy="603992"/>
            <a:chOff x="4233148" y="2697811"/>
            <a:chExt cx="917663" cy="462298"/>
          </a:xfrm>
        </p:grpSpPr>
        <p:grpSp>
          <p:nvGrpSpPr>
            <p:cNvPr id="373" name="Graphic 3">
              <a:extLst>
                <a:ext uri="{FF2B5EF4-FFF2-40B4-BE49-F238E27FC236}">
                  <a16:creationId xmlns:a16="http://schemas.microsoft.com/office/drawing/2014/main" id="{C34FDE37-D172-F46E-98CE-383E7212A6BB}"/>
                </a:ext>
              </a:extLst>
            </p:cNvPr>
            <p:cNvGrpSpPr/>
            <p:nvPr/>
          </p:nvGrpSpPr>
          <p:grpSpPr>
            <a:xfrm>
              <a:off x="4233148" y="2697811"/>
              <a:ext cx="794280" cy="462298"/>
              <a:chOff x="4233148" y="2697811"/>
              <a:chExt cx="794280" cy="462298"/>
            </a:xfrm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0DD9A3A8-43B6-6CC3-0D73-41B0779DAD2D}"/>
                  </a:ext>
                </a:extLst>
              </p:cNvPr>
              <p:cNvSpPr/>
              <p:nvPr/>
            </p:nvSpPr>
            <p:spPr>
              <a:xfrm>
                <a:off x="4233148" y="2697811"/>
                <a:ext cx="661305" cy="462298"/>
              </a:xfrm>
              <a:custGeom>
                <a:avLst/>
                <a:gdLst>
                  <a:gd name="connsiteX0" fmla="*/ 118684 w 661305"/>
                  <a:gd name="connsiteY0" fmla="*/ 22139 h 462298"/>
                  <a:gd name="connsiteX1" fmla="*/ 352075 w 661305"/>
                  <a:gd name="connsiteY1" fmla="*/ 286159 h 462298"/>
                  <a:gd name="connsiteX2" fmla="*/ 380700 w 661305"/>
                  <a:gd name="connsiteY2" fmla="*/ 319667 h 462298"/>
                  <a:gd name="connsiteX3" fmla="*/ 384719 w 661305"/>
                  <a:gd name="connsiteY3" fmla="*/ 324454 h 462298"/>
                  <a:gd name="connsiteX4" fmla="*/ 387764 w 661305"/>
                  <a:gd name="connsiteY4" fmla="*/ 327691 h 462298"/>
                  <a:gd name="connsiteX5" fmla="*/ 396872 w 661305"/>
                  <a:gd name="connsiteY5" fmla="*/ 334631 h 462298"/>
                  <a:gd name="connsiteX6" fmla="*/ 460610 w 661305"/>
                  <a:gd name="connsiteY6" fmla="*/ 355959 h 462298"/>
                  <a:gd name="connsiteX7" fmla="*/ 540903 w 661305"/>
                  <a:gd name="connsiteY7" fmla="*/ 364312 h 462298"/>
                  <a:gd name="connsiteX8" fmla="*/ 582970 w 661305"/>
                  <a:gd name="connsiteY8" fmla="*/ 365451 h 462298"/>
                  <a:gd name="connsiteX9" fmla="*/ 624845 w 661305"/>
                  <a:gd name="connsiteY9" fmla="*/ 364971 h 462298"/>
                  <a:gd name="connsiteX10" fmla="*/ 626779 w 661305"/>
                  <a:gd name="connsiteY10" fmla="*/ 364943 h 462298"/>
                  <a:gd name="connsiteX11" fmla="*/ 661302 w 661305"/>
                  <a:gd name="connsiteY11" fmla="*/ 398630 h 462298"/>
                  <a:gd name="connsiteX12" fmla="*/ 638397 w 661305"/>
                  <a:gd name="connsiteY12" fmla="*/ 431274 h 462298"/>
                  <a:gd name="connsiteX13" fmla="*/ 593010 w 661305"/>
                  <a:gd name="connsiteY13" fmla="*/ 444537 h 462298"/>
                  <a:gd name="connsiteX14" fmla="*/ 547158 w 661305"/>
                  <a:gd name="connsiteY14" fmla="*/ 454331 h 462298"/>
                  <a:gd name="connsiteX15" fmla="*/ 450940 w 661305"/>
                  <a:gd name="connsiteY15" fmla="*/ 462204 h 462298"/>
                  <a:gd name="connsiteX16" fmla="*/ 344120 w 661305"/>
                  <a:gd name="connsiteY16" fmla="*/ 441287 h 462298"/>
                  <a:gd name="connsiteX17" fmla="*/ 315495 w 661305"/>
                  <a:gd name="connsiteY17" fmla="*/ 425362 h 462298"/>
                  <a:gd name="connsiteX18" fmla="*/ 301545 w 661305"/>
                  <a:gd name="connsiteY18" fmla="*/ 414527 h 462298"/>
                  <a:gd name="connsiteX19" fmla="*/ 289983 w 661305"/>
                  <a:gd name="connsiteY19" fmla="*/ 403664 h 462298"/>
                  <a:gd name="connsiteX20" fmla="*/ 258669 w 661305"/>
                  <a:gd name="connsiteY20" fmla="*/ 372268 h 462298"/>
                  <a:gd name="connsiteX21" fmla="*/ 16774 w 661305"/>
                  <a:gd name="connsiteY21" fmla="*/ 113145 h 462298"/>
                  <a:gd name="connsiteX22" fmla="*/ 23481 w 661305"/>
                  <a:gd name="connsiteY22" fmla="*/ 16776 h 462298"/>
                  <a:gd name="connsiteX23" fmla="*/ 118450 w 661305"/>
                  <a:gd name="connsiteY23" fmla="*/ 21906 h 462298"/>
                  <a:gd name="connsiteX24" fmla="*/ 118684 w 661305"/>
                  <a:gd name="connsiteY24" fmla="*/ 22139 h 46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61305" h="462298">
                    <a:moveTo>
                      <a:pt x="118684" y="22139"/>
                    </a:moveTo>
                    <a:cubicBezTo>
                      <a:pt x="198182" y="108331"/>
                      <a:pt x="275581" y="197018"/>
                      <a:pt x="352075" y="286159"/>
                    </a:cubicBezTo>
                    <a:lnTo>
                      <a:pt x="380700" y="319667"/>
                    </a:lnTo>
                    <a:cubicBezTo>
                      <a:pt x="383773" y="323288"/>
                      <a:pt x="383814" y="323178"/>
                      <a:pt x="384719" y="324454"/>
                    </a:cubicBezTo>
                    <a:cubicBezTo>
                      <a:pt x="385254" y="325592"/>
                      <a:pt x="386831" y="326511"/>
                      <a:pt x="387764" y="327691"/>
                    </a:cubicBezTo>
                    <a:cubicBezTo>
                      <a:pt x="390165" y="329899"/>
                      <a:pt x="393278" y="332217"/>
                      <a:pt x="396872" y="334631"/>
                    </a:cubicBezTo>
                    <a:cubicBezTo>
                      <a:pt x="411795" y="344177"/>
                      <a:pt x="435605" y="351268"/>
                      <a:pt x="460610" y="355959"/>
                    </a:cubicBezTo>
                    <a:cubicBezTo>
                      <a:pt x="485875" y="360595"/>
                      <a:pt x="513156" y="363023"/>
                      <a:pt x="540903" y="364312"/>
                    </a:cubicBezTo>
                    <a:cubicBezTo>
                      <a:pt x="554784" y="364806"/>
                      <a:pt x="568843" y="365327"/>
                      <a:pt x="582970" y="365451"/>
                    </a:cubicBezTo>
                    <a:cubicBezTo>
                      <a:pt x="596906" y="365506"/>
                      <a:pt x="611650" y="365135"/>
                      <a:pt x="624845" y="364971"/>
                    </a:cubicBezTo>
                    <a:lnTo>
                      <a:pt x="626779" y="364943"/>
                    </a:lnTo>
                    <a:cubicBezTo>
                      <a:pt x="645611" y="364710"/>
                      <a:pt x="661069" y="379784"/>
                      <a:pt x="661302" y="398630"/>
                    </a:cubicBezTo>
                    <a:cubicBezTo>
                      <a:pt x="661494" y="413676"/>
                      <a:pt x="651852" y="426569"/>
                      <a:pt x="638397" y="431274"/>
                    </a:cubicBezTo>
                    <a:cubicBezTo>
                      <a:pt x="622678" y="436733"/>
                      <a:pt x="608276" y="440711"/>
                      <a:pt x="593010" y="444537"/>
                    </a:cubicBezTo>
                    <a:cubicBezTo>
                      <a:pt x="577923" y="448350"/>
                      <a:pt x="562671" y="451779"/>
                      <a:pt x="547158" y="454331"/>
                    </a:cubicBezTo>
                    <a:cubicBezTo>
                      <a:pt x="516173" y="459680"/>
                      <a:pt x="484352" y="462903"/>
                      <a:pt x="450940" y="462204"/>
                    </a:cubicBezTo>
                    <a:cubicBezTo>
                      <a:pt x="417528" y="461326"/>
                      <a:pt x="382333" y="457664"/>
                      <a:pt x="344120" y="441287"/>
                    </a:cubicBezTo>
                    <a:cubicBezTo>
                      <a:pt x="334560" y="437035"/>
                      <a:pt x="324945" y="431919"/>
                      <a:pt x="315495" y="425362"/>
                    </a:cubicBezTo>
                    <a:cubicBezTo>
                      <a:pt x="310804" y="421810"/>
                      <a:pt x="306044" y="418792"/>
                      <a:pt x="301545" y="414527"/>
                    </a:cubicBezTo>
                    <a:cubicBezTo>
                      <a:pt x="297184" y="410659"/>
                      <a:pt x="291793" y="405570"/>
                      <a:pt x="289983" y="403664"/>
                    </a:cubicBezTo>
                    <a:lnTo>
                      <a:pt x="258669" y="372268"/>
                    </a:lnTo>
                    <a:cubicBezTo>
                      <a:pt x="175523" y="288148"/>
                      <a:pt x="94475" y="202450"/>
                      <a:pt x="16774" y="113145"/>
                    </a:cubicBezTo>
                    <a:cubicBezTo>
                      <a:pt x="-7984" y="84684"/>
                      <a:pt x="-4994" y="41534"/>
                      <a:pt x="23481" y="16776"/>
                    </a:cubicBezTo>
                    <a:cubicBezTo>
                      <a:pt x="51407" y="-7528"/>
                      <a:pt x="93487" y="-5087"/>
                      <a:pt x="118450" y="21906"/>
                    </a:cubicBezTo>
                    <a:lnTo>
                      <a:pt x="118684" y="22139"/>
                    </a:lnTo>
                    <a:close/>
                  </a:path>
                </a:pathLst>
              </a:custGeom>
              <a:solidFill>
                <a:srgbClr val="FFB57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7F8C930C-A26E-7DC7-F5BC-7C9533FED398}"/>
                  </a:ext>
                </a:extLst>
              </p:cNvPr>
              <p:cNvSpPr/>
              <p:nvPr/>
            </p:nvSpPr>
            <p:spPr>
              <a:xfrm>
                <a:off x="4853126" y="3005605"/>
                <a:ext cx="174302" cy="130244"/>
              </a:xfrm>
              <a:custGeom>
                <a:avLst/>
                <a:gdLst>
                  <a:gd name="connsiteX0" fmla="*/ 140958 w 174302"/>
                  <a:gd name="connsiteY0" fmla="*/ 10516 h 130244"/>
                  <a:gd name="connsiteX1" fmla="*/ 108492 w 174302"/>
                  <a:gd name="connsiteY1" fmla="*/ 1449 h 130244"/>
                  <a:gd name="connsiteX2" fmla="*/ 73311 w 174302"/>
                  <a:gd name="connsiteY2" fmla="*/ 8691 h 130244"/>
                  <a:gd name="connsiteX3" fmla="*/ 27211 w 174302"/>
                  <a:gd name="connsiteY3" fmla="*/ 45889 h 130244"/>
                  <a:gd name="connsiteX4" fmla="*/ 136 w 174302"/>
                  <a:gd name="connsiteY4" fmla="*/ 107268 h 130244"/>
                  <a:gd name="connsiteX5" fmla="*/ 1027 w 174302"/>
                  <a:gd name="connsiteY5" fmla="*/ 121903 h 130244"/>
                  <a:gd name="connsiteX6" fmla="*/ 124705 w 174302"/>
                  <a:gd name="connsiteY6" fmla="*/ 121958 h 130244"/>
                  <a:gd name="connsiteX7" fmla="*/ 145498 w 174302"/>
                  <a:gd name="connsiteY7" fmla="*/ 118872 h 130244"/>
                  <a:gd name="connsiteX8" fmla="*/ 174000 w 174302"/>
                  <a:gd name="connsiteY8" fmla="*/ 82250 h 130244"/>
                  <a:gd name="connsiteX9" fmla="*/ 168431 w 174302"/>
                  <a:gd name="connsiteY9" fmla="*/ 40965 h 130244"/>
                  <a:gd name="connsiteX10" fmla="*/ 140958 w 174302"/>
                  <a:gd name="connsiteY10" fmla="*/ 10516 h 13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4302" h="130244">
                    <a:moveTo>
                      <a:pt x="140958" y="10516"/>
                    </a:moveTo>
                    <a:lnTo>
                      <a:pt x="108492" y="1449"/>
                    </a:lnTo>
                    <a:cubicBezTo>
                      <a:pt x="96285" y="-1966"/>
                      <a:pt x="83173" y="736"/>
                      <a:pt x="73311" y="8691"/>
                    </a:cubicBezTo>
                    <a:lnTo>
                      <a:pt x="27211" y="45889"/>
                    </a:lnTo>
                    <a:cubicBezTo>
                      <a:pt x="8777" y="60757"/>
                      <a:pt x="-1305" y="83636"/>
                      <a:pt x="136" y="107268"/>
                    </a:cubicBezTo>
                    <a:lnTo>
                      <a:pt x="1027" y="121903"/>
                    </a:lnTo>
                    <a:cubicBezTo>
                      <a:pt x="53834" y="140639"/>
                      <a:pt x="124705" y="121958"/>
                      <a:pt x="124705" y="121958"/>
                    </a:cubicBezTo>
                    <a:lnTo>
                      <a:pt x="145498" y="118872"/>
                    </a:lnTo>
                    <a:cubicBezTo>
                      <a:pt x="164015" y="116115"/>
                      <a:pt x="176428" y="100177"/>
                      <a:pt x="174000" y="82250"/>
                    </a:cubicBezTo>
                    <a:lnTo>
                      <a:pt x="168431" y="40965"/>
                    </a:lnTo>
                    <a:cubicBezTo>
                      <a:pt x="166525" y="26728"/>
                      <a:pt x="155579" y="14603"/>
                      <a:pt x="140958" y="10516"/>
                    </a:cubicBezTo>
                    <a:close/>
                  </a:path>
                </a:pathLst>
              </a:custGeom>
              <a:solidFill>
                <a:srgbClr val="FFB57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1A89508A-DC23-4C26-274C-30FD8D780897}"/>
                  </a:ext>
                </a:extLst>
              </p:cNvPr>
              <p:cNvSpPr/>
              <p:nvPr/>
            </p:nvSpPr>
            <p:spPr>
              <a:xfrm>
                <a:off x="4385285" y="2859498"/>
                <a:ext cx="79237" cy="182806"/>
              </a:xfrm>
              <a:custGeom>
                <a:avLst/>
                <a:gdLst>
                  <a:gd name="connsiteX0" fmla="*/ 9423 w 79237"/>
                  <a:gd name="connsiteY0" fmla="*/ 111758 h 182806"/>
                  <a:gd name="connsiteX1" fmla="*/ 79237 w 79237"/>
                  <a:gd name="connsiteY1" fmla="*/ 182807 h 182806"/>
                  <a:gd name="connsiteX2" fmla="*/ 59198 w 79237"/>
                  <a:gd name="connsiteY2" fmla="*/ 136570 h 182806"/>
                  <a:gd name="connsiteX3" fmla="*/ 0 w 79237"/>
                  <a:gd name="connsiteY3" fmla="*/ 0 h 182806"/>
                  <a:gd name="connsiteX4" fmla="*/ 9423 w 79237"/>
                  <a:gd name="connsiteY4" fmla="*/ 111758 h 18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37" h="182806">
                    <a:moveTo>
                      <a:pt x="9423" y="111758"/>
                    </a:moveTo>
                    <a:lnTo>
                      <a:pt x="79237" y="182807"/>
                    </a:lnTo>
                    <a:lnTo>
                      <a:pt x="59198" y="136570"/>
                    </a:lnTo>
                    <a:cubicBezTo>
                      <a:pt x="66276" y="104447"/>
                      <a:pt x="30175" y="34893"/>
                      <a:pt x="0" y="0"/>
                    </a:cubicBezTo>
                    <a:lnTo>
                      <a:pt x="9423" y="111758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7" name="Graphic 3">
              <a:extLst>
                <a:ext uri="{FF2B5EF4-FFF2-40B4-BE49-F238E27FC236}">
                  <a16:creationId xmlns:a16="http://schemas.microsoft.com/office/drawing/2014/main" id="{3016F306-DB0A-1084-1435-EBD46756561B}"/>
                </a:ext>
              </a:extLst>
            </p:cNvPr>
            <p:cNvGrpSpPr/>
            <p:nvPr/>
          </p:nvGrpSpPr>
          <p:grpSpPr>
            <a:xfrm>
              <a:off x="4772794" y="2830022"/>
              <a:ext cx="378017" cy="219771"/>
              <a:chOff x="4772794" y="2830022"/>
              <a:chExt cx="378017" cy="219771"/>
            </a:xfrm>
          </p:grpSpPr>
          <p:grpSp>
            <p:nvGrpSpPr>
              <p:cNvPr id="378" name="Graphic 3">
                <a:extLst>
                  <a:ext uri="{FF2B5EF4-FFF2-40B4-BE49-F238E27FC236}">
                    <a16:creationId xmlns:a16="http://schemas.microsoft.com/office/drawing/2014/main" id="{81ACD83B-E401-55D6-C287-DA5E3683FF63}"/>
                  </a:ext>
                </a:extLst>
              </p:cNvPr>
              <p:cNvGrpSpPr/>
              <p:nvPr/>
            </p:nvGrpSpPr>
            <p:grpSpPr>
              <a:xfrm>
                <a:off x="4772794" y="2830022"/>
                <a:ext cx="378017" cy="219771"/>
                <a:chOff x="4772794" y="2830022"/>
                <a:chExt cx="378017" cy="219771"/>
              </a:xfrm>
            </p:grpSpPr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0F210476-A7AB-F358-3AE9-A96C811FD801}"/>
                    </a:ext>
                  </a:extLst>
                </p:cNvPr>
                <p:cNvSpPr/>
                <p:nvPr/>
              </p:nvSpPr>
              <p:spPr>
                <a:xfrm>
                  <a:off x="4790049" y="2830529"/>
                  <a:ext cx="360762" cy="219263"/>
                </a:xfrm>
                <a:custGeom>
                  <a:avLst/>
                  <a:gdLst>
                    <a:gd name="connsiteX0" fmla="*/ 333308 w 360762"/>
                    <a:gd name="connsiteY0" fmla="*/ 0 h 219263"/>
                    <a:gd name="connsiteX1" fmla="*/ 43503 w 360762"/>
                    <a:gd name="connsiteY1" fmla="*/ 0 h 219263"/>
                    <a:gd name="connsiteX2" fmla="*/ 16180 w 360762"/>
                    <a:gd name="connsiteY2" fmla="*/ 24785 h 219263"/>
                    <a:gd name="connsiteX3" fmla="*/ 133 w 360762"/>
                    <a:gd name="connsiteY3" fmla="*/ 189157 h 219263"/>
                    <a:gd name="connsiteX4" fmla="*/ 27455 w 360762"/>
                    <a:gd name="connsiteY4" fmla="*/ 219264 h 219263"/>
                    <a:gd name="connsiteX5" fmla="*/ 317260 w 360762"/>
                    <a:gd name="connsiteY5" fmla="*/ 219264 h 219263"/>
                    <a:gd name="connsiteX6" fmla="*/ 344583 w 360762"/>
                    <a:gd name="connsiteY6" fmla="*/ 194479 h 219263"/>
                    <a:gd name="connsiteX7" fmla="*/ 360630 w 360762"/>
                    <a:gd name="connsiteY7" fmla="*/ 30107 h 219263"/>
                    <a:gd name="connsiteX8" fmla="*/ 333308 w 360762"/>
                    <a:gd name="connsiteY8" fmla="*/ 0 h 21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0762" h="219263">
                      <a:moveTo>
                        <a:pt x="333308" y="0"/>
                      </a:moveTo>
                      <a:lnTo>
                        <a:pt x="43503" y="0"/>
                      </a:lnTo>
                      <a:cubicBezTo>
                        <a:pt x="29375" y="0"/>
                        <a:pt x="17552" y="10726"/>
                        <a:pt x="16180" y="24785"/>
                      </a:cubicBezTo>
                      <a:lnTo>
                        <a:pt x="133" y="189157"/>
                      </a:lnTo>
                      <a:cubicBezTo>
                        <a:pt x="-1445" y="205287"/>
                        <a:pt x="11243" y="219264"/>
                        <a:pt x="27455" y="219264"/>
                      </a:cubicBezTo>
                      <a:lnTo>
                        <a:pt x="317260" y="219264"/>
                      </a:lnTo>
                      <a:cubicBezTo>
                        <a:pt x="331388" y="219264"/>
                        <a:pt x="343197" y="208538"/>
                        <a:pt x="344583" y="194479"/>
                      </a:cubicBezTo>
                      <a:lnTo>
                        <a:pt x="360630" y="30107"/>
                      </a:lnTo>
                      <a:cubicBezTo>
                        <a:pt x="362208" y="13977"/>
                        <a:pt x="349520" y="0"/>
                        <a:pt x="33330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497A499C-754F-5F07-A4BC-901A09CB0C81}"/>
                    </a:ext>
                  </a:extLst>
                </p:cNvPr>
                <p:cNvSpPr/>
                <p:nvPr/>
              </p:nvSpPr>
              <p:spPr>
                <a:xfrm>
                  <a:off x="4772794" y="2830022"/>
                  <a:ext cx="360751" cy="219263"/>
                </a:xfrm>
                <a:custGeom>
                  <a:avLst/>
                  <a:gdLst>
                    <a:gd name="connsiteX0" fmla="*/ 333308 w 360751"/>
                    <a:gd name="connsiteY0" fmla="*/ 0 h 219263"/>
                    <a:gd name="connsiteX1" fmla="*/ 43503 w 360751"/>
                    <a:gd name="connsiteY1" fmla="*/ 0 h 219263"/>
                    <a:gd name="connsiteX2" fmla="*/ 16180 w 360751"/>
                    <a:gd name="connsiteY2" fmla="*/ 24785 h 219263"/>
                    <a:gd name="connsiteX3" fmla="*/ 133 w 360751"/>
                    <a:gd name="connsiteY3" fmla="*/ 189157 h 219263"/>
                    <a:gd name="connsiteX4" fmla="*/ 27455 w 360751"/>
                    <a:gd name="connsiteY4" fmla="*/ 219264 h 219263"/>
                    <a:gd name="connsiteX5" fmla="*/ 317260 w 360751"/>
                    <a:gd name="connsiteY5" fmla="*/ 219264 h 219263"/>
                    <a:gd name="connsiteX6" fmla="*/ 344583 w 360751"/>
                    <a:gd name="connsiteY6" fmla="*/ 194479 h 219263"/>
                    <a:gd name="connsiteX7" fmla="*/ 360617 w 360751"/>
                    <a:gd name="connsiteY7" fmla="*/ 30107 h 219263"/>
                    <a:gd name="connsiteX8" fmla="*/ 333308 w 360751"/>
                    <a:gd name="connsiteY8" fmla="*/ 0 h 21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0751" h="219263">
                      <a:moveTo>
                        <a:pt x="333308" y="0"/>
                      </a:moveTo>
                      <a:lnTo>
                        <a:pt x="43503" y="0"/>
                      </a:lnTo>
                      <a:cubicBezTo>
                        <a:pt x="29375" y="0"/>
                        <a:pt x="17552" y="10726"/>
                        <a:pt x="16180" y="24785"/>
                      </a:cubicBezTo>
                      <a:lnTo>
                        <a:pt x="133" y="189157"/>
                      </a:lnTo>
                      <a:cubicBezTo>
                        <a:pt x="-1445" y="205287"/>
                        <a:pt x="11243" y="219264"/>
                        <a:pt x="27455" y="219264"/>
                      </a:cubicBezTo>
                      <a:lnTo>
                        <a:pt x="317260" y="219264"/>
                      </a:lnTo>
                      <a:cubicBezTo>
                        <a:pt x="331388" y="219264"/>
                        <a:pt x="343197" y="208538"/>
                        <a:pt x="344583" y="194479"/>
                      </a:cubicBezTo>
                      <a:lnTo>
                        <a:pt x="360617" y="30107"/>
                      </a:lnTo>
                      <a:cubicBezTo>
                        <a:pt x="362208" y="13977"/>
                        <a:pt x="349520" y="0"/>
                        <a:pt x="333308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C7A0432A-2E58-9582-F96D-664AE0A629F8}"/>
                    </a:ext>
                  </a:extLst>
                </p:cNvPr>
                <p:cNvSpPr/>
                <p:nvPr/>
              </p:nvSpPr>
              <p:spPr>
                <a:xfrm>
                  <a:off x="4772794" y="2830022"/>
                  <a:ext cx="360751" cy="219263"/>
                </a:xfrm>
                <a:custGeom>
                  <a:avLst/>
                  <a:gdLst>
                    <a:gd name="connsiteX0" fmla="*/ 333308 w 360751"/>
                    <a:gd name="connsiteY0" fmla="*/ 0 h 219263"/>
                    <a:gd name="connsiteX1" fmla="*/ 43503 w 360751"/>
                    <a:gd name="connsiteY1" fmla="*/ 0 h 219263"/>
                    <a:gd name="connsiteX2" fmla="*/ 16180 w 360751"/>
                    <a:gd name="connsiteY2" fmla="*/ 24785 h 219263"/>
                    <a:gd name="connsiteX3" fmla="*/ 133 w 360751"/>
                    <a:gd name="connsiteY3" fmla="*/ 189157 h 219263"/>
                    <a:gd name="connsiteX4" fmla="*/ 27455 w 360751"/>
                    <a:gd name="connsiteY4" fmla="*/ 219264 h 219263"/>
                    <a:gd name="connsiteX5" fmla="*/ 317260 w 360751"/>
                    <a:gd name="connsiteY5" fmla="*/ 219264 h 219263"/>
                    <a:gd name="connsiteX6" fmla="*/ 344583 w 360751"/>
                    <a:gd name="connsiteY6" fmla="*/ 194479 h 219263"/>
                    <a:gd name="connsiteX7" fmla="*/ 360617 w 360751"/>
                    <a:gd name="connsiteY7" fmla="*/ 30107 h 219263"/>
                    <a:gd name="connsiteX8" fmla="*/ 333308 w 360751"/>
                    <a:gd name="connsiteY8" fmla="*/ 0 h 21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0751" h="219263">
                      <a:moveTo>
                        <a:pt x="333308" y="0"/>
                      </a:moveTo>
                      <a:lnTo>
                        <a:pt x="43503" y="0"/>
                      </a:lnTo>
                      <a:cubicBezTo>
                        <a:pt x="29375" y="0"/>
                        <a:pt x="17552" y="10726"/>
                        <a:pt x="16180" y="24785"/>
                      </a:cubicBezTo>
                      <a:lnTo>
                        <a:pt x="133" y="189157"/>
                      </a:lnTo>
                      <a:cubicBezTo>
                        <a:pt x="-1445" y="205287"/>
                        <a:pt x="11243" y="219264"/>
                        <a:pt x="27455" y="219264"/>
                      </a:cubicBezTo>
                      <a:lnTo>
                        <a:pt x="317260" y="219264"/>
                      </a:lnTo>
                      <a:cubicBezTo>
                        <a:pt x="331388" y="219264"/>
                        <a:pt x="343197" y="208538"/>
                        <a:pt x="344583" y="194479"/>
                      </a:cubicBezTo>
                      <a:lnTo>
                        <a:pt x="360617" y="30107"/>
                      </a:lnTo>
                      <a:cubicBezTo>
                        <a:pt x="362208" y="13977"/>
                        <a:pt x="349520" y="0"/>
                        <a:pt x="33330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37A34C4D-10E2-5B59-3DC4-E1E74CAFA480}"/>
                  </a:ext>
                </a:extLst>
              </p:cNvPr>
              <p:cNvSpPr/>
              <p:nvPr/>
            </p:nvSpPr>
            <p:spPr>
              <a:xfrm>
                <a:off x="4843372" y="2830022"/>
                <a:ext cx="213229" cy="219263"/>
              </a:xfrm>
              <a:custGeom>
                <a:avLst/>
                <a:gdLst>
                  <a:gd name="connsiteX0" fmla="*/ 213229 w 213229"/>
                  <a:gd name="connsiteY0" fmla="*/ 0 h 219263"/>
                  <a:gd name="connsiteX1" fmla="*/ 21397 w 213229"/>
                  <a:gd name="connsiteY1" fmla="*/ 0 h 219263"/>
                  <a:gd name="connsiteX2" fmla="*/ 0 w 213229"/>
                  <a:gd name="connsiteY2" fmla="*/ 219264 h 219263"/>
                  <a:gd name="connsiteX3" fmla="*/ 191832 w 213229"/>
                  <a:gd name="connsiteY3" fmla="*/ 219264 h 219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229" h="219263">
                    <a:moveTo>
                      <a:pt x="213229" y="0"/>
                    </a:moveTo>
                    <a:lnTo>
                      <a:pt x="21397" y="0"/>
                    </a:lnTo>
                    <a:lnTo>
                      <a:pt x="0" y="219264"/>
                    </a:lnTo>
                    <a:lnTo>
                      <a:pt x="191832" y="21926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3" name="Graphic 3">
                <a:extLst>
                  <a:ext uri="{FF2B5EF4-FFF2-40B4-BE49-F238E27FC236}">
                    <a16:creationId xmlns:a16="http://schemas.microsoft.com/office/drawing/2014/main" id="{B0AF9E34-6A05-F2B5-1C2D-CA8368BF059D}"/>
                  </a:ext>
                </a:extLst>
              </p:cNvPr>
              <p:cNvGrpSpPr/>
              <p:nvPr/>
            </p:nvGrpSpPr>
            <p:grpSpPr>
              <a:xfrm>
                <a:off x="4792129" y="3007287"/>
                <a:ext cx="40064" cy="22439"/>
                <a:chOff x="4792129" y="3007287"/>
                <a:chExt cx="40064" cy="22439"/>
              </a:xfrm>
            </p:grpSpPr>
            <p:grpSp>
              <p:nvGrpSpPr>
                <p:cNvPr id="384" name="Graphic 3">
                  <a:extLst>
                    <a:ext uri="{FF2B5EF4-FFF2-40B4-BE49-F238E27FC236}">
                      <a16:creationId xmlns:a16="http://schemas.microsoft.com/office/drawing/2014/main" id="{7B4092DA-8043-8787-4DB2-FDAF9DF8C6EF}"/>
                    </a:ext>
                  </a:extLst>
                </p:cNvPr>
                <p:cNvGrpSpPr/>
                <p:nvPr/>
              </p:nvGrpSpPr>
              <p:grpSpPr>
                <a:xfrm>
                  <a:off x="4792129" y="3007287"/>
                  <a:ext cx="18379" cy="22439"/>
                  <a:chOff x="4792129" y="3007287"/>
                  <a:chExt cx="18379" cy="22439"/>
                </a:xfrm>
              </p:grpSpPr>
              <p:sp>
                <p:nvSpPr>
                  <p:cNvPr id="385" name="Freeform: Shape 384">
                    <a:extLst>
                      <a:ext uri="{FF2B5EF4-FFF2-40B4-BE49-F238E27FC236}">
                        <a16:creationId xmlns:a16="http://schemas.microsoft.com/office/drawing/2014/main" id="{9248FFF6-6D3C-1AF5-8532-B99CFA099529}"/>
                      </a:ext>
                    </a:extLst>
                  </p:cNvPr>
                  <p:cNvSpPr/>
                  <p:nvPr/>
                </p:nvSpPr>
                <p:spPr>
                  <a:xfrm>
                    <a:off x="4794049" y="3007287"/>
                    <a:ext cx="16459" cy="22439"/>
                  </a:xfrm>
                  <a:custGeom>
                    <a:avLst/>
                    <a:gdLst>
                      <a:gd name="connsiteX0" fmla="*/ 16459 w 16459"/>
                      <a:gd name="connsiteY0" fmla="*/ 11220 h 22439"/>
                      <a:gd name="connsiteX1" fmla="*/ 8229 w 16459"/>
                      <a:gd name="connsiteY1" fmla="*/ 22439 h 22439"/>
                      <a:gd name="connsiteX2" fmla="*/ 0 w 16459"/>
                      <a:gd name="connsiteY2" fmla="*/ 11220 h 22439"/>
                      <a:gd name="connsiteX3" fmla="*/ 8229 w 16459"/>
                      <a:gd name="connsiteY3" fmla="*/ 0 h 22439"/>
                      <a:gd name="connsiteX4" fmla="*/ 16459 w 16459"/>
                      <a:gd name="connsiteY4" fmla="*/ 11220 h 22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59" h="22439">
                        <a:moveTo>
                          <a:pt x="16459" y="11220"/>
                        </a:moveTo>
                        <a:cubicBezTo>
                          <a:pt x="16459" y="17419"/>
                          <a:pt x="12783" y="22439"/>
                          <a:pt x="8229" y="22439"/>
                        </a:cubicBezTo>
                        <a:cubicBezTo>
                          <a:pt x="3690" y="22439"/>
                          <a:pt x="0" y="17419"/>
                          <a:pt x="0" y="11220"/>
                        </a:cubicBezTo>
                        <a:cubicBezTo>
                          <a:pt x="0" y="5020"/>
                          <a:pt x="3676" y="0"/>
                          <a:pt x="8229" y="0"/>
                        </a:cubicBezTo>
                        <a:cubicBezTo>
                          <a:pt x="12770" y="0"/>
                          <a:pt x="16459" y="5020"/>
                          <a:pt x="16459" y="1122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6" name="Freeform: Shape 385">
                    <a:extLst>
                      <a:ext uri="{FF2B5EF4-FFF2-40B4-BE49-F238E27FC236}">
                        <a16:creationId xmlns:a16="http://schemas.microsoft.com/office/drawing/2014/main" id="{5FDEE97E-DA39-ED76-4591-C80A329A7C8B}"/>
                      </a:ext>
                    </a:extLst>
                  </p:cNvPr>
                  <p:cNvSpPr/>
                  <p:nvPr/>
                </p:nvSpPr>
                <p:spPr>
                  <a:xfrm>
                    <a:off x="4792129" y="3007287"/>
                    <a:ext cx="16459" cy="22439"/>
                  </a:xfrm>
                  <a:custGeom>
                    <a:avLst/>
                    <a:gdLst>
                      <a:gd name="connsiteX0" fmla="*/ 16459 w 16459"/>
                      <a:gd name="connsiteY0" fmla="*/ 11220 h 22439"/>
                      <a:gd name="connsiteX1" fmla="*/ 8229 w 16459"/>
                      <a:gd name="connsiteY1" fmla="*/ 22439 h 22439"/>
                      <a:gd name="connsiteX2" fmla="*/ 0 w 16459"/>
                      <a:gd name="connsiteY2" fmla="*/ 11220 h 22439"/>
                      <a:gd name="connsiteX3" fmla="*/ 8229 w 16459"/>
                      <a:gd name="connsiteY3" fmla="*/ 0 h 22439"/>
                      <a:gd name="connsiteX4" fmla="*/ 16459 w 16459"/>
                      <a:gd name="connsiteY4" fmla="*/ 11220 h 22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59" h="22439">
                        <a:moveTo>
                          <a:pt x="16459" y="11220"/>
                        </a:moveTo>
                        <a:cubicBezTo>
                          <a:pt x="16459" y="17419"/>
                          <a:pt x="12783" y="22439"/>
                          <a:pt x="8229" y="22439"/>
                        </a:cubicBezTo>
                        <a:cubicBezTo>
                          <a:pt x="3690" y="22439"/>
                          <a:pt x="0" y="17419"/>
                          <a:pt x="0" y="11220"/>
                        </a:cubicBezTo>
                        <a:cubicBezTo>
                          <a:pt x="0" y="5020"/>
                          <a:pt x="3676" y="0"/>
                          <a:pt x="8229" y="0"/>
                        </a:cubicBezTo>
                        <a:cubicBezTo>
                          <a:pt x="12783" y="0"/>
                          <a:pt x="16459" y="5020"/>
                          <a:pt x="16459" y="1122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7" name="Freeform: Shape 386">
                    <a:extLst>
                      <a:ext uri="{FF2B5EF4-FFF2-40B4-BE49-F238E27FC236}">
                        <a16:creationId xmlns:a16="http://schemas.microsoft.com/office/drawing/2014/main" id="{D6F94502-8A4C-14FB-01B0-F33343A84F91}"/>
                      </a:ext>
                    </a:extLst>
                  </p:cNvPr>
                  <p:cNvSpPr/>
                  <p:nvPr/>
                </p:nvSpPr>
                <p:spPr>
                  <a:xfrm>
                    <a:off x="4792129" y="3007287"/>
                    <a:ext cx="16459" cy="22439"/>
                  </a:xfrm>
                  <a:custGeom>
                    <a:avLst/>
                    <a:gdLst>
                      <a:gd name="connsiteX0" fmla="*/ 16459 w 16459"/>
                      <a:gd name="connsiteY0" fmla="*/ 11220 h 22439"/>
                      <a:gd name="connsiteX1" fmla="*/ 8229 w 16459"/>
                      <a:gd name="connsiteY1" fmla="*/ 22439 h 22439"/>
                      <a:gd name="connsiteX2" fmla="*/ 0 w 16459"/>
                      <a:gd name="connsiteY2" fmla="*/ 11220 h 22439"/>
                      <a:gd name="connsiteX3" fmla="*/ 8229 w 16459"/>
                      <a:gd name="connsiteY3" fmla="*/ 0 h 22439"/>
                      <a:gd name="connsiteX4" fmla="*/ 16459 w 16459"/>
                      <a:gd name="connsiteY4" fmla="*/ 11220 h 22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59" h="22439">
                        <a:moveTo>
                          <a:pt x="16459" y="11220"/>
                        </a:moveTo>
                        <a:cubicBezTo>
                          <a:pt x="16459" y="17419"/>
                          <a:pt x="12783" y="22439"/>
                          <a:pt x="8229" y="22439"/>
                        </a:cubicBezTo>
                        <a:cubicBezTo>
                          <a:pt x="3690" y="22439"/>
                          <a:pt x="0" y="17419"/>
                          <a:pt x="0" y="11220"/>
                        </a:cubicBezTo>
                        <a:cubicBezTo>
                          <a:pt x="0" y="5020"/>
                          <a:pt x="3676" y="0"/>
                          <a:pt x="8229" y="0"/>
                        </a:cubicBezTo>
                        <a:cubicBezTo>
                          <a:pt x="12783" y="0"/>
                          <a:pt x="16459" y="5020"/>
                          <a:pt x="16459" y="112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5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8" name="Graphic 3">
                  <a:extLst>
                    <a:ext uri="{FF2B5EF4-FFF2-40B4-BE49-F238E27FC236}">
                      <a16:creationId xmlns:a16="http://schemas.microsoft.com/office/drawing/2014/main" id="{AFDED351-2A0C-1CDB-A697-B386175EDC3E}"/>
                    </a:ext>
                  </a:extLst>
                </p:cNvPr>
                <p:cNvGrpSpPr/>
                <p:nvPr/>
              </p:nvGrpSpPr>
              <p:grpSpPr>
                <a:xfrm>
                  <a:off x="4813814" y="3007287"/>
                  <a:ext cx="18379" cy="22439"/>
                  <a:chOff x="4813814" y="3007287"/>
                  <a:chExt cx="18379" cy="22439"/>
                </a:xfrm>
              </p:grpSpPr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48E74746-C0AC-6F6B-A1FB-5D8D4DC3F006}"/>
                      </a:ext>
                    </a:extLst>
                  </p:cNvPr>
                  <p:cNvSpPr/>
                  <p:nvPr/>
                </p:nvSpPr>
                <p:spPr>
                  <a:xfrm>
                    <a:off x="4815734" y="3007287"/>
                    <a:ext cx="16459" cy="22439"/>
                  </a:xfrm>
                  <a:custGeom>
                    <a:avLst/>
                    <a:gdLst>
                      <a:gd name="connsiteX0" fmla="*/ 16459 w 16459"/>
                      <a:gd name="connsiteY0" fmla="*/ 11220 h 22439"/>
                      <a:gd name="connsiteX1" fmla="*/ 8230 w 16459"/>
                      <a:gd name="connsiteY1" fmla="*/ 22439 h 22439"/>
                      <a:gd name="connsiteX2" fmla="*/ 0 w 16459"/>
                      <a:gd name="connsiteY2" fmla="*/ 11220 h 22439"/>
                      <a:gd name="connsiteX3" fmla="*/ 8230 w 16459"/>
                      <a:gd name="connsiteY3" fmla="*/ 0 h 22439"/>
                      <a:gd name="connsiteX4" fmla="*/ 16459 w 16459"/>
                      <a:gd name="connsiteY4" fmla="*/ 11220 h 22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59" h="22439">
                        <a:moveTo>
                          <a:pt x="16459" y="11220"/>
                        </a:moveTo>
                        <a:cubicBezTo>
                          <a:pt x="16459" y="17419"/>
                          <a:pt x="12783" y="22439"/>
                          <a:pt x="8230" y="22439"/>
                        </a:cubicBezTo>
                        <a:cubicBezTo>
                          <a:pt x="3690" y="22439"/>
                          <a:pt x="0" y="17419"/>
                          <a:pt x="0" y="11220"/>
                        </a:cubicBezTo>
                        <a:cubicBezTo>
                          <a:pt x="0" y="5020"/>
                          <a:pt x="3690" y="0"/>
                          <a:pt x="8230" y="0"/>
                        </a:cubicBezTo>
                        <a:cubicBezTo>
                          <a:pt x="12783" y="0"/>
                          <a:pt x="16459" y="5020"/>
                          <a:pt x="16459" y="1122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71557220-3D94-A0E3-C304-67A24176F195}"/>
                      </a:ext>
                    </a:extLst>
                  </p:cNvPr>
                  <p:cNvSpPr/>
                  <p:nvPr/>
                </p:nvSpPr>
                <p:spPr>
                  <a:xfrm>
                    <a:off x="4813814" y="3007287"/>
                    <a:ext cx="16459" cy="22439"/>
                  </a:xfrm>
                  <a:custGeom>
                    <a:avLst/>
                    <a:gdLst>
                      <a:gd name="connsiteX0" fmla="*/ 16459 w 16459"/>
                      <a:gd name="connsiteY0" fmla="*/ 11220 h 22439"/>
                      <a:gd name="connsiteX1" fmla="*/ 8230 w 16459"/>
                      <a:gd name="connsiteY1" fmla="*/ 22439 h 22439"/>
                      <a:gd name="connsiteX2" fmla="*/ 0 w 16459"/>
                      <a:gd name="connsiteY2" fmla="*/ 11220 h 22439"/>
                      <a:gd name="connsiteX3" fmla="*/ 8230 w 16459"/>
                      <a:gd name="connsiteY3" fmla="*/ 0 h 22439"/>
                      <a:gd name="connsiteX4" fmla="*/ 16459 w 16459"/>
                      <a:gd name="connsiteY4" fmla="*/ 11220 h 22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59" h="22439">
                        <a:moveTo>
                          <a:pt x="16459" y="11220"/>
                        </a:moveTo>
                        <a:cubicBezTo>
                          <a:pt x="16459" y="17419"/>
                          <a:pt x="12770" y="22439"/>
                          <a:pt x="8230" y="22439"/>
                        </a:cubicBezTo>
                        <a:cubicBezTo>
                          <a:pt x="3690" y="22439"/>
                          <a:pt x="0" y="17419"/>
                          <a:pt x="0" y="11220"/>
                        </a:cubicBezTo>
                        <a:cubicBezTo>
                          <a:pt x="0" y="5020"/>
                          <a:pt x="3676" y="0"/>
                          <a:pt x="8230" y="0"/>
                        </a:cubicBezTo>
                        <a:cubicBezTo>
                          <a:pt x="12783" y="0"/>
                          <a:pt x="16459" y="5020"/>
                          <a:pt x="16459" y="1122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10D1D7EC-E043-E565-017F-25A3C5A501ED}"/>
                      </a:ext>
                    </a:extLst>
                  </p:cNvPr>
                  <p:cNvSpPr/>
                  <p:nvPr/>
                </p:nvSpPr>
                <p:spPr>
                  <a:xfrm>
                    <a:off x="4813814" y="3007287"/>
                    <a:ext cx="16459" cy="22439"/>
                  </a:xfrm>
                  <a:custGeom>
                    <a:avLst/>
                    <a:gdLst>
                      <a:gd name="connsiteX0" fmla="*/ 16459 w 16459"/>
                      <a:gd name="connsiteY0" fmla="*/ 11220 h 22439"/>
                      <a:gd name="connsiteX1" fmla="*/ 8230 w 16459"/>
                      <a:gd name="connsiteY1" fmla="*/ 22439 h 22439"/>
                      <a:gd name="connsiteX2" fmla="*/ 0 w 16459"/>
                      <a:gd name="connsiteY2" fmla="*/ 11220 h 22439"/>
                      <a:gd name="connsiteX3" fmla="*/ 8230 w 16459"/>
                      <a:gd name="connsiteY3" fmla="*/ 0 h 22439"/>
                      <a:gd name="connsiteX4" fmla="*/ 16459 w 16459"/>
                      <a:gd name="connsiteY4" fmla="*/ 11220 h 22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59" h="22439">
                        <a:moveTo>
                          <a:pt x="16459" y="11220"/>
                        </a:moveTo>
                        <a:cubicBezTo>
                          <a:pt x="16459" y="17419"/>
                          <a:pt x="12770" y="22439"/>
                          <a:pt x="8230" y="22439"/>
                        </a:cubicBezTo>
                        <a:cubicBezTo>
                          <a:pt x="3690" y="22439"/>
                          <a:pt x="0" y="17419"/>
                          <a:pt x="0" y="11220"/>
                        </a:cubicBezTo>
                        <a:cubicBezTo>
                          <a:pt x="0" y="5020"/>
                          <a:pt x="3676" y="0"/>
                          <a:pt x="8230" y="0"/>
                        </a:cubicBezTo>
                        <a:cubicBezTo>
                          <a:pt x="12783" y="0"/>
                          <a:pt x="16459" y="5020"/>
                          <a:pt x="16459" y="11220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4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92" name="Graphic 3">
                <a:extLst>
                  <a:ext uri="{FF2B5EF4-FFF2-40B4-BE49-F238E27FC236}">
                    <a16:creationId xmlns:a16="http://schemas.microsoft.com/office/drawing/2014/main" id="{E89A4FC6-6CA5-7E5E-DE19-E4D5ABEE3CDC}"/>
                  </a:ext>
                </a:extLst>
              </p:cNvPr>
              <p:cNvGrpSpPr/>
              <p:nvPr/>
            </p:nvGrpSpPr>
            <p:grpSpPr>
              <a:xfrm>
                <a:off x="5051938" y="3007274"/>
                <a:ext cx="18077" cy="22110"/>
                <a:chOff x="5051938" y="3007274"/>
                <a:chExt cx="18077" cy="22110"/>
              </a:xfrm>
            </p:grpSpPr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4B3D586F-C5F9-6417-18E8-A2DA4BBC36D7}"/>
                    </a:ext>
                  </a:extLst>
                </p:cNvPr>
                <p:cNvSpPr/>
                <p:nvPr/>
              </p:nvSpPr>
              <p:spPr>
                <a:xfrm>
                  <a:off x="5053830" y="3007274"/>
                  <a:ext cx="16184" cy="22110"/>
                </a:xfrm>
                <a:custGeom>
                  <a:avLst/>
                  <a:gdLst>
                    <a:gd name="connsiteX0" fmla="*/ 16185 w 16184"/>
                    <a:gd name="connsiteY0" fmla="*/ 11055 h 22110"/>
                    <a:gd name="connsiteX1" fmla="*/ 8092 w 16184"/>
                    <a:gd name="connsiteY1" fmla="*/ 22110 h 22110"/>
                    <a:gd name="connsiteX2" fmla="*/ 0 w 16184"/>
                    <a:gd name="connsiteY2" fmla="*/ 11055 h 22110"/>
                    <a:gd name="connsiteX3" fmla="*/ 8092 w 16184"/>
                    <a:gd name="connsiteY3" fmla="*/ 0 h 22110"/>
                    <a:gd name="connsiteX4" fmla="*/ 16185 w 16184"/>
                    <a:gd name="connsiteY4" fmla="*/ 11055 h 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84" h="22110">
                      <a:moveTo>
                        <a:pt x="16185" y="11055"/>
                      </a:moveTo>
                      <a:cubicBezTo>
                        <a:pt x="16185" y="17159"/>
                        <a:pt x="12564" y="22110"/>
                        <a:pt x="8092" y="22110"/>
                      </a:cubicBezTo>
                      <a:cubicBezTo>
                        <a:pt x="3621" y="22110"/>
                        <a:pt x="0" y="17159"/>
                        <a:pt x="0" y="11055"/>
                      </a:cubicBezTo>
                      <a:cubicBezTo>
                        <a:pt x="0" y="4951"/>
                        <a:pt x="3621" y="0"/>
                        <a:pt x="8092" y="0"/>
                      </a:cubicBezTo>
                      <a:cubicBezTo>
                        <a:pt x="12564" y="0"/>
                        <a:pt x="16185" y="4965"/>
                        <a:pt x="16185" y="110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C5ED74CF-C4D3-6F88-5159-ED0B27CEE341}"/>
                    </a:ext>
                  </a:extLst>
                </p:cNvPr>
                <p:cNvSpPr/>
                <p:nvPr/>
              </p:nvSpPr>
              <p:spPr>
                <a:xfrm>
                  <a:off x="5051938" y="3007274"/>
                  <a:ext cx="16184" cy="22110"/>
                </a:xfrm>
                <a:custGeom>
                  <a:avLst/>
                  <a:gdLst>
                    <a:gd name="connsiteX0" fmla="*/ 16185 w 16184"/>
                    <a:gd name="connsiteY0" fmla="*/ 11055 h 22110"/>
                    <a:gd name="connsiteX1" fmla="*/ 8092 w 16184"/>
                    <a:gd name="connsiteY1" fmla="*/ 22110 h 22110"/>
                    <a:gd name="connsiteX2" fmla="*/ 0 w 16184"/>
                    <a:gd name="connsiteY2" fmla="*/ 11055 h 22110"/>
                    <a:gd name="connsiteX3" fmla="*/ 8092 w 16184"/>
                    <a:gd name="connsiteY3" fmla="*/ 0 h 22110"/>
                    <a:gd name="connsiteX4" fmla="*/ 16185 w 16184"/>
                    <a:gd name="connsiteY4" fmla="*/ 11055 h 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84" h="22110">
                      <a:moveTo>
                        <a:pt x="16185" y="11055"/>
                      </a:moveTo>
                      <a:cubicBezTo>
                        <a:pt x="16185" y="17159"/>
                        <a:pt x="12564" y="22110"/>
                        <a:pt x="8092" y="22110"/>
                      </a:cubicBezTo>
                      <a:cubicBezTo>
                        <a:pt x="3621" y="22110"/>
                        <a:pt x="0" y="17159"/>
                        <a:pt x="0" y="11055"/>
                      </a:cubicBezTo>
                      <a:cubicBezTo>
                        <a:pt x="0" y="4951"/>
                        <a:pt x="3621" y="0"/>
                        <a:pt x="8092" y="0"/>
                      </a:cubicBezTo>
                      <a:cubicBezTo>
                        <a:pt x="12564" y="0"/>
                        <a:pt x="16185" y="4965"/>
                        <a:pt x="16185" y="110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787CD719-EF56-4B10-5351-71F1D56AB9B8}"/>
                    </a:ext>
                  </a:extLst>
                </p:cNvPr>
                <p:cNvSpPr/>
                <p:nvPr/>
              </p:nvSpPr>
              <p:spPr>
                <a:xfrm>
                  <a:off x="5051938" y="3007274"/>
                  <a:ext cx="16184" cy="22110"/>
                </a:xfrm>
                <a:custGeom>
                  <a:avLst/>
                  <a:gdLst>
                    <a:gd name="connsiteX0" fmla="*/ 16185 w 16184"/>
                    <a:gd name="connsiteY0" fmla="*/ 11055 h 22110"/>
                    <a:gd name="connsiteX1" fmla="*/ 8092 w 16184"/>
                    <a:gd name="connsiteY1" fmla="*/ 22110 h 22110"/>
                    <a:gd name="connsiteX2" fmla="*/ 0 w 16184"/>
                    <a:gd name="connsiteY2" fmla="*/ 11055 h 22110"/>
                    <a:gd name="connsiteX3" fmla="*/ 8092 w 16184"/>
                    <a:gd name="connsiteY3" fmla="*/ 0 h 22110"/>
                    <a:gd name="connsiteX4" fmla="*/ 16185 w 16184"/>
                    <a:gd name="connsiteY4" fmla="*/ 11055 h 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84" h="22110">
                      <a:moveTo>
                        <a:pt x="16185" y="11055"/>
                      </a:moveTo>
                      <a:cubicBezTo>
                        <a:pt x="16185" y="17159"/>
                        <a:pt x="12564" y="22110"/>
                        <a:pt x="8092" y="22110"/>
                      </a:cubicBezTo>
                      <a:cubicBezTo>
                        <a:pt x="3621" y="22110"/>
                        <a:pt x="0" y="17159"/>
                        <a:pt x="0" y="11055"/>
                      </a:cubicBezTo>
                      <a:cubicBezTo>
                        <a:pt x="0" y="4951"/>
                        <a:pt x="3621" y="0"/>
                        <a:pt x="8092" y="0"/>
                      </a:cubicBezTo>
                      <a:cubicBezTo>
                        <a:pt x="12564" y="0"/>
                        <a:pt x="16185" y="4965"/>
                        <a:pt x="16185" y="11055"/>
                      </a:cubicBezTo>
                      <a:close/>
                    </a:path>
                  </a:pathLst>
                </a:custGeom>
                <a:solidFill>
                  <a:srgbClr val="000000">
                    <a:alpha val="3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6" name="Graphic 3">
                <a:extLst>
                  <a:ext uri="{FF2B5EF4-FFF2-40B4-BE49-F238E27FC236}">
                    <a16:creationId xmlns:a16="http://schemas.microsoft.com/office/drawing/2014/main" id="{C28FCE7C-CB4E-B9CB-3DCD-DD2CB38F8832}"/>
                  </a:ext>
                </a:extLst>
              </p:cNvPr>
              <p:cNvGrpSpPr/>
              <p:nvPr/>
            </p:nvGrpSpPr>
            <p:grpSpPr>
              <a:xfrm>
                <a:off x="5073293" y="3007274"/>
                <a:ext cx="18077" cy="22110"/>
                <a:chOff x="5073293" y="3007274"/>
                <a:chExt cx="18077" cy="22110"/>
              </a:xfrm>
            </p:grpSpPr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A0645BD9-2608-473D-800D-032254FE6B25}"/>
                    </a:ext>
                  </a:extLst>
                </p:cNvPr>
                <p:cNvSpPr/>
                <p:nvPr/>
              </p:nvSpPr>
              <p:spPr>
                <a:xfrm>
                  <a:off x="5075186" y="3007274"/>
                  <a:ext cx="16184" cy="22110"/>
                </a:xfrm>
                <a:custGeom>
                  <a:avLst/>
                  <a:gdLst>
                    <a:gd name="connsiteX0" fmla="*/ 16185 w 16184"/>
                    <a:gd name="connsiteY0" fmla="*/ 11055 h 22110"/>
                    <a:gd name="connsiteX1" fmla="*/ 8092 w 16184"/>
                    <a:gd name="connsiteY1" fmla="*/ 22110 h 22110"/>
                    <a:gd name="connsiteX2" fmla="*/ 0 w 16184"/>
                    <a:gd name="connsiteY2" fmla="*/ 11055 h 22110"/>
                    <a:gd name="connsiteX3" fmla="*/ 8092 w 16184"/>
                    <a:gd name="connsiteY3" fmla="*/ 0 h 22110"/>
                    <a:gd name="connsiteX4" fmla="*/ 16185 w 16184"/>
                    <a:gd name="connsiteY4" fmla="*/ 11055 h 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84" h="22110">
                      <a:moveTo>
                        <a:pt x="16185" y="11055"/>
                      </a:moveTo>
                      <a:cubicBezTo>
                        <a:pt x="16185" y="17159"/>
                        <a:pt x="12564" y="22110"/>
                        <a:pt x="8092" y="22110"/>
                      </a:cubicBezTo>
                      <a:cubicBezTo>
                        <a:pt x="3621" y="22110"/>
                        <a:pt x="0" y="17159"/>
                        <a:pt x="0" y="11055"/>
                      </a:cubicBezTo>
                      <a:cubicBezTo>
                        <a:pt x="0" y="4951"/>
                        <a:pt x="3621" y="0"/>
                        <a:pt x="8092" y="0"/>
                      </a:cubicBezTo>
                      <a:cubicBezTo>
                        <a:pt x="12550" y="14"/>
                        <a:pt x="16185" y="4965"/>
                        <a:pt x="16185" y="1105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C993A2A5-C701-7D3A-6FE1-FF6C745E907C}"/>
                    </a:ext>
                  </a:extLst>
                </p:cNvPr>
                <p:cNvSpPr/>
                <p:nvPr/>
              </p:nvSpPr>
              <p:spPr>
                <a:xfrm>
                  <a:off x="5073293" y="3007274"/>
                  <a:ext cx="16184" cy="22110"/>
                </a:xfrm>
                <a:custGeom>
                  <a:avLst/>
                  <a:gdLst>
                    <a:gd name="connsiteX0" fmla="*/ 16185 w 16184"/>
                    <a:gd name="connsiteY0" fmla="*/ 11055 h 22110"/>
                    <a:gd name="connsiteX1" fmla="*/ 8092 w 16184"/>
                    <a:gd name="connsiteY1" fmla="*/ 22110 h 22110"/>
                    <a:gd name="connsiteX2" fmla="*/ 0 w 16184"/>
                    <a:gd name="connsiteY2" fmla="*/ 11055 h 22110"/>
                    <a:gd name="connsiteX3" fmla="*/ 8092 w 16184"/>
                    <a:gd name="connsiteY3" fmla="*/ 0 h 22110"/>
                    <a:gd name="connsiteX4" fmla="*/ 16185 w 16184"/>
                    <a:gd name="connsiteY4" fmla="*/ 11055 h 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84" h="22110">
                      <a:moveTo>
                        <a:pt x="16185" y="11055"/>
                      </a:moveTo>
                      <a:cubicBezTo>
                        <a:pt x="16185" y="17159"/>
                        <a:pt x="12564" y="22110"/>
                        <a:pt x="8092" y="22110"/>
                      </a:cubicBezTo>
                      <a:cubicBezTo>
                        <a:pt x="3621" y="22110"/>
                        <a:pt x="0" y="17159"/>
                        <a:pt x="0" y="11055"/>
                      </a:cubicBezTo>
                      <a:cubicBezTo>
                        <a:pt x="0" y="4951"/>
                        <a:pt x="3621" y="0"/>
                        <a:pt x="8092" y="0"/>
                      </a:cubicBezTo>
                      <a:cubicBezTo>
                        <a:pt x="12564" y="0"/>
                        <a:pt x="16185" y="4965"/>
                        <a:pt x="16185" y="11055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0E7031B6-9D2E-A7C6-6A12-C695075CAD03}"/>
                    </a:ext>
                  </a:extLst>
                </p:cNvPr>
                <p:cNvSpPr/>
                <p:nvPr/>
              </p:nvSpPr>
              <p:spPr>
                <a:xfrm>
                  <a:off x="5073293" y="3007274"/>
                  <a:ext cx="16184" cy="22110"/>
                </a:xfrm>
                <a:custGeom>
                  <a:avLst/>
                  <a:gdLst>
                    <a:gd name="connsiteX0" fmla="*/ 16185 w 16184"/>
                    <a:gd name="connsiteY0" fmla="*/ 11055 h 22110"/>
                    <a:gd name="connsiteX1" fmla="*/ 8092 w 16184"/>
                    <a:gd name="connsiteY1" fmla="*/ 22110 h 22110"/>
                    <a:gd name="connsiteX2" fmla="*/ 0 w 16184"/>
                    <a:gd name="connsiteY2" fmla="*/ 11055 h 22110"/>
                    <a:gd name="connsiteX3" fmla="*/ 8092 w 16184"/>
                    <a:gd name="connsiteY3" fmla="*/ 0 h 22110"/>
                    <a:gd name="connsiteX4" fmla="*/ 16185 w 16184"/>
                    <a:gd name="connsiteY4" fmla="*/ 11055 h 22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84" h="22110">
                      <a:moveTo>
                        <a:pt x="16185" y="11055"/>
                      </a:moveTo>
                      <a:cubicBezTo>
                        <a:pt x="16185" y="17159"/>
                        <a:pt x="12564" y="22110"/>
                        <a:pt x="8092" y="22110"/>
                      </a:cubicBezTo>
                      <a:cubicBezTo>
                        <a:pt x="3621" y="22110"/>
                        <a:pt x="0" y="17159"/>
                        <a:pt x="0" y="11055"/>
                      </a:cubicBezTo>
                      <a:cubicBezTo>
                        <a:pt x="0" y="4951"/>
                        <a:pt x="3621" y="0"/>
                        <a:pt x="8092" y="0"/>
                      </a:cubicBezTo>
                      <a:cubicBezTo>
                        <a:pt x="12564" y="0"/>
                        <a:pt x="16185" y="4965"/>
                        <a:pt x="16185" y="11055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0" name="Graphic 3">
                <a:extLst>
                  <a:ext uri="{FF2B5EF4-FFF2-40B4-BE49-F238E27FC236}">
                    <a16:creationId xmlns:a16="http://schemas.microsoft.com/office/drawing/2014/main" id="{0C01F8F2-1C7E-19B6-307D-8CBDC5574229}"/>
                  </a:ext>
                </a:extLst>
              </p:cNvPr>
              <p:cNvGrpSpPr/>
              <p:nvPr/>
            </p:nvGrpSpPr>
            <p:grpSpPr>
              <a:xfrm>
                <a:off x="5063102" y="2875367"/>
                <a:ext cx="51037" cy="60432"/>
                <a:chOff x="5063102" y="2875367"/>
                <a:chExt cx="51037" cy="60432"/>
              </a:xfrm>
            </p:grpSpPr>
            <p:grpSp>
              <p:nvGrpSpPr>
                <p:cNvPr id="401" name="Graphic 3">
                  <a:extLst>
                    <a:ext uri="{FF2B5EF4-FFF2-40B4-BE49-F238E27FC236}">
                      <a16:creationId xmlns:a16="http://schemas.microsoft.com/office/drawing/2014/main" id="{3876E556-6B14-170C-BE97-3E968A52FF70}"/>
                    </a:ext>
                  </a:extLst>
                </p:cNvPr>
                <p:cNvGrpSpPr/>
                <p:nvPr/>
              </p:nvGrpSpPr>
              <p:grpSpPr>
                <a:xfrm>
                  <a:off x="5063102" y="2875367"/>
                  <a:ext cx="21067" cy="25758"/>
                  <a:chOff x="5063102" y="2875367"/>
                  <a:chExt cx="21067" cy="25758"/>
                </a:xfrm>
              </p:grpSpPr>
              <p:sp>
                <p:nvSpPr>
                  <p:cNvPr id="402" name="Freeform: Shape 401">
                    <a:extLst>
                      <a:ext uri="{FF2B5EF4-FFF2-40B4-BE49-F238E27FC236}">
                        <a16:creationId xmlns:a16="http://schemas.microsoft.com/office/drawing/2014/main" id="{5C8A47ED-453C-1CB9-F3C8-8EBFD84B1C77}"/>
                      </a:ext>
                    </a:extLst>
                  </p:cNvPr>
                  <p:cNvSpPr/>
                  <p:nvPr/>
                </p:nvSpPr>
                <p:spPr>
                  <a:xfrm>
                    <a:off x="5065297" y="2875367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7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7" y="0"/>
                        </a:cubicBezTo>
                        <a:cubicBezTo>
                          <a:pt x="14649" y="-14"/>
                          <a:pt x="18873" y="5761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3" name="Freeform: Shape 402">
                    <a:extLst>
                      <a:ext uri="{FF2B5EF4-FFF2-40B4-BE49-F238E27FC236}">
                        <a16:creationId xmlns:a16="http://schemas.microsoft.com/office/drawing/2014/main" id="{2469A6D9-A401-117A-D47B-E3627E060DE1}"/>
                      </a:ext>
                    </a:extLst>
                  </p:cNvPr>
                  <p:cNvSpPr/>
                  <p:nvPr/>
                </p:nvSpPr>
                <p:spPr>
                  <a:xfrm>
                    <a:off x="5063102" y="2875367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7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7" y="0"/>
                        </a:cubicBezTo>
                        <a:cubicBezTo>
                          <a:pt x="14649" y="0"/>
                          <a:pt x="18873" y="5761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E1203173-CE1A-B3D1-17B1-CB7186F6DCC3}"/>
                      </a:ext>
                    </a:extLst>
                  </p:cNvPr>
                  <p:cNvSpPr/>
                  <p:nvPr/>
                </p:nvSpPr>
                <p:spPr>
                  <a:xfrm>
                    <a:off x="5063102" y="2875367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7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7" y="0"/>
                        </a:cubicBezTo>
                        <a:cubicBezTo>
                          <a:pt x="14649" y="0"/>
                          <a:pt x="18873" y="5761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5" name="Graphic 3">
                  <a:extLst>
                    <a:ext uri="{FF2B5EF4-FFF2-40B4-BE49-F238E27FC236}">
                      <a16:creationId xmlns:a16="http://schemas.microsoft.com/office/drawing/2014/main" id="{499DAA47-881C-17CA-F498-844CF2954FA3}"/>
                    </a:ext>
                  </a:extLst>
                </p:cNvPr>
                <p:cNvGrpSpPr/>
                <p:nvPr/>
              </p:nvGrpSpPr>
              <p:grpSpPr>
                <a:xfrm>
                  <a:off x="5063102" y="2910041"/>
                  <a:ext cx="21067" cy="25758"/>
                  <a:chOff x="5063102" y="2910041"/>
                  <a:chExt cx="21067" cy="25758"/>
                </a:xfrm>
              </p:grpSpPr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9A18EB24-E480-0B7B-9CDF-DC713EEF191B}"/>
                      </a:ext>
                    </a:extLst>
                  </p:cNvPr>
                  <p:cNvSpPr/>
                  <p:nvPr/>
                </p:nvSpPr>
                <p:spPr>
                  <a:xfrm>
                    <a:off x="5065297" y="2910041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7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7" y="0"/>
                        </a:cubicBezTo>
                        <a:cubicBezTo>
                          <a:pt x="14649" y="0"/>
                          <a:pt x="18873" y="5775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BFC5E6B9-8272-3048-9F44-8576B0D4797D}"/>
                      </a:ext>
                    </a:extLst>
                  </p:cNvPr>
                  <p:cNvSpPr/>
                  <p:nvPr/>
                </p:nvSpPr>
                <p:spPr>
                  <a:xfrm>
                    <a:off x="5063102" y="2910041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7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7" y="0"/>
                        </a:cubicBezTo>
                        <a:cubicBezTo>
                          <a:pt x="14649" y="0"/>
                          <a:pt x="18873" y="5775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CA0AD960-AB00-C54B-C8AB-EC9294F9DAC5}"/>
                      </a:ext>
                    </a:extLst>
                  </p:cNvPr>
                  <p:cNvSpPr/>
                  <p:nvPr/>
                </p:nvSpPr>
                <p:spPr>
                  <a:xfrm>
                    <a:off x="5063102" y="2910041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7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7" y="0"/>
                        </a:cubicBezTo>
                        <a:cubicBezTo>
                          <a:pt x="14649" y="0"/>
                          <a:pt x="18873" y="5775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5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9" name="Graphic 3">
                  <a:extLst>
                    <a:ext uri="{FF2B5EF4-FFF2-40B4-BE49-F238E27FC236}">
                      <a16:creationId xmlns:a16="http://schemas.microsoft.com/office/drawing/2014/main" id="{AC16EBE1-59C8-D211-2650-9CCB83816866}"/>
                    </a:ext>
                  </a:extLst>
                </p:cNvPr>
                <p:cNvGrpSpPr/>
                <p:nvPr/>
              </p:nvGrpSpPr>
              <p:grpSpPr>
                <a:xfrm>
                  <a:off x="5093058" y="2910041"/>
                  <a:ext cx="21081" cy="25758"/>
                  <a:chOff x="5093058" y="2910041"/>
                  <a:chExt cx="21081" cy="25758"/>
                </a:xfrm>
              </p:grpSpPr>
              <p:sp>
                <p:nvSpPr>
                  <p:cNvPr id="410" name="Freeform: Shape 409">
                    <a:extLst>
                      <a:ext uri="{FF2B5EF4-FFF2-40B4-BE49-F238E27FC236}">
                        <a16:creationId xmlns:a16="http://schemas.microsoft.com/office/drawing/2014/main" id="{C3D8D95C-C1A8-D5BF-4605-FBFF9F4E34DA}"/>
                      </a:ext>
                    </a:extLst>
                  </p:cNvPr>
                  <p:cNvSpPr/>
                  <p:nvPr/>
                </p:nvSpPr>
                <p:spPr>
                  <a:xfrm>
                    <a:off x="5095266" y="2910041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7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7" y="0"/>
                        </a:cubicBezTo>
                        <a:cubicBezTo>
                          <a:pt x="14649" y="0"/>
                          <a:pt x="18873" y="5775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1" name="Freeform: Shape 410">
                    <a:extLst>
                      <a:ext uri="{FF2B5EF4-FFF2-40B4-BE49-F238E27FC236}">
                        <a16:creationId xmlns:a16="http://schemas.microsoft.com/office/drawing/2014/main" id="{56353C58-CC5C-1106-E544-A5273EC87FF8}"/>
                      </a:ext>
                    </a:extLst>
                  </p:cNvPr>
                  <p:cNvSpPr/>
                  <p:nvPr/>
                </p:nvSpPr>
                <p:spPr>
                  <a:xfrm>
                    <a:off x="5093058" y="2910041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6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6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6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6" y="0"/>
                        </a:cubicBezTo>
                        <a:cubicBezTo>
                          <a:pt x="14649" y="0"/>
                          <a:pt x="18873" y="5775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B7AB0869-3A41-0858-66E9-D9A82ACD74C2}"/>
                      </a:ext>
                    </a:extLst>
                  </p:cNvPr>
                  <p:cNvSpPr/>
                  <p:nvPr/>
                </p:nvSpPr>
                <p:spPr>
                  <a:xfrm>
                    <a:off x="5093058" y="2910041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6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6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6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6" y="0"/>
                        </a:cubicBezTo>
                        <a:cubicBezTo>
                          <a:pt x="14649" y="0"/>
                          <a:pt x="18873" y="5775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3" name="Graphic 3">
                  <a:extLst>
                    <a:ext uri="{FF2B5EF4-FFF2-40B4-BE49-F238E27FC236}">
                      <a16:creationId xmlns:a16="http://schemas.microsoft.com/office/drawing/2014/main" id="{9A57D16B-9D69-9269-E633-094C6DFC3B78}"/>
                    </a:ext>
                  </a:extLst>
                </p:cNvPr>
                <p:cNvGrpSpPr/>
                <p:nvPr/>
              </p:nvGrpSpPr>
              <p:grpSpPr>
                <a:xfrm>
                  <a:off x="5093058" y="2875367"/>
                  <a:ext cx="21081" cy="25758"/>
                  <a:chOff x="5093058" y="2875367"/>
                  <a:chExt cx="21081" cy="25758"/>
                </a:xfrm>
              </p:grpSpPr>
              <p:sp>
                <p:nvSpPr>
                  <p:cNvPr id="414" name="Freeform: Shape 413">
                    <a:extLst>
                      <a:ext uri="{FF2B5EF4-FFF2-40B4-BE49-F238E27FC236}">
                        <a16:creationId xmlns:a16="http://schemas.microsoft.com/office/drawing/2014/main" id="{BD1FAA1E-1CFF-4E48-5E4C-D1A496D3CE89}"/>
                      </a:ext>
                    </a:extLst>
                  </p:cNvPr>
                  <p:cNvSpPr/>
                  <p:nvPr/>
                </p:nvSpPr>
                <p:spPr>
                  <a:xfrm>
                    <a:off x="5095266" y="2875367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8"/>
                          <a:pt x="14649" y="25759"/>
                          <a:pt x="9437" y="25759"/>
                        </a:cubicBezTo>
                        <a:cubicBezTo>
                          <a:pt x="4225" y="25759"/>
                          <a:pt x="0" y="19984"/>
                          <a:pt x="0" y="12879"/>
                        </a:cubicBezTo>
                        <a:cubicBezTo>
                          <a:pt x="0" y="5761"/>
                          <a:pt x="4225" y="0"/>
                          <a:pt x="9437" y="0"/>
                        </a:cubicBezTo>
                        <a:cubicBezTo>
                          <a:pt x="14649" y="-14"/>
                          <a:pt x="18873" y="5761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id="{E17D7859-A7D4-F2E3-60D2-FC0BE6D5A767}"/>
                      </a:ext>
                    </a:extLst>
                  </p:cNvPr>
                  <p:cNvSpPr/>
                  <p:nvPr/>
                </p:nvSpPr>
                <p:spPr>
                  <a:xfrm>
                    <a:off x="5093058" y="2875367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2"/>
                          <a:pt x="14648" y="25759"/>
                          <a:pt x="9437" y="25759"/>
                        </a:cubicBezTo>
                        <a:cubicBezTo>
                          <a:pt x="4225" y="25759"/>
                          <a:pt x="0" y="19992"/>
                          <a:pt x="0" y="12879"/>
                        </a:cubicBezTo>
                        <a:cubicBezTo>
                          <a:pt x="0" y="5766"/>
                          <a:pt x="4225" y="0"/>
                          <a:pt x="9437" y="0"/>
                        </a:cubicBezTo>
                        <a:cubicBezTo>
                          <a:pt x="14648" y="0"/>
                          <a:pt x="18873" y="5766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3B206DD9-5F63-A64D-BC9A-E00D112FCC8E}"/>
                      </a:ext>
                    </a:extLst>
                  </p:cNvPr>
                  <p:cNvSpPr/>
                  <p:nvPr/>
                </p:nvSpPr>
                <p:spPr>
                  <a:xfrm>
                    <a:off x="5093058" y="2875367"/>
                    <a:ext cx="18873" cy="25758"/>
                  </a:xfrm>
                  <a:custGeom>
                    <a:avLst/>
                    <a:gdLst>
                      <a:gd name="connsiteX0" fmla="*/ 18873 w 18873"/>
                      <a:gd name="connsiteY0" fmla="*/ 12879 h 25758"/>
                      <a:gd name="connsiteX1" fmla="*/ 9437 w 18873"/>
                      <a:gd name="connsiteY1" fmla="*/ 25759 h 25758"/>
                      <a:gd name="connsiteX2" fmla="*/ 0 w 18873"/>
                      <a:gd name="connsiteY2" fmla="*/ 12879 h 25758"/>
                      <a:gd name="connsiteX3" fmla="*/ 9437 w 18873"/>
                      <a:gd name="connsiteY3" fmla="*/ 0 h 25758"/>
                      <a:gd name="connsiteX4" fmla="*/ 18873 w 18873"/>
                      <a:gd name="connsiteY4" fmla="*/ 12879 h 25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873" h="25758">
                        <a:moveTo>
                          <a:pt x="18873" y="12879"/>
                        </a:moveTo>
                        <a:cubicBezTo>
                          <a:pt x="18873" y="19992"/>
                          <a:pt x="14648" y="25759"/>
                          <a:pt x="9437" y="25759"/>
                        </a:cubicBezTo>
                        <a:cubicBezTo>
                          <a:pt x="4225" y="25759"/>
                          <a:pt x="0" y="19992"/>
                          <a:pt x="0" y="12879"/>
                        </a:cubicBezTo>
                        <a:cubicBezTo>
                          <a:pt x="0" y="5766"/>
                          <a:pt x="4225" y="0"/>
                          <a:pt x="9437" y="0"/>
                        </a:cubicBezTo>
                        <a:cubicBezTo>
                          <a:pt x="14648" y="0"/>
                          <a:pt x="18873" y="5766"/>
                          <a:pt x="18873" y="1287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17" name="Graphic 3">
                <a:extLst>
                  <a:ext uri="{FF2B5EF4-FFF2-40B4-BE49-F238E27FC236}">
                    <a16:creationId xmlns:a16="http://schemas.microsoft.com/office/drawing/2014/main" id="{CBE81FED-166B-B46A-EFE8-25971759145B}"/>
                  </a:ext>
                </a:extLst>
              </p:cNvPr>
              <p:cNvGrpSpPr/>
              <p:nvPr/>
            </p:nvGrpSpPr>
            <p:grpSpPr>
              <a:xfrm>
                <a:off x="4792225" y="2885160"/>
                <a:ext cx="50872" cy="49761"/>
                <a:chOff x="4792225" y="2885160"/>
                <a:chExt cx="50872" cy="49761"/>
              </a:xfrm>
            </p:grpSpPr>
            <p:grpSp>
              <p:nvGrpSpPr>
                <p:cNvPr id="418" name="Graphic 3">
                  <a:extLst>
                    <a:ext uri="{FF2B5EF4-FFF2-40B4-BE49-F238E27FC236}">
                      <a16:creationId xmlns:a16="http://schemas.microsoft.com/office/drawing/2014/main" id="{BF5540B9-BC78-A221-C95B-E3FFED139B5A}"/>
                    </a:ext>
                  </a:extLst>
                </p:cNvPr>
                <p:cNvGrpSpPr/>
                <p:nvPr/>
              </p:nvGrpSpPr>
              <p:grpSpPr>
                <a:xfrm>
                  <a:off x="4792225" y="2885160"/>
                  <a:ext cx="50872" cy="49761"/>
                  <a:chOff x="4792225" y="2885160"/>
                  <a:chExt cx="50872" cy="49761"/>
                </a:xfrm>
              </p:grpSpPr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E1035AC9-FAB8-6BB5-45DB-45476AD94A06}"/>
                      </a:ext>
                    </a:extLst>
                  </p:cNvPr>
                  <p:cNvSpPr/>
                  <p:nvPr/>
                </p:nvSpPr>
                <p:spPr>
                  <a:xfrm>
                    <a:off x="4795105" y="2885160"/>
                    <a:ext cx="47992" cy="49761"/>
                  </a:xfrm>
                  <a:custGeom>
                    <a:avLst/>
                    <a:gdLst>
                      <a:gd name="connsiteX0" fmla="*/ 47992 w 47992"/>
                      <a:gd name="connsiteY0" fmla="*/ 16445 h 49761"/>
                      <a:gd name="connsiteX1" fmla="*/ 34852 w 47992"/>
                      <a:gd name="connsiteY1" fmla="*/ 16445 h 49761"/>
                      <a:gd name="connsiteX2" fmla="*/ 36731 w 47992"/>
                      <a:gd name="connsiteY2" fmla="*/ 0 h 49761"/>
                      <a:gd name="connsiteX3" fmla="*/ 16939 w 47992"/>
                      <a:gd name="connsiteY3" fmla="*/ 0 h 49761"/>
                      <a:gd name="connsiteX4" fmla="*/ 15060 w 47992"/>
                      <a:gd name="connsiteY4" fmla="*/ 16445 h 49761"/>
                      <a:gd name="connsiteX5" fmla="*/ 1797 w 47992"/>
                      <a:gd name="connsiteY5" fmla="*/ 16445 h 49761"/>
                      <a:gd name="connsiteX6" fmla="*/ 0 w 47992"/>
                      <a:gd name="connsiteY6" fmla="*/ 34112 h 49761"/>
                      <a:gd name="connsiteX7" fmla="*/ 13030 w 47992"/>
                      <a:gd name="connsiteY7" fmla="*/ 34112 h 49761"/>
                      <a:gd name="connsiteX8" fmla="*/ 11247 w 47992"/>
                      <a:gd name="connsiteY8" fmla="*/ 49762 h 49761"/>
                      <a:gd name="connsiteX9" fmla="*/ 31039 w 47992"/>
                      <a:gd name="connsiteY9" fmla="*/ 49762 h 49761"/>
                      <a:gd name="connsiteX10" fmla="*/ 32836 w 47992"/>
                      <a:gd name="connsiteY10" fmla="*/ 34112 h 49761"/>
                      <a:gd name="connsiteX11" fmla="*/ 46182 w 47992"/>
                      <a:gd name="connsiteY11" fmla="*/ 34112 h 49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7992" h="49761">
                        <a:moveTo>
                          <a:pt x="47992" y="16445"/>
                        </a:moveTo>
                        <a:lnTo>
                          <a:pt x="34852" y="16445"/>
                        </a:lnTo>
                        <a:lnTo>
                          <a:pt x="36731" y="0"/>
                        </a:lnTo>
                        <a:lnTo>
                          <a:pt x="16939" y="0"/>
                        </a:lnTo>
                        <a:lnTo>
                          <a:pt x="15060" y="16445"/>
                        </a:lnTo>
                        <a:lnTo>
                          <a:pt x="1797" y="16445"/>
                        </a:lnTo>
                        <a:lnTo>
                          <a:pt x="0" y="34112"/>
                        </a:lnTo>
                        <a:lnTo>
                          <a:pt x="13030" y="34112"/>
                        </a:lnTo>
                        <a:lnTo>
                          <a:pt x="11247" y="49762"/>
                        </a:lnTo>
                        <a:lnTo>
                          <a:pt x="31039" y="49762"/>
                        </a:lnTo>
                        <a:lnTo>
                          <a:pt x="32836" y="34112"/>
                        </a:lnTo>
                        <a:lnTo>
                          <a:pt x="46182" y="34112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4E18087B-5302-F243-F107-4DAFBD3A76C0}"/>
                      </a:ext>
                    </a:extLst>
                  </p:cNvPr>
                  <p:cNvSpPr/>
                  <p:nvPr/>
                </p:nvSpPr>
                <p:spPr>
                  <a:xfrm>
                    <a:off x="4792225" y="2885160"/>
                    <a:ext cx="47992" cy="49761"/>
                  </a:xfrm>
                  <a:custGeom>
                    <a:avLst/>
                    <a:gdLst>
                      <a:gd name="connsiteX0" fmla="*/ 47992 w 47992"/>
                      <a:gd name="connsiteY0" fmla="*/ 16445 h 49761"/>
                      <a:gd name="connsiteX1" fmla="*/ 34852 w 47992"/>
                      <a:gd name="connsiteY1" fmla="*/ 16445 h 49761"/>
                      <a:gd name="connsiteX2" fmla="*/ 36745 w 47992"/>
                      <a:gd name="connsiteY2" fmla="*/ 0 h 49761"/>
                      <a:gd name="connsiteX3" fmla="*/ 16939 w 47992"/>
                      <a:gd name="connsiteY3" fmla="*/ 0 h 49761"/>
                      <a:gd name="connsiteX4" fmla="*/ 15060 w 47992"/>
                      <a:gd name="connsiteY4" fmla="*/ 16445 h 49761"/>
                      <a:gd name="connsiteX5" fmla="*/ 1810 w 47992"/>
                      <a:gd name="connsiteY5" fmla="*/ 16445 h 49761"/>
                      <a:gd name="connsiteX6" fmla="*/ 0 w 47992"/>
                      <a:gd name="connsiteY6" fmla="*/ 34112 h 49761"/>
                      <a:gd name="connsiteX7" fmla="*/ 13030 w 47992"/>
                      <a:gd name="connsiteY7" fmla="*/ 34112 h 49761"/>
                      <a:gd name="connsiteX8" fmla="*/ 11247 w 47992"/>
                      <a:gd name="connsiteY8" fmla="*/ 49762 h 49761"/>
                      <a:gd name="connsiteX9" fmla="*/ 31039 w 47992"/>
                      <a:gd name="connsiteY9" fmla="*/ 49762 h 49761"/>
                      <a:gd name="connsiteX10" fmla="*/ 32836 w 47992"/>
                      <a:gd name="connsiteY10" fmla="*/ 34112 h 49761"/>
                      <a:gd name="connsiteX11" fmla="*/ 46182 w 47992"/>
                      <a:gd name="connsiteY11" fmla="*/ 34112 h 49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7992" h="49761">
                        <a:moveTo>
                          <a:pt x="47992" y="16445"/>
                        </a:moveTo>
                        <a:lnTo>
                          <a:pt x="34852" y="16445"/>
                        </a:lnTo>
                        <a:lnTo>
                          <a:pt x="36745" y="0"/>
                        </a:lnTo>
                        <a:lnTo>
                          <a:pt x="16939" y="0"/>
                        </a:lnTo>
                        <a:lnTo>
                          <a:pt x="15060" y="16445"/>
                        </a:lnTo>
                        <a:lnTo>
                          <a:pt x="1810" y="16445"/>
                        </a:lnTo>
                        <a:lnTo>
                          <a:pt x="0" y="34112"/>
                        </a:lnTo>
                        <a:lnTo>
                          <a:pt x="13030" y="34112"/>
                        </a:lnTo>
                        <a:lnTo>
                          <a:pt x="11247" y="49762"/>
                        </a:lnTo>
                        <a:lnTo>
                          <a:pt x="31039" y="49762"/>
                        </a:lnTo>
                        <a:lnTo>
                          <a:pt x="32836" y="34112"/>
                        </a:lnTo>
                        <a:lnTo>
                          <a:pt x="46182" y="34112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id="{0BF79544-AB86-0629-D2D9-19395C3E530D}"/>
                      </a:ext>
                    </a:extLst>
                  </p:cNvPr>
                  <p:cNvSpPr/>
                  <p:nvPr/>
                </p:nvSpPr>
                <p:spPr>
                  <a:xfrm>
                    <a:off x="4812100" y="2905035"/>
                    <a:ext cx="7927" cy="10835"/>
                  </a:xfrm>
                  <a:custGeom>
                    <a:avLst/>
                    <a:gdLst>
                      <a:gd name="connsiteX0" fmla="*/ 7928 w 7927"/>
                      <a:gd name="connsiteY0" fmla="*/ 5418 h 10835"/>
                      <a:gd name="connsiteX1" fmla="*/ 3964 w 7927"/>
                      <a:gd name="connsiteY1" fmla="*/ 10836 h 10835"/>
                      <a:gd name="connsiteX2" fmla="*/ 0 w 7927"/>
                      <a:gd name="connsiteY2" fmla="*/ 5418 h 10835"/>
                      <a:gd name="connsiteX3" fmla="*/ 3964 w 7927"/>
                      <a:gd name="connsiteY3" fmla="*/ 0 h 10835"/>
                      <a:gd name="connsiteX4" fmla="*/ 7928 w 7927"/>
                      <a:gd name="connsiteY4" fmla="*/ 5418 h 10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27" h="10835">
                        <a:moveTo>
                          <a:pt x="7928" y="5418"/>
                        </a:moveTo>
                        <a:cubicBezTo>
                          <a:pt x="7928" y="8408"/>
                          <a:pt x="6145" y="10836"/>
                          <a:pt x="3964" y="10836"/>
                        </a:cubicBezTo>
                        <a:cubicBezTo>
                          <a:pt x="1769" y="10836"/>
                          <a:pt x="0" y="8408"/>
                          <a:pt x="0" y="5418"/>
                        </a:cubicBezTo>
                        <a:cubicBezTo>
                          <a:pt x="0" y="2428"/>
                          <a:pt x="1783" y="0"/>
                          <a:pt x="3964" y="0"/>
                        </a:cubicBezTo>
                        <a:cubicBezTo>
                          <a:pt x="6159" y="0"/>
                          <a:pt x="7928" y="2428"/>
                          <a:pt x="7928" y="5418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4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2" name="Freeform: Shape 421">
                    <a:extLst>
                      <a:ext uri="{FF2B5EF4-FFF2-40B4-BE49-F238E27FC236}">
                        <a16:creationId xmlns:a16="http://schemas.microsoft.com/office/drawing/2014/main" id="{9F2C49AA-BCE0-59D2-8139-0EDC0A01D1C9}"/>
                      </a:ext>
                    </a:extLst>
                  </p:cNvPr>
                  <p:cNvSpPr/>
                  <p:nvPr/>
                </p:nvSpPr>
                <p:spPr>
                  <a:xfrm>
                    <a:off x="4795997" y="2905926"/>
                    <a:ext cx="9971" cy="9052"/>
                  </a:xfrm>
                  <a:custGeom>
                    <a:avLst/>
                    <a:gdLst>
                      <a:gd name="connsiteX0" fmla="*/ 0 w 9971"/>
                      <a:gd name="connsiteY0" fmla="*/ 4512 h 9052"/>
                      <a:gd name="connsiteX1" fmla="*/ 9972 w 9971"/>
                      <a:gd name="connsiteY1" fmla="*/ 0 h 9052"/>
                      <a:gd name="connsiteX2" fmla="*/ 6927 w 9971"/>
                      <a:gd name="connsiteY2" fmla="*/ 4512 h 9052"/>
                      <a:gd name="connsiteX3" fmla="*/ 8326 w 9971"/>
                      <a:gd name="connsiteY3" fmla="*/ 9053 h 9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971" h="9052">
                        <a:moveTo>
                          <a:pt x="0" y="4512"/>
                        </a:moveTo>
                        <a:lnTo>
                          <a:pt x="9972" y="0"/>
                        </a:lnTo>
                        <a:lnTo>
                          <a:pt x="6927" y="4512"/>
                        </a:lnTo>
                        <a:lnTo>
                          <a:pt x="8326" y="905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3" name="Freeform: Shape 422">
                    <a:extLst>
                      <a:ext uri="{FF2B5EF4-FFF2-40B4-BE49-F238E27FC236}">
                        <a16:creationId xmlns:a16="http://schemas.microsoft.com/office/drawing/2014/main" id="{34C24B12-2C47-325F-4BBD-F02B9A0EF2DB}"/>
                      </a:ext>
                    </a:extLst>
                  </p:cNvPr>
                  <p:cNvSpPr/>
                  <p:nvPr/>
                </p:nvSpPr>
                <p:spPr>
                  <a:xfrm>
                    <a:off x="4826172" y="2905926"/>
                    <a:ext cx="9916" cy="9052"/>
                  </a:xfrm>
                  <a:custGeom>
                    <a:avLst/>
                    <a:gdLst>
                      <a:gd name="connsiteX0" fmla="*/ 9917 w 9916"/>
                      <a:gd name="connsiteY0" fmla="*/ 4512 h 9052"/>
                      <a:gd name="connsiteX1" fmla="*/ 0 w 9916"/>
                      <a:gd name="connsiteY1" fmla="*/ 9053 h 9052"/>
                      <a:gd name="connsiteX2" fmla="*/ 2976 w 9916"/>
                      <a:gd name="connsiteY2" fmla="*/ 4512 h 9052"/>
                      <a:gd name="connsiteX3" fmla="*/ 1646 w 9916"/>
                      <a:gd name="connsiteY3" fmla="*/ 0 h 9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916" h="9052">
                        <a:moveTo>
                          <a:pt x="9917" y="4512"/>
                        </a:moveTo>
                        <a:lnTo>
                          <a:pt x="0" y="9053"/>
                        </a:lnTo>
                        <a:lnTo>
                          <a:pt x="2976" y="4512"/>
                        </a:lnTo>
                        <a:lnTo>
                          <a:pt x="1646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4" name="Freeform: Shape 423">
                    <a:extLst>
                      <a:ext uri="{FF2B5EF4-FFF2-40B4-BE49-F238E27FC236}">
                        <a16:creationId xmlns:a16="http://schemas.microsoft.com/office/drawing/2014/main" id="{C06F3B0D-07AD-C2C6-C001-BDC567485660}"/>
                      </a:ext>
                    </a:extLst>
                  </p:cNvPr>
                  <p:cNvSpPr/>
                  <p:nvPr/>
                </p:nvSpPr>
                <p:spPr>
                  <a:xfrm>
                    <a:off x="4812538" y="2889686"/>
                    <a:ext cx="9875" cy="10588"/>
                  </a:xfrm>
                  <a:custGeom>
                    <a:avLst/>
                    <a:gdLst>
                      <a:gd name="connsiteX0" fmla="*/ 5459 w 9875"/>
                      <a:gd name="connsiteY0" fmla="*/ 0 h 10588"/>
                      <a:gd name="connsiteX1" fmla="*/ 0 w 9875"/>
                      <a:gd name="connsiteY1" fmla="*/ 10383 h 10588"/>
                      <a:gd name="connsiteX2" fmla="*/ 4581 w 9875"/>
                      <a:gd name="connsiteY2" fmla="*/ 8326 h 10588"/>
                      <a:gd name="connsiteX3" fmla="*/ 9876 w 9875"/>
                      <a:gd name="connsiteY3" fmla="*/ 10589 h 1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75" h="10588">
                        <a:moveTo>
                          <a:pt x="5459" y="0"/>
                        </a:moveTo>
                        <a:lnTo>
                          <a:pt x="0" y="10383"/>
                        </a:lnTo>
                        <a:lnTo>
                          <a:pt x="4581" y="8326"/>
                        </a:lnTo>
                        <a:lnTo>
                          <a:pt x="9876" y="1058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5" name="Freeform: Shape 424">
                    <a:extLst>
                      <a:ext uri="{FF2B5EF4-FFF2-40B4-BE49-F238E27FC236}">
                        <a16:creationId xmlns:a16="http://schemas.microsoft.com/office/drawing/2014/main" id="{32700FCD-8B2F-75E8-EB6A-D7EC0F77D788}"/>
                      </a:ext>
                    </a:extLst>
                  </p:cNvPr>
                  <p:cNvSpPr/>
                  <p:nvPr/>
                </p:nvSpPr>
                <p:spPr>
                  <a:xfrm>
                    <a:off x="4809233" y="2920410"/>
                    <a:ext cx="9861" cy="10588"/>
                  </a:xfrm>
                  <a:custGeom>
                    <a:avLst/>
                    <a:gdLst>
                      <a:gd name="connsiteX0" fmla="*/ 4417 w 9861"/>
                      <a:gd name="connsiteY0" fmla="*/ 10589 h 10588"/>
                      <a:gd name="connsiteX1" fmla="*/ 9862 w 9861"/>
                      <a:gd name="connsiteY1" fmla="*/ 206 h 10588"/>
                      <a:gd name="connsiteX2" fmla="*/ 5294 w 9861"/>
                      <a:gd name="connsiteY2" fmla="*/ 2263 h 10588"/>
                      <a:gd name="connsiteX3" fmla="*/ 0 w 9861"/>
                      <a:gd name="connsiteY3" fmla="*/ 0 h 10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861" h="10588">
                        <a:moveTo>
                          <a:pt x="4417" y="10589"/>
                        </a:moveTo>
                        <a:lnTo>
                          <a:pt x="9862" y="206"/>
                        </a:lnTo>
                        <a:lnTo>
                          <a:pt x="5294" y="22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50000"/>
                    </a:srgbClr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6771DFAF-5A1F-3D49-9FE3-6CE83C8E3E12}"/>
                    </a:ext>
                  </a:extLst>
                </p:cNvPr>
                <p:cNvSpPr/>
                <p:nvPr/>
              </p:nvSpPr>
              <p:spPr>
                <a:xfrm>
                  <a:off x="4792225" y="2885160"/>
                  <a:ext cx="47992" cy="49761"/>
                </a:xfrm>
                <a:custGeom>
                  <a:avLst/>
                  <a:gdLst>
                    <a:gd name="connsiteX0" fmla="*/ 47992 w 47992"/>
                    <a:gd name="connsiteY0" fmla="*/ 16445 h 49761"/>
                    <a:gd name="connsiteX1" fmla="*/ 34852 w 47992"/>
                    <a:gd name="connsiteY1" fmla="*/ 16445 h 49761"/>
                    <a:gd name="connsiteX2" fmla="*/ 36745 w 47992"/>
                    <a:gd name="connsiteY2" fmla="*/ 0 h 49761"/>
                    <a:gd name="connsiteX3" fmla="*/ 16939 w 47992"/>
                    <a:gd name="connsiteY3" fmla="*/ 0 h 49761"/>
                    <a:gd name="connsiteX4" fmla="*/ 15060 w 47992"/>
                    <a:gd name="connsiteY4" fmla="*/ 16445 h 49761"/>
                    <a:gd name="connsiteX5" fmla="*/ 1810 w 47992"/>
                    <a:gd name="connsiteY5" fmla="*/ 16445 h 49761"/>
                    <a:gd name="connsiteX6" fmla="*/ 0 w 47992"/>
                    <a:gd name="connsiteY6" fmla="*/ 34112 h 49761"/>
                    <a:gd name="connsiteX7" fmla="*/ 13030 w 47992"/>
                    <a:gd name="connsiteY7" fmla="*/ 34112 h 49761"/>
                    <a:gd name="connsiteX8" fmla="*/ 11247 w 47992"/>
                    <a:gd name="connsiteY8" fmla="*/ 49762 h 49761"/>
                    <a:gd name="connsiteX9" fmla="*/ 31039 w 47992"/>
                    <a:gd name="connsiteY9" fmla="*/ 49762 h 49761"/>
                    <a:gd name="connsiteX10" fmla="*/ 32836 w 47992"/>
                    <a:gd name="connsiteY10" fmla="*/ 34112 h 49761"/>
                    <a:gd name="connsiteX11" fmla="*/ 46182 w 47992"/>
                    <a:gd name="connsiteY11" fmla="*/ 34112 h 49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7992" h="49761">
                      <a:moveTo>
                        <a:pt x="47992" y="16445"/>
                      </a:moveTo>
                      <a:lnTo>
                        <a:pt x="34852" y="16445"/>
                      </a:lnTo>
                      <a:lnTo>
                        <a:pt x="36745" y="0"/>
                      </a:lnTo>
                      <a:lnTo>
                        <a:pt x="16939" y="0"/>
                      </a:lnTo>
                      <a:lnTo>
                        <a:pt x="15060" y="16445"/>
                      </a:lnTo>
                      <a:lnTo>
                        <a:pt x="1810" y="16445"/>
                      </a:lnTo>
                      <a:lnTo>
                        <a:pt x="0" y="34112"/>
                      </a:lnTo>
                      <a:lnTo>
                        <a:pt x="13030" y="34112"/>
                      </a:lnTo>
                      <a:lnTo>
                        <a:pt x="11247" y="49762"/>
                      </a:lnTo>
                      <a:lnTo>
                        <a:pt x="31039" y="49762"/>
                      </a:lnTo>
                      <a:lnTo>
                        <a:pt x="32836" y="34112"/>
                      </a:lnTo>
                      <a:lnTo>
                        <a:pt x="46182" y="34112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7" name="Graphic 3">
                <a:extLst>
                  <a:ext uri="{FF2B5EF4-FFF2-40B4-BE49-F238E27FC236}">
                    <a16:creationId xmlns:a16="http://schemas.microsoft.com/office/drawing/2014/main" id="{CFBA6445-0D3E-FB2E-552F-EB294C28D886}"/>
                  </a:ext>
                </a:extLst>
              </p:cNvPr>
              <p:cNvGrpSpPr/>
              <p:nvPr/>
            </p:nvGrpSpPr>
            <p:grpSpPr>
              <a:xfrm>
                <a:off x="4797259" y="2951395"/>
                <a:ext cx="33809" cy="33809"/>
                <a:chOff x="4797259" y="2951395"/>
                <a:chExt cx="33809" cy="33809"/>
              </a:xfrm>
              <a:solidFill>
                <a:srgbClr val="000000"/>
              </a:solidFill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1AFC0726-B5D3-4E11-603E-230750862D8A}"/>
                    </a:ext>
                  </a:extLst>
                </p:cNvPr>
                <p:cNvSpPr/>
                <p:nvPr/>
              </p:nvSpPr>
              <p:spPr>
                <a:xfrm>
                  <a:off x="4812635" y="2966784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3 h 3044"/>
                    <a:gd name="connsiteX1" fmla="*/ 1523 w 3044"/>
                    <a:gd name="connsiteY1" fmla="*/ 3045 h 3044"/>
                    <a:gd name="connsiteX2" fmla="*/ 0 w 3044"/>
                    <a:gd name="connsiteY2" fmla="*/ 1523 h 3044"/>
                    <a:gd name="connsiteX3" fmla="*/ 1523 w 3044"/>
                    <a:gd name="connsiteY3" fmla="*/ 0 h 3044"/>
                    <a:gd name="connsiteX4" fmla="*/ 3045 w 3044"/>
                    <a:gd name="connsiteY4" fmla="*/ 1523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3"/>
                      </a:moveTo>
                      <a:cubicBezTo>
                        <a:pt x="3045" y="2359"/>
                        <a:pt x="2359" y="3045"/>
                        <a:pt x="1523" y="3045"/>
                      </a:cubicBezTo>
                      <a:cubicBezTo>
                        <a:pt x="686" y="3045"/>
                        <a:pt x="0" y="2359"/>
                        <a:pt x="0" y="1523"/>
                      </a:cubicBezTo>
                      <a:cubicBezTo>
                        <a:pt x="0" y="686"/>
                        <a:pt x="686" y="0"/>
                        <a:pt x="1523" y="0"/>
                      </a:cubicBezTo>
                      <a:cubicBezTo>
                        <a:pt x="2373" y="0"/>
                        <a:pt x="3045" y="672"/>
                        <a:pt x="3045" y="15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570AE6F7-ADD6-AA04-F081-EE0BDDEEC9D9}"/>
                    </a:ext>
                  </a:extLst>
                </p:cNvPr>
                <p:cNvSpPr/>
                <p:nvPr/>
              </p:nvSpPr>
              <p:spPr>
                <a:xfrm>
                  <a:off x="4804954" y="2966784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3 h 3044"/>
                    <a:gd name="connsiteX1" fmla="*/ 1522 w 3044"/>
                    <a:gd name="connsiteY1" fmla="*/ 3045 h 3044"/>
                    <a:gd name="connsiteX2" fmla="*/ 0 w 3044"/>
                    <a:gd name="connsiteY2" fmla="*/ 1523 h 3044"/>
                    <a:gd name="connsiteX3" fmla="*/ 1522 w 3044"/>
                    <a:gd name="connsiteY3" fmla="*/ 0 h 3044"/>
                    <a:gd name="connsiteX4" fmla="*/ 3045 w 3044"/>
                    <a:gd name="connsiteY4" fmla="*/ 1523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3"/>
                      </a:moveTo>
                      <a:cubicBezTo>
                        <a:pt x="3045" y="2359"/>
                        <a:pt x="2359" y="3045"/>
                        <a:pt x="1522" y="3045"/>
                      </a:cubicBezTo>
                      <a:cubicBezTo>
                        <a:pt x="686" y="3045"/>
                        <a:pt x="0" y="2359"/>
                        <a:pt x="0" y="1523"/>
                      </a:cubicBezTo>
                      <a:cubicBezTo>
                        <a:pt x="0" y="686"/>
                        <a:pt x="686" y="0"/>
                        <a:pt x="1522" y="0"/>
                      </a:cubicBezTo>
                      <a:cubicBezTo>
                        <a:pt x="2359" y="0"/>
                        <a:pt x="3045" y="672"/>
                        <a:pt x="3045" y="15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AD8AF985-CDE6-FCDC-2E6F-446B6E1B6552}"/>
                    </a:ext>
                  </a:extLst>
                </p:cNvPr>
                <p:cNvSpPr/>
                <p:nvPr/>
              </p:nvSpPr>
              <p:spPr>
                <a:xfrm>
                  <a:off x="4797259" y="2966784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3 h 3044"/>
                    <a:gd name="connsiteX1" fmla="*/ 1523 w 3044"/>
                    <a:gd name="connsiteY1" fmla="*/ 3045 h 3044"/>
                    <a:gd name="connsiteX2" fmla="*/ 0 w 3044"/>
                    <a:gd name="connsiteY2" fmla="*/ 1523 h 3044"/>
                    <a:gd name="connsiteX3" fmla="*/ 1523 w 3044"/>
                    <a:gd name="connsiteY3" fmla="*/ 0 h 3044"/>
                    <a:gd name="connsiteX4" fmla="*/ 3045 w 3044"/>
                    <a:gd name="connsiteY4" fmla="*/ 1523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3"/>
                      </a:moveTo>
                      <a:cubicBezTo>
                        <a:pt x="3045" y="2359"/>
                        <a:pt x="2359" y="3045"/>
                        <a:pt x="1523" y="3045"/>
                      </a:cubicBezTo>
                      <a:cubicBezTo>
                        <a:pt x="686" y="3045"/>
                        <a:pt x="0" y="2359"/>
                        <a:pt x="0" y="1523"/>
                      </a:cubicBezTo>
                      <a:cubicBezTo>
                        <a:pt x="0" y="686"/>
                        <a:pt x="686" y="0"/>
                        <a:pt x="1523" y="0"/>
                      </a:cubicBezTo>
                      <a:cubicBezTo>
                        <a:pt x="2359" y="0"/>
                        <a:pt x="3045" y="672"/>
                        <a:pt x="3045" y="15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B0AFE637-3D81-2722-DC8E-EB41154E4EA8}"/>
                    </a:ext>
                  </a:extLst>
                </p:cNvPr>
                <p:cNvSpPr/>
                <p:nvPr/>
              </p:nvSpPr>
              <p:spPr>
                <a:xfrm>
                  <a:off x="4820329" y="2966784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3 h 3044"/>
                    <a:gd name="connsiteX1" fmla="*/ 1522 w 3044"/>
                    <a:gd name="connsiteY1" fmla="*/ 3045 h 3044"/>
                    <a:gd name="connsiteX2" fmla="*/ 0 w 3044"/>
                    <a:gd name="connsiteY2" fmla="*/ 1523 h 3044"/>
                    <a:gd name="connsiteX3" fmla="*/ 1522 w 3044"/>
                    <a:gd name="connsiteY3" fmla="*/ 0 h 3044"/>
                    <a:gd name="connsiteX4" fmla="*/ 3045 w 3044"/>
                    <a:gd name="connsiteY4" fmla="*/ 1523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3"/>
                      </a:moveTo>
                      <a:cubicBezTo>
                        <a:pt x="3045" y="2359"/>
                        <a:pt x="2359" y="3045"/>
                        <a:pt x="1522" y="3045"/>
                      </a:cubicBezTo>
                      <a:cubicBezTo>
                        <a:pt x="686" y="3045"/>
                        <a:pt x="0" y="2359"/>
                        <a:pt x="0" y="1523"/>
                      </a:cubicBezTo>
                      <a:cubicBezTo>
                        <a:pt x="0" y="686"/>
                        <a:pt x="686" y="0"/>
                        <a:pt x="1522" y="0"/>
                      </a:cubicBezTo>
                      <a:cubicBezTo>
                        <a:pt x="2359" y="0"/>
                        <a:pt x="3045" y="672"/>
                        <a:pt x="3045" y="15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9D88A4F6-88EC-148E-87AD-5EBE6C12496A}"/>
                    </a:ext>
                  </a:extLst>
                </p:cNvPr>
                <p:cNvSpPr/>
                <p:nvPr/>
              </p:nvSpPr>
              <p:spPr>
                <a:xfrm>
                  <a:off x="4828024" y="2966784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3 h 3044"/>
                    <a:gd name="connsiteX1" fmla="*/ 1523 w 3044"/>
                    <a:gd name="connsiteY1" fmla="*/ 3045 h 3044"/>
                    <a:gd name="connsiteX2" fmla="*/ 0 w 3044"/>
                    <a:gd name="connsiteY2" fmla="*/ 1523 h 3044"/>
                    <a:gd name="connsiteX3" fmla="*/ 1523 w 3044"/>
                    <a:gd name="connsiteY3" fmla="*/ 0 h 3044"/>
                    <a:gd name="connsiteX4" fmla="*/ 3045 w 3044"/>
                    <a:gd name="connsiteY4" fmla="*/ 1523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3"/>
                      </a:moveTo>
                      <a:cubicBezTo>
                        <a:pt x="3045" y="2359"/>
                        <a:pt x="2359" y="3045"/>
                        <a:pt x="1523" y="3045"/>
                      </a:cubicBezTo>
                      <a:cubicBezTo>
                        <a:pt x="686" y="3045"/>
                        <a:pt x="0" y="2359"/>
                        <a:pt x="0" y="1523"/>
                      </a:cubicBezTo>
                      <a:cubicBezTo>
                        <a:pt x="0" y="686"/>
                        <a:pt x="686" y="0"/>
                        <a:pt x="1523" y="0"/>
                      </a:cubicBezTo>
                      <a:cubicBezTo>
                        <a:pt x="2359" y="0"/>
                        <a:pt x="3045" y="672"/>
                        <a:pt x="3045" y="15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E5823FF7-ECE6-8BA1-F614-CC4367A46113}"/>
                    </a:ext>
                  </a:extLst>
                </p:cNvPr>
                <p:cNvSpPr/>
                <p:nvPr/>
              </p:nvSpPr>
              <p:spPr>
                <a:xfrm>
                  <a:off x="4812635" y="2959089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2 h 3044"/>
                    <a:gd name="connsiteX1" fmla="*/ 1523 w 3044"/>
                    <a:gd name="connsiteY1" fmla="*/ 3045 h 3044"/>
                    <a:gd name="connsiteX2" fmla="*/ 0 w 3044"/>
                    <a:gd name="connsiteY2" fmla="*/ 1522 h 3044"/>
                    <a:gd name="connsiteX3" fmla="*/ 1523 w 3044"/>
                    <a:gd name="connsiteY3" fmla="*/ 0 h 3044"/>
                    <a:gd name="connsiteX4" fmla="*/ 3045 w 3044"/>
                    <a:gd name="connsiteY4" fmla="*/ 1522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2"/>
                      </a:moveTo>
                      <a:cubicBezTo>
                        <a:pt x="3045" y="2363"/>
                        <a:pt x="2363" y="3045"/>
                        <a:pt x="1523" y="3045"/>
                      </a:cubicBezTo>
                      <a:cubicBezTo>
                        <a:pt x="682" y="3045"/>
                        <a:pt x="0" y="2363"/>
                        <a:pt x="0" y="1522"/>
                      </a:cubicBezTo>
                      <a:cubicBezTo>
                        <a:pt x="0" y="682"/>
                        <a:pt x="682" y="0"/>
                        <a:pt x="1523" y="0"/>
                      </a:cubicBezTo>
                      <a:cubicBezTo>
                        <a:pt x="2363" y="0"/>
                        <a:pt x="3045" y="682"/>
                        <a:pt x="3045" y="1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B8473000-EABB-9F60-E7CD-EE5EB20A93AB}"/>
                    </a:ext>
                  </a:extLst>
                </p:cNvPr>
                <p:cNvSpPr/>
                <p:nvPr/>
              </p:nvSpPr>
              <p:spPr>
                <a:xfrm>
                  <a:off x="4812635" y="2951395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2 h 3044"/>
                    <a:gd name="connsiteX1" fmla="*/ 1523 w 3044"/>
                    <a:gd name="connsiteY1" fmla="*/ 3045 h 3044"/>
                    <a:gd name="connsiteX2" fmla="*/ 0 w 3044"/>
                    <a:gd name="connsiteY2" fmla="*/ 1522 h 3044"/>
                    <a:gd name="connsiteX3" fmla="*/ 1523 w 3044"/>
                    <a:gd name="connsiteY3" fmla="*/ 0 h 3044"/>
                    <a:gd name="connsiteX4" fmla="*/ 3045 w 3044"/>
                    <a:gd name="connsiteY4" fmla="*/ 1522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2"/>
                      </a:moveTo>
                      <a:cubicBezTo>
                        <a:pt x="3045" y="2363"/>
                        <a:pt x="2363" y="3045"/>
                        <a:pt x="1523" y="3045"/>
                      </a:cubicBezTo>
                      <a:cubicBezTo>
                        <a:pt x="682" y="3045"/>
                        <a:pt x="0" y="2363"/>
                        <a:pt x="0" y="1522"/>
                      </a:cubicBezTo>
                      <a:cubicBezTo>
                        <a:pt x="0" y="681"/>
                        <a:pt x="682" y="0"/>
                        <a:pt x="1523" y="0"/>
                      </a:cubicBezTo>
                      <a:cubicBezTo>
                        <a:pt x="2363" y="0"/>
                        <a:pt x="3045" y="682"/>
                        <a:pt x="3045" y="1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5D957477-DEA5-A2C2-428F-AD24A14514D9}"/>
                    </a:ext>
                  </a:extLst>
                </p:cNvPr>
                <p:cNvSpPr/>
                <p:nvPr/>
              </p:nvSpPr>
              <p:spPr>
                <a:xfrm>
                  <a:off x="4812635" y="2974465"/>
                  <a:ext cx="3044" cy="3044"/>
                </a:xfrm>
                <a:custGeom>
                  <a:avLst/>
                  <a:gdLst>
                    <a:gd name="connsiteX0" fmla="*/ 1523 w 3044"/>
                    <a:gd name="connsiteY0" fmla="*/ 3045 h 3044"/>
                    <a:gd name="connsiteX1" fmla="*/ 0 w 3044"/>
                    <a:gd name="connsiteY1" fmla="*/ 1523 h 3044"/>
                    <a:gd name="connsiteX2" fmla="*/ 1523 w 3044"/>
                    <a:gd name="connsiteY2" fmla="*/ 0 h 3044"/>
                    <a:gd name="connsiteX3" fmla="*/ 3045 w 3044"/>
                    <a:gd name="connsiteY3" fmla="*/ 1523 h 3044"/>
                    <a:gd name="connsiteX4" fmla="*/ 1523 w 3044"/>
                    <a:gd name="connsiteY4" fmla="*/ 3045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1523" y="3045"/>
                      </a:moveTo>
                      <a:cubicBezTo>
                        <a:pt x="686" y="3045"/>
                        <a:pt x="0" y="2359"/>
                        <a:pt x="0" y="1523"/>
                      </a:cubicBezTo>
                      <a:cubicBezTo>
                        <a:pt x="0" y="686"/>
                        <a:pt x="686" y="0"/>
                        <a:pt x="1523" y="0"/>
                      </a:cubicBezTo>
                      <a:cubicBezTo>
                        <a:pt x="2359" y="0"/>
                        <a:pt x="3045" y="686"/>
                        <a:pt x="3045" y="1523"/>
                      </a:cubicBezTo>
                      <a:cubicBezTo>
                        <a:pt x="3045" y="2373"/>
                        <a:pt x="2373" y="3045"/>
                        <a:pt x="1523" y="30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8809C384-5432-59E2-570F-C722AF88FF4F}"/>
                    </a:ext>
                  </a:extLst>
                </p:cNvPr>
                <p:cNvSpPr/>
                <p:nvPr/>
              </p:nvSpPr>
              <p:spPr>
                <a:xfrm>
                  <a:off x="4812635" y="2982160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3 h 3044"/>
                    <a:gd name="connsiteX1" fmla="*/ 1523 w 3044"/>
                    <a:gd name="connsiteY1" fmla="*/ 3045 h 3044"/>
                    <a:gd name="connsiteX2" fmla="*/ 0 w 3044"/>
                    <a:gd name="connsiteY2" fmla="*/ 1523 h 3044"/>
                    <a:gd name="connsiteX3" fmla="*/ 1523 w 3044"/>
                    <a:gd name="connsiteY3" fmla="*/ 0 h 3044"/>
                    <a:gd name="connsiteX4" fmla="*/ 3045 w 3044"/>
                    <a:gd name="connsiteY4" fmla="*/ 1523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3"/>
                      </a:moveTo>
                      <a:cubicBezTo>
                        <a:pt x="3045" y="2363"/>
                        <a:pt x="2363" y="3045"/>
                        <a:pt x="1523" y="3045"/>
                      </a:cubicBezTo>
                      <a:cubicBezTo>
                        <a:pt x="682" y="3045"/>
                        <a:pt x="0" y="2363"/>
                        <a:pt x="0" y="1523"/>
                      </a:cubicBezTo>
                      <a:cubicBezTo>
                        <a:pt x="0" y="682"/>
                        <a:pt x="682" y="0"/>
                        <a:pt x="1523" y="0"/>
                      </a:cubicBezTo>
                      <a:cubicBezTo>
                        <a:pt x="2363" y="0"/>
                        <a:pt x="3045" y="682"/>
                        <a:pt x="3045" y="15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24DD0812-25F2-E634-CC82-83CAAA9069C8}"/>
                    </a:ext>
                  </a:extLst>
                </p:cNvPr>
                <p:cNvSpPr/>
                <p:nvPr/>
              </p:nvSpPr>
              <p:spPr>
                <a:xfrm>
                  <a:off x="4807213" y="2961349"/>
                  <a:ext cx="3038" cy="3038"/>
                </a:xfrm>
                <a:custGeom>
                  <a:avLst/>
                  <a:gdLst>
                    <a:gd name="connsiteX0" fmla="*/ 2596 w 3038"/>
                    <a:gd name="connsiteY0" fmla="*/ 2596 h 3038"/>
                    <a:gd name="connsiteX1" fmla="*/ 442 w 3038"/>
                    <a:gd name="connsiteY1" fmla="*/ 2596 h 3038"/>
                    <a:gd name="connsiteX2" fmla="*/ 442 w 3038"/>
                    <a:gd name="connsiteY2" fmla="*/ 442 h 3038"/>
                    <a:gd name="connsiteX3" fmla="*/ 2596 w 3038"/>
                    <a:gd name="connsiteY3" fmla="*/ 442 h 3038"/>
                    <a:gd name="connsiteX4" fmla="*/ 2596 w 3038"/>
                    <a:gd name="connsiteY4" fmla="*/ 2596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38">
                      <a:moveTo>
                        <a:pt x="2596" y="2596"/>
                      </a:moveTo>
                      <a:cubicBezTo>
                        <a:pt x="2006" y="3185"/>
                        <a:pt x="1032" y="3185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2006" y="-147"/>
                        <a:pt x="2596" y="442"/>
                      </a:cubicBezTo>
                      <a:cubicBezTo>
                        <a:pt x="3186" y="1032"/>
                        <a:pt x="3186" y="1992"/>
                        <a:pt x="2596" y="25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C9D2AD57-15F0-34BA-6F39-C8D04716D492}"/>
                    </a:ext>
                  </a:extLst>
                </p:cNvPr>
                <p:cNvSpPr/>
                <p:nvPr/>
              </p:nvSpPr>
              <p:spPr>
                <a:xfrm>
                  <a:off x="4801768" y="2955904"/>
                  <a:ext cx="3038" cy="3038"/>
                </a:xfrm>
                <a:custGeom>
                  <a:avLst/>
                  <a:gdLst>
                    <a:gd name="connsiteX0" fmla="*/ 2596 w 3038"/>
                    <a:gd name="connsiteY0" fmla="*/ 2596 h 3038"/>
                    <a:gd name="connsiteX1" fmla="*/ 442 w 3038"/>
                    <a:gd name="connsiteY1" fmla="*/ 2596 h 3038"/>
                    <a:gd name="connsiteX2" fmla="*/ 442 w 3038"/>
                    <a:gd name="connsiteY2" fmla="*/ 442 h 3038"/>
                    <a:gd name="connsiteX3" fmla="*/ 2596 w 3038"/>
                    <a:gd name="connsiteY3" fmla="*/ 442 h 3038"/>
                    <a:gd name="connsiteX4" fmla="*/ 2596 w 3038"/>
                    <a:gd name="connsiteY4" fmla="*/ 2596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38">
                      <a:moveTo>
                        <a:pt x="2596" y="2596"/>
                      </a:moveTo>
                      <a:cubicBezTo>
                        <a:pt x="2006" y="3186"/>
                        <a:pt x="1032" y="3186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2006" y="-147"/>
                        <a:pt x="2596" y="442"/>
                      </a:cubicBezTo>
                      <a:cubicBezTo>
                        <a:pt x="3185" y="1046"/>
                        <a:pt x="3185" y="2006"/>
                        <a:pt x="2596" y="25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AB8E5CF4-5071-72F3-D323-5CCAC7D081AF}"/>
                    </a:ext>
                  </a:extLst>
                </p:cNvPr>
                <p:cNvSpPr/>
                <p:nvPr/>
              </p:nvSpPr>
              <p:spPr>
                <a:xfrm>
                  <a:off x="4818076" y="2972226"/>
                  <a:ext cx="3048" cy="3038"/>
                </a:xfrm>
                <a:custGeom>
                  <a:avLst/>
                  <a:gdLst>
                    <a:gd name="connsiteX0" fmla="*/ 2596 w 3048"/>
                    <a:gd name="connsiteY0" fmla="*/ 2596 h 3038"/>
                    <a:gd name="connsiteX1" fmla="*/ 442 w 3048"/>
                    <a:gd name="connsiteY1" fmla="*/ 2596 h 3038"/>
                    <a:gd name="connsiteX2" fmla="*/ 442 w 3048"/>
                    <a:gd name="connsiteY2" fmla="*/ 442 h 3038"/>
                    <a:gd name="connsiteX3" fmla="*/ 2596 w 3048"/>
                    <a:gd name="connsiteY3" fmla="*/ 442 h 3038"/>
                    <a:gd name="connsiteX4" fmla="*/ 2596 w 3048"/>
                    <a:gd name="connsiteY4" fmla="*/ 2596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8" h="3038">
                      <a:moveTo>
                        <a:pt x="2596" y="2596"/>
                      </a:moveTo>
                      <a:cubicBezTo>
                        <a:pt x="2006" y="3185"/>
                        <a:pt x="1032" y="3185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2006" y="-147"/>
                        <a:pt x="2596" y="442"/>
                      </a:cubicBezTo>
                      <a:cubicBezTo>
                        <a:pt x="3199" y="1032"/>
                        <a:pt x="3199" y="1992"/>
                        <a:pt x="2596" y="25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BF47AB63-42CA-9C2F-BEC7-CEA6ECAFA7C6}"/>
                    </a:ext>
                  </a:extLst>
                </p:cNvPr>
                <p:cNvSpPr/>
                <p:nvPr/>
              </p:nvSpPr>
              <p:spPr>
                <a:xfrm>
                  <a:off x="4823522" y="2977657"/>
                  <a:ext cx="3038" cy="3038"/>
                </a:xfrm>
                <a:custGeom>
                  <a:avLst/>
                  <a:gdLst>
                    <a:gd name="connsiteX0" fmla="*/ 2596 w 3038"/>
                    <a:gd name="connsiteY0" fmla="*/ 2596 h 3038"/>
                    <a:gd name="connsiteX1" fmla="*/ 442 w 3038"/>
                    <a:gd name="connsiteY1" fmla="*/ 2596 h 3038"/>
                    <a:gd name="connsiteX2" fmla="*/ 442 w 3038"/>
                    <a:gd name="connsiteY2" fmla="*/ 442 h 3038"/>
                    <a:gd name="connsiteX3" fmla="*/ 2596 w 3038"/>
                    <a:gd name="connsiteY3" fmla="*/ 442 h 3038"/>
                    <a:gd name="connsiteX4" fmla="*/ 2596 w 3038"/>
                    <a:gd name="connsiteY4" fmla="*/ 2596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38">
                      <a:moveTo>
                        <a:pt x="2596" y="2596"/>
                      </a:moveTo>
                      <a:cubicBezTo>
                        <a:pt x="2006" y="3186"/>
                        <a:pt x="1032" y="3186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2006" y="-147"/>
                        <a:pt x="2596" y="442"/>
                      </a:cubicBezTo>
                      <a:cubicBezTo>
                        <a:pt x="3185" y="1032"/>
                        <a:pt x="3185" y="2006"/>
                        <a:pt x="2596" y="25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D01ADFE2-CE13-BAB0-D870-BF1FBDDAD53D}"/>
                    </a:ext>
                  </a:extLst>
                </p:cNvPr>
                <p:cNvSpPr/>
                <p:nvPr/>
              </p:nvSpPr>
              <p:spPr>
                <a:xfrm>
                  <a:off x="4807213" y="2972216"/>
                  <a:ext cx="3038" cy="3048"/>
                </a:xfrm>
                <a:custGeom>
                  <a:avLst/>
                  <a:gdLst>
                    <a:gd name="connsiteX0" fmla="*/ 2596 w 3038"/>
                    <a:gd name="connsiteY0" fmla="*/ 453 h 3048"/>
                    <a:gd name="connsiteX1" fmla="*/ 2596 w 3038"/>
                    <a:gd name="connsiteY1" fmla="*/ 2606 h 3048"/>
                    <a:gd name="connsiteX2" fmla="*/ 442 w 3038"/>
                    <a:gd name="connsiteY2" fmla="*/ 2606 h 3048"/>
                    <a:gd name="connsiteX3" fmla="*/ 442 w 3038"/>
                    <a:gd name="connsiteY3" fmla="*/ 453 h 3048"/>
                    <a:gd name="connsiteX4" fmla="*/ 2596 w 3038"/>
                    <a:gd name="connsiteY4" fmla="*/ 453 h 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48">
                      <a:moveTo>
                        <a:pt x="2596" y="453"/>
                      </a:moveTo>
                      <a:cubicBezTo>
                        <a:pt x="3186" y="1042"/>
                        <a:pt x="3186" y="2016"/>
                        <a:pt x="2596" y="2606"/>
                      </a:cubicBezTo>
                      <a:cubicBezTo>
                        <a:pt x="2006" y="3196"/>
                        <a:pt x="1032" y="3196"/>
                        <a:pt x="442" y="2606"/>
                      </a:cubicBezTo>
                      <a:cubicBezTo>
                        <a:pt x="-147" y="2016"/>
                        <a:pt x="-147" y="1042"/>
                        <a:pt x="442" y="453"/>
                      </a:cubicBezTo>
                      <a:cubicBezTo>
                        <a:pt x="1032" y="-151"/>
                        <a:pt x="1992" y="-151"/>
                        <a:pt x="2596" y="4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1D814992-E7F3-F03E-FD07-B0D6FB341446}"/>
                    </a:ext>
                  </a:extLst>
                </p:cNvPr>
                <p:cNvSpPr/>
                <p:nvPr/>
              </p:nvSpPr>
              <p:spPr>
                <a:xfrm>
                  <a:off x="4801768" y="2977657"/>
                  <a:ext cx="3038" cy="3038"/>
                </a:xfrm>
                <a:custGeom>
                  <a:avLst/>
                  <a:gdLst>
                    <a:gd name="connsiteX0" fmla="*/ 2596 w 3038"/>
                    <a:gd name="connsiteY0" fmla="*/ 442 h 3038"/>
                    <a:gd name="connsiteX1" fmla="*/ 2596 w 3038"/>
                    <a:gd name="connsiteY1" fmla="*/ 2596 h 3038"/>
                    <a:gd name="connsiteX2" fmla="*/ 442 w 3038"/>
                    <a:gd name="connsiteY2" fmla="*/ 2596 h 3038"/>
                    <a:gd name="connsiteX3" fmla="*/ 442 w 3038"/>
                    <a:gd name="connsiteY3" fmla="*/ 442 h 3038"/>
                    <a:gd name="connsiteX4" fmla="*/ 2596 w 3038"/>
                    <a:gd name="connsiteY4" fmla="*/ 442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38">
                      <a:moveTo>
                        <a:pt x="2596" y="442"/>
                      </a:moveTo>
                      <a:cubicBezTo>
                        <a:pt x="3185" y="1032"/>
                        <a:pt x="3185" y="2006"/>
                        <a:pt x="2596" y="2596"/>
                      </a:cubicBezTo>
                      <a:cubicBezTo>
                        <a:pt x="2006" y="3186"/>
                        <a:pt x="1032" y="3186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46" y="-147"/>
                        <a:pt x="2006" y="-147"/>
                        <a:pt x="2596" y="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F69C77AD-B195-72AB-D4F4-7F080A766662}"/>
                    </a:ext>
                  </a:extLst>
                </p:cNvPr>
                <p:cNvSpPr/>
                <p:nvPr/>
              </p:nvSpPr>
              <p:spPr>
                <a:xfrm>
                  <a:off x="4818076" y="2961339"/>
                  <a:ext cx="3038" cy="3048"/>
                </a:xfrm>
                <a:custGeom>
                  <a:avLst/>
                  <a:gdLst>
                    <a:gd name="connsiteX0" fmla="*/ 2596 w 3038"/>
                    <a:gd name="connsiteY0" fmla="*/ 453 h 3048"/>
                    <a:gd name="connsiteX1" fmla="*/ 2596 w 3038"/>
                    <a:gd name="connsiteY1" fmla="*/ 2606 h 3048"/>
                    <a:gd name="connsiteX2" fmla="*/ 442 w 3038"/>
                    <a:gd name="connsiteY2" fmla="*/ 2606 h 3048"/>
                    <a:gd name="connsiteX3" fmla="*/ 442 w 3038"/>
                    <a:gd name="connsiteY3" fmla="*/ 453 h 3048"/>
                    <a:gd name="connsiteX4" fmla="*/ 2596 w 3038"/>
                    <a:gd name="connsiteY4" fmla="*/ 453 h 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48">
                      <a:moveTo>
                        <a:pt x="2596" y="453"/>
                      </a:moveTo>
                      <a:cubicBezTo>
                        <a:pt x="3185" y="1042"/>
                        <a:pt x="3185" y="2016"/>
                        <a:pt x="2596" y="2606"/>
                      </a:cubicBezTo>
                      <a:cubicBezTo>
                        <a:pt x="2006" y="3196"/>
                        <a:pt x="1032" y="3196"/>
                        <a:pt x="442" y="2606"/>
                      </a:cubicBezTo>
                      <a:cubicBezTo>
                        <a:pt x="-147" y="2016"/>
                        <a:pt x="-147" y="1042"/>
                        <a:pt x="442" y="453"/>
                      </a:cubicBezTo>
                      <a:cubicBezTo>
                        <a:pt x="1046" y="-151"/>
                        <a:pt x="2006" y="-151"/>
                        <a:pt x="2596" y="4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C4B44C23-E9D1-B5AD-A531-116DCBE57B11}"/>
                    </a:ext>
                  </a:extLst>
                </p:cNvPr>
                <p:cNvSpPr/>
                <p:nvPr/>
              </p:nvSpPr>
              <p:spPr>
                <a:xfrm>
                  <a:off x="4823522" y="2955904"/>
                  <a:ext cx="3038" cy="3038"/>
                </a:xfrm>
                <a:custGeom>
                  <a:avLst/>
                  <a:gdLst>
                    <a:gd name="connsiteX0" fmla="*/ 2596 w 3038"/>
                    <a:gd name="connsiteY0" fmla="*/ 442 h 3038"/>
                    <a:gd name="connsiteX1" fmla="*/ 2596 w 3038"/>
                    <a:gd name="connsiteY1" fmla="*/ 2596 h 3038"/>
                    <a:gd name="connsiteX2" fmla="*/ 442 w 3038"/>
                    <a:gd name="connsiteY2" fmla="*/ 2596 h 3038"/>
                    <a:gd name="connsiteX3" fmla="*/ 442 w 3038"/>
                    <a:gd name="connsiteY3" fmla="*/ 442 h 3038"/>
                    <a:gd name="connsiteX4" fmla="*/ 2596 w 3038"/>
                    <a:gd name="connsiteY4" fmla="*/ 442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38">
                      <a:moveTo>
                        <a:pt x="2596" y="442"/>
                      </a:moveTo>
                      <a:cubicBezTo>
                        <a:pt x="3185" y="1032"/>
                        <a:pt x="3185" y="2006"/>
                        <a:pt x="2596" y="2596"/>
                      </a:cubicBezTo>
                      <a:cubicBezTo>
                        <a:pt x="2006" y="3186"/>
                        <a:pt x="1032" y="3186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1992" y="-147"/>
                        <a:pt x="2596" y="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5" name="Graphic 3">
                <a:extLst>
                  <a:ext uri="{FF2B5EF4-FFF2-40B4-BE49-F238E27FC236}">
                    <a16:creationId xmlns:a16="http://schemas.microsoft.com/office/drawing/2014/main" id="{00D7159D-B48F-C260-F325-37030A20DB35}"/>
                  </a:ext>
                </a:extLst>
              </p:cNvPr>
              <p:cNvGrpSpPr/>
              <p:nvPr/>
            </p:nvGrpSpPr>
            <p:grpSpPr>
              <a:xfrm>
                <a:off x="5067272" y="2952931"/>
                <a:ext cx="33809" cy="33796"/>
                <a:chOff x="5067272" y="2952931"/>
                <a:chExt cx="33809" cy="33796"/>
              </a:xfrm>
              <a:solidFill>
                <a:srgbClr val="000000"/>
              </a:solidFill>
            </p:grpSpPr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1F664626-0F9D-F927-FB10-85923DAC4238}"/>
                    </a:ext>
                  </a:extLst>
                </p:cNvPr>
                <p:cNvSpPr/>
                <p:nvPr/>
              </p:nvSpPr>
              <p:spPr>
                <a:xfrm>
                  <a:off x="5082648" y="2968306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2 h 3044"/>
                    <a:gd name="connsiteX1" fmla="*/ 1523 w 3044"/>
                    <a:gd name="connsiteY1" fmla="*/ 3045 h 3044"/>
                    <a:gd name="connsiteX2" fmla="*/ 0 w 3044"/>
                    <a:gd name="connsiteY2" fmla="*/ 1522 h 3044"/>
                    <a:gd name="connsiteX3" fmla="*/ 1523 w 3044"/>
                    <a:gd name="connsiteY3" fmla="*/ 0 h 3044"/>
                    <a:gd name="connsiteX4" fmla="*/ 3045 w 3044"/>
                    <a:gd name="connsiteY4" fmla="*/ 1522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2"/>
                      </a:moveTo>
                      <a:cubicBezTo>
                        <a:pt x="3045" y="2363"/>
                        <a:pt x="2363" y="3045"/>
                        <a:pt x="1523" y="3045"/>
                      </a:cubicBezTo>
                      <a:cubicBezTo>
                        <a:pt x="682" y="3045"/>
                        <a:pt x="0" y="2363"/>
                        <a:pt x="0" y="1522"/>
                      </a:cubicBezTo>
                      <a:cubicBezTo>
                        <a:pt x="0" y="681"/>
                        <a:pt x="682" y="0"/>
                        <a:pt x="1523" y="0"/>
                      </a:cubicBezTo>
                      <a:cubicBezTo>
                        <a:pt x="2364" y="0"/>
                        <a:pt x="3045" y="682"/>
                        <a:pt x="3045" y="1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9D7CD6E3-D94E-E26E-AC10-407B8240CEFE}"/>
                    </a:ext>
                  </a:extLst>
                </p:cNvPr>
                <p:cNvSpPr/>
                <p:nvPr/>
              </p:nvSpPr>
              <p:spPr>
                <a:xfrm>
                  <a:off x="5074967" y="2968306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2 h 3044"/>
                    <a:gd name="connsiteX1" fmla="*/ 1523 w 3044"/>
                    <a:gd name="connsiteY1" fmla="*/ 3045 h 3044"/>
                    <a:gd name="connsiteX2" fmla="*/ 0 w 3044"/>
                    <a:gd name="connsiteY2" fmla="*/ 1522 h 3044"/>
                    <a:gd name="connsiteX3" fmla="*/ 1523 w 3044"/>
                    <a:gd name="connsiteY3" fmla="*/ 0 h 3044"/>
                    <a:gd name="connsiteX4" fmla="*/ 3045 w 3044"/>
                    <a:gd name="connsiteY4" fmla="*/ 1522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2"/>
                      </a:moveTo>
                      <a:cubicBezTo>
                        <a:pt x="3045" y="2363"/>
                        <a:pt x="2363" y="3045"/>
                        <a:pt x="1523" y="3045"/>
                      </a:cubicBezTo>
                      <a:cubicBezTo>
                        <a:pt x="682" y="3045"/>
                        <a:pt x="0" y="2363"/>
                        <a:pt x="0" y="1522"/>
                      </a:cubicBezTo>
                      <a:cubicBezTo>
                        <a:pt x="0" y="681"/>
                        <a:pt x="682" y="0"/>
                        <a:pt x="1523" y="0"/>
                      </a:cubicBezTo>
                      <a:cubicBezTo>
                        <a:pt x="2364" y="0"/>
                        <a:pt x="3045" y="682"/>
                        <a:pt x="3045" y="1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45B895C3-23D5-BCE7-AB91-10071954E20C}"/>
                    </a:ext>
                  </a:extLst>
                </p:cNvPr>
                <p:cNvSpPr/>
                <p:nvPr/>
              </p:nvSpPr>
              <p:spPr>
                <a:xfrm>
                  <a:off x="5067272" y="2968306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2 h 3044"/>
                    <a:gd name="connsiteX1" fmla="*/ 1523 w 3044"/>
                    <a:gd name="connsiteY1" fmla="*/ 3045 h 3044"/>
                    <a:gd name="connsiteX2" fmla="*/ 0 w 3044"/>
                    <a:gd name="connsiteY2" fmla="*/ 1522 h 3044"/>
                    <a:gd name="connsiteX3" fmla="*/ 1523 w 3044"/>
                    <a:gd name="connsiteY3" fmla="*/ 0 h 3044"/>
                    <a:gd name="connsiteX4" fmla="*/ 3045 w 3044"/>
                    <a:gd name="connsiteY4" fmla="*/ 1522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2"/>
                      </a:moveTo>
                      <a:cubicBezTo>
                        <a:pt x="3045" y="2363"/>
                        <a:pt x="2363" y="3045"/>
                        <a:pt x="1523" y="3045"/>
                      </a:cubicBezTo>
                      <a:cubicBezTo>
                        <a:pt x="682" y="3045"/>
                        <a:pt x="0" y="2363"/>
                        <a:pt x="0" y="1522"/>
                      </a:cubicBezTo>
                      <a:cubicBezTo>
                        <a:pt x="0" y="681"/>
                        <a:pt x="682" y="0"/>
                        <a:pt x="1523" y="0"/>
                      </a:cubicBezTo>
                      <a:cubicBezTo>
                        <a:pt x="2364" y="0"/>
                        <a:pt x="3045" y="682"/>
                        <a:pt x="3045" y="1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D382F6F8-A20A-36EA-09D5-4BA87A19DE2A}"/>
                    </a:ext>
                  </a:extLst>
                </p:cNvPr>
                <p:cNvSpPr/>
                <p:nvPr/>
              </p:nvSpPr>
              <p:spPr>
                <a:xfrm>
                  <a:off x="5090342" y="2968306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2 h 3044"/>
                    <a:gd name="connsiteX1" fmla="*/ 1522 w 3044"/>
                    <a:gd name="connsiteY1" fmla="*/ 3045 h 3044"/>
                    <a:gd name="connsiteX2" fmla="*/ 0 w 3044"/>
                    <a:gd name="connsiteY2" fmla="*/ 1522 h 3044"/>
                    <a:gd name="connsiteX3" fmla="*/ 1522 w 3044"/>
                    <a:gd name="connsiteY3" fmla="*/ 0 h 3044"/>
                    <a:gd name="connsiteX4" fmla="*/ 3045 w 3044"/>
                    <a:gd name="connsiteY4" fmla="*/ 1522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2"/>
                      </a:moveTo>
                      <a:cubicBezTo>
                        <a:pt x="3045" y="2363"/>
                        <a:pt x="2363" y="3045"/>
                        <a:pt x="1522" y="3045"/>
                      </a:cubicBezTo>
                      <a:cubicBezTo>
                        <a:pt x="682" y="3045"/>
                        <a:pt x="0" y="2363"/>
                        <a:pt x="0" y="1522"/>
                      </a:cubicBezTo>
                      <a:cubicBezTo>
                        <a:pt x="0" y="681"/>
                        <a:pt x="682" y="0"/>
                        <a:pt x="1522" y="0"/>
                      </a:cubicBezTo>
                      <a:cubicBezTo>
                        <a:pt x="2363" y="0"/>
                        <a:pt x="3045" y="682"/>
                        <a:pt x="3045" y="1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0C3C17CA-3123-DE39-FF77-977713EBFFA3}"/>
                    </a:ext>
                  </a:extLst>
                </p:cNvPr>
                <p:cNvSpPr/>
                <p:nvPr/>
              </p:nvSpPr>
              <p:spPr>
                <a:xfrm>
                  <a:off x="5098037" y="2968306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2 h 3044"/>
                    <a:gd name="connsiteX1" fmla="*/ 1523 w 3044"/>
                    <a:gd name="connsiteY1" fmla="*/ 3045 h 3044"/>
                    <a:gd name="connsiteX2" fmla="*/ 0 w 3044"/>
                    <a:gd name="connsiteY2" fmla="*/ 1522 h 3044"/>
                    <a:gd name="connsiteX3" fmla="*/ 1523 w 3044"/>
                    <a:gd name="connsiteY3" fmla="*/ 0 h 3044"/>
                    <a:gd name="connsiteX4" fmla="*/ 3045 w 3044"/>
                    <a:gd name="connsiteY4" fmla="*/ 1522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2"/>
                      </a:moveTo>
                      <a:cubicBezTo>
                        <a:pt x="3045" y="2363"/>
                        <a:pt x="2363" y="3045"/>
                        <a:pt x="1523" y="3045"/>
                      </a:cubicBezTo>
                      <a:cubicBezTo>
                        <a:pt x="682" y="3045"/>
                        <a:pt x="0" y="2363"/>
                        <a:pt x="0" y="1522"/>
                      </a:cubicBezTo>
                      <a:cubicBezTo>
                        <a:pt x="0" y="681"/>
                        <a:pt x="682" y="0"/>
                        <a:pt x="1523" y="0"/>
                      </a:cubicBezTo>
                      <a:cubicBezTo>
                        <a:pt x="2363" y="0"/>
                        <a:pt x="3045" y="682"/>
                        <a:pt x="3045" y="1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4A4DFC52-D487-734C-E54D-76C2B6708B9B}"/>
                    </a:ext>
                  </a:extLst>
                </p:cNvPr>
                <p:cNvSpPr/>
                <p:nvPr/>
              </p:nvSpPr>
              <p:spPr>
                <a:xfrm>
                  <a:off x="5082648" y="2960612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3 h 3044"/>
                    <a:gd name="connsiteX1" fmla="*/ 1523 w 3044"/>
                    <a:gd name="connsiteY1" fmla="*/ 3045 h 3044"/>
                    <a:gd name="connsiteX2" fmla="*/ 0 w 3044"/>
                    <a:gd name="connsiteY2" fmla="*/ 1523 h 3044"/>
                    <a:gd name="connsiteX3" fmla="*/ 1523 w 3044"/>
                    <a:gd name="connsiteY3" fmla="*/ 0 h 3044"/>
                    <a:gd name="connsiteX4" fmla="*/ 3045 w 3044"/>
                    <a:gd name="connsiteY4" fmla="*/ 1523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3"/>
                      </a:moveTo>
                      <a:cubicBezTo>
                        <a:pt x="3045" y="2363"/>
                        <a:pt x="2363" y="3045"/>
                        <a:pt x="1523" y="3045"/>
                      </a:cubicBezTo>
                      <a:cubicBezTo>
                        <a:pt x="682" y="3045"/>
                        <a:pt x="0" y="2363"/>
                        <a:pt x="0" y="1523"/>
                      </a:cubicBezTo>
                      <a:cubicBezTo>
                        <a:pt x="0" y="682"/>
                        <a:pt x="682" y="0"/>
                        <a:pt x="1523" y="0"/>
                      </a:cubicBezTo>
                      <a:cubicBezTo>
                        <a:pt x="2364" y="0"/>
                        <a:pt x="3045" y="682"/>
                        <a:pt x="3045" y="15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470F0458-452C-6AFC-1775-DD27971B0511}"/>
                    </a:ext>
                  </a:extLst>
                </p:cNvPr>
                <p:cNvSpPr/>
                <p:nvPr/>
              </p:nvSpPr>
              <p:spPr>
                <a:xfrm>
                  <a:off x="5082648" y="2952931"/>
                  <a:ext cx="3044" cy="3044"/>
                </a:xfrm>
                <a:custGeom>
                  <a:avLst/>
                  <a:gdLst>
                    <a:gd name="connsiteX0" fmla="*/ 3045 w 3044"/>
                    <a:gd name="connsiteY0" fmla="*/ 1522 h 3044"/>
                    <a:gd name="connsiteX1" fmla="*/ 1523 w 3044"/>
                    <a:gd name="connsiteY1" fmla="*/ 3045 h 3044"/>
                    <a:gd name="connsiteX2" fmla="*/ 0 w 3044"/>
                    <a:gd name="connsiteY2" fmla="*/ 1522 h 3044"/>
                    <a:gd name="connsiteX3" fmla="*/ 1523 w 3044"/>
                    <a:gd name="connsiteY3" fmla="*/ 0 h 3044"/>
                    <a:gd name="connsiteX4" fmla="*/ 3045 w 3044"/>
                    <a:gd name="connsiteY4" fmla="*/ 1522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3045" y="1522"/>
                      </a:moveTo>
                      <a:cubicBezTo>
                        <a:pt x="3045" y="2363"/>
                        <a:pt x="2363" y="3045"/>
                        <a:pt x="1523" y="3045"/>
                      </a:cubicBezTo>
                      <a:cubicBezTo>
                        <a:pt x="682" y="3045"/>
                        <a:pt x="0" y="2363"/>
                        <a:pt x="0" y="1522"/>
                      </a:cubicBezTo>
                      <a:cubicBezTo>
                        <a:pt x="0" y="681"/>
                        <a:pt x="682" y="0"/>
                        <a:pt x="1523" y="0"/>
                      </a:cubicBezTo>
                      <a:cubicBezTo>
                        <a:pt x="2364" y="0"/>
                        <a:pt x="3045" y="682"/>
                        <a:pt x="3045" y="15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F485F582-EA71-7398-7363-7B4FF673A59C}"/>
                    </a:ext>
                  </a:extLst>
                </p:cNvPr>
                <p:cNvSpPr/>
                <p:nvPr/>
              </p:nvSpPr>
              <p:spPr>
                <a:xfrm>
                  <a:off x="5082648" y="2975987"/>
                  <a:ext cx="3044" cy="3044"/>
                </a:xfrm>
                <a:custGeom>
                  <a:avLst/>
                  <a:gdLst>
                    <a:gd name="connsiteX0" fmla="*/ 1522 w 3044"/>
                    <a:gd name="connsiteY0" fmla="*/ 3045 h 3044"/>
                    <a:gd name="connsiteX1" fmla="*/ 0 w 3044"/>
                    <a:gd name="connsiteY1" fmla="*/ 1522 h 3044"/>
                    <a:gd name="connsiteX2" fmla="*/ 1522 w 3044"/>
                    <a:gd name="connsiteY2" fmla="*/ 0 h 3044"/>
                    <a:gd name="connsiteX3" fmla="*/ 3045 w 3044"/>
                    <a:gd name="connsiteY3" fmla="*/ 1522 h 3044"/>
                    <a:gd name="connsiteX4" fmla="*/ 1522 w 3044"/>
                    <a:gd name="connsiteY4" fmla="*/ 3045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1522" y="3045"/>
                      </a:moveTo>
                      <a:cubicBezTo>
                        <a:pt x="686" y="3045"/>
                        <a:pt x="0" y="2359"/>
                        <a:pt x="0" y="1522"/>
                      </a:cubicBezTo>
                      <a:cubicBezTo>
                        <a:pt x="0" y="686"/>
                        <a:pt x="686" y="0"/>
                        <a:pt x="1522" y="0"/>
                      </a:cubicBezTo>
                      <a:cubicBezTo>
                        <a:pt x="2359" y="0"/>
                        <a:pt x="3045" y="686"/>
                        <a:pt x="3045" y="1522"/>
                      </a:cubicBezTo>
                      <a:cubicBezTo>
                        <a:pt x="3045" y="2373"/>
                        <a:pt x="2373" y="3045"/>
                        <a:pt x="1522" y="30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F1F20BF0-5814-04A2-FA83-CB31F4C26365}"/>
                    </a:ext>
                  </a:extLst>
                </p:cNvPr>
                <p:cNvSpPr/>
                <p:nvPr/>
              </p:nvSpPr>
              <p:spPr>
                <a:xfrm>
                  <a:off x="5082648" y="2983682"/>
                  <a:ext cx="3044" cy="3044"/>
                </a:xfrm>
                <a:custGeom>
                  <a:avLst/>
                  <a:gdLst>
                    <a:gd name="connsiteX0" fmla="*/ 1522 w 3044"/>
                    <a:gd name="connsiteY0" fmla="*/ 3045 h 3044"/>
                    <a:gd name="connsiteX1" fmla="*/ 0 w 3044"/>
                    <a:gd name="connsiteY1" fmla="*/ 1522 h 3044"/>
                    <a:gd name="connsiteX2" fmla="*/ 1522 w 3044"/>
                    <a:gd name="connsiteY2" fmla="*/ 0 h 3044"/>
                    <a:gd name="connsiteX3" fmla="*/ 3045 w 3044"/>
                    <a:gd name="connsiteY3" fmla="*/ 1522 h 3044"/>
                    <a:gd name="connsiteX4" fmla="*/ 1522 w 3044"/>
                    <a:gd name="connsiteY4" fmla="*/ 3045 h 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" h="3044">
                      <a:moveTo>
                        <a:pt x="1522" y="3045"/>
                      </a:moveTo>
                      <a:cubicBezTo>
                        <a:pt x="686" y="3045"/>
                        <a:pt x="0" y="2359"/>
                        <a:pt x="0" y="1522"/>
                      </a:cubicBezTo>
                      <a:cubicBezTo>
                        <a:pt x="0" y="686"/>
                        <a:pt x="686" y="0"/>
                        <a:pt x="1522" y="0"/>
                      </a:cubicBezTo>
                      <a:cubicBezTo>
                        <a:pt x="2359" y="0"/>
                        <a:pt x="3045" y="686"/>
                        <a:pt x="3045" y="1522"/>
                      </a:cubicBezTo>
                      <a:cubicBezTo>
                        <a:pt x="3045" y="2359"/>
                        <a:pt x="2373" y="3045"/>
                        <a:pt x="1522" y="30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C6801936-B3E6-423C-4859-C81095206106}"/>
                    </a:ext>
                  </a:extLst>
                </p:cNvPr>
                <p:cNvSpPr/>
                <p:nvPr/>
              </p:nvSpPr>
              <p:spPr>
                <a:xfrm>
                  <a:off x="5077213" y="2962872"/>
                  <a:ext cx="3048" cy="3038"/>
                </a:xfrm>
                <a:custGeom>
                  <a:avLst/>
                  <a:gdLst>
                    <a:gd name="connsiteX0" fmla="*/ 2596 w 3048"/>
                    <a:gd name="connsiteY0" fmla="*/ 2596 h 3038"/>
                    <a:gd name="connsiteX1" fmla="*/ 442 w 3048"/>
                    <a:gd name="connsiteY1" fmla="*/ 2596 h 3038"/>
                    <a:gd name="connsiteX2" fmla="*/ 442 w 3048"/>
                    <a:gd name="connsiteY2" fmla="*/ 442 h 3038"/>
                    <a:gd name="connsiteX3" fmla="*/ 2596 w 3048"/>
                    <a:gd name="connsiteY3" fmla="*/ 442 h 3038"/>
                    <a:gd name="connsiteX4" fmla="*/ 2596 w 3048"/>
                    <a:gd name="connsiteY4" fmla="*/ 2596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8" h="3038">
                      <a:moveTo>
                        <a:pt x="2596" y="2596"/>
                      </a:moveTo>
                      <a:cubicBezTo>
                        <a:pt x="2006" y="3185"/>
                        <a:pt x="1032" y="3185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2006" y="-147"/>
                        <a:pt x="2596" y="442"/>
                      </a:cubicBezTo>
                      <a:cubicBezTo>
                        <a:pt x="3199" y="1032"/>
                        <a:pt x="3199" y="1992"/>
                        <a:pt x="2596" y="25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6A70B421-2E5C-7EBC-7837-84946DB35B66}"/>
                    </a:ext>
                  </a:extLst>
                </p:cNvPr>
                <p:cNvSpPr/>
                <p:nvPr/>
              </p:nvSpPr>
              <p:spPr>
                <a:xfrm>
                  <a:off x="5071781" y="2957426"/>
                  <a:ext cx="3038" cy="3038"/>
                </a:xfrm>
                <a:custGeom>
                  <a:avLst/>
                  <a:gdLst>
                    <a:gd name="connsiteX0" fmla="*/ 2596 w 3038"/>
                    <a:gd name="connsiteY0" fmla="*/ 2596 h 3038"/>
                    <a:gd name="connsiteX1" fmla="*/ 442 w 3038"/>
                    <a:gd name="connsiteY1" fmla="*/ 2596 h 3038"/>
                    <a:gd name="connsiteX2" fmla="*/ 442 w 3038"/>
                    <a:gd name="connsiteY2" fmla="*/ 442 h 3038"/>
                    <a:gd name="connsiteX3" fmla="*/ 2596 w 3038"/>
                    <a:gd name="connsiteY3" fmla="*/ 442 h 3038"/>
                    <a:gd name="connsiteX4" fmla="*/ 2596 w 3038"/>
                    <a:gd name="connsiteY4" fmla="*/ 2596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38">
                      <a:moveTo>
                        <a:pt x="2596" y="2596"/>
                      </a:moveTo>
                      <a:cubicBezTo>
                        <a:pt x="2006" y="3185"/>
                        <a:pt x="1032" y="3185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2006" y="-147"/>
                        <a:pt x="2596" y="442"/>
                      </a:cubicBezTo>
                      <a:cubicBezTo>
                        <a:pt x="3186" y="1046"/>
                        <a:pt x="3186" y="2006"/>
                        <a:pt x="2596" y="25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9621A760-B081-E22E-AF53-6B67EC34BD49}"/>
                    </a:ext>
                  </a:extLst>
                </p:cNvPr>
                <p:cNvSpPr/>
                <p:nvPr/>
              </p:nvSpPr>
              <p:spPr>
                <a:xfrm>
                  <a:off x="5088090" y="2973748"/>
                  <a:ext cx="3048" cy="3038"/>
                </a:xfrm>
                <a:custGeom>
                  <a:avLst/>
                  <a:gdLst>
                    <a:gd name="connsiteX0" fmla="*/ 2596 w 3048"/>
                    <a:gd name="connsiteY0" fmla="*/ 2596 h 3038"/>
                    <a:gd name="connsiteX1" fmla="*/ 442 w 3048"/>
                    <a:gd name="connsiteY1" fmla="*/ 2596 h 3038"/>
                    <a:gd name="connsiteX2" fmla="*/ 442 w 3048"/>
                    <a:gd name="connsiteY2" fmla="*/ 442 h 3038"/>
                    <a:gd name="connsiteX3" fmla="*/ 2596 w 3048"/>
                    <a:gd name="connsiteY3" fmla="*/ 442 h 3038"/>
                    <a:gd name="connsiteX4" fmla="*/ 2596 w 3048"/>
                    <a:gd name="connsiteY4" fmla="*/ 2596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8" h="3038">
                      <a:moveTo>
                        <a:pt x="2596" y="2596"/>
                      </a:moveTo>
                      <a:cubicBezTo>
                        <a:pt x="2006" y="3185"/>
                        <a:pt x="1032" y="3185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2006" y="-147"/>
                        <a:pt x="2596" y="442"/>
                      </a:cubicBezTo>
                      <a:cubicBezTo>
                        <a:pt x="3199" y="1032"/>
                        <a:pt x="3199" y="1992"/>
                        <a:pt x="2596" y="25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A9F234C8-8125-352B-4CF7-C81668AAB4A3}"/>
                    </a:ext>
                  </a:extLst>
                </p:cNvPr>
                <p:cNvSpPr/>
                <p:nvPr/>
              </p:nvSpPr>
              <p:spPr>
                <a:xfrm>
                  <a:off x="5093535" y="2979180"/>
                  <a:ext cx="3038" cy="3038"/>
                </a:xfrm>
                <a:custGeom>
                  <a:avLst/>
                  <a:gdLst>
                    <a:gd name="connsiteX0" fmla="*/ 2596 w 3038"/>
                    <a:gd name="connsiteY0" fmla="*/ 2596 h 3038"/>
                    <a:gd name="connsiteX1" fmla="*/ 442 w 3038"/>
                    <a:gd name="connsiteY1" fmla="*/ 2596 h 3038"/>
                    <a:gd name="connsiteX2" fmla="*/ 442 w 3038"/>
                    <a:gd name="connsiteY2" fmla="*/ 442 h 3038"/>
                    <a:gd name="connsiteX3" fmla="*/ 2596 w 3038"/>
                    <a:gd name="connsiteY3" fmla="*/ 442 h 3038"/>
                    <a:gd name="connsiteX4" fmla="*/ 2596 w 3038"/>
                    <a:gd name="connsiteY4" fmla="*/ 2596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38">
                      <a:moveTo>
                        <a:pt x="2596" y="2596"/>
                      </a:moveTo>
                      <a:cubicBezTo>
                        <a:pt x="2006" y="3185"/>
                        <a:pt x="1032" y="3185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2006" y="-147"/>
                        <a:pt x="2596" y="442"/>
                      </a:cubicBezTo>
                      <a:cubicBezTo>
                        <a:pt x="3186" y="1032"/>
                        <a:pt x="3186" y="2006"/>
                        <a:pt x="2596" y="25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9C45347B-E148-51B8-6C32-B7B900B2B863}"/>
                    </a:ext>
                  </a:extLst>
                </p:cNvPr>
                <p:cNvSpPr/>
                <p:nvPr/>
              </p:nvSpPr>
              <p:spPr>
                <a:xfrm>
                  <a:off x="5077213" y="2973738"/>
                  <a:ext cx="3038" cy="3048"/>
                </a:xfrm>
                <a:custGeom>
                  <a:avLst/>
                  <a:gdLst>
                    <a:gd name="connsiteX0" fmla="*/ 2596 w 3038"/>
                    <a:gd name="connsiteY0" fmla="*/ 453 h 3048"/>
                    <a:gd name="connsiteX1" fmla="*/ 2596 w 3038"/>
                    <a:gd name="connsiteY1" fmla="*/ 2606 h 3048"/>
                    <a:gd name="connsiteX2" fmla="*/ 442 w 3038"/>
                    <a:gd name="connsiteY2" fmla="*/ 2606 h 3048"/>
                    <a:gd name="connsiteX3" fmla="*/ 442 w 3038"/>
                    <a:gd name="connsiteY3" fmla="*/ 453 h 3048"/>
                    <a:gd name="connsiteX4" fmla="*/ 2596 w 3038"/>
                    <a:gd name="connsiteY4" fmla="*/ 453 h 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48">
                      <a:moveTo>
                        <a:pt x="2596" y="453"/>
                      </a:moveTo>
                      <a:cubicBezTo>
                        <a:pt x="3185" y="1042"/>
                        <a:pt x="3185" y="2016"/>
                        <a:pt x="2596" y="2606"/>
                      </a:cubicBezTo>
                      <a:cubicBezTo>
                        <a:pt x="2006" y="3196"/>
                        <a:pt x="1032" y="3196"/>
                        <a:pt x="442" y="2606"/>
                      </a:cubicBezTo>
                      <a:cubicBezTo>
                        <a:pt x="-147" y="2016"/>
                        <a:pt x="-147" y="1042"/>
                        <a:pt x="442" y="453"/>
                      </a:cubicBezTo>
                      <a:cubicBezTo>
                        <a:pt x="1046" y="-151"/>
                        <a:pt x="2006" y="-151"/>
                        <a:pt x="2596" y="4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95F9915D-EF34-729D-57CC-EDDCA9E42E74}"/>
                    </a:ext>
                  </a:extLst>
                </p:cNvPr>
                <p:cNvSpPr/>
                <p:nvPr/>
              </p:nvSpPr>
              <p:spPr>
                <a:xfrm>
                  <a:off x="5071781" y="2979180"/>
                  <a:ext cx="3038" cy="3038"/>
                </a:xfrm>
                <a:custGeom>
                  <a:avLst/>
                  <a:gdLst>
                    <a:gd name="connsiteX0" fmla="*/ 2596 w 3038"/>
                    <a:gd name="connsiteY0" fmla="*/ 442 h 3038"/>
                    <a:gd name="connsiteX1" fmla="*/ 2596 w 3038"/>
                    <a:gd name="connsiteY1" fmla="*/ 2596 h 3038"/>
                    <a:gd name="connsiteX2" fmla="*/ 442 w 3038"/>
                    <a:gd name="connsiteY2" fmla="*/ 2596 h 3038"/>
                    <a:gd name="connsiteX3" fmla="*/ 442 w 3038"/>
                    <a:gd name="connsiteY3" fmla="*/ 442 h 3038"/>
                    <a:gd name="connsiteX4" fmla="*/ 2596 w 3038"/>
                    <a:gd name="connsiteY4" fmla="*/ 442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38">
                      <a:moveTo>
                        <a:pt x="2596" y="442"/>
                      </a:moveTo>
                      <a:cubicBezTo>
                        <a:pt x="3186" y="1032"/>
                        <a:pt x="3186" y="2006"/>
                        <a:pt x="2596" y="2596"/>
                      </a:cubicBezTo>
                      <a:cubicBezTo>
                        <a:pt x="2006" y="3185"/>
                        <a:pt x="1032" y="3185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2006" y="-147"/>
                        <a:pt x="2596" y="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39513270-F248-6FE2-FA65-D698F324379B}"/>
                    </a:ext>
                  </a:extLst>
                </p:cNvPr>
                <p:cNvSpPr/>
                <p:nvPr/>
              </p:nvSpPr>
              <p:spPr>
                <a:xfrm>
                  <a:off x="5088090" y="2962861"/>
                  <a:ext cx="3038" cy="3048"/>
                </a:xfrm>
                <a:custGeom>
                  <a:avLst/>
                  <a:gdLst>
                    <a:gd name="connsiteX0" fmla="*/ 2596 w 3038"/>
                    <a:gd name="connsiteY0" fmla="*/ 453 h 3048"/>
                    <a:gd name="connsiteX1" fmla="*/ 2596 w 3038"/>
                    <a:gd name="connsiteY1" fmla="*/ 2606 h 3048"/>
                    <a:gd name="connsiteX2" fmla="*/ 442 w 3038"/>
                    <a:gd name="connsiteY2" fmla="*/ 2606 h 3048"/>
                    <a:gd name="connsiteX3" fmla="*/ 442 w 3038"/>
                    <a:gd name="connsiteY3" fmla="*/ 453 h 3048"/>
                    <a:gd name="connsiteX4" fmla="*/ 2596 w 3038"/>
                    <a:gd name="connsiteY4" fmla="*/ 453 h 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48">
                      <a:moveTo>
                        <a:pt x="2596" y="453"/>
                      </a:moveTo>
                      <a:cubicBezTo>
                        <a:pt x="3185" y="1042"/>
                        <a:pt x="3185" y="2016"/>
                        <a:pt x="2596" y="2606"/>
                      </a:cubicBezTo>
                      <a:cubicBezTo>
                        <a:pt x="2006" y="3196"/>
                        <a:pt x="1032" y="3196"/>
                        <a:pt x="442" y="2606"/>
                      </a:cubicBezTo>
                      <a:cubicBezTo>
                        <a:pt x="-147" y="2016"/>
                        <a:pt x="-147" y="1042"/>
                        <a:pt x="442" y="453"/>
                      </a:cubicBezTo>
                      <a:cubicBezTo>
                        <a:pt x="1046" y="-151"/>
                        <a:pt x="2006" y="-151"/>
                        <a:pt x="2596" y="4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16C32CDF-8C8C-B3CE-81DF-686768A66D7B}"/>
                    </a:ext>
                  </a:extLst>
                </p:cNvPr>
                <p:cNvSpPr/>
                <p:nvPr/>
              </p:nvSpPr>
              <p:spPr>
                <a:xfrm>
                  <a:off x="5093535" y="2957426"/>
                  <a:ext cx="3038" cy="3038"/>
                </a:xfrm>
                <a:custGeom>
                  <a:avLst/>
                  <a:gdLst>
                    <a:gd name="connsiteX0" fmla="*/ 2596 w 3038"/>
                    <a:gd name="connsiteY0" fmla="*/ 442 h 3038"/>
                    <a:gd name="connsiteX1" fmla="*/ 2596 w 3038"/>
                    <a:gd name="connsiteY1" fmla="*/ 2596 h 3038"/>
                    <a:gd name="connsiteX2" fmla="*/ 442 w 3038"/>
                    <a:gd name="connsiteY2" fmla="*/ 2596 h 3038"/>
                    <a:gd name="connsiteX3" fmla="*/ 442 w 3038"/>
                    <a:gd name="connsiteY3" fmla="*/ 442 h 3038"/>
                    <a:gd name="connsiteX4" fmla="*/ 2596 w 3038"/>
                    <a:gd name="connsiteY4" fmla="*/ 442 h 3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38" h="3038">
                      <a:moveTo>
                        <a:pt x="2596" y="442"/>
                      </a:moveTo>
                      <a:cubicBezTo>
                        <a:pt x="3186" y="1032"/>
                        <a:pt x="3186" y="2006"/>
                        <a:pt x="2596" y="2596"/>
                      </a:cubicBezTo>
                      <a:cubicBezTo>
                        <a:pt x="2006" y="3185"/>
                        <a:pt x="1032" y="3185"/>
                        <a:pt x="442" y="2596"/>
                      </a:cubicBezTo>
                      <a:cubicBezTo>
                        <a:pt x="-147" y="2006"/>
                        <a:pt x="-147" y="1032"/>
                        <a:pt x="442" y="442"/>
                      </a:cubicBezTo>
                      <a:cubicBezTo>
                        <a:pt x="1032" y="-147"/>
                        <a:pt x="1992" y="-147"/>
                        <a:pt x="2596" y="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3" name="Graphic 3">
                <a:extLst>
                  <a:ext uri="{FF2B5EF4-FFF2-40B4-BE49-F238E27FC236}">
                    <a16:creationId xmlns:a16="http://schemas.microsoft.com/office/drawing/2014/main" id="{C528DAA7-24D2-9252-1292-95737A58355F}"/>
                  </a:ext>
                </a:extLst>
              </p:cNvPr>
              <p:cNvGrpSpPr/>
              <p:nvPr/>
            </p:nvGrpSpPr>
            <p:grpSpPr>
              <a:xfrm>
                <a:off x="4838503" y="2837854"/>
                <a:ext cx="20985" cy="12248"/>
                <a:chOff x="4838503" y="2837854"/>
                <a:chExt cx="20985" cy="12248"/>
              </a:xfrm>
            </p:grpSpPr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560DDBE6-CC31-34D6-AA6B-E51886A15419}"/>
                    </a:ext>
                  </a:extLst>
                </p:cNvPr>
                <p:cNvSpPr/>
                <p:nvPr/>
              </p:nvSpPr>
              <p:spPr>
                <a:xfrm>
                  <a:off x="4838503" y="2837854"/>
                  <a:ext cx="20985" cy="12248"/>
                </a:xfrm>
                <a:custGeom>
                  <a:avLst/>
                  <a:gdLst>
                    <a:gd name="connsiteX0" fmla="*/ 1193 w 20985"/>
                    <a:gd name="connsiteY0" fmla="*/ 0 h 12248"/>
                    <a:gd name="connsiteX1" fmla="*/ 0 w 20985"/>
                    <a:gd name="connsiteY1" fmla="*/ 12248 h 12248"/>
                    <a:gd name="connsiteX2" fmla="*/ 19737 w 20985"/>
                    <a:gd name="connsiteY2" fmla="*/ 12248 h 12248"/>
                    <a:gd name="connsiteX3" fmla="*/ 20985 w 20985"/>
                    <a:gd name="connsiteY3" fmla="*/ 0 h 12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85" h="12248">
                      <a:moveTo>
                        <a:pt x="1193" y="0"/>
                      </a:moveTo>
                      <a:lnTo>
                        <a:pt x="0" y="12248"/>
                      </a:lnTo>
                      <a:lnTo>
                        <a:pt x="19737" y="12248"/>
                      </a:lnTo>
                      <a:lnTo>
                        <a:pt x="2098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74A966C0-F6B4-9016-1CC1-A1212F8E2789}"/>
                    </a:ext>
                  </a:extLst>
                </p:cNvPr>
                <p:cNvSpPr/>
                <p:nvPr/>
              </p:nvSpPr>
              <p:spPr>
                <a:xfrm>
                  <a:off x="4838503" y="2837854"/>
                  <a:ext cx="20985" cy="12248"/>
                </a:xfrm>
                <a:custGeom>
                  <a:avLst/>
                  <a:gdLst>
                    <a:gd name="connsiteX0" fmla="*/ 1193 w 20985"/>
                    <a:gd name="connsiteY0" fmla="*/ 0 h 12248"/>
                    <a:gd name="connsiteX1" fmla="*/ 0 w 20985"/>
                    <a:gd name="connsiteY1" fmla="*/ 12248 h 12248"/>
                    <a:gd name="connsiteX2" fmla="*/ 19737 w 20985"/>
                    <a:gd name="connsiteY2" fmla="*/ 12248 h 12248"/>
                    <a:gd name="connsiteX3" fmla="*/ 20985 w 20985"/>
                    <a:gd name="connsiteY3" fmla="*/ 0 h 12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85" h="12248">
                      <a:moveTo>
                        <a:pt x="1193" y="0"/>
                      </a:moveTo>
                      <a:lnTo>
                        <a:pt x="0" y="12248"/>
                      </a:lnTo>
                      <a:lnTo>
                        <a:pt x="19737" y="12248"/>
                      </a:lnTo>
                      <a:lnTo>
                        <a:pt x="2098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6" name="Graphic 3">
                <a:extLst>
                  <a:ext uri="{FF2B5EF4-FFF2-40B4-BE49-F238E27FC236}">
                    <a16:creationId xmlns:a16="http://schemas.microsoft.com/office/drawing/2014/main" id="{0BB76A70-DAAF-67B3-9C9B-5F811A6E3239}"/>
                  </a:ext>
                </a:extLst>
              </p:cNvPr>
              <p:cNvGrpSpPr/>
              <p:nvPr/>
            </p:nvGrpSpPr>
            <p:grpSpPr>
              <a:xfrm>
                <a:off x="4813828" y="2837854"/>
                <a:ext cx="20999" cy="12248"/>
                <a:chOff x="4813828" y="2837854"/>
                <a:chExt cx="20999" cy="12248"/>
              </a:xfrm>
            </p:grpSpPr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1062F8E7-C333-B27D-6EBB-1194EF2204B4}"/>
                    </a:ext>
                  </a:extLst>
                </p:cNvPr>
                <p:cNvSpPr/>
                <p:nvPr/>
              </p:nvSpPr>
              <p:spPr>
                <a:xfrm>
                  <a:off x="4813828" y="2837854"/>
                  <a:ext cx="20999" cy="12248"/>
                </a:xfrm>
                <a:custGeom>
                  <a:avLst/>
                  <a:gdLst>
                    <a:gd name="connsiteX0" fmla="*/ 1193 w 20999"/>
                    <a:gd name="connsiteY0" fmla="*/ 0 h 12248"/>
                    <a:gd name="connsiteX1" fmla="*/ 0 w 20999"/>
                    <a:gd name="connsiteY1" fmla="*/ 12248 h 12248"/>
                    <a:gd name="connsiteX2" fmla="*/ 19737 w 20999"/>
                    <a:gd name="connsiteY2" fmla="*/ 12248 h 12248"/>
                    <a:gd name="connsiteX3" fmla="*/ 20999 w 20999"/>
                    <a:gd name="connsiteY3" fmla="*/ 0 h 12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99" h="12248">
                      <a:moveTo>
                        <a:pt x="1193" y="0"/>
                      </a:moveTo>
                      <a:lnTo>
                        <a:pt x="0" y="12248"/>
                      </a:lnTo>
                      <a:lnTo>
                        <a:pt x="19737" y="12248"/>
                      </a:lnTo>
                      <a:lnTo>
                        <a:pt x="20999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6898C3F1-FC17-5F0B-BE75-B86598056404}"/>
                    </a:ext>
                  </a:extLst>
                </p:cNvPr>
                <p:cNvSpPr/>
                <p:nvPr/>
              </p:nvSpPr>
              <p:spPr>
                <a:xfrm>
                  <a:off x="4813828" y="2837854"/>
                  <a:ext cx="20999" cy="12248"/>
                </a:xfrm>
                <a:custGeom>
                  <a:avLst/>
                  <a:gdLst>
                    <a:gd name="connsiteX0" fmla="*/ 1193 w 20999"/>
                    <a:gd name="connsiteY0" fmla="*/ 0 h 12248"/>
                    <a:gd name="connsiteX1" fmla="*/ 0 w 20999"/>
                    <a:gd name="connsiteY1" fmla="*/ 12248 h 12248"/>
                    <a:gd name="connsiteX2" fmla="*/ 19737 w 20999"/>
                    <a:gd name="connsiteY2" fmla="*/ 12248 h 12248"/>
                    <a:gd name="connsiteX3" fmla="*/ 20999 w 20999"/>
                    <a:gd name="connsiteY3" fmla="*/ 0 h 12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99" h="12248">
                      <a:moveTo>
                        <a:pt x="1193" y="0"/>
                      </a:moveTo>
                      <a:lnTo>
                        <a:pt x="0" y="12248"/>
                      </a:lnTo>
                      <a:lnTo>
                        <a:pt x="19737" y="12248"/>
                      </a:lnTo>
                      <a:lnTo>
                        <a:pt x="20999" y="0"/>
                      </a:lnTo>
                      <a:close/>
                    </a:path>
                  </a:pathLst>
                </a:custGeom>
                <a:solidFill>
                  <a:srgbClr val="FFFFFF">
                    <a:alpha val="4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9" name="Graphic 3">
                <a:extLst>
                  <a:ext uri="{FF2B5EF4-FFF2-40B4-BE49-F238E27FC236}">
                    <a16:creationId xmlns:a16="http://schemas.microsoft.com/office/drawing/2014/main" id="{C49B14F4-BF43-B67F-9D27-AC32AB6E4ABF}"/>
                  </a:ext>
                </a:extLst>
              </p:cNvPr>
              <p:cNvGrpSpPr/>
              <p:nvPr/>
            </p:nvGrpSpPr>
            <p:grpSpPr>
              <a:xfrm>
                <a:off x="5084307" y="2837854"/>
                <a:ext cx="20999" cy="12248"/>
                <a:chOff x="5084307" y="2837854"/>
                <a:chExt cx="20999" cy="12248"/>
              </a:xfrm>
            </p:grpSpPr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ABB1FAA8-A0DC-4403-447E-40ADB06230A4}"/>
                    </a:ext>
                  </a:extLst>
                </p:cNvPr>
                <p:cNvSpPr/>
                <p:nvPr/>
              </p:nvSpPr>
              <p:spPr>
                <a:xfrm>
                  <a:off x="5084307" y="2837854"/>
                  <a:ext cx="20999" cy="12248"/>
                </a:xfrm>
                <a:custGeom>
                  <a:avLst/>
                  <a:gdLst>
                    <a:gd name="connsiteX0" fmla="*/ 1193 w 20999"/>
                    <a:gd name="connsiteY0" fmla="*/ 0 h 12248"/>
                    <a:gd name="connsiteX1" fmla="*/ 0 w 20999"/>
                    <a:gd name="connsiteY1" fmla="*/ 12248 h 12248"/>
                    <a:gd name="connsiteX2" fmla="*/ 19737 w 20999"/>
                    <a:gd name="connsiteY2" fmla="*/ 12248 h 12248"/>
                    <a:gd name="connsiteX3" fmla="*/ 20999 w 20999"/>
                    <a:gd name="connsiteY3" fmla="*/ 0 h 12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99" h="12248">
                      <a:moveTo>
                        <a:pt x="1193" y="0"/>
                      </a:moveTo>
                      <a:lnTo>
                        <a:pt x="0" y="12248"/>
                      </a:lnTo>
                      <a:lnTo>
                        <a:pt x="19737" y="12248"/>
                      </a:lnTo>
                      <a:lnTo>
                        <a:pt x="20999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6282671B-CBB4-68B7-B60F-24789AFA1641}"/>
                    </a:ext>
                  </a:extLst>
                </p:cNvPr>
                <p:cNvSpPr/>
                <p:nvPr/>
              </p:nvSpPr>
              <p:spPr>
                <a:xfrm>
                  <a:off x="5084307" y="2837854"/>
                  <a:ext cx="20999" cy="12248"/>
                </a:xfrm>
                <a:custGeom>
                  <a:avLst/>
                  <a:gdLst>
                    <a:gd name="connsiteX0" fmla="*/ 1193 w 20999"/>
                    <a:gd name="connsiteY0" fmla="*/ 0 h 12248"/>
                    <a:gd name="connsiteX1" fmla="*/ 0 w 20999"/>
                    <a:gd name="connsiteY1" fmla="*/ 12248 h 12248"/>
                    <a:gd name="connsiteX2" fmla="*/ 19737 w 20999"/>
                    <a:gd name="connsiteY2" fmla="*/ 12248 h 12248"/>
                    <a:gd name="connsiteX3" fmla="*/ 20999 w 20999"/>
                    <a:gd name="connsiteY3" fmla="*/ 0 h 12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99" h="12248">
                      <a:moveTo>
                        <a:pt x="1193" y="0"/>
                      </a:moveTo>
                      <a:lnTo>
                        <a:pt x="0" y="12248"/>
                      </a:lnTo>
                      <a:lnTo>
                        <a:pt x="19737" y="12248"/>
                      </a:lnTo>
                      <a:lnTo>
                        <a:pt x="20999" y="0"/>
                      </a:lnTo>
                      <a:close/>
                    </a:path>
                  </a:pathLst>
                </a:custGeom>
                <a:solidFill>
                  <a:srgbClr val="FFFFFF">
                    <a:alpha val="2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2" name="Graphic 3">
                <a:extLst>
                  <a:ext uri="{FF2B5EF4-FFF2-40B4-BE49-F238E27FC236}">
                    <a16:creationId xmlns:a16="http://schemas.microsoft.com/office/drawing/2014/main" id="{5EE5D309-327F-0868-D779-457F47EC5510}"/>
                  </a:ext>
                </a:extLst>
              </p:cNvPr>
              <p:cNvGrpSpPr/>
              <p:nvPr/>
            </p:nvGrpSpPr>
            <p:grpSpPr>
              <a:xfrm>
                <a:off x="5059646" y="2837854"/>
                <a:ext cx="20985" cy="12248"/>
                <a:chOff x="5059646" y="2837854"/>
                <a:chExt cx="20985" cy="12248"/>
              </a:xfrm>
            </p:grpSpPr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50BC62C4-689B-131C-9EB3-1BEFF5854875}"/>
                    </a:ext>
                  </a:extLst>
                </p:cNvPr>
                <p:cNvSpPr/>
                <p:nvPr/>
              </p:nvSpPr>
              <p:spPr>
                <a:xfrm>
                  <a:off x="5059646" y="2837854"/>
                  <a:ext cx="20985" cy="12248"/>
                </a:xfrm>
                <a:custGeom>
                  <a:avLst/>
                  <a:gdLst>
                    <a:gd name="connsiteX0" fmla="*/ 1193 w 20985"/>
                    <a:gd name="connsiteY0" fmla="*/ 0 h 12248"/>
                    <a:gd name="connsiteX1" fmla="*/ 0 w 20985"/>
                    <a:gd name="connsiteY1" fmla="*/ 12248 h 12248"/>
                    <a:gd name="connsiteX2" fmla="*/ 19737 w 20985"/>
                    <a:gd name="connsiteY2" fmla="*/ 12248 h 12248"/>
                    <a:gd name="connsiteX3" fmla="*/ 20985 w 20985"/>
                    <a:gd name="connsiteY3" fmla="*/ 0 h 12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85" h="12248">
                      <a:moveTo>
                        <a:pt x="1193" y="0"/>
                      </a:moveTo>
                      <a:lnTo>
                        <a:pt x="0" y="12248"/>
                      </a:lnTo>
                      <a:lnTo>
                        <a:pt x="19737" y="12248"/>
                      </a:lnTo>
                      <a:lnTo>
                        <a:pt x="2098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7CC5E28E-919E-9A6D-54D8-C3E6265D132E}"/>
                    </a:ext>
                  </a:extLst>
                </p:cNvPr>
                <p:cNvSpPr/>
                <p:nvPr/>
              </p:nvSpPr>
              <p:spPr>
                <a:xfrm>
                  <a:off x="5059646" y="2837854"/>
                  <a:ext cx="20985" cy="12248"/>
                </a:xfrm>
                <a:custGeom>
                  <a:avLst/>
                  <a:gdLst>
                    <a:gd name="connsiteX0" fmla="*/ 1193 w 20985"/>
                    <a:gd name="connsiteY0" fmla="*/ 0 h 12248"/>
                    <a:gd name="connsiteX1" fmla="*/ 0 w 20985"/>
                    <a:gd name="connsiteY1" fmla="*/ 12248 h 12248"/>
                    <a:gd name="connsiteX2" fmla="*/ 19737 w 20985"/>
                    <a:gd name="connsiteY2" fmla="*/ 12248 h 12248"/>
                    <a:gd name="connsiteX3" fmla="*/ 20985 w 20985"/>
                    <a:gd name="connsiteY3" fmla="*/ 0 h 12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85" h="12248">
                      <a:moveTo>
                        <a:pt x="1193" y="0"/>
                      </a:moveTo>
                      <a:lnTo>
                        <a:pt x="0" y="12248"/>
                      </a:lnTo>
                      <a:lnTo>
                        <a:pt x="19737" y="12248"/>
                      </a:lnTo>
                      <a:lnTo>
                        <a:pt x="20985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5" name="Graphic 3">
                <a:extLst>
                  <a:ext uri="{FF2B5EF4-FFF2-40B4-BE49-F238E27FC236}">
                    <a16:creationId xmlns:a16="http://schemas.microsoft.com/office/drawing/2014/main" id="{6C09A026-33D0-D164-BDB6-44F50459AB17}"/>
                  </a:ext>
                </a:extLst>
              </p:cNvPr>
              <p:cNvGrpSpPr/>
              <p:nvPr/>
            </p:nvGrpSpPr>
            <p:grpSpPr>
              <a:xfrm>
                <a:off x="4846952" y="2835604"/>
                <a:ext cx="203792" cy="209100"/>
                <a:chOff x="4846952" y="2835604"/>
                <a:chExt cx="203792" cy="209100"/>
              </a:xfrm>
            </p:grpSpPr>
            <p:grpSp>
              <p:nvGrpSpPr>
                <p:cNvPr id="476" name="Graphic 3">
                  <a:extLst>
                    <a:ext uri="{FF2B5EF4-FFF2-40B4-BE49-F238E27FC236}">
                      <a16:creationId xmlns:a16="http://schemas.microsoft.com/office/drawing/2014/main" id="{8FC23A2D-58EA-C126-0F40-C7E19A2E88E5}"/>
                    </a:ext>
                  </a:extLst>
                </p:cNvPr>
                <p:cNvGrpSpPr/>
                <p:nvPr/>
              </p:nvGrpSpPr>
              <p:grpSpPr>
                <a:xfrm>
                  <a:off x="4846952" y="2835604"/>
                  <a:ext cx="203792" cy="209100"/>
                  <a:chOff x="4846952" y="2835604"/>
                  <a:chExt cx="203792" cy="209100"/>
                </a:xfrm>
              </p:grpSpPr>
              <p:sp>
                <p:nvSpPr>
                  <p:cNvPr id="477" name="Freeform: Shape 476">
                    <a:extLst>
                      <a:ext uri="{FF2B5EF4-FFF2-40B4-BE49-F238E27FC236}">
                        <a16:creationId xmlns:a16="http://schemas.microsoft.com/office/drawing/2014/main" id="{C0F100B1-E80D-1BB9-F61D-F6A244034BD3}"/>
                      </a:ext>
                    </a:extLst>
                  </p:cNvPr>
                  <p:cNvSpPr/>
                  <p:nvPr/>
                </p:nvSpPr>
                <p:spPr>
                  <a:xfrm>
                    <a:off x="4846952" y="2835604"/>
                    <a:ext cx="203792" cy="209100"/>
                  </a:xfrm>
                  <a:custGeom>
                    <a:avLst/>
                    <a:gdLst>
                      <a:gd name="connsiteX0" fmla="*/ 203792 w 203792"/>
                      <a:gd name="connsiteY0" fmla="*/ 0 h 209100"/>
                      <a:gd name="connsiteX1" fmla="*/ 21397 w 203792"/>
                      <a:gd name="connsiteY1" fmla="*/ 0 h 209100"/>
                      <a:gd name="connsiteX2" fmla="*/ 0 w 203792"/>
                      <a:gd name="connsiteY2" fmla="*/ 209100 h 209100"/>
                      <a:gd name="connsiteX3" fmla="*/ 182395 w 203792"/>
                      <a:gd name="connsiteY3" fmla="*/ 209100 h 20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3792" h="209100">
                        <a:moveTo>
                          <a:pt x="203792" y="0"/>
                        </a:moveTo>
                        <a:lnTo>
                          <a:pt x="21397" y="0"/>
                        </a:lnTo>
                        <a:lnTo>
                          <a:pt x="0" y="209100"/>
                        </a:lnTo>
                        <a:lnTo>
                          <a:pt x="182395" y="209100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 w="1371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8" name="Graphic 3">
                    <a:extLst>
                      <a:ext uri="{FF2B5EF4-FFF2-40B4-BE49-F238E27FC236}">
                        <a16:creationId xmlns:a16="http://schemas.microsoft.com/office/drawing/2014/main" id="{FCBDD27C-5DCB-20F2-A8EC-2918F2642A5E}"/>
                      </a:ext>
                    </a:extLst>
                  </p:cNvPr>
                  <p:cNvGrpSpPr/>
                  <p:nvPr/>
                </p:nvGrpSpPr>
                <p:grpSpPr>
                  <a:xfrm>
                    <a:off x="4886239" y="2883665"/>
                    <a:ext cx="22896" cy="26910"/>
                    <a:chOff x="4886239" y="2883665"/>
                    <a:chExt cx="22896" cy="26910"/>
                  </a:xfrm>
                </p:grpSpPr>
                <p:sp>
                  <p:nvSpPr>
                    <p:cNvPr id="479" name="Freeform: Shape 478">
                      <a:extLst>
                        <a:ext uri="{FF2B5EF4-FFF2-40B4-BE49-F238E27FC236}">
                          <a16:creationId xmlns:a16="http://schemas.microsoft.com/office/drawing/2014/main" id="{03AE51CD-6408-95BC-B714-D166B17AE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6239" y="2883665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0"/>
                            <a:pt x="1449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0" name="Freeform: Shape 479">
                      <a:extLst>
                        <a:ext uri="{FF2B5EF4-FFF2-40B4-BE49-F238E27FC236}">
                          <a16:creationId xmlns:a16="http://schemas.microsoft.com/office/drawing/2014/main" id="{2D20D102-34BE-D04F-CFAE-480CFE428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6239" y="2883665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0"/>
                            <a:pt x="1449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1" name="Freeform: Shape 480">
                      <a:extLst>
                        <a:ext uri="{FF2B5EF4-FFF2-40B4-BE49-F238E27FC236}">
                          <a16:creationId xmlns:a16="http://schemas.microsoft.com/office/drawing/2014/main" id="{2B9868D2-2134-01BF-0824-8AE9A4AFC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5548" y="2894885"/>
                      <a:ext cx="8860" cy="10163"/>
                    </a:xfrm>
                    <a:custGeom>
                      <a:avLst/>
                      <a:gdLst>
                        <a:gd name="connsiteX0" fmla="*/ 686 w 8860"/>
                        <a:gd name="connsiteY0" fmla="*/ 0 h 10163"/>
                        <a:gd name="connsiteX1" fmla="*/ 0 w 8860"/>
                        <a:gd name="connsiteY1" fmla="*/ 10164 h 10163"/>
                        <a:gd name="connsiteX2" fmla="*/ 8175 w 8860"/>
                        <a:gd name="connsiteY2" fmla="*/ 10164 h 10163"/>
                        <a:gd name="connsiteX3" fmla="*/ 8860 w 8860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60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75" y="10164"/>
                          </a:lnTo>
                          <a:lnTo>
                            <a:pt x="8860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2" name="Freeform: Shape 481">
                      <a:extLst>
                        <a:ext uri="{FF2B5EF4-FFF2-40B4-BE49-F238E27FC236}">
                          <a16:creationId xmlns:a16="http://schemas.microsoft.com/office/drawing/2014/main" id="{66EFE55A-E0DD-CEE0-7834-AB1E15AEE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1131" y="2889796"/>
                      <a:ext cx="8846" cy="10163"/>
                    </a:xfrm>
                    <a:custGeom>
                      <a:avLst/>
                      <a:gdLst>
                        <a:gd name="connsiteX0" fmla="*/ 686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61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61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83" name="Graphic 3">
                    <a:extLst>
                      <a:ext uri="{FF2B5EF4-FFF2-40B4-BE49-F238E27FC236}">
                        <a16:creationId xmlns:a16="http://schemas.microsoft.com/office/drawing/2014/main" id="{519AF2CD-3C83-9652-A4EA-B8E170D68312}"/>
                      </a:ext>
                    </a:extLst>
                  </p:cNvPr>
                  <p:cNvGrpSpPr/>
                  <p:nvPr/>
                </p:nvGrpSpPr>
                <p:grpSpPr>
                  <a:xfrm>
                    <a:off x="4923931" y="2883665"/>
                    <a:ext cx="22896" cy="26910"/>
                    <a:chOff x="4923931" y="2883665"/>
                    <a:chExt cx="22896" cy="26910"/>
                  </a:xfrm>
                </p:grpSpPr>
                <p:sp>
                  <p:nvSpPr>
                    <p:cNvPr id="484" name="Freeform: Shape 483">
                      <a:extLst>
                        <a:ext uri="{FF2B5EF4-FFF2-40B4-BE49-F238E27FC236}">
                          <a16:creationId xmlns:a16="http://schemas.microsoft.com/office/drawing/2014/main" id="{1611C76A-CB01-A2CB-7719-7E97A82B7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3931" y="2883665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82" y="0"/>
                            <a:pt x="1435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5" name="Freeform: Shape 484">
                      <a:extLst>
                        <a:ext uri="{FF2B5EF4-FFF2-40B4-BE49-F238E27FC236}">
                          <a16:creationId xmlns:a16="http://schemas.microsoft.com/office/drawing/2014/main" id="{E37E0A08-103E-D2E5-0FC0-3BFAA7CFE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3931" y="2883665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82" y="0"/>
                            <a:pt x="1435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6" name="Freeform: Shape 485">
                      <a:extLst>
                        <a:ext uri="{FF2B5EF4-FFF2-40B4-BE49-F238E27FC236}">
                          <a16:creationId xmlns:a16="http://schemas.microsoft.com/office/drawing/2014/main" id="{992BB7DC-0E1E-3586-9F03-A13A9DBC8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3239" y="2894885"/>
                      <a:ext cx="8846" cy="10163"/>
                    </a:xfrm>
                    <a:custGeom>
                      <a:avLst/>
                      <a:gdLst>
                        <a:gd name="connsiteX0" fmla="*/ 672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61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72" y="0"/>
                          </a:moveTo>
                          <a:lnTo>
                            <a:pt x="0" y="10164"/>
                          </a:lnTo>
                          <a:lnTo>
                            <a:pt x="8161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7" name="Freeform: Shape 486">
                      <a:extLst>
                        <a:ext uri="{FF2B5EF4-FFF2-40B4-BE49-F238E27FC236}">
                          <a16:creationId xmlns:a16="http://schemas.microsoft.com/office/drawing/2014/main" id="{D5117603-12D1-A34C-9D74-494710B52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8809" y="2889796"/>
                      <a:ext cx="8846" cy="10163"/>
                    </a:xfrm>
                    <a:custGeom>
                      <a:avLst/>
                      <a:gdLst>
                        <a:gd name="connsiteX0" fmla="*/ 686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75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75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88" name="Graphic 3">
                    <a:extLst>
                      <a:ext uri="{FF2B5EF4-FFF2-40B4-BE49-F238E27FC236}">
                        <a16:creationId xmlns:a16="http://schemas.microsoft.com/office/drawing/2014/main" id="{D9FAB2B6-09DE-49BF-D811-5858DD042A4E}"/>
                      </a:ext>
                    </a:extLst>
                  </p:cNvPr>
                  <p:cNvGrpSpPr/>
                  <p:nvPr/>
                </p:nvGrpSpPr>
                <p:grpSpPr>
                  <a:xfrm>
                    <a:off x="4962157" y="2883665"/>
                    <a:ext cx="22882" cy="26910"/>
                    <a:chOff x="4962157" y="2883665"/>
                    <a:chExt cx="22882" cy="26910"/>
                  </a:xfrm>
                </p:grpSpPr>
                <p:sp>
                  <p:nvSpPr>
                    <p:cNvPr id="489" name="Freeform: Shape 488">
                      <a:extLst>
                        <a:ext uri="{FF2B5EF4-FFF2-40B4-BE49-F238E27FC236}">
                          <a16:creationId xmlns:a16="http://schemas.microsoft.com/office/drawing/2014/main" id="{9EA4795F-5DB2-3700-7B2A-C4FD67791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2157" y="2883665"/>
                      <a:ext cx="22882" cy="26910"/>
                    </a:xfrm>
                    <a:custGeom>
                      <a:avLst/>
                      <a:gdLst>
                        <a:gd name="connsiteX0" fmla="*/ 1298 w 22882"/>
                        <a:gd name="connsiteY0" fmla="*/ 3511 h 26910"/>
                        <a:gd name="connsiteX1" fmla="*/ 9 w 22882"/>
                        <a:gd name="connsiteY1" fmla="*/ 22892 h 26910"/>
                        <a:gd name="connsiteX2" fmla="*/ 3767 w 22882"/>
                        <a:gd name="connsiteY2" fmla="*/ 26911 h 26910"/>
                        <a:gd name="connsiteX3" fmla="*/ 17826 w 22882"/>
                        <a:gd name="connsiteY3" fmla="*/ 26911 h 26910"/>
                        <a:gd name="connsiteX4" fmla="*/ 21584 w 22882"/>
                        <a:gd name="connsiteY4" fmla="*/ 23400 h 26910"/>
                        <a:gd name="connsiteX5" fmla="*/ 22874 w 22882"/>
                        <a:gd name="connsiteY5" fmla="*/ 4019 h 26910"/>
                        <a:gd name="connsiteX6" fmla="*/ 19115 w 22882"/>
                        <a:gd name="connsiteY6" fmla="*/ 0 h 26910"/>
                        <a:gd name="connsiteX7" fmla="*/ 5057 w 22882"/>
                        <a:gd name="connsiteY7" fmla="*/ 0 h 26910"/>
                        <a:gd name="connsiteX8" fmla="*/ 1298 w 22882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82" h="26910">
                          <a:moveTo>
                            <a:pt x="1298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61" y="25375"/>
                            <a:pt x="21584" y="23400"/>
                          </a:cubicBezTo>
                          <a:lnTo>
                            <a:pt x="22874" y="4019"/>
                          </a:lnTo>
                          <a:cubicBezTo>
                            <a:pt x="23025" y="1838"/>
                            <a:pt x="21296" y="0"/>
                            <a:pt x="19115" y="0"/>
                          </a:cubicBezTo>
                          <a:lnTo>
                            <a:pt x="5057" y="0"/>
                          </a:lnTo>
                          <a:cubicBezTo>
                            <a:pt x="3082" y="0"/>
                            <a:pt x="1435" y="1536"/>
                            <a:pt x="1298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0" name="Freeform: Shape 489">
                      <a:extLst>
                        <a:ext uri="{FF2B5EF4-FFF2-40B4-BE49-F238E27FC236}">
                          <a16:creationId xmlns:a16="http://schemas.microsoft.com/office/drawing/2014/main" id="{CE74273A-6245-98C5-7C13-42DA95723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2157" y="2883665"/>
                      <a:ext cx="22882" cy="26910"/>
                    </a:xfrm>
                    <a:custGeom>
                      <a:avLst/>
                      <a:gdLst>
                        <a:gd name="connsiteX0" fmla="*/ 1298 w 22882"/>
                        <a:gd name="connsiteY0" fmla="*/ 3511 h 26910"/>
                        <a:gd name="connsiteX1" fmla="*/ 9 w 22882"/>
                        <a:gd name="connsiteY1" fmla="*/ 22892 h 26910"/>
                        <a:gd name="connsiteX2" fmla="*/ 3767 w 22882"/>
                        <a:gd name="connsiteY2" fmla="*/ 26911 h 26910"/>
                        <a:gd name="connsiteX3" fmla="*/ 17826 w 22882"/>
                        <a:gd name="connsiteY3" fmla="*/ 26911 h 26910"/>
                        <a:gd name="connsiteX4" fmla="*/ 21584 w 22882"/>
                        <a:gd name="connsiteY4" fmla="*/ 23400 h 26910"/>
                        <a:gd name="connsiteX5" fmla="*/ 22874 w 22882"/>
                        <a:gd name="connsiteY5" fmla="*/ 4019 h 26910"/>
                        <a:gd name="connsiteX6" fmla="*/ 19115 w 22882"/>
                        <a:gd name="connsiteY6" fmla="*/ 0 h 26910"/>
                        <a:gd name="connsiteX7" fmla="*/ 5057 w 22882"/>
                        <a:gd name="connsiteY7" fmla="*/ 0 h 26910"/>
                        <a:gd name="connsiteX8" fmla="*/ 1298 w 22882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82" h="26910">
                          <a:moveTo>
                            <a:pt x="1298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61" y="25375"/>
                            <a:pt x="21584" y="23400"/>
                          </a:cubicBezTo>
                          <a:lnTo>
                            <a:pt x="22874" y="4019"/>
                          </a:lnTo>
                          <a:cubicBezTo>
                            <a:pt x="23025" y="1838"/>
                            <a:pt x="21296" y="0"/>
                            <a:pt x="19115" y="0"/>
                          </a:cubicBezTo>
                          <a:lnTo>
                            <a:pt x="5057" y="0"/>
                          </a:lnTo>
                          <a:cubicBezTo>
                            <a:pt x="3082" y="0"/>
                            <a:pt x="1435" y="1536"/>
                            <a:pt x="1298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1" name="Freeform: Shape 490">
                      <a:extLst>
                        <a:ext uri="{FF2B5EF4-FFF2-40B4-BE49-F238E27FC236}">
                          <a16:creationId xmlns:a16="http://schemas.microsoft.com/office/drawing/2014/main" id="{924E6902-B9DB-30C8-D4A4-7E3EEBB3C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1452" y="2894885"/>
                      <a:ext cx="8846" cy="10163"/>
                    </a:xfrm>
                    <a:custGeom>
                      <a:avLst/>
                      <a:gdLst>
                        <a:gd name="connsiteX0" fmla="*/ 686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75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75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2" name="Freeform: Shape 491">
                      <a:extLst>
                        <a:ext uri="{FF2B5EF4-FFF2-40B4-BE49-F238E27FC236}">
                          <a16:creationId xmlns:a16="http://schemas.microsoft.com/office/drawing/2014/main" id="{2E379FD0-B8E8-E4DC-D38A-8795FC759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7036" y="2889796"/>
                      <a:ext cx="8846" cy="10163"/>
                    </a:xfrm>
                    <a:custGeom>
                      <a:avLst/>
                      <a:gdLst>
                        <a:gd name="connsiteX0" fmla="*/ 672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61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72" y="0"/>
                          </a:moveTo>
                          <a:lnTo>
                            <a:pt x="0" y="10164"/>
                          </a:lnTo>
                          <a:lnTo>
                            <a:pt x="8161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3" name="Graphic 3">
                    <a:extLst>
                      <a:ext uri="{FF2B5EF4-FFF2-40B4-BE49-F238E27FC236}">
                        <a16:creationId xmlns:a16="http://schemas.microsoft.com/office/drawing/2014/main" id="{FD5E45AC-CBDB-FA2E-6397-100E03F69761}"/>
                      </a:ext>
                    </a:extLst>
                  </p:cNvPr>
                  <p:cNvGrpSpPr/>
                  <p:nvPr/>
                </p:nvGrpSpPr>
                <p:grpSpPr>
                  <a:xfrm>
                    <a:off x="5000178" y="2883665"/>
                    <a:ext cx="22896" cy="26910"/>
                    <a:chOff x="5000178" y="2883665"/>
                    <a:chExt cx="22896" cy="26910"/>
                  </a:xfrm>
                </p:grpSpPr>
                <p:sp>
                  <p:nvSpPr>
                    <p:cNvPr id="494" name="Freeform: Shape 493">
                      <a:extLst>
                        <a:ext uri="{FF2B5EF4-FFF2-40B4-BE49-F238E27FC236}">
                          <a16:creationId xmlns:a16="http://schemas.microsoft.com/office/drawing/2014/main" id="{281A4074-3E80-2992-B131-6EBC0C78A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0178" y="2883665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0"/>
                            <a:pt x="1450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5" name="Freeform: Shape 494">
                      <a:extLst>
                        <a:ext uri="{FF2B5EF4-FFF2-40B4-BE49-F238E27FC236}">
                          <a16:creationId xmlns:a16="http://schemas.microsoft.com/office/drawing/2014/main" id="{513E09DE-33AF-CDB0-002A-F3E90DD2A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0178" y="2883665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0"/>
                            <a:pt x="1450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6" name="Freeform: Shape 495">
                      <a:extLst>
                        <a:ext uri="{FF2B5EF4-FFF2-40B4-BE49-F238E27FC236}">
                          <a16:creationId xmlns:a16="http://schemas.microsoft.com/office/drawing/2014/main" id="{E3A83BFB-02F2-477A-F220-CED1A413F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9500" y="2894885"/>
                      <a:ext cx="8833" cy="10163"/>
                    </a:xfrm>
                    <a:custGeom>
                      <a:avLst/>
                      <a:gdLst>
                        <a:gd name="connsiteX0" fmla="*/ 672 w 8833"/>
                        <a:gd name="connsiteY0" fmla="*/ 0 h 10163"/>
                        <a:gd name="connsiteX1" fmla="*/ 0 w 8833"/>
                        <a:gd name="connsiteY1" fmla="*/ 10164 h 10163"/>
                        <a:gd name="connsiteX2" fmla="*/ 8161 w 8833"/>
                        <a:gd name="connsiteY2" fmla="*/ 10164 h 10163"/>
                        <a:gd name="connsiteX3" fmla="*/ 8833 w 8833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33" h="10163">
                          <a:moveTo>
                            <a:pt x="672" y="0"/>
                          </a:moveTo>
                          <a:lnTo>
                            <a:pt x="0" y="10164"/>
                          </a:lnTo>
                          <a:lnTo>
                            <a:pt x="8161" y="10164"/>
                          </a:lnTo>
                          <a:lnTo>
                            <a:pt x="8833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7" name="Freeform: Shape 496">
                      <a:extLst>
                        <a:ext uri="{FF2B5EF4-FFF2-40B4-BE49-F238E27FC236}">
                          <a16:creationId xmlns:a16="http://schemas.microsoft.com/office/drawing/2014/main" id="{A9D2C1BA-6CA5-3C5B-8A49-D03CE3BD5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5070" y="2889796"/>
                      <a:ext cx="8846" cy="10163"/>
                    </a:xfrm>
                    <a:custGeom>
                      <a:avLst/>
                      <a:gdLst>
                        <a:gd name="connsiteX0" fmla="*/ 686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61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61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8" name="Graphic 3">
                    <a:extLst>
                      <a:ext uri="{FF2B5EF4-FFF2-40B4-BE49-F238E27FC236}">
                        <a16:creationId xmlns:a16="http://schemas.microsoft.com/office/drawing/2014/main" id="{E3F33D05-4FD3-A6AA-0B12-84F36AFC9267}"/>
                      </a:ext>
                    </a:extLst>
                  </p:cNvPr>
                  <p:cNvGrpSpPr/>
                  <p:nvPr/>
                </p:nvGrpSpPr>
                <p:grpSpPr>
                  <a:xfrm>
                    <a:off x="4878407" y="2932892"/>
                    <a:ext cx="22896" cy="26910"/>
                    <a:chOff x="4878407" y="2932892"/>
                    <a:chExt cx="22896" cy="26910"/>
                  </a:xfrm>
                </p:grpSpPr>
                <p:sp>
                  <p:nvSpPr>
                    <p:cNvPr id="499" name="Freeform: Shape 498">
                      <a:extLst>
                        <a:ext uri="{FF2B5EF4-FFF2-40B4-BE49-F238E27FC236}">
                          <a16:creationId xmlns:a16="http://schemas.microsoft.com/office/drawing/2014/main" id="{04F4FDB8-9FFE-AB8B-BA1F-2FEA31E0C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8407" y="2932892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82" y="-14"/>
                            <a:pt x="1435" y="1522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0" name="Freeform: Shape 499">
                      <a:extLst>
                        <a:ext uri="{FF2B5EF4-FFF2-40B4-BE49-F238E27FC236}">
                          <a16:creationId xmlns:a16="http://schemas.microsoft.com/office/drawing/2014/main" id="{DB64DAA4-D91E-57D0-77AC-7B9C6E5A8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8407" y="2932892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82" y="-14"/>
                            <a:pt x="1435" y="1522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1" name="Freeform: Shape 500">
                      <a:extLst>
                        <a:ext uri="{FF2B5EF4-FFF2-40B4-BE49-F238E27FC236}">
                          <a16:creationId xmlns:a16="http://schemas.microsoft.com/office/drawing/2014/main" id="{7150E7C8-0277-BC8A-53AE-496A66096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7716" y="2944098"/>
                      <a:ext cx="8846" cy="10177"/>
                    </a:xfrm>
                    <a:custGeom>
                      <a:avLst/>
                      <a:gdLst>
                        <a:gd name="connsiteX0" fmla="*/ 672 w 8846"/>
                        <a:gd name="connsiteY0" fmla="*/ 0 h 10177"/>
                        <a:gd name="connsiteX1" fmla="*/ 0 w 8846"/>
                        <a:gd name="connsiteY1" fmla="*/ 10177 h 10177"/>
                        <a:gd name="connsiteX2" fmla="*/ 8161 w 8846"/>
                        <a:gd name="connsiteY2" fmla="*/ 10177 h 10177"/>
                        <a:gd name="connsiteX3" fmla="*/ 8847 w 8846"/>
                        <a:gd name="connsiteY3" fmla="*/ 0 h 101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77">
                          <a:moveTo>
                            <a:pt x="672" y="0"/>
                          </a:moveTo>
                          <a:lnTo>
                            <a:pt x="0" y="10177"/>
                          </a:lnTo>
                          <a:lnTo>
                            <a:pt x="8161" y="10177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" name="Freeform: Shape 501">
                      <a:extLst>
                        <a:ext uri="{FF2B5EF4-FFF2-40B4-BE49-F238E27FC236}">
                          <a16:creationId xmlns:a16="http://schemas.microsoft.com/office/drawing/2014/main" id="{C9139FE5-727D-DB8F-2EC0-64C551865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3286" y="2939023"/>
                      <a:ext cx="8846" cy="10163"/>
                    </a:xfrm>
                    <a:custGeom>
                      <a:avLst/>
                      <a:gdLst>
                        <a:gd name="connsiteX0" fmla="*/ 686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75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75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3" name="Graphic 3">
                    <a:extLst>
                      <a:ext uri="{FF2B5EF4-FFF2-40B4-BE49-F238E27FC236}">
                        <a16:creationId xmlns:a16="http://schemas.microsoft.com/office/drawing/2014/main" id="{0EEB25A5-AA23-655A-7E40-E0CBD9AB0DAB}"/>
                      </a:ext>
                    </a:extLst>
                  </p:cNvPr>
                  <p:cNvGrpSpPr/>
                  <p:nvPr/>
                </p:nvGrpSpPr>
                <p:grpSpPr>
                  <a:xfrm>
                    <a:off x="4916099" y="2932892"/>
                    <a:ext cx="22896" cy="26910"/>
                    <a:chOff x="4916099" y="2932892"/>
                    <a:chExt cx="22896" cy="26910"/>
                  </a:xfrm>
                </p:grpSpPr>
                <p:sp>
                  <p:nvSpPr>
                    <p:cNvPr id="504" name="Freeform: Shape 503">
                      <a:extLst>
                        <a:ext uri="{FF2B5EF4-FFF2-40B4-BE49-F238E27FC236}">
                          <a16:creationId xmlns:a16="http://schemas.microsoft.com/office/drawing/2014/main" id="{90D53CBF-3753-3BE0-9E2F-0E900B6419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099" y="2932892"/>
                      <a:ext cx="22896" cy="26910"/>
                    </a:xfrm>
                    <a:custGeom>
                      <a:avLst/>
                      <a:gdLst>
                        <a:gd name="connsiteX0" fmla="*/ 1298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298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298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61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68" y="-14"/>
                            <a:pt x="1435" y="1522"/>
                            <a:pt x="1298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5" name="Freeform: Shape 504">
                      <a:extLst>
                        <a:ext uri="{FF2B5EF4-FFF2-40B4-BE49-F238E27FC236}">
                          <a16:creationId xmlns:a16="http://schemas.microsoft.com/office/drawing/2014/main" id="{0F146452-D940-C1F0-4B72-078773C7E0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6099" y="2932892"/>
                      <a:ext cx="22896" cy="26910"/>
                    </a:xfrm>
                    <a:custGeom>
                      <a:avLst/>
                      <a:gdLst>
                        <a:gd name="connsiteX0" fmla="*/ 1298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298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298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61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68" y="-14"/>
                            <a:pt x="1435" y="1522"/>
                            <a:pt x="1298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6" name="Freeform: Shape 505">
                      <a:extLst>
                        <a:ext uri="{FF2B5EF4-FFF2-40B4-BE49-F238E27FC236}">
                          <a16:creationId xmlns:a16="http://schemas.microsoft.com/office/drawing/2014/main" id="{72FBBF56-9209-21D7-6933-7E3326FBE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394" y="2944098"/>
                      <a:ext cx="8846" cy="10177"/>
                    </a:xfrm>
                    <a:custGeom>
                      <a:avLst/>
                      <a:gdLst>
                        <a:gd name="connsiteX0" fmla="*/ 686 w 8846"/>
                        <a:gd name="connsiteY0" fmla="*/ 0 h 10177"/>
                        <a:gd name="connsiteX1" fmla="*/ 0 w 8846"/>
                        <a:gd name="connsiteY1" fmla="*/ 10177 h 10177"/>
                        <a:gd name="connsiteX2" fmla="*/ 8161 w 8846"/>
                        <a:gd name="connsiteY2" fmla="*/ 10177 h 10177"/>
                        <a:gd name="connsiteX3" fmla="*/ 8847 w 8846"/>
                        <a:gd name="connsiteY3" fmla="*/ 0 h 101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77">
                          <a:moveTo>
                            <a:pt x="686" y="0"/>
                          </a:moveTo>
                          <a:lnTo>
                            <a:pt x="0" y="10177"/>
                          </a:lnTo>
                          <a:lnTo>
                            <a:pt x="8161" y="10177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7" name="Freeform: Shape 506">
                      <a:extLst>
                        <a:ext uri="{FF2B5EF4-FFF2-40B4-BE49-F238E27FC236}">
                          <a16:creationId xmlns:a16="http://schemas.microsoft.com/office/drawing/2014/main" id="{DCCD6B68-AC96-766A-38DE-38F398337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0963" y="2939023"/>
                      <a:ext cx="8860" cy="10163"/>
                    </a:xfrm>
                    <a:custGeom>
                      <a:avLst/>
                      <a:gdLst>
                        <a:gd name="connsiteX0" fmla="*/ 686 w 8860"/>
                        <a:gd name="connsiteY0" fmla="*/ 0 h 10163"/>
                        <a:gd name="connsiteX1" fmla="*/ 0 w 8860"/>
                        <a:gd name="connsiteY1" fmla="*/ 10164 h 10163"/>
                        <a:gd name="connsiteX2" fmla="*/ 8175 w 8860"/>
                        <a:gd name="connsiteY2" fmla="*/ 10164 h 10163"/>
                        <a:gd name="connsiteX3" fmla="*/ 8861 w 8860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60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75" y="10164"/>
                          </a:lnTo>
                          <a:lnTo>
                            <a:pt x="8861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8" name="Graphic 3">
                    <a:extLst>
                      <a:ext uri="{FF2B5EF4-FFF2-40B4-BE49-F238E27FC236}">
                        <a16:creationId xmlns:a16="http://schemas.microsoft.com/office/drawing/2014/main" id="{0AB0EFD5-B549-86D3-925B-4E93843C92EE}"/>
                      </a:ext>
                    </a:extLst>
                  </p:cNvPr>
                  <p:cNvGrpSpPr/>
                  <p:nvPr/>
                </p:nvGrpSpPr>
                <p:grpSpPr>
                  <a:xfrm>
                    <a:off x="4954298" y="2932892"/>
                    <a:ext cx="22896" cy="26910"/>
                    <a:chOff x="4954298" y="2932892"/>
                    <a:chExt cx="22896" cy="26910"/>
                  </a:xfrm>
                </p:grpSpPr>
                <p:sp>
                  <p:nvSpPr>
                    <p:cNvPr id="509" name="Freeform: Shape 508">
                      <a:extLst>
                        <a:ext uri="{FF2B5EF4-FFF2-40B4-BE49-F238E27FC236}">
                          <a16:creationId xmlns:a16="http://schemas.microsoft.com/office/drawing/2014/main" id="{9EC29E0F-7081-C84F-DEC8-774829BF1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4298" y="2932892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5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5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-14"/>
                            <a:pt x="1449" y="1522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0" name="Freeform: Shape 509">
                      <a:extLst>
                        <a:ext uri="{FF2B5EF4-FFF2-40B4-BE49-F238E27FC236}">
                          <a16:creationId xmlns:a16="http://schemas.microsoft.com/office/drawing/2014/main" id="{72347B3D-48F6-964F-9204-B78F3562FC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4298" y="2932892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5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5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-14"/>
                            <a:pt x="1449" y="1522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1" name="Freeform: Shape 510">
                      <a:extLst>
                        <a:ext uri="{FF2B5EF4-FFF2-40B4-BE49-F238E27FC236}">
                          <a16:creationId xmlns:a16="http://schemas.microsoft.com/office/drawing/2014/main" id="{F0EED7CA-AE09-1646-294B-46CA2A8E2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3620" y="2944098"/>
                      <a:ext cx="8846" cy="10177"/>
                    </a:xfrm>
                    <a:custGeom>
                      <a:avLst/>
                      <a:gdLst>
                        <a:gd name="connsiteX0" fmla="*/ 672 w 8846"/>
                        <a:gd name="connsiteY0" fmla="*/ 0 h 10177"/>
                        <a:gd name="connsiteX1" fmla="*/ 0 w 8846"/>
                        <a:gd name="connsiteY1" fmla="*/ 10177 h 10177"/>
                        <a:gd name="connsiteX2" fmla="*/ 8161 w 8846"/>
                        <a:gd name="connsiteY2" fmla="*/ 10177 h 10177"/>
                        <a:gd name="connsiteX3" fmla="*/ 8847 w 8846"/>
                        <a:gd name="connsiteY3" fmla="*/ 0 h 101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77">
                          <a:moveTo>
                            <a:pt x="672" y="0"/>
                          </a:moveTo>
                          <a:lnTo>
                            <a:pt x="0" y="10177"/>
                          </a:lnTo>
                          <a:lnTo>
                            <a:pt x="8161" y="10177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2" name="Freeform: Shape 511">
                      <a:extLst>
                        <a:ext uri="{FF2B5EF4-FFF2-40B4-BE49-F238E27FC236}">
                          <a16:creationId xmlns:a16="http://schemas.microsoft.com/office/drawing/2014/main" id="{5D50E0F3-45DE-68D6-5C1A-54715FE4C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9190" y="2939023"/>
                      <a:ext cx="8846" cy="10163"/>
                    </a:xfrm>
                    <a:custGeom>
                      <a:avLst/>
                      <a:gdLst>
                        <a:gd name="connsiteX0" fmla="*/ 686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61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61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13" name="Graphic 3">
                    <a:extLst>
                      <a:ext uri="{FF2B5EF4-FFF2-40B4-BE49-F238E27FC236}">
                        <a16:creationId xmlns:a16="http://schemas.microsoft.com/office/drawing/2014/main" id="{47834B69-3AED-7494-5E6D-87D4CF8529D5}"/>
                      </a:ext>
                    </a:extLst>
                  </p:cNvPr>
                  <p:cNvGrpSpPr/>
                  <p:nvPr/>
                </p:nvGrpSpPr>
                <p:grpSpPr>
                  <a:xfrm>
                    <a:off x="4992346" y="2932892"/>
                    <a:ext cx="22883" cy="26910"/>
                    <a:chOff x="4992346" y="2932892"/>
                    <a:chExt cx="22883" cy="26910"/>
                  </a:xfrm>
                </p:grpSpPr>
                <p:sp>
                  <p:nvSpPr>
                    <p:cNvPr id="514" name="Freeform: Shape 513">
                      <a:extLst>
                        <a:ext uri="{FF2B5EF4-FFF2-40B4-BE49-F238E27FC236}">
                          <a16:creationId xmlns:a16="http://schemas.microsoft.com/office/drawing/2014/main" id="{02D2132F-A1D6-D032-9DC2-C1B6568EE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346" y="2932892"/>
                      <a:ext cx="22883" cy="26910"/>
                    </a:xfrm>
                    <a:custGeom>
                      <a:avLst/>
                      <a:gdLst>
                        <a:gd name="connsiteX0" fmla="*/ 1312 w 22883"/>
                        <a:gd name="connsiteY0" fmla="*/ 3511 h 26910"/>
                        <a:gd name="connsiteX1" fmla="*/ 9 w 22883"/>
                        <a:gd name="connsiteY1" fmla="*/ 22892 h 26910"/>
                        <a:gd name="connsiteX2" fmla="*/ 3767 w 22883"/>
                        <a:gd name="connsiteY2" fmla="*/ 26911 h 26910"/>
                        <a:gd name="connsiteX3" fmla="*/ 17826 w 22883"/>
                        <a:gd name="connsiteY3" fmla="*/ 26911 h 26910"/>
                        <a:gd name="connsiteX4" fmla="*/ 21584 w 22883"/>
                        <a:gd name="connsiteY4" fmla="*/ 23400 h 26910"/>
                        <a:gd name="connsiteX5" fmla="*/ 22874 w 22883"/>
                        <a:gd name="connsiteY5" fmla="*/ 4019 h 26910"/>
                        <a:gd name="connsiteX6" fmla="*/ 19116 w 22883"/>
                        <a:gd name="connsiteY6" fmla="*/ 0 h 26910"/>
                        <a:gd name="connsiteX7" fmla="*/ 5057 w 22883"/>
                        <a:gd name="connsiteY7" fmla="*/ 0 h 26910"/>
                        <a:gd name="connsiteX8" fmla="*/ 1312 w 22883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83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74" y="4019"/>
                          </a:lnTo>
                          <a:cubicBezTo>
                            <a:pt x="23025" y="1838"/>
                            <a:pt x="21296" y="0"/>
                            <a:pt x="19116" y="0"/>
                          </a:cubicBezTo>
                          <a:lnTo>
                            <a:pt x="5057" y="0"/>
                          </a:lnTo>
                          <a:cubicBezTo>
                            <a:pt x="3082" y="-14"/>
                            <a:pt x="1436" y="1522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5" name="Freeform: Shape 514">
                      <a:extLst>
                        <a:ext uri="{FF2B5EF4-FFF2-40B4-BE49-F238E27FC236}">
                          <a16:creationId xmlns:a16="http://schemas.microsoft.com/office/drawing/2014/main" id="{A34F9344-7789-BBAC-72F1-23589D1EC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2346" y="2932892"/>
                      <a:ext cx="22883" cy="26910"/>
                    </a:xfrm>
                    <a:custGeom>
                      <a:avLst/>
                      <a:gdLst>
                        <a:gd name="connsiteX0" fmla="*/ 1312 w 22883"/>
                        <a:gd name="connsiteY0" fmla="*/ 3511 h 26910"/>
                        <a:gd name="connsiteX1" fmla="*/ 9 w 22883"/>
                        <a:gd name="connsiteY1" fmla="*/ 22892 h 26910"/>
                        <a:gd name="connsiteX2" fmla="*/ 3767 w 22883"/>
                        <a:gd name="connsiteY2" fmla="*/ 26911 h 26910"/>
                        <a:gd name="connsiteX3" fmla="*/ 17826 w 22883"/>
                        <a:gd name="connsiteY3" fmla="*/ 26911 h 26910"/>
                        <a:gd name="connsiteX4" fmla="*/ 21584 w 22883"/>
                        <a:gd name="connsiteY4" fmla="*/ 23400 h 26910"/>
                        <a:gd name="connsiteX5" fmla="*/ 22874 w 22883"/>
                        <a:gd name="connsiteY5" fmla="*/ 4019 h 26910"/>
                        <a:gd name="connsiteX6" fmla="*/ 19116 w 22883"/>
                        <a:gd name="connsiteY6" fmla="*/ 0 h 26910"/>
                        <a:gd name="connsiteX7" fmla="*/ 5057 w 22883"/>
                        <a:gd name="connsiteY7" fmla="*/ 0 h 26910"/>
                        <a:gd name="connsiteX8" fmla="*/ 1312 w 22883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83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74" y="4019"/>
                          </a:lnTo>
                          <a:cubicBezTo>
                            <a:pt x="23025" y="1838"/>
                            <a:pt x="21296" y="0"/>
                            <a:pt x="19116" y="0"/>
                          </a:cubicBezTo>
                          <a:lnTo>
                            <a:pt x="5057" y="0"/>
                          </a:lnTo>
                          <a:cubicBezTo>
                            <a:pt x="3082" y="-14"/>
                            <a:pt x="1436" y="1522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6" name="Freeform: Shape 515">
                      <a:extLst>
                        <a:ext uri="{FF2B5EF4-FFF2-40B4-BE49-F238E27FC236}">
                          <a16:creationId xmlns:a16="http://schemas.microsoft.com/office/drawing/2014/main" id="{68C8DE21-5A47-D9A8-C8EE-02C133A34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1655" y="2944098"/>
                      <a:ext cx="8846" cy="10177"/>
                    </a:xfrm>
                    <a:custGeom>
                      <a:avLst/>
                      <a:gdLst>
                        <a:gd name="connsiteX0" fmla="*/ 686 w 8846"/>
                        <a:gd name="connsiteY0" fmla="*/ 0 h 10177"/>
                        <a:gd name="connsiteX1" fmla="*/ 0 w 8846"/>
                        <a:gd name="connsiteY1" fmla="*/ 10177 h 10177"/>
                        <a:gd name="connsiteX2" fmla="*/ 8161 w 8846"/>
                        <a:gd name="connsiteY2" fmla="*/ 10177 h 10177"/>
                        <a:gd name="connsiteX3" fmla="*/ 8847 w 8846"/>
                        <a:gd name="connsiteY3" fmla="*/ 0 h 101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77">
                          <a:moveTo>
                            <a:pt x="686" y="0"/>
                          </a:moveTo>
                          <a:lnTo>
                            <a:pt x="0" y="10177"/>
                          </a:lnTo>
                          <a:lnTo>
                            <a:pt x="8161" y="10177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7" name="Freeform: Shape 516">
                      <a:extLst>
                        <a:ext uri="{FF2B5EF4-FFF2-40B4-BE49-F238E27FC236}">
                          <a16:creationId xmlns:a16="http://schemas.microsoft.com/office/drawing/2014/main" id="{2029A458-F4A5-6877-F194-D2D10554A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7225" y="2939023"/>
                      <a:ext cx="8846" cy="10163"/>
                    </a:xfrm>
                    <a:custGeom>
                      <a:avLst/>
                      <a:gdLst>
                        <a:gd name="connsiteX0" fmla="*/ 686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75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75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18" name="Graphic 3">
                    <a:extLst>
                      <a:ext uri="{FF2B5EF4-FFF2-40B4-BE49-F238E27FC236}">
                        <a16:creationId xmlns:a16="http://schemas.microsoft.com/office/drawing/2014/main" id="{D83EF135-4289-FC25-4B17-571F7B345847}"/>
                      </a:ext>
                    </a:extLst>
                  </p:cNvPr>
                  <p:cNvGrpSpPr/>
                  <p:nvPr/>
                </p:nvGrpSpPr>
                <p:grpSpPr>
                  <a:xfrm>
                    <a:off x="4870562" y="2985191"/>
                    <a:ext cx="22896" cy="26910"/>
                    <a:chOff x="4870562" y="2985191"/>
                    <a:chExt cx="22896" cy="26910"/>
                  </a:xfrm>
                </p:grpSpPr>
                <p:sp>
                  <p:nvSpPr>
                    <p:cNvPr id="519" name="Freeform: Shape 518">
                      <a:extLst>
                        <a:ext uri="{FF2B5EF4-FFF2-40B4-BE49-F238E27FC236}">
                          <a16:creationId xmlns:a16="http://schemas.microsoft.com/office/drawing/2014/main" id="{2FF582D1-83B6-286C-7451-29571C14E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0562" y="2985191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61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-14"/>
                            <a:pt x="1449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0" name="Freeform: Shape 519">
                      <a:extLst>
                        <a:ext uri="{FF2B5EF4-FFF2-40B4-BE49-F238E27FC236}">
                          <a16:creationId xmlns:a16="http://schemas.microsoft.com/office/drawing/2014/main" id="{5FE9FA30-03A5-5242-906C-8D5FA090D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0562" y="2985191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61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-14"/>
                            <a:pt x="1449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1" name="Freeform: Shape 520">
                      <a:extLst>
                        <a:ext uri="{FF2B5EF4-FFF2-40B4-BE49-F238E27FC236}">
                          <a16:creationId xmlns:a16="http://schemas.microsoft.com/office/drawing/2014/main" id="{57AFECF9-4DC2-79C4-1943-3B43973FC3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9870" y="2996397"/>
                      <a:ext cx="8846" cy="10177"/>
                    </a:xfrm>
                    <a:custGeom>
                      <a:avLst/>
                      <a:gdLst>
                        <a:gd name="connsiteX0" fmla="*/ 686 w 8846"/>
                        <a:gd name="connsiteY0" fmla="*/ 0 h 10177"/>
                        <a:gd name="connsiteX1" fmla="*/ 0 w 8846"/>
                        <a:gd name="connsiteY1" fmla="*/ 10177 h 10177"/>
                        <a:gd name="connsiteX2" fmla="*/ 8175 w 8846"/>
                        <a:gd name="connsiteY2" fmla="*/ 10177 h 10177"/>
                        <a:gd name="connsiteX3" fmla="*/ 8847 w 8846"/>
                        <a:gd name="connsiteY3" fmla="*/ 0 h 101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77">
                          <a:moveTo>
                            <a:pt x="686" y="0"/>
                          </a:moveTo>
                          <a:lnTo>
                            <a:pt x="0" y="10177"/>
                          </a:lnTo>
                          <a:lnTo>
                            <a:pt x="8175" y="10177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2" name="Freeform: Shape 521">
                      <a:extLst>
                        <a:ext uri="{FF2B5EF4-FFF2-40B4-BE49-F238E27FC236}">
                          <a16:creationId xmlns:a16="http://schemas.microsoft.com/office/drawing/2014/main" id="{5BA02507-4647-495F-8848-845423BB4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5454" y="2991322"/>
                      <a:ext cx="8846" cy="10163"/>
                    </a:xfrm>
                    <a:custGeom>
                      <a:avLst/>
                      <a:gdLst>
                        <a:gd name="connsiteX0" fmla="*/ 672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61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72" y="0"/>
                          </a:moveTo>
                          <a:lnTo>
                            <a:pt x="0" y="10164"/>
                          </a:lnTo>
                          <a:lnTo>
                            <a:pt x="8161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23" name="Graphic 3">
                    <a:extLst>
                      <a:ext uri="{FF2B5EF4-FFF2-40B4-BE49-F238E27FC236}">
                        <a16:creationId xmlns:a16="http://schemas.microsoft.com/office/drawing/2014/main" id="{9E4649A6-8823-6D7F-EC1E-41652599F385}"/>
                      </a:ext>
                    </a:extLst>
                  </p:cNvPr>
                  <p:cNvGrpSpPr/>
                  <p:nvPr/>
                </p:nvGrpSpPr>
                <p:grpSpPr>
                  <a:xfrm>
                    <a:off x="4908240" y="2985191"/>
                    <a:ext cx="22896" cy="26910"/>
                    <a:chOff x="4908240" y="2985191"/>
                    <a:chExt cx="22896" cy="26910"/>
                  </a:xfrm>
                </p:grpSpPr>
                <p:sp>
                  <p:nvSpPr>
                    <p:cNvPr id="524" name="Freeform: Shape 523">
                      <a:extLst>
                        <a:ext uri="{FF2B5EF4-FFF2-40B4-BE49-F238E27FC236}">
                          <a16:creationId xmlns:a16="http://schemas.microsoft.com/office/drawing/2014/main" id="{B8228445-CB0A-B679-4DB5-3E00C1E52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8240" y="2985191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-14"/>
                            <a:pt x="1449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5" name="Freeform: Shape 524">
                      <a:extLst>
                        <a:ext uri="{FF2B5EF4-FFF2-40B4-BE49-F238E27FC236}">
                          <a16:creationId xmlns:a16="http://schemas.microsoft.com/office/drawing/2014/main" id="{B5E94A30-45BE-3884-9F99-0096BB6E3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8240" y="2985191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-14"/>
                            <a:pt x="1449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6" name="Freeform: Shape 525">
                      <a:extLst>
                        <a:ext uri="{FF2B5EF4-FFF2-40B4-BE49-F238E27FC236}">
                          <a16:creationId xmlns:a16="http://schemas.microsoft.com/office/drawing/2014/main" id="{63EFC4B8-60C8-D9FD-CA07-465E259BD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7548" y="2996397"/>
                      <a:ext cx="8846" cy="10177"/>
                    </a:xfrm>
                    <a:custGeom>
                      <a:avLst/>
                      <a:gdLst>
                        <a:gd name="connsiteX0" fmla="*/ 686 w 8846"/>
                        <a:gd name="connsiteY0" fmla="*/ 0 h 10177"/>
                        <a:gd name="connsiteX1" fmla="*/ 0 w 8846"/>
                        <a:gd name="connsiteY1" fmla="*/ 10177 h 10177"/>
                        <a:gd name="connsiteX2" fmla="*/ 8175 w 8846"/>
                        <a:gd name="connsiteY2" fmla="*/ 10177 h 10177"/>
                        <a:gd name="connsiteX3" fmla="*/ 8847 w 8846"/>
                        <a:gd name="connsiteY3" fmla="*/ 0 h 101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77">
                          <a:moveTo>
                            <a:pt x="686" y="0"/>
                          </a:moveTo>
                          <a:lnTo>
                            <a:pt x="0" y="10177"/>
                          </a:lnTo>
                          <a:lnTo>
                            <a:pt x="8175" y="10177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7" name="Freeform: Shape 526">
                      <a:extLst>
                        <a:ext uri="{FF2B5EF4-FFF2-40B4-BE49-F238E27FC236}">
                          <a16:creationId xmlns:a16="http://schemas.microsoft.com/office/drawing/2014/main" id="{7B3F7283-AC5C-11F9-39BC-345DB3789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3132" y="2991322"/>
                      <a:ext cx="8846" cy="10163"/>
                    </a:xfrm>
                    <a:custGeom>
                      <a:avLst/>
                      <a:gdLst>
                        <a:gd name="connsiteX0" fmla="*/ 672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61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72" y="0"/>
                          </a:moveTo>
                          <a:lnTo>
                            <a:pt x="0" y="10164"/>
                          </a:lnTo>
                          <a:lnTo>
                            <a:pt x="8161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28" name="Graphic 3">
                    <a:extLst>
                      <a:ext uri="{FF2B5EF4-FFF2-40B4-BE49-F238E27FC236}">
                        <a16:creationId xmlns:a16="http://schemas.microsoft.com/office/drawing/2014/main" id="{25722CE3-ABF5-22B8-ABA3-F5B2BC598D08}"/>
                      </a:ext>
                    </a:extLst>
                  </p:cNvPr>
                  <p:cNvGrpSpPr/>
                  <p:nvPr/>
                </p:nvGrpSpPr>
                <p:grpSpPr>
                  <a:xfrm>
                    <a:off x="4946466" y="2985191"/>
                    <a:ext cx="22896" cy="26910"/>
                    <a:chOff x="4946466" y="2985191"/>
                    <a:chExt cx="22896" cy="26910"/>
                  </a:xfrm>
                </p:grpSpPr>
                <p:sp>
                  <p:nvSpPr>
                    <p:cNvPr id="529" name="Freeform: Shape 528">
                      <a:extLst>
                        <a:ext uri="{FF2B5EF4-FFF2-40B4-BE49-F238E27FC236}">
                          <a16:creationId xmlns:a16="http://schemas.microsoft.com/office/drawing/2014/main" id="{51D17099-867F-D347-0598-BFAB1E25F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6466" y="2985191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5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5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82" y="-14"/>
                            <a:pt x="1436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0" name="Freeform: Shape 529">
                      <a:extLst>
                        <a:ext uri="{FF2B5EF4-FFF2-40B4-BE49-F238E27FC236}">
                          <a16:creationId xmlns:a16="http://schemas.microsoft.com/office/drawing/2014/main" id="{F1319C25-1BC2-A8FE-E2FC-C8D17DF3B1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46466" y="2985191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5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7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5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82" y="-14"/>
                            <a:pt x="1436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1" name="Freeform: Shape 530">
                      <a:extLst>
                        <a:ext uri="{FF2B5EF4-FFF2-40B4-BE49-F238E27FC236}">
                          <a16:creationId xmlns:a16="http://schemas.microsoft.com/office/drawing/2014/main" id="{638AFFC6-B2A6-1D3D-C7CC-BD6A51616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5775" y="2996397"/>
                      <a:ext cx="8846" cy="10177"/>
                    </a:xfrm>
                    <a:custGeom>
                      <a:avLst/>
                      <a:gdLst>
                        <a:gd name="connsiteX0" fmla="*/ 686 w 8846"/>
                        <a:gd name="connsiteY0" fmla="*/ 0 h 10177"/>
                        <a:gd name="connsiteX1" fmla="*/ 0 w 8846"/>
                        <a:gd name="connsiteY1" fmla="*/ 10177 h 10177"/>
                        <a:gd name="connsiteX2" fmla="*/ 8161 w 8846"/>
                        <a:gd name="connsiteY2" fmla="*/ 10177 h 10177"/>
                        <a:gd name="connsiteX3" fmla="*/ 8847 w 8846"/>
                        <a:gd name="connsiteY3" fmla="*/ 0 h 101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77">
                          <a:moveTo>
                            <a:pt x="686" y="0"/>
                          </a:moveTo>
                          <a:lnTo>
                            <a:pt x="0" y="10177"/>
                          </a:lnTo>
                          <a:lnTo>
                            <a:pt x="8161" y="10177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2" name="Freeform: Shape 531">
                      <a:extLst>
                        <a:ext uri="{FF2B5EF4-FFF2-40B4-BE49-F238E27FC236}">
                          <a16:creationId xmlns:a16="http://schemas.microsoft.com/office/drawing/2014/main" id="{5B0CEFD5-30F1-6EC8-D7CB-C148AEDFE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1345" y="2991322"/>
                      <a:ext cx="8846" cy="10163"/>
                    </a:xfrm>
                    <a:custGeom>
                      <a:avLst/>
                      <a:gdLst>
                        <a:gd name="connsiteX0" fmla="*/ 686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75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86" y="0"/>
                          </a:moveTo>
                          <a:lnTo>
                            <a:pt x="0" y="10164"/>
                          </a:lnTo>
                          <a:lnTo>
                            <a:pt x="8175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3" name="Graphic 3">
                    <a:extLst>
                      <a:ext uri="{FF2B5EF4-FFF2-40B4-BE49-F238E27FC236}">
                        <a16:creationId xmlns:a16="http://schemas.microsoft.com/office/drawing/2014/main" id="{677906FF-40F0-9BEC-FB5D-9B8DA757F66C}"/>
                      </a:ext>
                    </a:extLst>
                  </p:cNvPr>
                  <p:cNvGrpSpPr/>
                  <p:nvPr/>
                </p:nvGrpSpPr>
                <p:grpSpPr>
                  <a:xfrm>
                    <a:off x="4984501" y="2985191"/>
                    <a:ext cx="22896" cy="26910"/>
                    <a:chOff x="4984501" y="2985191"/>
                    <a:chExt cx="22896" cy="26910"/>
                  </a:xfrm>
                </p:grpSpPr>
                <p:sp>
                  <p:nvSpPr>
                    <p:cNvPr id="534" name="Freeform: Shape 533">
                      <a:extLst>
                        <a:ext uri="{FF2B5EF4-FFF2-40B4-BE49-F238E27FC236}">
                          <a16:creationId xmlns:a16="http://schemas.microsoft.com/office/drawing/2014/main" id="{A34FBC0F-B797-5FFF-AD0A-22322D705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4501" y="2985191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-14"/>
                            <a:pt x="1449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5" name="Freeform: Shape 534">
                      <a:extLst>
                        <a:ext uri="{FF2B5EF4-FFF2-40B4-BE49-F238E27FC236}">
                          <a16:creationId xmlns:a16="http://schemas.microsoft.com/office/drawing/2014/main" id="{275498D4-EE1B-40DE-8BA5-C2819B49EA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4501" y="2985191"/>
                      <a:ext cx="22896" cy="26910"/>
                    </a:xfrm>
                    <a:custGeom>
                      <a:avLst/>
                      <a:gdLst>
                        <a:gd name="connsiteX0" fmla="*/ 1312 w 22896"/>
                        <a:gd name="connsiteY0" fmla="*/ 3511 h 26910"/>
                        <a:gd name="connsiteX1" fmla="*/ 9 w 22896"/>
                        <a:gd name="connsiteY1" fmla="*/ 22892 h 26910"/>
                        <a:gd name="connsiteX2" fmla="*/ 3767 w 22896"/>
                        <a:gd name="connsiteY2" fmla="*/ 26911 h 26910"/>
                        <a:gd name="connsiteX3" fmla="*/ 17826 w 22896"/>
                        <a:gd name="connsiteY3" fmla="*/ 26911 h 26910"/>
                        <a:gd name="connsiteX4" fmla="*/ 21584 w 22896"/>
                        <a:gd name="connsiteY4" fmla="*/ 23400 h 26910"/>
                        <a:gd name="connsiteX5" fmla="*/ 22887 w 22896"/>
                        <a:gd name="connsiteY5" fmla="*/ 4019 h 26910"/>
                        <a:gd name="connsiteX6" fmla="*/ 19129 w 22896"/>
                        <a:gd name="connsiteY6" fmla="*/ 0 h 26910"/>
                        <a:gd name="connsiteX7" fmla="*/ 5070 w 22896"/>
                        <a:gd name="connsiteY7" fmla="*/ 0 h 26910"/>
                        <a:gd name="connsiteX8" fmla="*/ 1312 w 22896"/>
                        <a:gd name="connsiteY8" fmla="*/ 3511 h 26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896" h="26910">
                          <a:moveTo>
                            <a:pt x="1312" y="3511"/>
                          </a:moveTo>
                          <a:lnTo>
                            <a:pt x="9" y="22892"/>
                          </a:lnTo>
                          <a:cubicBezTo>
                            <a:pt x="-142" y="25073"/>
                            <a:pt x="1586" y="26911"/>
                            <a:pt x="3767" y="26911"/>
                          </a:cubicBezTo>
                          <a:lnTo>
                            <a:pt x="17826" y="26911"/>
                          </a:lnTo>
                          <a:cubicBezTo>
                            <a:pt x="19815" y="26911"/>
                            <a:pt x="21447" y="25375"/>
                            <a:pt x="21584" y="23400"/>
                          </a:cubicBezTo>
                          <a:lnTo>
                            <a:pt x="22887" y="4019"/>
                          </a:lnTo>
                          <a:cubicBezTo>
                            <a:pt x="23038" y="1838"/>
                            <a:pt x="21310" y="0"/>
                            <a:pt x="19129" y="0"/>
                          </a:cubicBezTo>
                          <a:lnTo>
                            <a:pt x="5070" y="0"/>
                          </a:lnTo>
                          <a:cubicBezTo>
                            <a:pt x="3095" y="-14"/>
                            <a:pt x="1449" y="1536"/>
                            <a:pt x="1312" y="3511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6" name="Freeform: Shape 535">
                      <a:extLst>
                        <a:ext uri="{FF2B5EF4-FFF2-40B4-BE49-F238E27FC236}">
                          <a16:creationId xmlns:a16="http://schemas.microsoft.com/office/drawing/2014/main" id="{6F552D9F-5010-DF02-472D-51954AC70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93809" y="2996397"/>
                      <a:ext cx="8846" cy="10177"/>
                    </a:xfrm>
                    <a:custGeom>
                      <a:avLst/>
                      <a:gdLst>
                        <a:gd name="connsiteX0" fmla="*/ 686 w 8846"/>
                        <a:gd name="connsiteY0" fmla="*/ 0 h 10177"/>
                        <a:gd name="connsiteX1" fmla="*/ 0 w 8846"/>
                        <a:gd name="connsiteY1" fmla="*/ 10177 h 10177"/>
                        <a:gd name="connsiteX2" fmla="*/ 8175 w 8846"/>
                        <a:gd name="connsiteY2" fmla="*/ 10177 h 10177"/>
                        <a:gd name="connsiteX3" fmla="*/ 8847 w 8846"/>
                        <a:gd name="connsiteY3" fmla="*/ 0 h 101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77">
                          <a:moveTo>
                            <a:pt x="686" y="0"/>
                          </a:moveTo>
                          <a:lnTo>
                            <a:pt x="0" y="10177"/>
                          </a:lnTo>
                          <a:lnTo>
                            <a:pt x="8175" y="10177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7" name="Freeform: Shape 536">
                      <a:extLst>
                        <a:ext uri="{FF2B5EF4-FFF2-40B4-BE49-F238E27FC236}">
                          <a16:creationId xmlns:a16="http://schemas.microsoft.com/office/drawing/2014/main" id="{C4D23FCE-5820-8301-A2CD-F4B3EA83E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9393" y="2991322"/>
                      <a:ext cx="8846" cy="10163"/>
                    </a:xfrm>
                    <a:custGeom>
                      <a:avLst/>
                      <a:gdLst>
                        <a:gd name="connsiteX0" fmla="*/ 672 w 8846"/>
                        <a:gd name="connsiteY0" fmla="*/ 0 h 10163"/>
                        <a:gd name="connsiteX1" fmla="*/ 0 w 8846"/>
                        <a:gd name="connsiteY1" fmla="*/ 10164 h 10163"/>
                        <a:gd name="connsiteX2" fmla="*/ 8161 w 8846"/>
                        <a:gd name="connsiteY2" fmla="*/ 10164 h 10163"/>
                        <a:gd name="connsiteX3" fmla="*/ 8847 w 8846"/>
                        <a:gd name="connsiteY3" fmla="*/ 0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846" h="10163">
                          <a:moveTo>
                            <a:pt x="672" y="0"/>
                          </a:moveTo>
                          <a:lnTo>
                            <a:pt x="0" y="10164"/>
                          </a:lnTo>
                          <a:lnTo>
                            <a:pt x="8161" y="10164"/>
                          </a:lnTo>
                          <a:lnTo>
                            <a:pt x="8847" y="0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8" name="Graphic 3">
                    <a:extLst>
                      <a:ext uri="{FF2B5EF4-FFF2-40B4-BE49-F238E27FC236}">
                        <a16:creationId xmlns:a16="http://schemas.microsoft.com/office/drawing/2014/main" id="{252A38F0-41A3-551B-EB33-0EDF462F7DA6}"/>
                      </a:ext>
                    </a:extLst>
                  </p:cNvPr>
                  <p:cNvGrpSpPr/>
                  <p:nvPr/>
                </p:nvGrpSpPr>
                <p:grpSpPr>
                  <a:xfrm>
                    <a:off x="4980395" y="2840213"/>
                    <a:ext cx="27308" cy="15567"/>
                    <a:chOff x="4980395" y="2840213"/>
                    <a:chExt cx="27308" cy="15567"/>
                  </a:xfrm>
                </p:grpSpPr>
                <p:grpSp>
                  <p:nvGrpSpPr>
                    <p:cNvPr id="539" name="Graphic 3">
                      <a:extLst>
                        <a:ext uri="{FF2B5EF4-FFF2-40B4-BE49-F238E27FC236}">
                          <a16:creationId xmlns:a16="http://schemas.microsoft.com/office/drawing/2014/main" id="{8830745C-CEFF-FA30-36E7-50155A0735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0395" y="2840213"/>
                      <a:ext cx="27308" cy="15567"/>
                      <a:chOff x="4980395" y="2840213"/>
                      <a:chExt cx="27308" cy="15567"/>
                    </a:xfrm>
                    <a:solidFill>
                      <a:srgbClr val="407BFF"/>
                    </a:solidFill>
                  </p:grpSpPr>
                  <p:sp>
                    <p:nvSpPr>
                      <p:cNvPr id="540" name="Freeform: Shape 539">
                        <a:extLst>
                          <a:ext uri="{FF2B5EF4-FFF2-40B4-BE49-F238E27FC236}">
                            <a16:creationId xmlns:a16="http://schemas.microsoft.com/office/drawing/2014/main" id="{FA38A435-AA77-5EDA-458F-09A2863C0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0395" y="2850596"/>
                        <a:ext cx="5651" cy="5184"/>
                      </a:xfrm>
                      <a:custGeom>
                        <a:avLst/>
                        <a:gdLst>
                          <a:gd name="connsiteX0" fmla="*/ 0 w 5651"/>
                          <a:gd name="connsiteY0" fmla="*/ 5185 h 5184"/>
                          <a:gd name="connsiteX1" fmla="*/ 5198 w 5651"/>
                          <a:gd name="connsiteY1" fmla="*/ 5185 h 5184"/>
                          <a:gd name="connsiteX2" fmla="*/ 5651 w 5651"/>
                          <a:gd name="connsiteY2" fmla="*/ 0 h 5184"/>
                          <a:gd name="connsiteX3" fmla="*/ 453 w 5651"/>
                          <a:gd name="connsiteY3" fmla="*/ 0 h 51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651" h="5184">
                            <a:moveTo>
                              <a:pt x="0" y="5185"/>
                            </a:moveTo>
                            <a:lnTo>
                              <a:pt x="5198" y="5185"/>
                            </a:lnTo>
                            <a:lnTo>
                              <a:pt x="5651" y="0"/>
                            </a:lnTo>
                            <a:lnTo>
                              <a:pt x="453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1" name="Freeform: Shape 540">
                        <a:extLst>
                          <a:ext uri="{FF2B5EF4-FFF2-40B4-BE49-F238E27FC236}">
                            <a16:creationId xmlns:a16="http://schemas.microsoft.com/office/drawing/2014/main" id="{CBF44F30-BD83-9926-9649-830FE49377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0778" y="2845411"/>
                        <a:ext cx="6089" cy="10369"/>
                      </a:xfrm>
                      <a:custGeom>
                        <a:avLst/>
                        <a:gdLst>
                          <a:gd name="connsiteX0" fmla="*/ 452 w 6089"/>
                          <a:gd name="connsiteY0" fmla="*/ 5185 h 10369"/>
                          <a:gd name="connsiteX1" fmla="*/ 0 w 6089"/>
                          <a:gd name="connsiteY1" fmla="*/ 10369 h 10369"/>
                          <a:gd name="connsiteX2" fmla="*/ 5185 w 6089"/>
                          <a:gd name="connsiteY2" fmla="*/ 10369 h 10369"/>
                          <a:gd name="connsiteX3" fmla="*/ 5637 w 6089"/>
                          <a:gd name="connsiteY3" fmla="*/ 5185 h 10369"/>
                          <a:gd name="connsiteX4" fmla="*/ 6090 w 6089"/>
                          <a:gd name="connsiteY4" fmla="*/ 0 h 10369"/>
                          <a:gd name="connsiteX5" fmla="*/ 905 w 6089"/>
                          <a:gd name="connsiteY5" fmla="*/ 0 h 103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089" h="10369">
                            <a:moveTo>
                              <a:pt x="452" y="5185"/>
                            </a:moveTo>
                            <a:lnTo>
                              <a:pt x="0" y="10369"/>
                            </a:lnTo>
                            <a:lnTo>
                              <a:pt x="5185" y="10369"/>
                            </a:lnTo>
                            <a:lnTo>
                              <a:pt x="5637" y="5185"/>
                            </a:lnTo>
                            <a:lnTo>
                              <a:pt x="6090" y="0"/>
                            </a:lnTo>
                            <a:lnTo>
                              <a:pt x="905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2" name="Freeform: Shape 541">
                        <a:extLst>
                          <a:ext uri="{FF2B5EF4-FFF2-40B4-BE49-F238E27FC236}">
                            <a16:creationId xmlns:a16="http://schemas.microsoft.com/office/drawing/2014/main" id="{D13F8FE8-69BB-FB48-F8AD-13A18EE04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1147" y="2840213"/>
                        <a:ext cx="6556" cy="15567"/>
                      </a:xfrm>
                      <a:custGeom>
                        <a:avLst/>
                        <a:gdLst>
                          <a:gd name="connsiteX0" fmla="*/ 1358 w 6556"/>
                          <a:gd name="connsiteY0" fmla="*/ 0 h 15567"/>
                          <a:gd name="connsiteX1" fmla="*/ 905 w 6556"/>
                          <a:gd name="connsiteY1" fmla="*/ 5198 h 15567"/>
                          <a:gd name="connsiteX2" fmla="*/ 453 w 6556"/>
                          <a:gd name="connsiteY2" fmla="*/ 10383 h 15567"/>
                          <a:gd name="connsiteX3" fmla="*/ 0 w 6556"/>
                          <a:gd name="connsiteY3" fmla="*/ 15568 h 15567"/>
                          <a:gd name="connsiteX4" fmla="*/ 5185 w 6556"/>
                          <a:gd name="connsiteY4" fmla="*/ 15568 h 15567"/>
                          <a:gd name="connsiteX5" fmla="*/ 5637 w 6556"/>
                          <a:gd name="connsiteY5" fmla="*/ 10383 h 15567"/>
                          <a:gd name="connsiteX6" fmla="*/ 6104 w 6556"/>
                          <a:gd name="connsiteY6" fmla="*/ 5198 h 15567"/>
                          <a:gd name="connsiteX7" fmla="*/ 6556 w 6556"/>
                          <a:gd name="connsiteY7" fmla="*/ 0 h 155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6556" h="15567">
                            <a:moveTo>
                              <a:pt x="1358" y="0"/>
                            </a:moveTo>
                            <a:lnTo>
                              <a:pt x="905" y="5198"/>
                            </a:lnTo>
                            <a:lnTo>
                              <a:pt x="453" y="10383"/>
                            </a:lnTo>
                            <a:lnTo>
                              <a:pt x="0" y="15568"/>
                            </a:lnTo>
                            <a:lnTo>
                              <a:pt x="5185" y="15568"/>
                            </a:lnTo>
                            <a:lnTo>
                              <a:pt x="5637" y="10383"/>
                            </a:lnTo>
                            <a:lnTo>
                              <a:pt x="6104" y="5198"/>
                            </a:lnTo>
                            <a:lnTo>
                              <a:pt x="6556" y="0"/>
                            </a:lnTo>
                            <a:close/>
                          </a:path>
                        </a:pathLst>
                      </a:custGeom>
                      <a:solidFill>
                        <a:srgbClr val="407B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43" name="Graphic 3">
                      <a:extLst>
                        <a:ext uri="{FF2B5EF4-FFF2-40B4-BE49-F238E27FC236}">
                          <a16:creationId xmlns:a16="http://schemas.microsoft.com/office/drawing/2014/main" id="{77A02385-E336-BEE2-F236-514051C8F7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80395" y="2840213"/>
                      <a:ext cx="27308" cy="15567"/>
                      <a:chOff x="4980395" y="2840213"/>
                      <a:chExt cx="27308" cy="15567"/>
                    </a:xfrm>
                    <a:solidFill>
                      <a:srgbClr val="FFFFFF"/>
                    </a:solidFill>
                  </p:grpSpPr>
                  <p:sp>
                    <p:nvSpPr>
                      <p:cNvPr id="544" name="Freeform: Shape 543">
                        <a:extLst>
                          <a:ext uri="{FF2B5EF4-FFF2-40B4-BE49-F238E27FC236}">
                            <a16:creationId xmlns:a16="http://schemas.microsoft.com/office/drawing/2014/main" id="{BA341118-53BD-85FB-7FE3-89CCEA1AE9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80395" y="2850596"/>
                        <a:ext cx="5651" cy="5184"/>
                      </a:xfrm>
                      <a:custGeom>
                        <a:avLst/>
                        <a:gdLst>
                          <a:gd name="connsiteX0" fmla="*/ 0 w 5651"/>
                          <a:gd name="connsiteY0" fmla="*/ 5185 h 5184"/>
                          <a:gd name="connsiteX1" fmla="*/ 5198 w 5651"/>
                          <a:gd name="connsiteY1" fmla="*/ 5185 h 5184"/>
                          <a:gd name="connsiteX2" fmla="*/ 5651 w 5651"/>
                          <a:gd name="connsiteY2" fmla="*/ 0 h 5184"/>
                          <a:gd name="connsiteX3" fmla="*/ 453 w 5651"/>
                          <a:gd name="connsiteY3" fmla="*/ 0 h 51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651" h="5184">
                            <a:moveTo>
                              <a:pt x="0" y="5185"/>
                            </a:moveTo>
                            <a:lnTo>
                              <a:pt x="5198" y="5185"/>
                            </a:lnTo>
                            <a:lnTo>
                              <a:pt x="5651" y="0"/>
                            </a:lnTo>
                            <a:lnTo>
                              <a:pt x="453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5" name="Freeform: Shape 544">
                        <a:extLst>
                          <a:ext uri="{FF2B5EF4-FFF2-40B4-BE49-F238E27FC236}">
                            <a16:creationId xmlns:a16="http://schemas.microsoft.com/office/drawing/2014/main" id="{3CF61C6B-101B-39F5-0369-C792C1F7B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0778" y="2845411"/>
                        <a:ext cx="6089" cy="10369"/>
                      </a:xfrm>
                      <a:custGeom>
                        <a:avLst/>
                        <a:gdLst>
                          <a:gd name="connsiteX0" fmla="*/ 452 w 6089"/>
                          <a:gd name="connsiteY0" fmla="*/ 5185 h 10369"/>
                          <a:gd name="connsiteX1" fmla="*/ 0 w 6089"/>
                          <a:gd name="connsiteY1" fmla="*/ 10369 h 10369"/>
                          <a:gd name="connsiteX2" fmla="*/ 5185 w 6089"/>
                          <a:gd name="connsiteY2" fmla="*/ 10369 h 10369"/>
                          <a:gd name="connsiteX3" fmla="*/ 5637 w 6089"/>
                          <a:gd name="connsiteY3" fmla="*/ 5185 h 10369"/>
                          <a:gd name="connsiteX4" fmla="*/ 6090 w 6089"/>
                          <a:gd name="connsiteY4" fmla="*/ 0 h 10369"/>
                          <a:gd name="connsiteX5" fmla="*/ 905 w 6089"/>
                          <a:gd name="connsiteY5" fmla="*/ 0 h 103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089" h="10369">
                            <a:moveTo>
                              <a:pt x="452" y="5185"/>
                            </a:moveTo>
                            <a:lnTo>
                              <a:pt x="0" y="10369"/>
                            </a:lnTo>
                            <a:lnTo>
                              <a:pt x="5185" y="10369"/>
                            </a:lnTo>
                            <a:lnTo>
                              <a:pt x="5637" y="5185"/>
                            </a:lnTo>
                            <a:lnTo>
                              <a:pt x="6090" y="0"/>
                            </a:lnTo>
                            <a:lnTo>
                              <a:pt x="905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6" name="Freeform: Shape 545">
                        <a:extLst>
                          <a:ext uri="{FF2B5EF4-FFF2-40B4-BE49-F238E27FC236}">
                            <a16:creationId xmlns:a16="http://schemas.microsoft.com/office/drawing/2014/main" id="{EE94AAC8-9A33-A8BB-66BF-DE30A7AA33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01147" y="2840213"/>
                        <a:ext cx="6556" cy="15567"/>
                      </a:xfrm>
                      <a:custGeom>
                        <a:avLst/>
                        <a:gdLst>
                          <a:gd name="connsiteX0" fmla="*/ 1358 w 6556"/>
                          <a:gd name="connsiteY0" fmla="*/ 0 h 15567"/>
                          <a:gd name="connsiteX1" fmla="*/ 905 w 6556"/>
                          <a:gd name="connsiteY1" fmla="*/ 5198 h 15567"/>
                          <a:gd name="connsiteX2" fmla="*/ 453 w 6556"/>
                          <a:gd name="connsiteY2" fmla="*/ 10383 h 15567"/>
                          <a:gd name="connsiteX3" fmla="*/ 0 w 6556"/>
                          <a:gd name="connsiteY3" fmla="*/ 15568 h 15567"/>
                          <a:gd name="connsiteX4" fmla="*/ 5185 w 6556"/>
                          <a:gd name="connsiteY4" fmla="*/ 15568 h 15567"/>
                          <a:gd name="connsiteX5" fmla="*/ 5637 w 6556"/>
                          <a:gd name="connsiteY5" fmla="*/ 10383 h 15567"/>
                          <a:gd name="connsiteX6" fmla="*/ 6104 w 6556"/>
                          <a:gd name="connsiteY6" fmla="*/ 5198 h 15567"/>
                          <a:gd name="connsiteX7" fmla="*/ 6556 w 6556"/>
                          <a:gd name="connsiteY7" fmla="*/ 0 h 155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6556" h="15567">
                            <a:moveTo>
                              <a:pt x="1358" y="0"/>
                            </a:moveTo>
                            <a:lnTo>
                              <a:pt x="905" y="5198"/>
                            </a:lnTo>
                            <a:lnTo>
                              <a:pt x="453" y="10383"/>
                            </a:lnTo>
                            <a:lnTo>
                              <a:pt x="0" y="15568"/>
                            </a:lnTo>
                            <a:lnTo>
                              <a:pt x="5185" y="15568"/>
                            </a:lnTo>
                            <a:lnTo>
                              <a:pt x="5637" y="10383"/>
                            </a:lnTo>
                            <a:lnTo>
                              <a:pt x="6104" y="5198"/>
                            </a:lnTo>
                            <a:lnTo>
                              <a:pt x="6556" y="0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1371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47" name="Graphic 3">
                    <a:extLst>
                      <a:ext uri="{FF2B5EF4-FFF2-40B4-BE49-F238E27FC236}">
                        <a16:creationId xmlns:a16="http://schemas.microsoft.com/office/drawing/2014/main" id="{5D7CF09B-0B3A-061C-AC80-AC4145E082B6}"/>
                      </a:ext>
                    </a:extLst>
                  </p:cNvPr>
                  <p:cNvGrpSpPr/>
                  <p:nvPr/>
                </p:nvGrpSpPr>
                <p:grpSpPr>
                  <a:xfrm>
                    <a:off x="5018333" y="2840213"/>
                    <a:ext cx="26375" cy="15224"/>
                    <a:chOff x="5018333" y="2840213"/>
                    <a:chExt cx="26375" cy="15224"/>
                  </a:xfrm>
                </p:grpSpPr>
                <p:sp>
                  <p:nvSpPr>
                    <p:cNvPr id="548" name="Freeform: Shape 547">
                      <a:extLst>
                        <a:ext uri="{FF2B5EF4-FFF2-40B4-BE49-F238E27FC236}">
                          <a16:creationId xmlns:a16="http://schemas.microsoft.com/office/drawing/2014/main" id="{32743372-54C2-E914-613D-650151803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333" y="2840213"/>
                      <a:ext cx="26375" cy="15224"/>
                    </a:xfrm>
                    <a:custGeom>
                      <a:avLst/>
                      <a:gdLst>
                        <a:gd name="connsiteX0" fmla="*/ 3539 w 26375"/>
                        <a:gd name="connsiteY0" fmla="*/ 0 h 15224"/>
                        <a:gd name="connsiteX1" fmla="*/ 3210 w 26375"/>
                        <a:gd name="connsiteY1" fmla="*/ 3813 h 15224"/>
                        <a:gd name="connsiteX2" fmla="*/ 658 w 26375"/>
                        <a:gd name="connsiteY2" fmla="*/ 3813 h 15224"/>
                        <a:gd name="connsiteX3" fmla="*/ 0 w 26375"/>
                        <a:gd name="connsiteY3" fmla="*/ 11412 h 15224"/>
                        <a:gd name="connsiteX4" fmla="*/ 2551 w 26375"/>
                        <a:gd name="connsiteY4" fmla="*/ 11412 h 15224"/>
                        <a:gd name="connsiteX5" fmla="*/ 2195 w 26375"/>
                        <a:gd name="connsiteY5" fmla="*/ 15225 h 15224"/>
                        <a:gd name="connsiteX6" fmla="*/ 25032 w 26375"/>
                        <a:gd name="connsiteY6" fmla="*/ 15225 h 15224"/>
                        <a:gd name="connsiteX7" fmla="*/ 26376 w 26375"/>
                        <a:gd name="connsiteY7" fmla="*/ 14 h 15224"/>
                        <a:gd name="connsiteX8" fmla="*/ 3539 w 26375"/>
                        <a:gd name="connsiteY8" fmla="*/ 14 h 15224"/>
                        <a:gd name="connsiteX9" fmla="*/ 12701 w 26375"/>
                        <a:gd name="connsiteY9" fmla="*/ 11412 h 15224"/>
                        <a:gd name="connsiteX10" fmla="*/ 5075 w 26375"/>
                        <a:gd name="connsiteY10" fmla="*/ 11412 h 15224"/>
                        <a:gd name="connsiteX11" fmla="*/ 5733 w 26375"/>
                        <a:gd name="connsiteY11" fmla="*/ 3813 h 15224"/>
                        <a:gd name="connsiteX12" fmla="*/ 13360 w 26375"/>
                        <a:gd name="connsiteY12" fmla="*/ 3813 h 15224"/>
                        <a:gd name="connsiteX13" fmla="*/ 12701 w 26375"/>
                        <a:gd name="connsiteY13" fmla="*/ 11412 h 152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6375" h="15224">
                          <a:moveTo>
                            <a:pt x="3539" y="0"/>
                          </a:moveTo>
                          <a:lnTo>
                            <a:pt x="3210" y="3813"/>
                          </a:lnTo>
                          <a:lnTo>
                            <a:pt x="658" y="3813"/>
                          </a:lnTo>
                          <a:lnTo>
                            <a:pt x="0" y="11412"/>
                          </a:lnTo>
                          <a:lnTo>
                            <a:pt x="2551" y="11412"/>
                          </a:lnTo>
                          <a:lnTo>
                            <a:pt x="2195" y="15225"/>
                          </a:lnTo>
                          <a:lnTo>
                            <a:pt x="25032" y="15225"/>
                          </a:lnTo>
                          <a:lnTo>
                            <a:pt x="26376" y="14"/>
                          </a:lnTo>
                          <a:lnTo>
                            <a:pt x="3539" y="14"/>
                          </a:lnTo>
                          <a:close/>
                          <a:moveTo>
                            <a:pt x="12701" y="11412"/>
                          </a:moveTo>
                          <a:lnTo>
                            <a:pt x="5075" y="11412"/>
                          </a:lnTo>
                          <a:lnTo>
                            <a:pt x="5733" y="3813"/>
                          </a:lnTo>
                          <a:lnTo>
                            <a:pt x="13360" y="3813"/>
                          </a:lnTo>
                          <a:lnTo>
                            <a:pt x="12701" y="11412"/>
                          </a:ln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9" name="Freeform: Shape 548">
                      <a:extLst>
                        <a:ext uri="{FF2B5EF4-FFF2-40B4-BE49-F238E27FC236}">
                          <a16:creationId xmlns:a16="http://schemas.microsoft.com/office/drawing/2014/main" id="{40D41F43-5A52-8A62-3114-9D3D3F7F2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18333" y="2840213"/>
                      <a:ext cx="26375" cy="15224"/>
                    </a:xfrm>
                    <a:custGeom>
                      <a:avLst/>
                      <a:gdLst>
                        <a:gd name="connsiteX0" fmla="*/ 3539 w 26375"/>
                        <a:gd name="connsiteY0" fmla="*/ 0 h 15224"/>
                        <a:gd name="connsiteX1" fmla="*/ 3210 w 26375"/>
                        <a:gd name="connsiteY1" fmla="*/ 3813 h 15224"/>
                        <a:gd name="connsiteX2" fmla="*/ 658 w 26375"/>
                        <a:gd name="connsiteY2" fmla="*/ 3813 h 15224"/>
                        <a:gd name="connsiteX3" fmla="*/ 0 w 26375"/>
                        <a:gd name="connsiteY3" fmla="*/ 11412 h 15224"/>
                        <a:gd name="connsiteX4" fmla="*/ 2551 w 26375"/>
                        <a:gd name="connsiteY4" fmla="*/ 11412 h 15224"/>
                        <a:gd name="connsiteX5" fmla="*/ 2195 w 26375"/>
                        <a:gd name="connsiteY5" fmla="*/ 15225 h 15224"/>
                        <a:gd name="connsiteX6" fmla="*/ 25032 w 26375"/>
                        <a:gd name="connsiteY6" fmla="*/ 15225 h 15224"/>
                        <a:gd name="connsiteX7" fmla="*/ 26376 w 26375"/>
                        <a:gd name="connsiteY7" fmla="*/ 14 h 15224"/>
                        <a:gd name="connsiteX8" fmla="*/ 3539 w 26375"/>
                        <a:gd name="connsiteY8" fmla="*/ 14 h 15224"/>
                        <a:gd name="connsiteX9" fmla="*/ 12701 w 26375"/>
                        <a:gd name="connsiteY9" fmla="*/ 11412 h 15224"/>
                        <a:gd name="connsiteX10" fmla="*/ 5075 w 26375"/>
                        <a:gd name="connsiteY10" fmla="*/ 11412 h 15224"/>
                        <a:gd name="connsiteX11" fmla="*/ 5733 w 26375"/>
                        <a:gd name="connsiteY11" fmla="*/ 3813 h 15224"/>
                        <a:gd name="connsiteX12" fmla="*/ 13360 w 26375"/>
                        <a:gd name="connsiteY12" fmla="*/ 3813 h 15224"/>
                        <a:gd name="connsiteX13" fmla="*/ 12701 w 26375"/>
                        <a:gd name="connsiteY13" fmla="*/ 11412 h 152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6375" h="15224">
                          <a:moveTo>
                            <a:pt x="3539" y="0"/>
                          </a:moveTo>
                          <a:lnTo>
                            <a:pt x="3210" y="3813"/>
                          </a:lnTo>
                          <a:lnTo>
                            <a:pt x="658" y="3813"/>
                          </a:lnTo>
                          <a:lnTo>
                            <a:pt x="0" y="11412"/>
                          </a:lnTo>
                          <a:lnTo>
                            <a:pt x="2551" y="11412"/>
                          </a:lnTo>
                          <a:lnTo>
                            <a:pt x="2195" y="15225"/>
                          </a:lnTo>
                          <a:lnTo>
                            <a:pt x="25032" y="15225"/>
                          </a:lnTo>
                          <a:lnTo>
                            <a:pt x="26376" y="14"/>
                          </a:lnTo>
                          <a:lnTo>
                            <a:pt x="3539" y="14"/>
                          </a:lnTo>
                          <a:close/>
                          <a:moveTo>
                            <a:pt x="12701" y="11412"/>
                          </a:moveTo>
                          <a:lnTo>
                            <a:pt x="5075" y="11412"/>
                          </a:lnTo>
                          <a:lnTo>
                            <a:pt x="5733" y="3813"/>
                          </a:lnTo>
                          <a:lnTo>
                            <a:pt x="13360" y="3813"/>
                          </a:lnTo>
                          <a:lnTo>
                            <a:pt x="12701" y="11412"/>
                          </a:lnTo>
                          <a:close/>
                        </a:path>
                      </a:pathLst>
                    </a:custGeom>
                    <a:solidFill>
                      <a:srgbClr val="FFFFFF">
                        <a:alpha val="7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0" name="Graphic 3">
                    <a:extLst>
                      <a:ext uri="{FF2B5EF4-FFF2-40B4-BE49-F238E27FC236}">
                        <a16:creationId xmlns:a16="http://schemas.microsoft.com/office/drawing/2014/main" id="{11CF5D88-12F6-2B0D-D4A1-B06682083B36}"/>
                      </a:ext>
                    </a:extLst>
                  </p:cNvPr>
                  <p:cNvGrpSpPr/>
                  <p:nvPr/>
                </p:nvGrpSpPr>
                <p:grpSpPr>
                  <a:xfrm>
                    <a:off x="4955322" y="2839609"/>
                    <a:ext cx="23399" cy="15649"/>
                    <a:chOff x="4955322" y="2839609"/>
                    <a:chExt cx="23399" cy="15649"/>
                  </a:xfrm>
                </p:grpSpPr>
                <p:sp>
                  <p:nvSpPr>
                    <p:cNvPr id="551" name="Freeform: Shape 550">
                      <a:extLst>
                        <a:ext uri="{FF2B5EF4-FFF2-40B4-BE49-F238E27FC236}">
                          <a16:creationId xmlns:a16="http://schemas.microsoft.com/office/drawing/2014/main" id="{B29FFA56-6613-3540-63CC-B9CEC1486E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937" y="2850733"/>
                      <a:ext cx="4526" cy="4526"/>
                    </a:xfrm>
                    <a:custGeom>
                      <a:avLst/>
                      <a:gdLst>
                        <a:gd name="connsiteX0" fmla="*/ 4526 w 4526"/>
                        <a:gd name="connsiteY0" fmla="*/ 2263 h 4526"/>
                        <a:gd name="connsiteX1" fmla="*/ 2263 w 4526"/>
                        <a:gd name="connsiteY1" fmla="*/ 4526 h 4526"/>
                        <a:gd name="connsiteX2" fmla="*/ 0 w 4526"/>
                        <a:gd name="connsiteY2" fmla="*/ 2263 h 4526"/>
                        <a:gd name="connsiteX3" fmla="*/ 2263 w 4526"/>
                        <a:gd name="connsiteY3" fmla="*/ 0 h 4526"/>
                        <a:gd name="connsiteX4" fmla="*/ 4526 w 4526"/>
                        <a:gd name="connsiteY4" fmla="*/ 2263 h 45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26" h="4526">
                          <a:moveTo>
                            <a:pt x="4526" y="2263"/>
                          </a:moveTo>
                          <a:cubicBezTo>
                            <a:pt x="4526" y="3511"/>
                            <a:pt x="3511" y="4526"/>
                            <a:pt x="2263" y="4526"/>
                          </a:cubicBezTo>
                          <a:cubicBezTo>
                            <a:pt x="1015" y="4526"/>
                            <a:pt x="0" y="3511"/>
                            <a:pt x="0" y="2263"/>
                          </a:cubicBezTo>
                          <a:cubicBezTo>
                            <a:pt x="0" y="1015"/>
                            <a:pt x="1015" y="0"/>
                            <a:pt x="2263" y="0"/>
                          </a:cubicBezTo>
                          <a:cubicBezTo>
                            <a:pt x="3525" y="0"/>
                            <a:pt x="4526" y="1015"/>
                            <a:pt x="4526" y="2263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2" name="Freeform: Shape 551">
                      <a:extLst>
                        <a:ext uri="{FF2B5EF4-FFF2-40B4-BE49-F238E27FC236}">
                          <a16:creationId xmlns:a16="http://schemas.microsoft.com/office/drawing/2014/main" id="{2D56D854-D31C-376F-9E5B-FFAACEB9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5322" y="2839609"/>
                      <a:ext cx="23399" cy="8764"/>
                    </a:xfrm>
                    <a:custGeom>
                      <a:avLst/>
                      <a:gdLst>
                        <a:gd name="connsiteX0" fmla="*/ 11892 w 23399"/>
                        <a:gd name="connsiteY0" fmla="*/ 2729 h 8764"/>
                        <a:gd name="connsiteX1" fmla="*/ 21178 w 23399"/>
                        <a:gd name="connsiteY1" fmla="*/ 8312 h 8764"/>
                        <a:gd name="connsiteX2" fmla="*/ 23400 w 23399"/>
                        <a:gd name="connsiteY2" fmla="*/ 6666 h 8764"/>
                        <a:gd name="connsiteX3" fmla="*/ 11878 w 23399"/>
                        <a:gd name="connsiteY3" fmla="*/ 0 h 8764"/>
                        <a:gd name="connsiteX4" fmla="*/ 0 w 23399"/>
                        <a:gd name="connsiteY4" fmla="*/ 7310 h 8764"/>
                        <a:gd name="connsiteX5" fmla="*/ 2304 w 23399"/>
                        <a:gd name="connsiteY5" fmla="*/ 8764 h 8764"/>
                        <a:gd name="connsiteX6" fmla="*/ 11892 w 23399"/>
                        <a:gd name="connsiteY6" fmla="*/ 2729 h 87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399" h="8764">
                          <a:moveTo>
                            <a:pt x="11892" y="2729"/>
                          </a:moveTo>
                          <a:cubicBezTo>
                            <a:pt x="15911" y="2729"/>
                            <a:pt x="19367" y="5006"/>
                            <a:pt x="21178" y="8312"/>
                          </a:cubicBezTo>
                          <a:lnTo>
                            <a:pt x="23400" y="6666"/>
                          </a:lnTo>
                          <a:cubicBezTo>
                            <a:pt x="21068" y="2702"/>
                            <a:pt x="16802" y="0"/>
                            <a:pt x="11878" y="0"/>
                          </a:cubicBezTo>
                          <a:cubicBezTo>
                            <a:pt x="6693" y="0"/>
                            <a:pt x="2236" y="2990"/>
                            <a:pt x="0" y="7310"/>
                          </a:cubicBezTo>
                          <a:lnTo>
                            <a:pt x="2304" y="8764"/>
                          </a:lnTo>
                          <a:cubicBezTo>
                            <a:pt x="4060" y="5212"/>
                            <a:pt x="7667" y="2729"/>
                            <a:pt x="11892" y="2729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" name="Freeform: Shape 552">
                      <a:extLst>
                        <a:ext uri="{FF2B5EF4-FFF2-40B4-BE49-F238E27FC236}">
                          <a16:creationId xmlns:a16="http://schemas.microsoft.com/office/drawing/2014/main" id="{9186100F-D676-618A-8F9A-858661B032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8490" y="2843326"/>
                      <a:ext cx="17227" cy="7049"/>
                    </a:xfrm>
                    <a:custGeom>
                      <a:avLst/>
                      <a:gdLst>
                        <a:gd name="connsiteX0" fmla="*/ 8723 w 17227"/>
                        <a:gd name="connsiteY0" fmla="*/ 2743 h 7049"/>
                        <a:gd name="connsiteX1" fmla="*/ 14992 w 17227"/>
                        <a:gd name="connsiteY1" fmla="*/ 6831 h 7049"/>
                        <a:gd name="connsiteX2" fmla="*/ 17227 w 17227"/>
                        <a:gd name="connsiteY2" fmla="*/ 5171 h 7049"/>
                        <a:gd name="connsiteX3" fmla="*/ 8723 w 17227"/>
                        <a:gd name="connsiteY3" fmla="*/ 0 h 7049"/>
                        <a:gd name="connsiteX4" fmla="*/ 0 w 17227"/>
                        <a:gd name="connsiteY4" fmla="*/ 5569 h 7049"/>
                        <a:gd name="connsiteX5" fmla="*/ 2346 w 17227"/>
                        <a:gd name="connsiteY5" fmla="*/ 7050 h 7049"/>
                        <a:gd name="connsiteX6" fmla="*/ 8723 w 17227"/>
                        <a:gd name="connsiteY6" fmla="*/ 2743 h 70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7227" h="7049">
                          <a:moveTo>
                            <a:pt x="8723" y="2743"/>
                          </a:moveTo>
                          <a:cubicBezTo>
                            <a:pt x="11521" y="2743"/>
                            <a:pt x="13908" y="4430"/>
                            <a:pt x="14992" y="6831"/>
                          </a:cubicBezTo>
                          <a:lnTo>
                            <a:pt x="17227" y="5171"/>
                          </a:lnTo>
                          <a:cubicBezTo>
                            <a:pt x="15609" y="2112"/>
                            <a:pt x="12427" y="0"/>
                            <a:pt x="8723" y="0"/>
                          </a:cubicBezTo>
                          <a:cubicBezTo>
                            <a:pt x="4856" y="0"/>
                            <a:pt x="1550" y="2290"/>
                            <a:pt x="0" y="5569"/>
                          </a:cubicBezTo>
                          <a:lnTo>
                            <a:pt x="2346" y="7050"/>
                          </a:lnTo>
                          <a:cubicBezTo>
                            <a:pt x="3388" y="4540"/>
                            <a:pt x="5829" y="2743"/>
                            <a:pt x="8723" y="2743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" name="Freeform: Shape 553">
                      <a:extLst>
                        <a:ext uri="{FF2B5EF4-FFF2-40B4-BE49-F238E27FC236}">
                          <a16:creationId xmlns:a16="http://schemas.microsoft.com/office/drawing/2014/main" id="{373D2977-91B4-498A-BBCC-34D0D38F0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1549" y="2846934"/>
                      <a:ext cx="11247" cy="5500"/>
                    </a:xfrm>
                    <a:custGeom>
                      <a:avLst/>
                      <a:gdLst>
                        <a:gd name="connsiteX0" fmla="*/ 5665 w 11247"/>
                        <a:gd name="connsiteY0" fmla="*/ 2743 h 5500"/>
                        <a:gd name="connsiteX1" fmla="*/ 8874 w 11247"/>
                        <a:gd name="connsiteY1" fmla="*/ 5500 h 5500"/>
                        <a:gd name="connsiteX2" fmla="*/ 11247 w 11247"/>
                        <a:gd name="connsiteY2" fmla="*/ 3744 h 5500"/>
                        <a:gd name="connsiteX3" fmla="*/ 5665 w 11247"/>
                        <a:gd name="connsiteY3" fmla="*/ 0 h 5500"/>
                        <a:gd name="connsiteX4" fmla="*/ 0 w 11247"/>
                        <a:gd name="connsiteY4" fmla="*/ 3895 h 5500"/>
                        <a:gd name="connsiteX5" fmla="*/ 2455 w 11247"/>
                        <a:gd name="connsiteY5" fmla="*/ 5445 h 5500"/>
                        <a:gd name="connsiteX6" fmla="*/ 5665 w 11247"/>
                        <a:gd name="connsiteY6" fmla="*/ 2743 h 5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47" h="5500">
                          <a:moveTo>
                            <a:pt x="5665" y="2743"/>
                          </a:moveTo>
                          <a:cubicBezTo>
                            <a:pt x="7297" y="2743"/>
                            <a:pt x="8600" y="3950"/>
                            <a:pt x="8874" y="5500"/>
                          </a:cubicBezTo>
                          <a:lnTo>
                            <a:pt x="11247" y="3744"/>
                          </a:lnTo>
                          <a:cubicBezTo>
                            <a:pt x="10342" y="1550"/>
                            <a:pt x="8188" y="0"/>
                            <a:pt x="5665" y="0"/>
                          </a:cubicBezTo>
                          <a:cubicBezTo>
                            <a:pt x="3086" y="0"/>
                            <a:pt x="878" y="1618"/>
                            <a:pt x="0" y="3895"/>
                          </a:cubicBezTo>
                          <a:lnTo>
                            <a:pt x="2455" y="5445"/>
                          </a:lnTo>
                          <a:cubicBezTo>
                            <a:pt x="2757" y="3923"/>
                            <a:pt x="4046" y="2743"/>
                            <a:pt x="5665" y="2743"/>
                          </a:cubicBezTo>
                          <a:close/>
                        </a:path>
                      </a:pathLst>
                    </a:custGeom>
                    <a:solidFill>
                      <a:srgbClr val="407B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5" name="Freeform: Shape 554">
                      <a:extLst>
                        <a:ext uri="{FF2B5EF4-FFF2-40B4-BE49-F238E27FC236}">
                          <a16:creationId xmlns:a16="http://schemas.microsoft.com/office/drawing/2014/main" id="{3CAA967B-E91B-468A-6C9F-0889F494D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4937" y="2850733"/>
                      <a:ext cx="4526" cy="4526"/>
                    </a:xfrm>
                    <a:custGeom>
                      <a:avLst/>
                      <a:gdLst>
                        <a:gd name="connsiteX0" fmla="*/ 4526 w 4526"/>
                        <a:gd name="connsiteY0" fmla="*/ 2263 h 4526"/>
                        <a:gd name="connsiteX1" fmla="*/ 2263 w 4526"/>
                        <a:gd name="connsiteY1" fmla="*/ 4526 h 4526"/>
                        <a:gd name="connsiteX2" fmla="*/ 0 w 4526"/>
                        <a:gd name="connsiteY2" fmla="*/ 2263 h 4526"/>
                        <a:gd name="connsiteX3" fmla="*/ 2263 w 4526"/>
                        <a:gd name="connsiteY3" fmla="*/ 0 h 4526"/>
                        <a:gd name="connsiteX4" fmla="*/ 4526 w 4526"/>
                        <a:gd name="connsiteY4" fmla="*/ 2263 h 45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526" h="4526">
                          <a:moveTo>
                            <a:pt x="4526" y="2263"/>
                          </a:moveTo>
                          <a:cubicBezTo>
                            <a:pt x="4526" y="3511"/>
                            <a:pt x="3511" y="4526"/>
                            <a:pt x="2263" y="4526"/>
                          </a:cubicBezTo>
                          <a:cubicBezTo>
                            <a:pt x="1015" y="4526"/>
                            <a:pt x="0" y="3511"/>
                            <a:pt x="0" y="2263"/>
                          </a:cubicBezTo>
                          <a:cubicBezTo>
                            <a:pt x="0" y="1015"/>
                            <a:pt x="1015" y="0"/>
                            <a:pt x="2263" y="0"/>
                          </a:cubicBezTo>
                          <a:cubicBezTo>
                            <a:pt x="3525" y="0"/>
                            <a:pt x="4526" y="1015"/>
                            <a:pt x="4526" y="226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6" name="Freeform: Shape 555">
                      <a:extLst>
                        <a:ext uri="{FF2B5EF4-FFF2-40B4-BE49-F238E27FC236}">
                          <a16:creationId xmlns:a16="http://schemas.microsoft.com/office/drawing/2014/main" id="{E7EE27F2-3AA1-993F-DC4C-760CA7D50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5322" y="2839609"/>
                      <a:ext cx="23399" cy="8764"/>
                    </a:xfrm>
                    <a:custGeom>
                      <a:avLst/>
                      <a:gdLst>
                        <a:gd name="connsiteX0" fmla="*/ 11892 w 23399"/>
                        <a:gd name="connsiteY0" fmla="*/ 2729 h 8764"/>
                        <a:gd name="connsiteX1" fmla="*/ 21178 w 23399"/>
                        <a:gd name="connsiteY1" fmla="*/ 8312 h 8764"/>
                        <a:gd name="connsiteX2" fmla="*/ 23400 w 23399"/>
                        <a:gd name="connsiteY2" fmla="*/ 6666 h 8764"/>
                        <a:gd name="connsiteX3" fmla="*/ 11878 w 23399"/>
                        <a:gd name="connsiteY3" fmla="*/ 0 h 8764"/>
                        <a:gd name="connsiteX4" fmla="*/ 0 w 23399"/>
                        <a:gd name="connsiteY4" fmla="*/ 7310 h 8764"/>
                        <a:gd name="connsiteX5" fmla="*/ 2304 w 23399"/>
                        <a:gd name="connsiteY5" fmla="*/ 8764 h 8764"/>
                        <a:gd name="connsiteX6" fmla="*/ 11892 w 23399"/>
                        <a:gd name="connsiteY6" fmla="*/ 2729 h 87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399" h="8764">
                          <a:moveTo>
                            <a:pt x="11892" y="2729"/>
                          </a:moveTo>
                          <a:cubicBezTo>
                            <a:pt x="15911" y="2729"/>
                            <a:pt x="19367" y="5006"/>
                            <a:pt x="21178" y="8312"/>
                          </a:cubicBezTo>
                          <a:lnTo>
                            <a:pt x="23400" y="6666"/>
                          </a:lnTo>
                          <a:cubicBezTo>
                            <a:pt x="21068" y="2702"/>
                            <a:pt x="16802" y="0"/>
                            <a:pt x="11878" y="0"/>
                          </a:cubicBezTo>
                          <a:cubicBezTo>
                            <a:pt x="6693" y="0"/>
                            <a:pt x="2236" y="2990"/>
                            <a:pt x="0" y="7310"/>
                          </a:cubicBezTo>
                          <a:lnTo>
                            <a:pt x="2304" y="8764"/>
                          </a:lnTo>
                          <a:cubicBezTo>
                            <a:pt x="4060" y="5212"/>
                            <a:pt x="7667" y="2729"/>
                            <a:pt x="11892" y="2729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7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7" name="Freeform: Shape 556">
                      <a:extLst>
                        <a:ext uri="{FF2B5EF4-FFF2-40B4-BE49-F238E27FC236}">
                          <a16:creationId xmlns:a16="http://schemas.microsoft.com/office/drawing/2014/main" id="{4DEE294E-AD72-B5E5-3F54-CFCF865AA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8490" y="2843326"/>
                      <a:ext cx="17227" cy="7049"/>
                    </a:xfrm>
                    <a:custGeom>
                      <a:avLst/>
                      <a:gdLst>
                        <a:gd name="connsiteX0" fmla="*/ 8723 w 17227"/>
                        <a:gd name="connsiteY0" fmla="*/ 2743 h 7049"/>
                        <a:gd name="connsiteX1" fmla="*/ 14992 w 17227"/>
                        <a:gd name="connsiteY1" fmla="*/ 6831 h 7049"/>
                        <a:gd name="connsiteX2" fmla="*/ 17227 w 17227"/>
                        <a:gd name="connsiteY2" fmla="*/ 5171 h 7049"/>
                        <a:gd name="connsiteX3" fmla="*/ 8723 w 17227"/>
                        <a:gd name="connsiteY3" fmla="*/ 0 h 7049"/>
                        <a:gd name="connsiteX4" fmla="*/ 0 w 17227"/>
                        <a:gd name="connsiteY4" fmla="*/ 5569 h 7049"/>
                        <a:gd name="connsiteX5" fmla="*/ 2346 w 17227"/>
                        <a:gd name="connsiteY5" fmla="*/ 7050 h 7049"/>
                        <a:gd name="connsiteX6" fmla="*/ 8723 w 17227"/>
                        <a:gd name="connsiteY6" fmla="*/ 2743 h 70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7227" h="7049">
                          <a:moveTo>
                            <a:pt x="8723" y="2743"/>
                          </a:moveTo>
                          <a:cubicBezTo>
                            <a:pt x="11521" y="2743"/>
                            <a:pt x="13908" y="4430"/>
                            <a:pt x="14992" y="6831"/>
                          </a:cubicBezTo>
                          <a:lnTo>
                            <a:pt x="17227" y="5171"/>
                          </a:lnTo>
                          <a:cubicBezTo>
                            <a:pt x="15609" y="2112"/>
                            <a:pt x="12427" y="0"/>
                            <a:pt x="8723" y="0"/>
                          </a:cubicBezTo>
                          <a:cubicBezTo>
                            <a:pt x="4856" y="0"/>
                            <a:pt x="1550" y="2290"/>
                            <a:pt x="0" y="5569"/>
                          </a:cubicBezTo>
                          <a:lnTo>
                            <a:pt x="2346" y="7050"/>
                          </a:lnTo>
                          <a:cubicBezTo>
                            <a:pt x="3388" y="4540"/>
                            <a:pt x="5829" y="2743"/>
                            <a:pt x="8723" y="2743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7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8" name="Freeform: Shape 557">
                      <a:extLst>
                        <a:ext uri="{FF2B5EF4-FFF2-40B4-BE49-F238E27FC236}">
                          <a16:creationId xmlns:a16="http://schemas.microsoft.com/office/drawing/2014/main" id="{BCF2F631-9989-D0A6-2A55-E6693E3820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1549" y="2846934"/>
                      <a:ext cx="11247" cy="5500"/>
                    </a:xfrm>
                    <a:custGeom>
                      <a:avLst/>
                      <a:gdLst>
                        <a:gd name="connsiteX0" fmla="*/ 5665 w 11247"/>
                        <a:gd name="connsiteY0" fmla="*/ 2743 h 5500"/>
                        <a:gd name="connsiteX1" fmla="*/ 8874 w 11247"/>
                        <a:gd name="connsiteY1" fmla="*/ 5500 h 5500"/>
                        <a:gd name="connsiteX2" fmla="*/ 11247 w 11247"/>
                        <a:gd name="connsiteY2" fmla="*/ 3744 h 5500"/>
                        <a:gd name="connsiteX3" fmla="*/ 5665 w 11247"/>
                        <a:gd name="connsiteY3" fmla="*/ 0 h 5500"/>
                        <a:gd name="connsiteX4" fmla="*/ 0 w 11247"/>
                        <a:gd name="connsiteY4" fmla="*/ 3895 h 5500"/>
                        <a:gd name="connsiteX5" fmla="*/ 2455 w 11247"/>
                        <a:gd name="connsiteY5" fmla="*/ 5445 h 5500"/>
                        <a:gd name="connsiteX6" fmla="*/ 5665 w 11247"/>
                        <a:gd name="connsiteY6" fmla="*/ 2743 h 55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47" h="5500">
                          <a:moveTo>
                            <a:pt x="5665" y="2743"/>
                          </a:moveTo>
                          <a:cubicBezTo>
                            <a:pt x="7297" y="2743"/>
                            <a:pt x="8600" y="3950"/>
                            <a:pt x="8874" y="5500"/>
                          </a:cubicBezTo>
                          <a:lnTo>
                            <a:pt x="11247" y="3744"/>
                          </a:lnTo>
                          <a:cubicBezTo>
                            <a:pt x="10342" y="1550"/>
                            <a:pt x="8188" y="0"/>
                            <a:pt x="5665" y="0"/>
                          </a:cubicBezTo>
                          <a:cubicBezTo>
                            <a:pt x="3086" y="0"/>
                            <a:pt x="878" y="1618"/>
                            <a:pt x="0" y="3895"/>
                          </a:cubicBezTo>
                          <a:lnTo>
                            <a:pt x="2455" y="5445"/>
                          </a:lnTo>
                          <a:cubicBezTo>
                            <a:pt x="2757" y="3923"/>
                            <a:pt x="4046" y="2743"/>
                            <a:pt x="5665" y="2743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70000"/>
                      </a:srgbClr>
                    </a:solidFill>
                    <a:ln w="1371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A7F698CE-972A-101B-97D2-1F92F2279E13}"/>
                    </a:ext>
                  </a:extLst>
                </p:cNvPr>
                <p:cNvSpPr/>
                <p:nvPr/>
              </p:nvSpPr>
              <p:spPr>
                <a:xfrm>
                  <a:off x="4846952" y="2835604"/>
                  <a:ext cx="203792" cy="209100"/>
                </a:xfrm>
                <a:custGeom>
                  <a:avLst/>
                  <a:gdLst>
                    <a:gd name="connsiteX0" fmla="*/ 203792 w 203792"/>
                    <a:gd name="connsiteY0" fmla="*/ 0 h 209100"/>
                    <a:gd name="connsiteX1" fmla="*/ 21397 w 203792"/>
                    <a:gd name="connsiteY1" fmla="*/ 0 h 209100"/>
                    <a:gd name="connsiteX2" fmla="*/ 0 w 203792"/>
                    <a:gd name="connsiteY2" fmla="*/ 209100 h 209100"/>
                    <a:gd name="connsiteX3" fmla="*/ 182395 w 203792"/>
                    <a:gd name="connsiteY3" fmla="*/ 209100 h 20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792" h="209100">
                      <a:moveTo>
                        <a:pt x="203792" y="0"/>
                      </a:moveTo>
                      <a:lnTo>
                        <a:pt x="21397" y="0"/>
                      </a:lnTo>
                      <a:lnTo>
                        <a:pt x="0" y="209100"/>
                      </a:lnTo>
                      <a:lnTo>
                        <a:pt x="182395" y="209100"/>
                      </a:lnTo>
                      <a:close/>
                    </a:path>
                  </a:pathLst>
                </a:custGeom>
                <a:solidFill>
                  <a:srgbClr val="FFFFFF">
                    <a:alpha val="1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5CFD9556-2618-8CB4-33DD-68814BB0B65D}"/>
                </a:ext>
              </a:extLst>
            </p:cNvPr>
            <p:cNvSpPr/>
            <p:nvPr/>
          </p:nvSpPr>
          <p:spPr>
            <a:xfrm>
              <a:off x="4874960" y="3000962"/>
              <a:ext cx="71484" cy="66421"/>
            </a:xfrm>
            <a:custGeom>
              <a:avLst/>
              <a:gdLst>
                <a:gd name="connsiteX0" fmla="*/ 0 w 71484"/>
                <a:gd name="connsiteY0" fmla="*/ 55360 h 66421"/>
                <a:gd name="connsiteX1" fmla="*/ 67126 w 71484"/>
                <a:gd name="connsiteY1" fmla="*/ 538 h 66421"/>
                <a:gd name="connsiteX2" fmla="*/ 56194 w 71484"/>
                <a:gd name="connsiteY2" fmla="*/ 59256 h 66421"/>
                <a:gd name="connsiteX3" fmla="*/ 0 w 71484"/>
                <a:gd name="connsiteY3" fmla="*/ 55360 h 6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84" h="66421">
                  <a:moveTo>
                    <a:pt x="0" y="55360"/>
                  </a:moveTo>
                  <a:cubicBezTo>
                    <a:pt x="0" y="55360"/>
                    <a:pt x="60926" y="6586"/>
                    <a:pt x="67126" y="538"/>
                  </a:cubicBezTo>
                  <a:cubicBezTo>
                    <a:pt x="73326" y="-5511"/>
                    <a:pt x="75383" y="41096"/>
                    <a:pt x="56194" y="59256"/>
                  </a:cubicBezTo>
                  <a:cubicBezTo>
                    <a:pt x="36992" y="77402"/>
                    <a:pt x="0" y="55360"/>
                    <a:pt x="0" y="55360"/>
                  </a:cubicBezTo>
                  <a:close/>
                </a:path>
              </a:pathLst>
            </a:custGeom>
            <a:solidFill>
              <a:srgbClr val="FFB573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1" name="Graphic 3">
            <a:extLst>
              <a:ext uri="{FF2B5EF4-FFF2-40B4-BE49-F238E27FC236}">
                <a16:creationId xmlns:a16="http://schemas.microsoft.com/office/drawing/2014/main" id="{CAA8FFE4-5AD4-5B03-29D5-2317A64AC8CF}"/>
              </a:ext>
            </a:extLst>
          </p:cNvPr>
          <p:cNvGrpSpPr/>
          <p:nvPr/>
        </p:nvGrpSpPr>
        <p:grpSpPr>
          <a:xfrm>
            <a:off x="3144629" y="2492028"/>
            <a:ext cx="767954" cy="1016632"/>
            <a:chOff x="3837008" y="2683703"/>
            <a:chExt cx="587795" cy="778135"/>
          </a:xfrm>
        </p:grpSpPr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160F03C2-0E82-A342-C290-F4AD56BDCEB6}"/>
                </a:ext>
              </a:extLst>
            </p:cNvPr>
            <p:cNvSpPr/>
            <p:nvPr/>
          </p:nvSpPr>
          <p:spPr>
            <a:xfrm>
              <a:off x="3837008" y="2683703"/>
              <a:ext cx="587795" cy="778135"/>
            </a:xfrm>
            <a:custGeom>
              <a:avLst/>
              <a:gdLst>
                <a:gd name="connsiteX0" fmla="*/ 530789 w 587795"/>
                <a:gd name="connsiteY0" fmla="*/ 120642 h 778135"/>
                <a:gd name="connsiteX1" fmla="*/ 557261 w 587795"/>
                <a:gd name="connsiteY1" fmla="*/ 344350 h 778135"/>
                <a:gd name="connsiteX2" fmla="*/ 581292 w 587795"/>
                <a:gd name="connsiteY2" fmla="*/ 719387 h 778135"/>
                <a:gd name="connsiteX3" fmla="*/ 144725 w 587795"/>
                <a:gd name="connsiteY3" fmla="*/ 774018 h 778135"/>
                <a:gd name="connsiteX4" fmla="*/ 9417 w 587795"/>
                <a:gd name="connsiteY4" fmla="*/ 208877 h 778135"/>
                <a:gd name="connsiteX5" fmla="*/ 73992 w 587795"/>
                <a:gd name="connsiteY5" fmla="*/ 63063 h 778135"/>
                <a:gd name="connsiteX6" fmla="*/ 125153 w 587795"/>
                <a:gd name="connsiteY6" fmla="*/ 47769 h 778135"/>
                <a:gd name="connsiteX7" fmla="*/ 313418 w 587795"/>
                <a:gd name="connsiteY7" fmla="*/ 6607 h 778135"/>
                <a:gd name="connsiteX8" fmla="*/ 376416 w 587795"/>
                <a:gd name="connsiteY8" fmla="*/ 422 h 778135"/>
                <a:gd name="connsiteX9" fmla="*/ 530789 w 587795"/>
                <a:gd name="connsiteY9" fmla="*/ 120642 h 77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7795" h="778135">
                  <a:moveTo>
                    <a:pt x="530789" y="120642"/>
                  </a:moveTo>
                  <a:cubicBezTo>
                    <a:pt x="546659" y="217464"/>
                    <a:pt x="632658" y="257405"/>
                    <a:pt x="557261" y="344350"/>
                  </a:cubicBezTo>
                  <a:cubicBezTo>
                    <a:pt x="565930" y="428759"/>
                    <a:pt x="584186" y="579388"/>
                    <a:pt x="581292" y="719387"/>
                  </a:cubicBezTo>
                  <a:cubicBezTo>
                    <a:pt x="560745" y="760110"/>
                    <a:pt x="354306" y="789284"/>
                    <a:pt x="144725" y="774018"/>
                  </a:cubicBezTo>
                  <a:cubicBezTo>
                    <a:pt x="151789" y="653399"/>
                    <a:pt x="121765" y="459674"/>
                    <a:pt x="9417" y="208877"/>
                  </a:cubicBezTo>
                  <a:cubicBezTo>
                    <a:pt x="-16630" y="150735"/>
                    <a:pt x="13436" y="82841"/>
                    <a:pt x="73992" y="63063"/>
                  </a:cubicBezTo>
                  <a:cubicBezTo>
                    <a:pt x="90177" y="57782"/>
                    <a:pt x="107404" y="52556"/>
                    <a:pt x="125153" y="47769"/>
                  </a:cubicBezTo>
                  <a:cubicBezTo>
                    <a:pt x="194185" y="29157"/>
                    <a:pt x="250860" y="14426"/>
                    <a:pt x="313418" y="6607"/>
                  </a:cubicBezTo>
                  <a:cubicBezTo>
                    <a:pt x="334157" y="4015"/>
                    <a:pt x="355732" y="1999"/>
                    <a:pt x="376416" y="422"/>
                  </a:cubicBezTo>
                  <a:cubicBezTo>
                    <a:pt x="451072" y="-5243"/>
                    <a:pt x="518678" y="46782"/>
                    <a:pt x="530789" y="120642"/>
                  </a:cubicBezTo>
                  <a:close/>
                </a:path>
              </a:pathLst>
            </a:custGeom>
            <a:solidFill>
              <a:srgbClr val="407B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BC2BB140-6790-9521-DB3A-D99AC39EA875}"/>
                </a:ext>
              </a:extLst>
            </p:cNvPr>
            <p:cNvSpPr/>
            <p:nvPr/>
          </p:nvSpPr>
          <p:spPr>
            <a:xfrm>
              <a:off x="3863789" y="2910398"/>
              <a:ext cx="59911" cy="126790"/>
            </a:xfrm>
            <a:custGeom>
              <a:avLst/>
              <a:gdLst>
                <a:gd name="connsiteX0" fmla="*/ 59912 w 59911"/>
                <a:gd name="connsiteY0" fmla="*/ 0 h 126790"/>
                <a:gd name="connsiteX1" fmla="*/ 42821 w 59911"/>
                <a:gd name="connsiteY1" fmla="*/ 126791 h 126790"/>
                <a:gd name="connsiteX2" fmla="*/ 0 w 59911"/>
                <a:gd name="connsiteY2" fmla="*/ 27322 h 12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911" h="126790">
                  <a:moveTo>
                    <a:pt x="59912" y="0"/>
                  </a:moveTo>
                  <a:lnTo>
                    <a:pt x="42821" y="126791"/>
                  </a:lnTo>
                  <a:lnTo>
                    <a:pt x="0" y="27322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4" name="Graphic 3">
            <a:extLst>
              <a:ext uri="{FF2B5EF4-FFF2-40B4-BE49-F238E27FC236}">
                <a16:creationId xmlns:a16="http://schemas.microsoft.com/office/drawing/2014/main" id="{37E75DD6-FCAE-2138-8A6C-037BF20BFA45}"/>
              </a:ext>
            </a:extLst>
          </p:cNvPr>
          <p:cNvGrpSpPr/>
          <p:nvPr/>
        </p:nvGrpSpPr>
        <p:grpSpPr>
          <a:xfrm>
            <a:off x="3184229" y="1823762"/>
            <a:ext cx="630183" cy="1028738"/>
            <a:chOff x="3867318" y="2172209"/>
            <a:chExt cx="482345" cy="787401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CDF560B2-676E-1123-4AF7-D95BC6F1FD2B}"/>
                </a:ext>
              </a:extLst>
            </p:cNvPr>
            <p:cNvSpPr/>
            <p:nvPr/>
          </p:nvSpPr>
          <p:spPr>
            <a:xfrm>
              <a:off x="3867318" y="2172209"/>
              <a:ext cx="482345" cy="489566"/>
            </a:xfrm>
            <a:custGeom>
              <a:avLst/>
              <a:gdLst>
                <a:gd name="connsiteX0" fmla="*/ 72609 w 482345"/>
                <a:gd name="connsiteY0" fmla="*/ 63910 h 489566"/>
                <a:gd name="connsiteX1" fmla="*/ 345516 w 482345"/>
                <a:gd name="connsiteY1" fmla="*/ 47629 h 489566"/>
                <a:gd name="connsiteX2" fmla="*/ 478712 w 482345"/>
                <a:gd name="connsiteY2" fmla="*/ 355265 h 489566"/>
                <a:gd name="connsiteX3" fmla="*/ 461677 w 482345"/>
                <a:gd name="connsiteY3" fmla="*/ 319247 h 489566"/>
                <a:gd name="connsiteX4" fmla="*/ 374937 w 482345"/>
                <a:gd name="connsiteY4" fmla="*/ 463978 h 489566"/>
                <a:gd name="connsiteX5" fmla="*/ 104759 w 482345"/>
                <a:gd name="connsiteY5" fmla="*/ 474361 h 489566"/>
                <a:gd name="connsiteX6" fmla="*/ 92099 w 482345"/>
                <a:gd name="connsiteY6" fmla="*/ 425025 h 489566"/>
                <a:gd name="connsiteX7" fmla="*/ 88121 w 482345"/>
                <a:gd name="connsiteY7" fmla="*/ 469040 h 489566"/>
                <a:gd name="connsiteX8" fmla="*/ 421 w 482345"/>
                <a:gd name="connsiteY8" fmla="*/ 326489 h 489566"/>
                <a:gd name="connsiteX9" fmla="*/ 72609 w 482345"/>
                <a:gd name="connsiteY9" fmla="*/ 63910 h 48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2345" h="489566">
                  <a:moveTo>
                    <a:pt x="72609" y="63910"/>
                  </a:moveTo>
                  <a:cubicBezTo>
                    <a:pt x="106226" y="-13119"/>
                    <a:pt x="303613" y="-22912"/>
                    <a:pt x="345516" y="47629"/>
                  </a:cubicBezTo>
                  <a:cubicBezTo>
                    <a:pt x="398953" y="137579"/>
                    <a:pt x="503071" y="225608"/>
                    <a:pt x="478712" y="355265"/>
                  </a:cubicBezTo>
                  <a:cubicBezTo>
                    <a:pt x="474295" y="334582"/>
                    <a:pt x="461677" y="319247"/>
                    <a:pt x="461677" y="319247"/>
                  </a:cubicBezTo>
                  <a:cubicBezTo>
                    <a:pt x="461677" y="319247"/>
                    <a:pt x="481524" y="430416"/>
                    <a:pt x="374937" y="463978"/>
                  </a:cubicBezTo>
                  <a:cubicBezTo>
                    <a:pt x="268350" y="497542"/>
                    <a:pt x="148623" y="494908"/>
                    <a:pt x="104759" y="474361"/>
                  </a:cubicBezTo>
                  <a:cubicBezTo>
                    <a:pt x="91427" y="459054"/>
                    <a:pt x="92099" y="425025"/>
                    <a:pt x="92099" y="425025"/>
                  </a:cubicBezTo>
                  <a:cubicBezTo>
                    <a:pt x="92099" y="425025"/>
                    <a:pt x="79302" y="449563"/>
                    <a:pt x="88121" y="469040"/>
                  </a:cubicBezTo>
                  <a:cubicBezTo>
                    <a:pt x="66903" y="450125"/>
                    <a:pt x="-6190" y="452567"/>
                    <a:pt x="421" y="326489"/>
                  </a:cubicBezTo>
                  <a:cubicBezTo>
                    <a:pt x="6319" y="213949"/>
                    <a:pt x="-2500" y="50894"/>
                    <a:pt x="72609" y="63910"/>
                  </a:cubicBezTo>
                  <a:close/>
                </a:path>
              </a:pathLst>
            </a:custGeom>
            <a:solidFill>
              <a:srgbClr val="263238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6" name="Graphic 3">
              <a:extLst>
                <a:ext uri="{FF2B5EF4-FFF2-40B4-BE49-F238E27FC236}">
                  <a16:creationId xmlns:a16="http://schemas.microsoft.com/office/drawing/2014/main" id="{5D6F85A0-E039-68D3-F46B-246C808EACCE}"/>
                </a:ext>
              </a:extLst>
            </p:cNvPr>
            <p:cNvGrpSpPr/>
            <p:nvPr/>
          </p:nvGrpSpPr>
          <p:grpSpPr>
            <a:xfrm>
              <a:off x="3981733" y="2492485"/>
              <a:ext cx="294935" cy="467125"/>
              <a:chOff x="3981733" y="2492485"/>
              <a:chExt cx="294935" cy="467125"/>
            </a:xfrm>
          </p:grpSpPr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7CF2C224-15AA-0F24-BE26-DD28527033D1}"/>
                  </a:ext>
                </a:extLst>
              </p:cNvPr>
              <p:cNvSpPr/>
              <p:nvPr/>
            </p:nvSpPr>
            <p:spPr>
              <a:xfrm>
                <a:off x="3981733" y="2492485"/>
                <a:ext cx="294935" cy="467125"/>
              </a:xfrm>
              <a:custGeom>
                <a:avLst/>
                <a:gdLst>
                  <a:gd name="connsiteX0" fmla="*/ 0 w 294935"/>
                  <a:gd name="connsiteY0" fmla="*/ 0 h 467125"/>
                  <a:gd name="connsiteX1" fmla="*/ 7695 w 294935"/>
                  <a:gd name="connsiteY1" fmla="*/ 243404 h 467125"/>
                  <a:gd name="connsiteX2" fmla="*/ 161232 w 294935"/>
                  <a:gd name="connsiteY2" fmla="*/ 292014 h 467125"/>
                  <a:gd name="connsiteX3" fmla="*/ 291136 w 294935"/>
                  <a:gd name="connsiteY3" fmla="*/ 467126 h 467125"/>
                  <a:gd name="connsiteX4" fmla="*/ 197675 w 294935"/>
                  <a:gd name="connsiteY4" fmla="*/ 288406 h 467125"/>
                  <a:gd name="connsiteX5" fmla="*/ 223735 w 294935"/>
                  <a:gd name="connsiteY5" fmla="*/ 233666 h 467125"/>
                  <a:gd name="connsiteX6" fmla="*/ 146171 w 294935"/>
                  <a:gd name="connsiteY6" fmla="*/ 106875 h 467125"/>
                  <a:gd name="connsiteX7" fmla="*/ 0 w 294935"/>
                  <a:gd name="connsiteY7" fmla="*/ 0 h 4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4935" h="467125">
                    <a:moveTo>
                      <a:pt x="0" y="0"/>
                    </a:moveTo>
                    <a:cubicBezTo>
                      <a:pt x="21946" y="68662"/>
                      <a:pt x="50777" y="194987"/>
                      <a:pt x="7695" y="243404"/>
                    </a:cubicBezTo>
                    <a:cubicBezTo>
                      <a:pt x="7695" y="243404"/>
                      <a:pt x="-22014" y="305853"/>
                      <a:pt x="161232" y="292014"/>
                    </a:cubicBezTo>
                    <a:cubicBezTo>
                      <a:pt x="178912" y="329500"/>
                      <a:pt x="278065" y="369098"/>
                      <a:pt x="291136" y="467126"/>
                    </a:cubicBezTo>
                    <a:cubicBezTo>
                      <a:pt x="315948" y="366903"/>
                      <a:pt x="211665" y="315674"/>
                      <a:pt x="197675" y="288406"/>
                    </a:cubicBezTo>
                    <a:cubicBezTo>
                      <a:pt x="315221" y="272894"/>
                      <a:pt x="223735" y="233666"/>
                      <a:pt x="223735" y="233666"/>
                    </a:cubicBezTo>
                    <a:cubicBezTo>
                      <a:pt x="144004" y="218716"/>
                      <a:pt x="139135" y="161314"/>
                      <a:pt x="146171" y="1068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57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FC5E1E0E-C444-5B97-A3ED-5EE3DD199948}"/>
                  </a:ext>
                </a:extLst>
              </p:cNvPr>
              <p:cNvSpPr/>
              <p:nvPr/>
            </p:nvSpPr>
            <p:spPr>
              <a:xfrm>
                <a:off x="4040574" y="2536102"/>
                <a:ext cx="87261" cy="101717"/>
              </a:xfrm>
              <a:custGeom>
                <a:avLst/>
                <a:gdLst>
                  <a:gd name="connsiteX0" fmla="*/ 755 w 87261"/>
                  <a:gd name="connsiteY0" fmla="*/ 0 h 101717"/>
                  <a:gd name="connsiteX1" fmla="*/ 87262 w 87261"/>
                  <a:gd name="connsiteY1" fmla="*/ 63203 h 101717"/>
                  <a:gd name="connsiteX2" fmla="*/ 85191 w 87261"/>
                  <a:gd name="connsiteY2" fmla="*/ 101718 h 101717"/>
                  <a:gd name="connsiteX3" fmla="*/ 3649 w 87261"/>
                  <a:gd name="connsiteY3" fmla="*/ 37472 h 101717"/>
                  <a:gd name="connsiteX4" fmla="*/ 755 w 87261"/>
                  <a:gd name="connsiteY4" fmla="*/ 0 h 10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261" h="101717">
                    <a:moveTo>
                      <a:pt x="755" y="0"/>
                    </a:moveTo>
                    <a:lnTo>
                      <a:pt x="87262" y="63203"/>
                    </a:lnTo>
                    <a:cubicBezTo>
                      <a:pt x="85547" y="76083"/>
                      <a:pt x="84587" y="89127"/>
                      <a:pt x="85191" y="101718"/>
                    </a:cubicBezTo>
                    <a:cubicBezTo>
                      <a:pt x="55070" y="98783"/>
                      <a:pt x="10493" y="68223"/>
                      <a:pt x="3649" y="37472"/>
                    </a:cubicBezTo>
                    <a:cubicBezTo>
                      <a:pt x="220" y="22124"/>
                      <a:pt x="-904" y="7283"/>
                      <a:pt x="755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9" name="Graphic 3">
              <a:extLst>
                <a:ext uri="{FF2B5EF4-FFF2-40B4-BE49-F238E27FC236}">
                  <a16:creationId xmlns:a16="http://schemas.microsoft.com/office/drawing/2014/main" id="{9F86791F-2918-F08C-49CE-6945A7AA920A}"/>
                </a:ext>
              </a:extLst>
            </p:cNvPr>
            <p:cNvGrpSpPr/>
            <p:nvPr/>
          </p:nvGrpSpPr>
          <p:grpSpPr>
            <a:xfrm>
              <a:off x="3884316" y="2189642"/>
              <a:ext cx="357657" cy="422052"/>
              <a:chOff x="3884316" y="2189642"/>
              <a:chExt cx="357657" cy="422052"/>
            </a:xfrm>
          </p:grpSpPr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F92C0B5A-0A40-0F05-FC54-0E179FCCF5AE}"/>
                  </a:ext>
                </a:extLst>
              </p:cNvPr>
              <p:cNvSpPr/>
              <p:nvPr/>
            </p:nvSpPr>
            <p:spPr>
              <a:xfrm>
                <a:off x="3920077" y="2209562"/>
                <a:ext cx="321896" cy="402133"/>
              </a:xfrm>
              <a:custGeom>
                <a:avLst/>
                <a:gdLst>
                  <a:gd name="connsiteX0" fmla="*/ 4076 w 321896"/>
                  <a:gd name="connsiteY0" fmla="*/ 171398 h 402133"/>
                  <a:gd name="connsiteX1" fmla="*/ 98827 w 321896"/>
                  <a:gd name="connsiteY1" fmla="*/ 367523 h 402133"/>
                  <a:gd name="connsiteX2" fmla="*/ 321273 w 321896"/>
                  <a:gd name="connsiteY2" fmla="*/ 286023 h 402133"/>
                  <a:gd name="connsiteX3" fmla="*/ 176829 w 321896"/>
                  <a:gd name="connsiteY3" fmla="*/ 5571 h 402133"/>
                  <a:gd name="connsiteX4" fmla="*/ 4076 w 321896"/>
                  <a:gd name="connsiteY4" fmla="*/ 171398 h 40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896" h="402133">
                    <a:moveTo>
                      <a:pt x="4076" y="171398"/>
                    </a:moveTo>
                    <a:cubicBezTo>
                      <a:pt x="28532" y="275447"/>
                      <a:pt x="36666" y="319887"/>
                      <a:pt x="98827" y="367523"/>
                    </a:cubicBezTo>
                    <a:cubicBezTo>
                      <a:pt x="192315" y="439175"/>
                      <a:pt x="314264" y="393542"/>
                      <a:pt x="321273" y="286023"/>
                    </a:cubicBezTo>
                    <a:cubicBezTo>
                      <a:pt x="327582" y="189243"/>
                      <a:pt x="286530" y="35335"/>
                      <a:pt x="176829" y="5571"/>
                    </a:cubicBezTo>
                    <a:cubicBezTo>
                      <a:pt x="68734" y="-23767"/>
                      <a:pt x="-20379" y="67348"/>
                      <a:pt x="4076" y="171398"/>
                    </a:cubicBezTo>
                    <a:close/>
                  </a:path>
                </a:pathLst>
              </a:custGeom>
              <a:solidFill>
                <a:srgbClr val="FFB57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2E3DF062-E3E4-83EF-2F1D-8327433F6C70}"/>
                  </a:ext>
                </a:extLst>
              </p:cNvPr>
              <p:cNvSpPr/>
              <p:nvPr/>
            </p:nvSpPr>
            <p:spPr>
              <a:xfrm>
                <a:off x="3884316" y="2237760"/>
                <a:ext cx="129950" cy="221614"/>
              </a:xfrm>
              <a:custGeom>
                <a:avLst/>
                <a:gdLst>
                  <a:gd name="connsiteX0" fmla="*/ 126659 w 129950"/>
                  <a:gd name="connsiteY0" fmla="*/ 63318 h 221614"/>
                  <a:gd name="connsiteX1" fmla="*/ 75759 w 129950"/>
                  <a:gd name="connsiteY1" fmla="*/ 221614 h 221614"/>
                  <a:gd name="connsiteX2" fmla="*/ 66240 w 129950"/>
                  <a:gd name="connsiteY2" fmla="*/ 10497 h 221614"/>
                  <a:gd name="connsiteX3" fmla="*/ 126659 w 129950"/>
                  <a:gd name="connsiteY3" fmla="*/ 63318 h 22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950" h="221614">
                    <a:moveTo>
                      <a:pt x="126659" y="63318"/>
                    </a:moveTo>
                    <a:cubicBezTo>
                      <a:pt x="72111" y="140662"/>
                      <a:pt x="194937" y="221230"/>
                      <a:pt x="75759" y="221614"/>
                    </a:cubicBezTo>
                    <a:cubicBezTo>
                      <a:pt x="-43405" y="221998"/>
                      <a:pt x="-2655" y="51865"/>
                      <a:pt x="66240" y="10497"/>
                    </a:cubicBezTo>
                    <a:cubicBezTo>
                      <a:pt x="135136" y="-30856"/>
                      <a:pt x="126659" y="63318"/>
                      <a:pt x="126659" y="6331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C6276530-49A1-D8B1-41DD-569DF3EE3486}"/>
                  </a:ext>
                </a:extLst>
              </p:cNvPr>
              <p:cNvSpPr/>
              <p:nvPr/>
            </p:nvSpPr>
            <p:spPr>
              <a:xfrm>
                <a:off x="4090732" y="2373696"/>
                <a:ext cx="21400" cy="32042"/>
              </a:xfrm>
              <a:custGeom>
                <a:avLst/>
                <a:gdLst>
                  <a:gd name="connsiteX0" fmla="*/ 441 w 21400"/>
                  <a:gd name="connsiteY0" fmla="*/ 17249 h 32042"/>
                  <a:gd name="connsiteX1" fmla="*/ 13732 w 21400"/>
                  <a:gd name="connsiteY1" fmla="*/ 31994 h 32042"/>
                  <a:gd name="connsiteX2" fmla="*/ 20960 w 21400"/>
                  <a:gd name="connsiteY2" fmla="*/ 14794 h 32042"/>
                  <a:gd name="connsiteX3" fmla="*/ 7669 w 21400"/>
                  <a:gd name="connsiteY3" fmla="*/ 49 h 32042"/>
                  <a:gd name="connsiteX4" fmla="*/ 441 w 21400"/>
                  <a:gd name="connsiteY4" fmla="*/ 1724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00" h="32042">
                    <a:moveTo>
                      <a:pt x="441" y="17249"/>
                    </a:moveTo>
                    <a:cubicBezTo>
                      <a:pt x="2114" y="26068"/>
                      <a:pt x="8067" y="32679"/>
                      <a:pt x="13732" y="31994"/>
                    </a:cubicBezTo>
                    <a:cubicBezTo>
                      <a:pt x="19396" y="31321"/>
                      <a:pt x="22633" y="23613"/>
                      <a:pt x="20960" y="14794"/>
                    </a:cubicBezTo>
                    <a:cubicBezTo>
                      <a:pt x="19287" y="5974"/>
                      <a:pt x="13334" y="-637"/>
                      <a:pt x="7669" y="49"/>
                    </a:cubicBezTo>
                    <a:cubicBezTo>
                      <a:pt x="2004" y="735"/>
                      <a:pt x="-1233" y="8429"/>
                      <a:pt x="441" y="1724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7EAAA13A-2246-1304-0D66-A49BE677EF07}"/>
                  </a:ext>
                </a:extLst>
              </p:cNvPr>
              <p:cNvSpPr/>
              <p:nvPr/>
            </p:nvSpPr>
            <p:spPr>
              <a:xfrm>
                <a:off x="4197635" y="2362545"/>
                <a:ext cx="21400" cy="32042"/>
              </a:xfrm>
              <a:custGeom>
                <a:avLst/>
                <a:gdLst>
                  <a:gd name="connsiteX0" fmla="*/ 441 w 21400"/>
                  <a:gd name="connsiteY0" fmla="*/ 17249 h 32042"/>
                  <a:gd name="connsiteX1" fmla="*/ 13732 w 21400"/>
                  <a:gd name="connsiteY1" fmla="*/ 31993 h 32042"/>
                  <a:gd name="connsiteX2" fmla="*/ 20960 w 21400"/>
                  <a:gd name="connsiteY2" fmla="*/ 14794 h 32042"/>
                  <a:gd name="connsiteX3" fmla="*/ 7669 w 21400"/>
                  <a:gd name="connsiteY3" fmla="*/ 49 h 32042"/>
                  <a:gd name="connsiteX4" fmla="*/ 441 w 21400"/>
                  <a:gd name="connsiteY4" fmla="*/ 17249 h 32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00" h="32042">
                    <a:moveTo>
                      <a:pt x="441" y="17249"/>
                    </a:moveTo>
                    <a:cubicBezTo>
                      <a:pt x="2114" y="26068"/>
                      <a:pt x="8067" y="32679"/>
                      <a:pt x="13732" y="31993"/>
                    </a:cubicBezTo>
                    <a:cubicBezTo>
                      <a:pt x="19396" y="31321"/>
                      <a:pt x="22633" y="23613"/>
                      <a:pt x="20960" y="14794"/>
                    </a:cubicBezTo>
                    <a:cubicBezTo>
                      <a:pt x="19287" y="5974"/>
                      <a:pt x="13334" y="-637"/>
                      <a:pt x="7669" y="49"/>
                    </a:cubicBezTo>
                    <a:cubicBezTo>
                      <a:pt x="2004" y="735"/>
                      <a:pt x="-1233" y="8429"/>
                      <a:pt x="441" y="17249"/>
                    </a:cubicBezTo>
                    <a:close/>
                  </a:path>
                </a:pathLst>
              </a:custGeom>
              <a:solidFill>
                <a:srgbClr val="263238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EBBED56-2950-7333-75C0-17D8D4FC93B5}"/>
                  </a:ext>
                </a:extLst>
              </p:cNvPr>
              <p:cNvSpPr/>
              <p:nvPr/>
            </p:nvSpPr>
            <p:spPr>
              <a:xfrm>
                <a:off x="4202903" y="2354804"/>
                <a:ext cx="19668" cy="11239"/>
              </a:xfrm>
              <a:custGeom>
                <a:avLst/>
                <a:gdLst>
                  <a:gd name="connsiteX0" fmla="*/ 0 w 19668"/>
                  <a:gd name="connsiteY0" fmla="*/ 8586 h 11239"/>
                  <a:gd name="connsiteX1" fmla="*/ 19669 w 19668"/>
                  <a:gd name="connsiteY1" fmla="*/ 0 h 11239"/>
                  <a:gd name="connsiteX2" fmla="*/ 0 w 19668"/>
                  <a:gd name="connsiteY2" fmla="*/ 8586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68" h="11239">
                    <a:moveTo>
                      <a:pt x="0" y="8586"/>
                    </a:moveTo>
                    <a:lnTo>
                      <a:pt x="19669" y="0"/>
                    </a:lnTo>
                    <a:cubicBezTo>
                      <a:pt x="19655" y="0"/>
                      <a:pt x="12111" y="17817"/>
                      <a:pt x="0" y="858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39C2F241-50B5-6C16-61CA-8DA718B24DCC}"/>
                  </a:ext>
                </a:extLst>
              </p:cNvPr>
              <p:cNvSpPr/>
              <p:nvPr/>
            </p:nvSpPr>
            <p:spPr>
              <a:xfrm>
                <a:off x="4171110" y="2397803"/>
                <a:ext cx="41586" cy="62443"/>
              </a:xfrm>
              <a:custGeom>
                <a:avLst/>
                <a:gdLst>
                  <a:gd name="connsiteX0" fmla="*/ 0 w 41586"/>
                  <a:gd name="connsiteY0" fmla="*/ 0 h 62443"/>
                  <a:gd name="connsiteX1" fmla="*/ 41587 w 41586"/>
                  <a:gd name="connsiteY1" fmla="*/ 52615 h 62443"/>
                  <a:gd name="connsiteX2" fmla="*/ 11809 w 41586"/>
                  <a:gd name="connsiteY2" fmla="*/ 62202 h 62443"/>
                  <a:gd name="connsiteX3" fmla="*/ 0 w 41586"/>
                  <a:gd name="connsiteY3" fmla="*/ 0 h 6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586" h="62443">
                    <a:moveTo>
                      <a:pt x="0" y="0"/>
                    </a:moveTo>
                    <a:cubicBezTo>
                      <a:pt x="0" y="0"/>
                      <a:pt x="21918" y="36224"/>
                      <a:pt x="41587" y="52615"/>
                    </a:cubicBezTo>
                    <a:cubicBezTo>
                      <a:pt x="32205" y="64849"/>
                      <a:pt x="11809" y="62202"/>
                      <a:pt x="11809" y="622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893E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37E14601-5FC2-F925-18D1-16A8F00A4BBA}"/>
                  </a:ext>
                </a:extLst>
              </p:cNvPr>
              <p:cNvSpPr/>
              <p:nvPr/>
            </p:nvSpPr>
            <p:spPr>
              <a:xfrm>
                <a:off x="4087433" y="2471337"/>
                <a:ext cx="68715" cy="27365"/>
              </a:xfrm>
              <a:custGeom>
                <a:avLst/>
                <a:gdLst>
                  <a:gd name="connsiteX0" fmla="*/ 51828 w 68715"/>
                  <a:gd name="connsiteY0" fmla="*/ 27224 h 27365"/>
                  <a:gd name="connsiteX1" fmla="*/ 66614 w 68715"/>
                  <a:gd name="connsiteY1" fmla="*/ 26771 h 27365"/>
                  <a:gd name="connsiteX2" fmla="*/ 68671 w 68715"/>
                  <a:gd name="connsiteY2" fmla="*/ 23877 h 27365"/>
                  <a:gd name="connsiteX3" fmla="*/ 65626 w 68715"/>
                  <a:gd name="connsiteY3" fmla="*/ 21587 h 27365"/>
                  <a:gd name="connsiteX4" fmla="*/ 4453 w 68715"/>
                  <a:gd name="connsiteY4" fmla="*/ 944 h 27365"/>
                  <a:gd name="connsiteX5" fmla="*/ 791 w 68715"/>
                  <a:gd name="connsiteY5" fmla="*/ 601 h 27365"/>
                  <a:gd name="connsiteX6" fmla="*/ 722 w 68715"/>
                  <a:gd name="connsiteY6" fmla="*/ 4277 h 27365"/>
                  <a:gd name="connsiteX7" fmla="*/ 51828 w 68715"/>
                  <a:gd name="connsiteY7" fmla="*/ 27224 h 27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715" h="27365">
                    <a:moveTo>
                      <a:pt x="51828" y="27224"/>
                    </a:moveTo>
                    <a:cubicBezTo>
                      <a:pt x="56478" y="27498"/>
                      <a:pt x="61402" y="27388"/>
                      <a:pt x="66614" y="26771"/>
                    </a:cubicBezTo>
                    <a:cubicBezTo>
                      <a:pt x="68013" y="26607"/>
                      <a:pt x="68932" y="25303"/>
                      <a:pt x="68671" y="23877"/>
                    </a:cubicBezTo>
                    <a:cubicBezTo>
                      <a:pt x="68397" y="22450"/>
                      <a:pt x="67080" y="21436"/>
                      <a:pt x="65626" y="21587"/>
                    </a:cubicBezTo>
                    <a:cubicBezTo>
                      <a:pt x="27619" y="26140"/>
                      <a:pt x="4686" y="1204"/>
                      <a:pt x="4453" y="944"/>
                    </a:cubicBezTo>
                    <a:cubicBezTo>
                      <a:pt x="3452" y="-167"/>
                      <a:pt x="1820" y="-318"/>
                      <a:pt x="791" y="601"/>
                    </a:cubicBezTo>
                    <a:cubicBezTo>
                      <a:pt x="-238" y="1520"/>
                      <a:pt x="-265" y="3166"/>
                      <a:pt x="722" y="4277"/>
                    </a:cubicBezTo>
                    <a:cubicBezTo>
                      <a:pt x="1586" y="5251"/>
                      <a:pt x="20034" y="25345"/>
                      <a:pt x="51828" y="27224"/>
                    </a:cubicBezTo>
                    <a:close/>
                  </a:path>
                </a:pathLst>
              </a:custGeom>
              <a:solidFill>
                <a:srgbClr val="263238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939592EE-AD3C-A753-6487-C4C079E060DE}"/>
                  </a:ext>
                </a:extLst>
              </p:cNvPr>
              <p:cNvSpPr/>
              <p:nvPr/>
            </p:nvSpPr>
            <p:spPr>
              <a:xfrm>
                <a:off x="3911515" y="2417585"/>
                <a:ext cx="81626" cy="102771"/>
              </a:xfrm>
              <a:custGeom>
                <a:avLst/>
                <a:gdLst>
                  <a:gd name="connsiteX0" fmla="*/ 7001 w 81626"/>
                  <a:gd name="connsiteY0" fmla="*/ 65038 h 102771"/>
                  <a:gd name="connsiteX1" fmla="*/ 53388 w 81626"/>
                  <a:gd name="connsiteY1" fmla="*/ 102112 h 102771"/>
                  <a:gd name="connsiteX2" fmla="*/ 78036 w 81626"/>
                  <a:gd name="connsiteY2" fmla="*/ 51418 h 102771"/>
                  <a:gd name="connsiteX3" fmla="*/ 22952 w 81626"/>
                  <a:gd name="connsiteY3" fmla="*/ 998 h 102771"/>
                  <a:gd name="connsiteX4" fmla="*/ 7001 w 81626"/>
                  <a:gd name="connsiteY4" fmla="*/ 65038 h 10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626" h="102771">
                    <a:moveTo>
                      <a:pt x="7001" y="65038"/>
                    </a:moveTo>
                    <a:cubicBezTo>
                      <a:pt x="18728" y="86078"/>
                      <a:pt x="36956" y="98546"/>
                      <a:pt x="53388" y="102112"/>
                    </a:cubicBezTo>
                    <a:cubicBezTo>
                      <a:pt x="78104" y="107489"/>
                      <a:pt x="87431" y="79015"/>
                      <a:pt x="78036" y="51418"/>
                    </a:cubicBezTo>
                    <a:cubicBezTo>
                      <a:pt x="69573" y="26578"/>
                      <a:pt x="46530" y="-6148"/>
                      <a:pt x="22952" y="998"/>
                    </a:cubicBezTo>
                    <a:cubicBezTo>
                      <a:pt x="-283" y="8062"/>
                      <a:pt x="-6400" y="40994"/>
                      <a:pt x="7001" y="65038"/>
                    </a:cubicBezTo>
                    <a:close/>
                  </a:path>
                </a:pathLst>
              </a:custGeom>
              <a:solidFill>
                <a:srgbClr val="FFB573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FA3D635C-A61A-3A48-D178-50C5C829AB34}"/>
                  </a:ext>
                </a:extLst>
              </p:cNvPr>
              <p:cNvSpPr/>
              <p:nvPr/>
            </p:nvSpPr>
            <p:spPr>
              <a:xfrm>
                <a:off x="4053378" y="2317689"/>
                <a:ext cx="48263" cy="26897"/>
              </a:xfrm>
              <a:custGeom>
                <a:avLst/>
                <a:gdLst>
                  <a:gd name="connsiteX0" fmla="*/ 5713 w 48263"/>
                  <a:gd name="connsiteY0" fmla="*/ 26896 h 26897"/>
                  <a:gd name="connsiteX1" fmla="*/ 9293 w 48263"/>
                  <a:gd name="connsiteY1" fmla="*/ 25168 h 26897"/>
                  <a:gd name="connsiteX2" fmla="*/ 42664 w 48263"/>
                  <a:gd name="connsiteY2" fmla="*/ 10602 h 26897"/>
                  <a:gd name="connsiteX3" fmla="*/ 48246 w 48263"/>
                  <a:gd name="connsiteY3" fmla="*/ 6240 h 26897"/>
                  <a:gd name="connsiteX4" fmla="*/ 43487 w 48263"/>
                  <a:gd name="connsiteY4" fmla="*/ 287 h 26897"/>
                  <a:gd name="connsiteX5" fmla="*/ 1077 w 48263"/>
                  <a:gd name="connsiteY5" fmla="*/ 18214 h 26897"/>
                  <a:gd name="connsiteX6" fmla="*/ 2023 w 48263"/>
                  <a:gd name="connsiteY6" fmla="*/ 25579 h 26897"/>
                  <a:gd name="connsiteX7" fmla="*/ 5713 w 48263"/>
                  <a:gd name="connsiteY7" fmla="*/ 26896 h 2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263" h="26897">
                    <a:moveTo>
                      <a:pt x="5713" y="26896"/>
                    </a:moveTo>
                    <a:cubicBezTo>
                      <a:pt x="7071" y="26855"/>
                      <a:pt x="8387" y="26279"/>
                      <a:pt x="9293" y="25168"/>
                    </a:cubicBezTo>
                    <a:cubicBezTo>
                      <a:pt x="23420" y="7858"/>
                      <a:pt x="42444" y="10560"/>
                      <a:pt x="42664" y="10602"/>
                    </a:cubicBezTo>
                    <a:cubicBezTo>
                      <a:pt x="45489" y="11013"/>
                      <a:pt x="48013" y="9093"/>
                      <a:pt x="48246" y="6240"/>
                    </a:cubicBezTo>
                    <a:cubicBezTo>
                      <a:pt x="48479" y="3387"/>
                      <a:pt x="46340" y="726"/>
                      <a:pt x="43487" y="287"/>
                    </a:cubicBezTo>
                    <a:cubicBezTo>
                      <a:pt x="42485" y="136"/>
                      <a:pt x="18606" y="-3293"/>
                      <a:pt x="1077" y="18214"/>
                    </a:cubicBezTo>
                    <a:cubicBezTo>
                      <a:pt x="-665" y="20354"/>
                      <a:pt x="-254" y="23659"/>
                      <a:pt x="2023" y="25579"/>
                    </a:cubicBezTo>
                    <a:cubicBezTo>
                      <a:pt x="3120" y="26485"/>
                      <a:pt x="4437" y="26924"/>
                      <a:pt x="5713" y="268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572FB7A9-F6BD-1316-6244-DE97D0182FC1}"/>
                  </a:ext>
                </a:extLst>
              </p:cNvPr>
              <p:cNvSpPr/>
              <p:nvPr/>
            </p:nvSpPr>
            <p:spPr>
              <a:xfrm>
                <a:off x="4179113" y="2305202"/>
                <a:ext cx="47581" cy="24970"/>
              </a:xfrm>
              <a:custGeom>
                <a:avLst/>
                <a:gdLst>
                  <a:gd name="connsiteX0" fmla="*/ 42924 w 47581"/>
                  <a:gd name="connsiteY0" fmla="*/ 24968 h 24970"/>
                  <a:gd name="connsiteX1" fmla="*/ 46230 w 47581"/>
                  <a:gd name="connsiteY1" fmla="*/ 23733 h 24970"/>
                  <a:gd name="connsiteX2" fmla="*/ 46093 w 47581"/>
                  <a:gd name="connsiteY2" fmla="*/ 16889 h 24970"/>
                  <a:gd name="connsiteX3" fmla="*/ 3765 w 47581"/>
                  <a:gd name="connsiteY3" fmla="*/ 279 h 24970"/>
                  <a:gd name="connsiteX4" fmla="*/ 130 w 47581"/>
                  <a:gd name="connsiteY4" fmla="*/ 5820 h 24970"/>
                  <a:gd name="connsiteX5" fmla="*/ 5960 w 47581"/>
                  <a:gd name="connsiteY5" fmla="*/ 9866 h 24970"/>
                  <a:gd name="connsiteX6" fmla="*/ 39345 w 47581"/>
                  <a:gd name="connsiteY6" fmla="*/ 23377 h 24970"/>
                  <a:gd name="connsiteX7" fmla="*/ 42924 w 47581"/>
                  <a:gd name="connsiteY7" fmla="*/ 24968 h 2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581" h="24970">
                    <a:moveTo>
                      <a:pt x="42924" y="24968"/>
                    </a:moveTo>
                    <a:cubicBezTo>
                      <a:pt x="44131" y="25009"/>
                      <a:pt x="45325" y="24597"/>
                      <a:pt x="46230" y="23733"/>
                    </a:cubicBezTo>
                    <a:cubicBezTo>
                      <a:pt x="48082" y="21936"/>
                      <a:pt x="48027" y="18878"/>
                      <a:pt x="46093" y="16889"/>
                    </a:cubicBezTo>
                    <a:cubicBezTo>
                      <a:pt x="26657" y="-3054"/>
                      <a:pt x="4698" y="114"/>
                      <a:pt x="3765" y="279"/>
                    </a:cubicBezTo>
                    <a:cubicBezTo>
                      <a:pt x="1146" y="690"/>
                      <a:pt x="-487" y="3173"/>
                      <a:pt x="130" y="5820"/>
                    </a:cubicBezTo>
                    <a:cubicBezTo>
                      <a:pt x="734" y="8454"/>
                      <a:pt x="3354" y="10264"/>
                      <a:pt x="5960" y="9866"/>
                    </a:cubicBezTo>
                    <a:cubicBezTo>
                      <a:pt x="6824" y="9729"/>
                      <a:pt x="23900" y="7507"/>
                      <a:pt x="39345" y="23377"/>
                    </a:cubicBezTo>
                    <a:cubicBezTo>
                      <a:pt x="40346" y="24378"/>
                      <a:pt x="41649" y="24927"/>
                      <a:pt x="42924" y="24968"/>
                    </a:cubicBezTo>
                    <a:close/>
                  </a:path>
                </a:pathLst>
              </a:custGeom>
              <a:solidFill>
                <a:srgbClr val="263238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9EB90248-0188-6355-987D-BFA7E57FC6EB}"/>
                  </a:ext>
                </a:extLst>
              </p:cNvPr>
              <p:cNvSpPr/>
              <p:nvPr/>
            </p:nvSpPr>
            <p:spPr>
              <a:xfrm>
                <a:off x="4096001" y="2365955"/>
                <a:ext cx="19655" cy="11239"/>
              </a:xfrm>
              <a:custGeom>
                <a:avLst/>
                <a:gdLst>
                  <a:gd name="connsiteX0" fmla="*/ 0 w 19655"/>
                  <a:gd name="connsiteY0" fmla="*/ 8586 h 11239"/>
                  <a:gd name="connsiteX1" fmla="*/ 19655 w 19655"/>
                  <a:gd name="connsiteY1" fmla="*/ 0 h 11239"/>
                  <a:gd name="connsiteX2" fmla="*/ 0 w 19655"/>
                  <a:gd name="connsiteY2" fmla="*/ 8586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5" h="11239">
                    <a:moveTo>
                      <a:pt x="0" y="8586"/>
                    </a:moveTo>
                    <a:lnTo>
                      <a:pt x="19655" y="0"/>
                    </a:lnTo>
                    <a:cubicBezTo>
                      <a:pt x="19655" y="0"/>
                      <a:pt x="12111" y="17817"/>
                      <a:pt x="0" y="8586"/>
                    </a:cubicBezTo>
                    <a:close/>
                  </a:path>
                </a:pathLst>
              </a:custGeom>
              <a:solidFill>
                <a:srgbClr val="263238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2F29F65D-41CA-F99B-F008-D5861C109962}"/>
                  </a:ext>
                </a:extLst>
              </p:cNvPr>
              <p:cNvSpPr/>
              <p:nvPr/>
            </p:nvSpPr>
            <p:spPr>
              <a:xfrm>
                <a:off x="3930902" y="2189642"/>
                <a:ext cx="202040" cy="279333"/>
              </a:xfrm>
              <a:custGeom>
                <a:avLst/>
                <a:gdLst>
                  <a:gd name="connsiteX0" fmla="*/ 201611 w 202040"/>
                  <a:gd name="connsiteY0" fmla="*/ 9073 h 279333"/>
                  <a:gd name="connsiteX1" fmla="*/ 190872 w 202040"/>
                  <a:gd name="connsiteY1" fmla="*/ 99283 h 279333"/>
                  <a:gd name="connsiteX2" fmla="*/ 146610 w 202040"/>
                  <a:gd name="connsiteY2" fmla="*/ 130350 h 279333"/>
                  <a:gd name="connsiteX3" fmla="*/ 143881 w 202040"/>
                  <a:gd name="connsiteY3" fmla="*/ 60138 h 279333"/>
                  <a:gd name="connsiteX4" fmla="*/ 106272 w 202040"/>
                  <a:gd name="connsiteY4" fmla="*/ 181936 h 279333"/>
                  <a:gd name="connsiteX5" fmla="*/ 101018 w 202040"/>
                  <a:gd name="connsiteY5" fmla="*/ 279333 h 279333"/>
                  <a:gd name="connsiteX6" fmla="*/ 0 w 202040"/>
                  <a:gd name="connsiteY6" fmla="*/ 148853 h 279333"/>
                  <a:gd name="connsiteX7" fmla="*/ 29572 w 202040"/>
                  <a:gd name="connsiteY7" fmla="*/ 37301 h 279333"/>
                  <a:gd name="connsiteX8" fmla="*/ 109646 w 202040"/>
                  <a:gd name="connsiteY8" fmla="*/ 3696 h 279333"/>
                  <a:gd name="connsiteX9" fmla="*/ 201611 w 202040"/>
                  <a:gd name="connsiteY9" fmla="*/ 9073 h 27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040" h="279333">
                    <a:moveTo>
                      <a:pt x="201611" y="9073"/>
                    </a:moveTo>
                    <a:cubicBezTo>
                      <a:pt x="201611" y="9073"/>
                      <a:pt x="205328" y="73867"/>
                      <a:pt x="190872" y="99283"/>
                    </a:cubicBezTo>
                    <a:cubicBezTo>
                      <a:pt x="176415" y="124699"/>
                      <a:pt x="146610" y="130350"/>
                      <a:pt x="146610" y="130350"/>
                    </a:cubicBezTo>
                    <a:cubicBezTo>
                      <a:pt x="152604" y="103302"/>
                      <a:pt x="151740" y="79875"/>
                      <a:pt x="143881" y="60138"/>
                    </a:cubicBezTo>
                    <a:cubicBezTo>
                      <a:pt x="147790" y="103192"/>
                      <a:pt x="142921" y="144930"/>
                      <a:pt x="106272" y="181936"/>
                    </a:cubicBezTo>
                    <a:cubicBezTo>
                      <a:pt x="89195" y="206556"/>
                      <a:pt x="85094" y="259280"/>
                      <a:pt x="101018" y="279333"/>
                    </a:cubicBezTo>
                    <a:cubicBezTo>
                      <a:pt x="64383" y="248267"/>
                      <a:pt x="30573" y="184323"/>
                      <a:pt x="0" y="148853"/>
                    </a:cubicBezTo>
                    <a:cubicBezTo>
                      <a:pt x="0" y="148853"/>
                      <a:pt x="4512" y="62840"/>
                      <a:pt x="29572" y="37301"/>
                    </a:cubicBezTo>
                    <a:cubicBezTo>
                      <a:pt x="54631" y="11761"/>
                      <a:pt x="62778" y="14450"/>
                      <a:pt x="109646" y="3696"/>
                    </a:cubicBezTo>
                    <a:cubicBezTo>
                      <a:pt x="156513" y="-7057"/>
                      <a:pt x="201611" y="9073"/>
                      <a:pt x="201611" y="9073"/>
                    </a:cubicBezTo>
                    <a:close/>
                  </a:path>
                </a:pathLst>
              </a:custGeom>
              <a:solidFill>
                <a:srgbClr val="263238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82" name="Graphic 3">
            <a:extLst>
              <a:ext uri="{FF2B5EF4-FFF2-40B4-BE49-F238E27FC236}">
                <a16:creationId xmlns:a16="http://schemas.microsoft.com/office/drawing/2014/main" id="{EACF1C5D-5A9E-1DAE-1DA2-6DB271A14005}"/>
              </a:ext>
            </a:extLst>
          </p:cNvPr>
          <p:cNvGrpSpPr/>
          <p:nvPr/>
        </p:nvGrpSpPr>
        <p:grpSpPr>
          <a:xfrm>
            <a:off x="2855110" y="2617353"/>
            <a:ext cx="682626" cy="665299"/>
            <a:chOff x="3615409" y="2779627"/>
            <a:chExt cx="522485" cy="509223"/>
          </a:xfrm>
          <a:solidFill>
            <a:srgbClr val="FFB573"/>
          </a:solidFill>
        </p:grpSpPr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018F01C-0AF8-8C5D-C9D0-018AFBD0FBF6}"/>
                </a:ext>
              </a:extLst>
            </p:cNvPr>
            <p:cNvSpPr/>
            <p:nvPr/>
          </p:nvSpPr>
          <p:spPr>
            <a:xfrm>
              <a:off x="3615409" y="2779627"/>
              <a:ext cx="368719" cy="509222"/>
            </a:xfrm>
            <a:custGeom>
              <a:avLst/>
              <a:gdLst>
                <a:gd name="connsiteX0" fmla="*/ 323612 w 368719"/>
                <a:gd name="connsiteY0" fmla="*/ 113941 h 509222"/>
                <a:gd name="connsiteX1" fmla="*/ 268542 w 368719"/>
                <a:gd name="connsiteY1" fmla="*/ 178612 h 509222"/>
                <a:gd name="connsiteX2" fmla="*/ 214583 w 368719"/>
                <a:gd name="connsiteY2" fmla="*/ 245409 h 509222"/>
                <a:gd name="connsiteX3" fmla="*/ 163395 w 368719"/>
                <a:gd name="connsiteY3" fmla="*/ 313578 h 509222"/>
                <a:gd name="connsiteX4" fmla="*/ 116706 w 368719"/>
                <a:gd name="connsiteY4" fmla="*/ 383323 h 509222"/>
                <a:gd name="connsiteX5" fmla="*/ 121767 w 368719"/>
                <a:gd name="connsiteY5" fmla="*/ 371281 h 509222"/>
                <a:gd name="connsiteX6" fmla="*/ 120821 w 368719"/>
                <a:gd name="connsiteY6" fmla="*/ 356714 h 509222"/>
                <a:gd name="connsiteX7" fmla="*/ 117392 w 368719"/>
                <a:gd name="connsiteY7" fmla="*/ 351708 h 509222"/>
                <a:gd name="connsiteX8" fmla="*/ 132054 w 368719"/>
                <a:gd name="connsiteY8" fmla="*/ 364752 h 509222"/>
                <a:gd name="connsiteX9" fmla="*/ 194531 w 368719"/>
                <a:gd name="connsiteY9" fmla="*/ 394708 h 509222"/>
                <a:gd name="connsiteX10" fmla="*/ 267445 w 368719"/>
                <a:gd name="connsiteY10" fmla="*/ 419698 h 509222"/>
                <a:gd name="connsiteX11" fmla="*/ 342965 w 368719"/>
                <a:gd name="connsiteY11" fmla="*/ 441918 h 509222"/>
                <a:gd name="connsiteX12" fmla="*/ 344035 w 368719"/>
                <a:gd name="connsiteY12" fmla="*/ 442234 h 509222"/>
                <a:gd name="connsiteX13" fmla="*/ 367380 w 368719"/>
                <a:gd name="connsiteY13" fmla="*/ 484465 h 509222"/>
                <a:gd name="connsiteX14" fmla="*/ 335175 w 368719"/>
                <a:gd name="connsiteY14" fmla="*/ 509140 h 509222"/>
                <a:gd name="connsiteX15" fmla="*/ 250725 w 368719"/>
                <a:gd name="connsiteY15" fmla="*/ 505753 h 509222"/>
                <a:gd name="connsiteX16" fmla="*/ 166015 w 368719"/>
                <a:gd name="connsiteY16" fmla="*/ 493477 h 509222"/>
                <a:gd name="connsiteX17" fmla="*/ 77547 w 368719"/>
                <a:gd name="connsiteY17" fmla="*/ 465345 h 509222"/>
                <a:gd name="connsiteX18" fmla="*/ 27580 w 368719"/>
                <a:gd name="connsiteY18" fmla="*/ 430191 h 509222"/>
                <a:gd name="connsiteX19" fmla="*/ 4139 w 368719"/>
                <a:gd name="connsiteY19" fmla="*/ 390346 h 509222"/>
                <a:gd name="connsiteX20" fmla="*/ 3618 w 368719"/>
                <a:gd name="connsiteY20" fmla="*/ 335839 h 509222"/>
                <a:gd name="connsiteX21" fmla="*/ 7280 w 368719"/>
                <a:gd name="connsiteY21" fmla="*/ 326526 h 509222"/>
                <a:gd name="connsiteX22" fmla="*/ 8679 w 368719"/>
                <a:gd name="connsiteY22" fmla="*/ 323796 h 509222"/>
                <a:gd name="connsiteX23" fmla="*/ 54710 w 368719"/>
                <a:gd name="connsiteY23" fmla="*/ 241596 h 509222"/>
                <a:gd name="connsiteX24" fmla="*/ 106241 w 368719"/>
                <a:gd name="connsiteY24" fmla="*/ 164375 h 509222"/>
                <a:gd name="connsiteX25" fmla="*/ 162216 w 368719"/>
                <a:gd name="connsiteY25" fmla="*/ 91145 h 509222"/>
                <a:gd name="connsiteX26" fmla="*/ 223471 w 368719"/>
                <a:gd name="connsiteY26" fmla="*/ 21056 h 509222"/>
                <a:gd name="connsiteX27" fmla="*/ 320046 w 368719"/>
                <a:gd name="connsiteY27" fmla="*/ 18972 h 509222"/>
                <a:gd name="connsiteX28" fmla="*/ 324709 w 368719"/>
                <a:gd name="connsiteY28" fmla="*/ 112707 h 509222"/>
                <a:gd name="connsiteX29" fmla="*/ 323612 w 368719"/>
                <a:gd name="connsiteY29" fmla="*/ 113941 h 509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8719" h="509222">
                  <a:moveTo>
                    <a:pt x="323612" y="113941"/>
                  </a:moveTo>
                  <a:cubicBezTo>
                    <a:pt x="306014" y="134378"/>
                    <a:pt x="286469" y="156598"/>
                    <a:pt x="268542" y="178612"/>
                  </a:cubicBezTo>
                  <a:cubicBezTo>
                    <a:pt x="250204" y="200654"/>
                    <a:pt x="232305" y="223024"/>
                    <a:pt x="214583" y="245409"/>
                  </a:cubicBezTo>
                  <a:cubicBezTo>
                    <a:pt x="196917" y="267876"/>
                    <a:pt x="180005" y="290686"/>
                    <a:pt x="163395" y="313578"/>
                  </a:cubicBezTo>
                  <a:cubicBezTo>
                    <a:pt x="147032" y="336620"/>
                    <a:pt x="131437" y="359828"/>
                    <a:pt x="116706" y="383323"/>
                  </a:cubicBezTo>
                  <a:lnTo>
                    <a:pt x="121767" y="371281"/>
                  </a:lnTo>
                  <a:cubicBezTo>
                    <a:pt x="122700" y="368044"/>
                    <a:pt x="122631" y="361158"/>
                    <a:pt x="120821" y="356714"/>
                  </a:cubicBezTo>
                  <a:cubicBezTo>
                    <a:pt x="119257" y="352229"/>
                    <a:pt x="117186" y="350885"/>
                    <a:pt x="117392" y="351708"/>
                  </a:cubicBezTo>
                  <a:cubicBezTo>
                    <a:pt x="117611" y="353450"/>
                    <a:pt x="124003" y="359622"/>
                    <a:pt x="132054" y="364752"/>
                  </a:cubicBezTo>
                  <a:cubicBezTo>
                    <a:pt x="148733" y="375478"/>
                    <a:pt x="171310" y="385916"/>
                    <a:pt x="194531" y="394708"/>
                  </a:cubicBezTo>
                  <a:cubicBezTo>
                    <a:pt x="217875" y="403829"/>
                    <a:pt x="242495" y="411935"/>
                    <a:pt x="267445" y="419698"/>
                  </a:cubicBezTo>
                  <a:cubicBezTo>
                    <a:pt x="292230" y="427749"/>
                    <a:pt x="318194" y="434786"/>
                    <a:pt x="342965" y="441918"/>
                  </a:cubicBezTo>
                  <a:lnTo>
                    <a:pt x="344035" y="442234"/>
                  </a:lnTo>
                  <a:cubicBezTo>
                    <a:pt x="362140" y="447446"/>
                    <a:pt x="372592" y="466360"/>
                    <a:pt x="367380" y="484465"/>
                  </a:cubicBezTo>
                  <a:cubicBezTo>
                    <a:pt x="363128" y="499210"/>
                    <a:pt x="349755" y="508866"/>
                    <a:pt x="335175" y="509140"/>
                  </a:cubicBezTo>
                  <a:cubicBezTo>
                    <a:pt x="306344" y="509620"/>
                    <a:pt x="278966" y="507933"/>
                    <a:pt x="250725" y="505753"/>
                  </a:cubicBezTo>
                  <a:cubicBezTo>
                    <a:pt x="222676" y="503201"/>
                    <a:pt x="194586" y="499306"/>
                    <a:pt x="166015" y="493477"/>
                  </a:cubicBezTo>
                  <a:cubicBezTo>
                    <a:pt x="137458" y="487154"/>
                    <a:pt x="108586" y="480062"/>
                    <a:pt x="77547" y="465345"/>
                  </a:cubicBezTo>
                  <a:cubicBezTo>
                    <a:pt x="62007" y="457513"/>
                    <a:pt x="45397" y="448694"/>
                    <a:pt x="27580" y="430191"/>
                  </a:cubicBezTo>
                  <a:cubicBezTo>
                    <a:pt x="18856" y="420919"/>
                    <a:pt x="9570" y="407779"/>
                    <a:pt x="4139" y="390346"/>
                  </a:cubicBezTo>
                  <a:cubicBezTo>
                    <a:pt x="-1498" y="372927"/>
                    <a:pt x="-1087" y="352010"/>
                    <a:pt x="3618" y="335839"/>
                  </a:cubicBezTo>
                  <a:cubicBezTo>
                    <a:pt x="4578" y="332574"/>
                    <a:pt x="5799" y="329461"/>
                    <a:pt x="7280" y="326526"/>
                  </a:cubicBezTo>
                  <a:lnTo>
                    <a:pt x="8679" y="323796"/>
                  </a:lnTo>
                  <a:cubicBezTo>
                    <a:pt x="23067" y="295582"/>
                    <a:pt x="38182" y="267958"/>
                    <a:pt x="54710" y="241596"/>
                  </a:cubicBezTo>
                  <a:cubicBezTo>
                    <a:pt x="71100" y="215165"/>
                    <a:pt x="88149" y="189283"/>
                    <a:pt x="106241" y="164375"/>
                  </a:cubicBezTo>
                  <a:cubicBezTo>
                    <a:pt x="124113" y="139288"/>
                    <a:pt x="142849" y="114942"/>
                    <a:pt x="162216" y="91145"/>
                  </a:cubicBezTo>
                  <a:cubicBezTo>
                    <a:pt x="182035" y="67375"/>
                    <a:pt x="201060" y="44456"/>
                    <a:pt x="223471" y="21056"/>
                  </a:cubicBezTo>
                  <a:cubicBezTo>
                    <a:pt x="249573" y="-6184"/>
                    <a:pt x="292806" y="-7116"/>
                    <a:pt x="320046" y="18972"/>
                  </a:cubicBezTo>
                  <a:cubicBezTo>
                    <a:pt x="346353" y="44168"/>
                    <a:pt x="348122" y="85371"/>
                    <a:pt x="324709" y="112707"/>
                  </a:cubicBezTo>
                  <a:lnTo>
                    <a:pt x="323612" y="113941"/>
                  </a:lnTo>
                  <a:close/>
                </a:path>
              </a:pathLst>
            </a:custGeom>
            <a:solidFill>
              <a:srgbClr val="FFB573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5D456B39-A441-8916-92E2-D73002AE1982}"/>
                </a:ext>
              </a:extLst>
            </p:cNvPr>
            <p:cNvSpPr/>
            <p:nvPr/>
          </p:nvSpPr>
          <p:spPr>
            <a:xfrm>
              <a:off x="3961626" y="3135065"/>
              <a:ext cx="176269" cy="153785"/>
            </a:xfrm>
            <a:custGeom>
              <a:avLst/>
              <a:gdLst>
                <a:gd name="connsiteX0" fmla="*/ 118986 w 176269"/>
                <a:gd name="connsiteY0" fmla="*/ 1 h 153785"/>
                <a:gd name="connsiteX1" fmla="*/ 83462 w 176269"/>
                <a:gd name="connsiteY1" fmla="*/ 248 h 153785"/>
                <a:gd name="connsiteX2" fmla="*/ 49926 w 176269"/>
                <a:gd name="connsiteY2" fmla="*/ 17818 h 153785"/>
                <a:gd name="connsiteX3" fmla="*/ 14018 w 176269"/>
                <a:gd name="connsiteY3" fmla="*/ 68910 h 153785"/>
                <a:gd name="connsiteX4" fmla="*/ 4430 w 176269"/>
                <a:gd name="connsiteY4" fmla="*/ 138985 h 153785"/>
                <a:gd name="connsiteX5" fmla="*/ 9587 w 176269"/>
                <a:gd name="connsiteY5" fmla="*/ 153552 h 153785"/>
                <a:gd name="connsiteX6" fmla="*/ 134938 w 176269"/>
                <a:gd name="connsiteY6" fmla="*/ 117657 h 153785"/>
                <a:gd name="connsiteX7" fmla="*/ 155114 w 176269"/>
                <a:gd name="connsiteY7" fmla="*/ 108494 h 153785"/>
                <a:gd name="connsiteX8" fmla="*/ 173356 w 176269"/>
                <a:gd name="connsiteY8" fmla="*/ 63094 h 153785"/>
                <a:gd name="connsiteX9" fmla="*/ 155717 w 176269"/>
                <a:gd name="connsiteY9" fmla="*/ 22879 h 153785"/>
                <a:gd name="connsiteX10" fmla="*/ 118986 w 176269"/>
                <a:gd name="connsiteY10" fmla="*/ 1 h 15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269" h="153785">
                  <a:moveTo>
                    <a:pt x="118986" y="1"/>
                  </a:moveTo>
                  <a:lnTo>
                    <a:pt x="83462" y="248"/>
                  </a:lnTo>
                  <a:cubicBezTo>
                    <a:pt x="70102" y="344"/>
                    <a:pt x="57607" y="6886"/>
                    <a:pt x="49926" y="17818"/>
                  </a:cubicBezTo>
                  <a:lnTo>
                    <a:pt x="14018" y="68910"/>
                  </a:lnTo>
                  <a:cubicBezTo>
                    <a:pt x="-343" y="89333"/>
                    <a:pt x="-3909" y="115448"/>
                    <a:pt x="4430" y="138985"/>
                  </a:cubicBezTo>
                  <a:lnTo>
                    <a:pt x="9587" y="153552"/>
                  </a:lnTo>
                  <a:cubicBezTo>
                    <a:pt x="68552" y="157173"/>
                    <a:pt x="134938" y="117657"/>
                    <a:pt x="134938" y="117657"/>
                  </a:cubicBezTo>
                  <a:lnTo>
                    <a:pt x="155114" y="108494"/>
                  </a:lnTo>
                  <a:cubicBezTo>
                    <a:pt x="173082" y="100320"/>
                    <a:pt x="181023" y="80569"/>
                    <a:pt x="173356" y="63094"/>
                  </a:cubicBezTo>
                  <a:lnTo>
                    <a:pt x="155717" y="22879"/>
                  </a:lnTo>
                  <a:cubicBezTo>
                    <a:pt x="149600" y="8999"/>
                    <a:pt x="134993" y="-109"/>
                    <a:pt x="118986" y="1"/>
                  </a:cubicBezTo>
                  <a:close/>
                </a:path>
              </a:pathLst>
            </a:custGeom>
            <a:solidFill>
              <a:srgbClr val="FFB573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5" name="Graphic 3">
            <a:extLst>
              <a:ext uri="{FF2B5EF4-FFF2-40B4-BE49-F238E27FC236}">
                <a16:creationId xmlns:a16="http://schemas.microsoft.com/office/drawing/2014/main" id="{4F873351-C81C-7D28-1416-FB086979163E}"/>
              </a:ext>
            </a:extLst>
          </p:cNvPr>
          <p:cNvGrpSpPr/>
          <p:nvPr/>
        </p:nvGrpSpPr>
        <p:grpSpPr>
          <a:xfrm>
            <a:off x="3171086" y="3441709"/>
            <a:ext cx="1417882" cy="3003722"/>
            <a:chOff x="3857258" y="3410593"/>
            <a:chExt cx="1085253" cy="2299062"/>
          </a:xfrm>
        </p:grpSpPr>
        <p:grpSp>
          <p:nvGrpSpPr>
            <p:cNvPr id="586" name="Graphic 3">
              <a:extLst>
                <a:ext uri="{FF2B5EF4-FFF2-40B4-BE49-F238E27FC236}">
                  <a16:creationId xmlns:a16="http://schemas.microsoft.com/office/drawing/2014/main" id="{C44CFBEA-73D7-0DD7-F638-0D341E69CC20}"/>
                </a:ext>
              </a:extLst>
            </p:cNvPr>
            <p:cNvGrpSpPr/>
            <p:nvPr/>
          </p:nvGrpSpPr>
          <p:grpSpPr>
            <a:xfrm>
              <a:off x="3875902" y="3410593"/>
              <a:ext cx="1066609" cy="2299062"/>
              <a:chOff x="3875902" y="3410593"/>
              <a:chExt cx="1066609" cy="2299062"/>
            </a:xfrm>
          </p:grpSpPr>
          <p:grpSp>
            <p:nvGrpSpPr>
              <p:cNvPr id="587" name="Graphic 3">
                <a:extLst>
                  <a:ext uri="{FF2B5EF4-FFF2-40B4-BE49-F238E27FC236}">
                    <a16:creationId xmlns:a16="http://schemas.microsoft.com/office/drawing/2014/main" id="{4700179C-D986-8AD3-888D-DBDE0D9580EE}"/>
                  </a:ext>
                </a:extLst>
              </p:cNvPr>
              <p:cNvGrpSpPr/>
              <p:nvPr/>
            </p:nvGrpSpPr>
            <p:grpSpPr>
              <a:xfrm>
                <a:off x="3875902" y="3410593"/>
                <a:ext cx="898452" cy="2199763"/>
                <a:chOff x="3875902" y="3410593"/>
                <a:chExt cx="898452" cy="2199763"/>
              </a:xfrm>
            </p:grpSpPr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D0EACF4E-D68C-808A-DC1C-71307358A3A6}"/>
                    </a:ext>
                  </a:extLst>
                </p:cNvPr>
                <p:cNvSpPr/>
                <p:nvPr/>
              </p:nvSpPr>
              <p:spPr>
                <a:xfrm>
                  <a:off x="4030041" y="3440137"/>
                  <a:ext cx="744314" cy="2144316"/>
                </a:xfrm>
                <a:custGeom>
                  <a:avLst/>
                  <a:gdLst>
                    <a:gd name="connsiteX0" fmla="*/ 0 w 744314"/>
                    <a:gd name="connsiteY0" fmla="*/ 36910 h 2144316"/>
                    <a:gd name="connsiteX1" fmla="*/ 59322 w 744314"/>
                    <a:gd name="connsiteY1" fmla="*/ 335178 h 2144316"/>
                    <a:gd name="connsiteX2" fmla="*/ 180023 w 744314"/>
                    <a:gd name="connsiteY2" fmla="*/ 680465 h 2144316"/>
                    <a:gd name="connsiteX3" fmla="*/ 271453 w 744314"/>
                    <a:gd name="connsiteY3" fmla="*/ 882378 h 2144316"/>
                    <a:gd name="connsiteX4" fmla="*/ 321448 w 744314"/>
                    <a:gd name="connsiteY4" fmla="*/ 981202 h 2144316"/>
                    <a:gd name="connsiteX5" fmla="*/ 664403 w 744314"/>
                    <a:gd name="connsiteY5" fmla="*/ 2140862 h 2144316"/>
                    <a:gd name="connsiteX6" fmla="*/ 744312 w 744314"/>
                    <a:gd name="connsiteY6" fmla="*/ 2121824 h 2144316"/>
                    <a:gd name="connsiteX7" fmla="*/ 541892 w 744314"/>
                    <a:gd name="connsiteY7" fmla="*/ 959695 h 2144316"/>
                    <a:gd name="connsiteX8" fmla="*/ 525968 w 744314"/>
                    <a:gd name="connsiteY8" fmla="*/ 808682 h 2144316"/>
                    <a:gd name="connsiteX9" fmla="*/ 456551 w 744314"/>
                    <a:gd name="connsiteY9" fmla="*/ 379220 h 2144316"/>
                    <a:gd name="connsiteX10" fmla="*/ 378328 w 744314"/>
                    <a:gd name="connsiteY10" fmla="*/ 0 h 2144316"/>
                    <a:gd name="connsiteX11" fmla="*/ 271988 w 744314"/>
                    <a:gd name="connsiteY11" fmla="*/ 10356 h 2144316"/>
                    <a:gd name="connsiteX12" fmla="*/ 0 w 744314"/>
                    <a:gd name="connsiteY12" fmla="*/ 36910 h 2144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44314" h="2144316">
                      <a:moveTo>
                        <a:pt x="0" y="36910"/>
                      </a:moveTo>
                      <a:cubicBezTo>
                        <a:pt x="0" y="36910"/>
                        <a:pt x="6350" y="145307"/>
                        <a:pt x="59322" y="335178"/>
                      </a:cubicBezTo>
                      <a:cubicBezTo>
                        <a:pt x="85999" y="430765"/>
                        <a:pt x="124473" y="547063"/>
                        <a:pt x="180023" y="680465"/>
                      </a:cubicBezTo>
                      <a:cubicBezTo>
                        <a:pt x="206440" y="744052"/>
                        <a:pt x="236752" y="811397"/>
                        <a:pt x="271453" y="882378"/>
                      </a:cubicBezTo>
                      <a:cubicBezTo>
                        <a:pt x="287131" y="914624"/>
                        <a:pt x="303837" y="947529"/>
                        <a:pt x="321448" y="981202"/>
                      </a:cubicBezTo>
                      <a:cubicBezTo>
                        <a:pt x="341789" y="1556245"/>
                        <a:pt x="664403" y="2140862"/>
                        <a:pt x="664403" y="2140862"/>
                      </a:cubicBezTo>
                      <a:cubicBezTo>
                        <a:pt x="682275" y="2150052"/>
                        <a:pt x="744697" y="2139957"/>
                        <a:pt x="744312" y="2121824"/>
                      </a:cubicBezTo>
                      <a:cubicBezTo>
                        <a:pt x="696526" y="2045934"/>
                        <a:pt x="602489" y="1309124"/>
                        <a:pt x="541892" y="959695"/>
                      </a:cubicBezTo>
                      <a:cubicBezTo>
                        <a:pt x="538134" y="912169"/>
                        <a:pt x="532702" y="861269"/>
                        <a:pt x="525968" y="808682"/>
                      </a:cubicBezTo>
                      <a:cubicBezTo>
                        <a:pt x="508219" y="667640"/>
                        <a:pt x="482063" y="514172"/>
                        <a:pt x="456551" y="379220"/>
                      </a:cubicBezTo>
                      <a:cubicBezTo>
                        <a:pt x="416528" y="166691"/>
                        <a:pt x="378328" y="0"/>
                        <a:pt x="378328" y="0"/>
                      </a:cubicBezTo>
                      <a:lnTo>
                        <a:pt x="271988" y="10356"/>
                      </a:lnTo>
                      <a:lnTo>
                        <a:pt x="0" y="36910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4497B708-26B5-C374-5EAA-44A3609BD3FE}"/>
                    </a:ext>
                  </a:extLst>
                </p:cNvPr>
                <p:cNvSpPr/>
                <p:nvPr/>
              </p:nvSpPr>
              <p:spPr>
                <a:xfrm>
                  <a:off x="3875902" y="3410593"/>
                  <a:ext cx="431818" cy="2199763"/>
                </a:xfrm>
                <a:custGeom>
                  <a:avLst/>
                  <a:gdLst>
                    <a:gd name="connsiteX0" fmla="*/ 27348 w 431818"/>
                    <a:gd name="connsiteY0" fmla="*/ 862435 h 2199763"/>
                    <a:gd name="connsiteX1" fmla="*/ 27471 w 431818"/>
                    <a:gd name="connsiteY1" fmla="*/ 862435 h 2199763"/>
                    <a:gd name="connsiteX2" fmla="*/ 60623 w 431818"/>
                    <a:gd name="connsiteY2" fmla="*/ 1060850 h 2199763"/>
                    <a:gd name="connsiteX3" fmla="*/ 182366 w 431818"/>
                    <a:gd name="connsiteY3" fmla="*/ 2196041 h 2199763"/>
                    <a:gd name="connsiteX4" fmla="*/ 276005 w 431818"/>
                    <a:gd name="connsiteY4" fmla="*/ 2185288 h 2199763"/>
                    <a:gd name="connsiteX5" fmla="*/ 298156 w 431818"/>
                    <a:gd name="connsiteY5" fmla="*/ 1019798 h 2199763"/>
                    <a:gd name="connsiteX6" fmla="*/ 309417 w 431818"/>
                    <a:gd name="connsiteY6" fmla="*/ 915406 h 2199763"/>
                    <a:gd name="connsiteX7" fmla="*/ 334161 w 431818"/>
                    <a:gd name="connsiteY7" fmla="*/ 709995 h 2199763"/>
                    <a:gd name="connsiteX8" fmla="*/ 382208 w 431818"/>
                    <a:gd name="connsiteY8" fmla="*/ 349292 h 2199763"/>
                    <a:gd name="connsiteX9" fmla="*/ 426113 w 431818"/>
                    <a:gd name="connsiteY9" fmla="*/ 39886 h 2199763"/>
                    <a:gd name="connsiteX10" fmla="*/ 431819 w 431818"/>
                    <a:gd name="connsiteY10" fmla="*/ 0 h 2199763"/>
                    <a:gd name="connsiteX11" fmla="*/ 98959 w 431818"/>
                    <a:gd name="connsiteY11" fmla="*/ 36005 h 2199763"/>
                    <a:gd name="connsiteX12" fmla="*/ 1562 w 431818"/>
                    <a:gd name="connsiteY12" fmla="*/ 427267 h 2199763"/>
                    <a:gd name="connsiteX13" fmla="*/ 27348 w 431818"/>
                    <a:gd name="connsiteY13" fmla="*/ 862435 h 2199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31818" h="2199763">
                      <a:moveTo>
                        <a:pt x="27348" y="862435"/>
                      </a:moveTo>
                      <a:lnTo>
                        <a:pt x="27471" y="862435"/>
                      </a:lnTo>
                      <a:cubicBezTo>
                        <a:pt x="36016" y="924212"/>
                        <a:pt x="47030" y="990268"/>
                        <a:pt x="60623" y="1060850"/>
                      </a:cubicBezTo>
                      <a:cubicBezTo>
                        <a:pt x="-54646" y="1445502"/>
                        <a:pt x="182366" y="2196041"/>
                        <a:pt x="182366" y="2196041"/>
                      </a:cubicBezTo>
                      <a:cubicBezTo>
                        <a:pt x="222513" y="2203942"/>
                        <a:pt x="258010" y="2198757"/>
                        <a:pt x="276005" y="2185288"/>
                      </a:cubicBezTo>
                      <a:cubicBezTo>
                        <a:pt x="231318" y="1959152"/>
                        <a:pt x="263441" y="1371161"/>
                        <a:pt x="298156" y="1019798"/>
                      </a:cubicBezTo>
                      <a:cubicBezTo>
                        <a:pt x="301270" y="987936"/>
                        <a:pt x="305152" y="952837"/>
                        <a:pt x="309417" y="915406"/>
                      </a:cubicBezTo>
                      <a:cubicBezTo>
                        <a:pt x="316536" y="852079"/>
                        <a:pt x="325095" y="782141"/>
                        <a:pt x="334161" y="709995"/>
                      </a:cubicBezTo>
                      <a:cubicBezTo>
                        <a:pt x="349441" y="589157"/>
                        <a:pt x="366668" y="461968"/>
                        <a:pt x="382208" y="349292"/>
                      </a:cubicBezTo>
                      <a:cubicBezTo>
                        <a:pt x="401123" y="213037"/>
                        <a:pt x="417691" y="97781"/>
                        <a:pt x="426113" y="39886"/>
                      </a:cubicBezTo>
                      <a:cubicBezTo>
                        <a:pt x="429734" y="14374"/>
                        <a:pt x="431819" y="0"/>
                        <a:pt x="431819" y="0"/>
                      </a:cubicBezTo>
                      <a:lnTo>
                        <a:pt x="98959" y="36005"/>
                      </a:lnTo>
                      <a:cubicBezTo>
                        <a:pt x="98959" y="36005"/>
                        <a:pt x="14386" y="130933"/>
                        <a:pt x="1562" y="427267"/>
                      </a:cubicBezTo>
                      <a:cubicBezTo>
                        <a:pt x="-3225" y="540726"/>
                        <a:pt x="2343" y="683839"/>
                        <a:pt x="27348" y="862435"/>
                      </a:cubicBezTo>
                      <a:close/>
                    </a:path>
                  </a:pathLst>
                </a:custGeom>
                <a:solidFill>
                  <a:srgbClr val="FFB573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B7023D94-1B0C-8DBB-63EE-C7322EF877B9}"/>
                    </a:ext>
                  </a:extLst>
                </p:cNvPr>
                <p:cNvSpPr/>
                <p:nvPr/>
              </p:nvSpPr>
              <p:spPr>
                <a:xfrm>
                  <a:off x="3875902" y="3759825"/>
                  <a:ext cx="680078" cy="566173"/>
                </a:xfrm>
                <a:custGeom>
                  <a:avLst/>
                  <a:gdLst>
                    <a:gd name="connsiteX0" fmla="*/ 27348 w 680078"/>
                    <a:gd name="connsiteY0" fmla="*/ 513202 h 566173"/>
                    <a:gd name="connsiteX1" fmla="*/ 27471 w 680078"/>
                    <a:gd name="connsiteY1" fmla="*/ 513202 h 566173"/>
                    <a:gd name="connsiteX2" fmla="*/ 309417 w 680078"/>
                    <a:gd name="connsiteY2" fmla="*/ 566173 h 566173"/>
                    <a:gd name="connsiteX3" fmla="*/ 334161 w 680078"/>
                    <a:gd name="connsiteY3" fmla="*/ 360762 h 566173"/>
                    <a:gd name="connsiteX4" fmla="*/ 425592 w 680078"/>
                    <a:gd name="connsiteY4" fmla="*/ 562675 h 566173"/>
                    <a:gd name="connsiteX5" fmla="*/ 680078 w 680078"/>
                    <a:gd name="connsiteY5" fmla="*/ 488979 h 566173"/>
                    <a:gd name="connsiteX6" fmla="*/ 610662 w 680078"/>
                    <a:gd name="connsiteY6" fmla="*/ 59518 h 566173"/>
                    <a:gd name="connsiteX7" fmla="*/ 497601 w 680078"/>
                    <a:gd name="connsiteY7" fmla="*/ 13926 h 566173"/>
                    <a:gd name="connsiteX8" fmla="*/ 382208 w 680078"/>
                    <a:gd name="connsiteY8" fmla="*/ 73 h 566173"/>
                    <a:gd name="connsiteX9" fmla="*/ 213446 w 680078"/>
                    <a:gd name="connsiteY9" fmla="*/ 15489 h 566173"/>
                    <a:gd name="connsiteX10" fmla="*/ 1562 w 680078"/>
                    <a:gd name="connsiteY10" fmla="*/ 78048 h 566173"/>
                    <a:gd name="connsiteX11" fmla="*/ 27348 w 680078"/>
                    <a:gd name="connsiteY11" fmla="*/ 513202 h 5661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0078" h="566173">
                      <a:moveTo>
                        <a:pt x="27348" y="513202"/>
                      </a:moveTo>
                      <a:lnTo>
                        <a:pt x="27471" y="513202"/>
                      </a:lnTo>
                      <a:cubicBezTo>
                        <a:pt x="132248" y="547519"/>
                        <a:pt x="226408" y="562936"/>
                        <a:pt x="309417" y="566173"/>
                      </a:cubicBezTo>
                      <a:cubicBezTo>
                        <a:pt x="316536" y="502846"/>
                        <a:pt x="325095" y="432908"/>
                        <a:pt x="334161" y="360762"/>
                      </a:cubicBezTo>
                      <a:cubicBezTo>
                        <a:pt x="360578" y="424350"/>
                        <a:pt x="390890" y="491695"/>
                        <a:pt x="425592" y="562675"/>
                      </a:cubicBezTo>
                      <a:cubicBezTo>
                        <a:pt x="539956" y="551278"/>
                        <a:pt x="625434" y="517742"/>
                        <a:pt x="680078" y="488979"/>
                      </a:cubicBezTo>
                      <a:cubicBezTo>
                        <a:pt x="662330" y="347938"/>
                        <a:pt x="636174" y="194469"/>
                        <a:pt x="610662" y="59518"/>
                      </a:cubicBezTo>
                      <a:cubicBezTo>
                        <a:pt x="579581" y="40864"/>
                        <a:pt x="542274" y="25200"/>
                        <a:pt x="497601" y="13926"/>
                      </a:cubicBezTo>
                      <a:cubicBezTo>
                        <a:pt x="462639" y="5120"/>
                        <a:pt x="423644" y="580"/>
                        <a:pt x="382208" y="73"/>
                      </a:cubicBezTo>
                      <a:cubicBezTo>
                        <a:pt x="328716" y="-709"/>
                        <a:pt x="271218" y="4859"/>
                        <a:pt x="213446" y="15489"/>
                      </a:cubicBezTo>
                      <a:cubicBezTo>
                        <a:pt x="140656" y="28958"/>
                        <a:pt x="67481" y="50589"/>
                        <a:pt x="1562" y="78048"/>
                      </a:cubicBezTo>
                      <a:cubicBezTo>
                        <a:pt x="-3225" y="191493"/>
                        <a:pt x="2343" y="334606"/>
                        <a:pt x="27348" y="513202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1" name="Graphic 3">
                <a:extLst>
                  <a:ext uri="{FF2B5EF4-FFF2-40B4-BE49-F238E27FC236}">
                    <a16:creationId xmlns:a16="http://schemas.microsoft.com/office/drawing/2014/main" id="{FFEC3F1A-206F-C117-A636-680B100E079F}"/>
                  </a:ext>
                </a:extLst>
              </p:cNvPr>
              <p:cNvGrpSpPr/>
              <p:nvPr/>
            </p:nvGrpSpPr>
            <p:grpSpPr>
              <a:xfrm>
                <a:off x="4030383" y="5561563"/>
                <a:ext cx="264143" cy="148091"/>
                <a:chOff x="4030383" y="5561563"/>
                <a:chExt cx="264143" cy="148091"/>
              </a:xfrm>
            </p:grpSpPr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315DFD55-67B1-D288-F5CE-A4B73E8462E5}"/>
                    </a:ext>
                  </a:extLst>
                </p:cNvPr>
                <p:cNvSpPr/>
                <p:nvPr/>
              </p:nvSpPr>
              <p:spPr>
                <a:xfrm>
                  <a:off x="4030383" y="5579874"/>
                  <a:ext cx="264143" cy="129780"/>
                </a:xfrm>
                <a:custGeom>
                  <a:avLst/>
                  <a:gdLst>
                    <a:gd name="connsiteX0" fmla="*/ 19546 w 264143"/>
                    <a:gd name="connsiteY0" fmla="*/ 124980 h 129780"/>
                    <a:gd name="connsiteX1" fmla="*/ 38090 w 264143"/>
                    <a:gd name="connsiteY1" fmla="*/ 124953 h 129780"/>
                    <a:gd name="connsiteX2" fmla="*/ 43234 w 264143"/>
                    <a:gd name="connsiteY2" fmla="*/ 102061 h 129780"/>
                    <a:gd name="connsiteX3" fmla="*/ 104627 w 264143"/>
                    <a:gd name="connsiteY3" fmla="*/ 129781 h 129780"/>
                    <a:gd name="connsiteX4" fmla="*/ 260180 w 264143"/>
                    <a:gd name="connsiteY4" fmla="*/ 129781 h 129780"/>
                    <a:gd name="connsiteX5" fmla="*/ 210830 w 264143"/>
                    <a:gd name="connsiteY5" fmla="*/ 85094 h 129780"/>
                    <a:gd name="connsiteX6" fmla="*/ 200337 w 264143"/>
                    <a:gd name="connsiteY6" fmla="*/ 81075 h 129780"/>
                    <a:gd name="connsiteX7" fmla="*/ 104627 w 264143"/>
                    <a:gd name="connsiteY7" fmla="*/ 0 h 129780"/>
                    <a:gd name="connsiteX8" fmla="*/ 19272 w 264143"/>
                    <a:gd name="connsiteY8" fmla="*/ 0 h 129780"/>
                    <a:gd name="connsiteX9" fmla="*/ 12277 w 264143"/>
                    <a:gd name="connsiteY9" fmla="*/ 12303 h 129780"/>
                    <a:gd name="connsiteX10" fmla="*/ 19546 w 264143"/>
                    <a:gd name="connsiteY10" fmla="*/ 124980 h 129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4143" h="129780">
                      <a:moveTo>
                        <a:pt x="19546" y="124980"/>
                      </a:moveTo>
                      <a:lnTo>
                        <a:pt x="38090" y="124953"/>
                      </a:lnTo>
                      <a:lnTo>
                        <a:pt x="43234" y="102061"/>
                      </a:lnTo>
                      <a:lnTo>
                        <a:pt x="104627" y="129781"/>
                      </a:lnTo>
                      <a:lnTo>
                        <a:pt x="260180" y="129781"/>
                      </a:lnTo>
                      <a:cubicBezTo>
                        <a:pt x="260180" y="129781"/>
                        <a:pt x="284910" y="104914"/>
                        <a:pt x="210830" y="85094"/>
                      </a:cubicBezTo>
                      <a:cubicBezTo>
                        <a:pt x="207456" y="84189"/>
                        <a:pt x="203958" y="82900"/>
                        <a:pt x="200337" y="81075"/>
                      </a:cubicBezTo>
                      <a:cubicBezTo>
                        <a:pt x="160835" y="62559"/>
                        <a:pt x="104627" y="0"/>
                        <a:pt x="104627" y="0"/>
                      </a:cubicBezTo>
                      <a:lnTo>
                        <a:pt x="19272" y="0"/>
                      </a:lnTo>
                      <a:cubicBezTo>
                        <a:pt x="19272" y="0"/>
                        <a:pt x="16296" y="4280"/>
                        <a:pt x="12277" y="12303"/>
                      </a:cubicBezTo>
                      <a:cubicBezTo>
                        <a:pt x="2977" y="31080"/>
                        <a:pt x="-13139" y="70487"/>
                        <a:pt x="19546" y="12498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A29CCDE6-6BE3-4FD7-8134-5C75DC74A591}"/>
                    </a:ext>
                  </a:extLst>
                </p:cNvPr>
                <p:cNvSpPr/>
                <p:nvPr/>
              </p:nvSpPr>
              <p:spPr>
                <a:xfrm>
                  <a:off x="4042673" y="5561563"/>
                  <a:ext cx="188046" cy="109021"/>
                </a:xfrm>
                <a:custGeom>
                  <a:avLst/>
                  <a:gdLst>
                    <a:gd name="connsiteX0" fmla="*/ 0 w 188046"/>
                    <a:gd name="connsiteY0" fmla="*/ 30614 h 109021"/>
                    <a:gd name="connsiteX1" fmla="*/ 0 w 188046"/>
                    <a:gd name="connsiteY1" fmla="*/ 30874 h 109021"/>
                    <a:gd name="connsiteX2" fmla="*/ 100113 w 188046"/>
                    <a:gd name="connsiteY2" fmla="*/ 92267 h 109021"/>
                    <a:gd name="connsiteX3" fmla="*/ 188046 w 188046"/>
                    <a:gd name="connsiteY3" fmla="*/ 99386 h 109021"/>
                    <a:gd name="connsiteX4" fmla="*/ 86425 w 188046"/>
                    <a:gd name="connsiteY4" fmla="*/ 0 h 109021"/>
                    <a:gd name="connsiteX5" fmla="*/ 17790 w 188046"/>
                    <a:gd name="connsiteY5" fmla="*/ 0 h 109021"/>
                    <a:gd name="connsiteX6" fmla="*/ 0 w 188046"/>
                    <a:gd name="connsiteY6" fmla="*/ 30614 h 10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046" h="109021">
                      <a:moveTo>
                        <a:pt x="0" y="30614"/>
                      </a:moveTo>
                      <a:cubicBezTo>
                        <a:pt x="0" y="30738"/>
                        <a:pt x="0" y="30874"/>
                        <a:pt x="0" y="30874"/>
                      </a:cubicBezTo>
                      <a:cubicBezTo>
                        <a:pt x="11275" y="18311"/>
                        <a:pt x="62559" y="73490"/>
                        <a:pt x="100113" y="92267"/>
                      </a:cubicBezTo>
                      <a:cubicBezTo>
                        <a:pt x="133662" y="108973"/>
                        <a:pt x="171340" y="116353"/>
                        <a:pt x="188046" y="99386"/>
                      </a:cubicBezTo>
                      <a:cubicBezTo>
                        <a:pt x="148544" y="80869"/>
                        <a:pt x="86425" y="0"/>
                        <a:pt x="86425" y="0"/>
                      </a:cubicBezTo>
                      <a:lnTo>
                        <a:pt x="17790" y="0"/>
                      </a:lnTo>
                      <a:cubicBezTo>
                        <a:pt x="17803" y="-14"/>
                        <a:pt x="4019" y="22576"/>
                        <a:pt x="0" y="30614"/>
                      </a:cubicBezTo>
                      <a:close/>
                    </a:path>
                  </a:pathLst>
                </a:custGeom>
                <a:solidFill>
                  <a:srgbClr val="FFB573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" name="Graphic 3">
                <a:extLst>
                  <a:ext uri="{FF2B5EF4-FFF2-40B4-BE49-F238E27FC236}">
                    <a16:creationId xmlns:a16="http://schemas.microsoft.com/office/drawing/2014/main" id="{08B0207F-68FB-C27C-8BCA-A5DF76481A86}"/>
                  </a:ext>
                </a:extLst>
              </p:cNvPr>
              <p:cNvGrpSpPr/>
              <p:nvPr/>
            </p:nvGrpSpPr>
            <p:grpSpPr>
              <a:xfrm>
                <a:off x="4678363" y="5561563"/>
                <a:ext cx="264148" cy="148091"/>
                <a:chOff x="4678363" y="5561563"/>
                <a:chExt cx="264148" cy="148091"/>
              </a:xfrm>
            </p:grpSpPr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FF6AF081-58E4-69B3-EBBF-26D1FBFAFE56}"/>
                    </a:ext>
                  </a:extLst>
                </p:cNvPr>
                <p:cNvSpPr/>
                <p:nvPr/>
              </p:nvSpPr>
              <p:spPr>
                <a:xfrm>
                  <a:off x="4678363" y="5579874"/>
                  <a:ext cx="264148" cy="129780"/>
                </a:xfrm>
                <a:custGeom>
                  <a:avLst/>
                  <a:gdLst>
                    <a:gd name="connsiteX0" fmla="*/ 19551 w 264148"/>
                    <a:gd name="connsiteY0" fmla="*/ 124980 h 129780"/>
                    <a:gd name="connsiteX1" fmla="*/ 38095 w 264148"/>
                    <a:gd name="connsiteY1" fmla="*/ 124953 h 129780"/>
                    <a:gd name="connsiteX2" fmla="*/ 43239 w 264148"/>
                    <a:gd name="connsiteY2" fmla="*/ 102061 h 129780"/>
                    <a:gd name="connsiteX3" fmla="*/ 104631 w 264148"/>
                    <a:gd name="connsiteY3" fmla="*/ 129781 h 129780"/>
                    <a:gd name="connsiteX4" fmla="*/ 260185 w 264148"/>
                    <a:gd name="connsiteY4" fmla="*/ 129781 h 129780"/>
                    <a:gd name="connsiteX5" fmla="*/ 210834 w 264148"/>
                    <a:gd name="connsiteY5" fmla="*/ 85094 h 129780"/>
                    <a:gd name="connsiteX6" fmla="*/ 200342 w 264148"/>
                    <a:gd name="connsiteY6" fmla="*/ 81075 h 129780"/>
                    <a:gd name="connsiteX7" fmla="*/ 104631 w 264148"/>
                    <a:gd name="connsiteY7" fmla="*/ 0 h 129780"/>
                    <a:gd name="connsiteX8" fmla="*/ 19277 w 264148"/>
                    <a:gd name="connsiteY8" fmla="*/ 0 h 129780"/>
                    <a:gd name="connsiteX9" fmla="*/ 12281 w 264148"/>
                    <a:gd name="connsiteY9" fmla="*/ 12303 h 129780"/>
                    <a:gd name="connsiteX10" fmla="*/ 19551 w 264148"/>
                    <a:gd name="connsiteY10" fmla="*/ 124980 h 129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4148" h="129780">
                      <a:moveTo>
                        <a:pt x="19551" y="124980"/>
                      </a:moveTo>
                      <a:lnTo>
                        <a:pt x="38095" y="124953"/>
                      </a:lnTo>
                      <a:lnTo>
                        <a:pt x="43239" y="102061"/>
                      </a:lnTo>
                      <a:lnTo>
                        <a:pt x="104631" y="129781"/>
                      </a:lnTo>
                      <a:lnTo>
                        <a:pt x="260185" y="129781"/>
                      </a:lnTo>
                      <a:cubicBezTo>
                        <a:pt x="260185" y="129781"/>
                        <a:pt x="284914" y="104914"/>
                        <a:pt x="210834" y="85094"/>
                      </a:cubicBezTo>
                      <a:cubicBezTo>
                        <a:pt x="207460" y="84189"/>
                        <a:pt x="203963" y="82900"/>
                        <a:pt x="200342" y="81075"/>
                      </a:cubicBezTo>
                      <a:cubicBezTo>
                        <a:pt x="160839" y="62559"/>
                        <a:pt x="104631" y="0"/>
                        <a:pt x="104631" y="0"/>
                      </a:cubicBezTo>
                      <a:lnTo>
                        <a:pt x="19277" y="0"/>
                      </a:lnTo>
                      <a:cubicBezTo>
                        <a:pt x="19277" y="0"/>
                        <a:pt x="16300" y="4280"/>
                        <a:pt x="12281" y="12303"/>
                      </a:cubicBezTo>
                      <a:cubicBezTo>
                        <a:pt x="2968" y="31080"/>
                        <a:pt x="-13134" y="70487"/>
                        <a:pt x="19551" y="12498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0F2FF670-CD42-3A08-584F-66DE7A61C87D}"/>
                    </a:ext>
                  </a:extLst>
                </p:cNvPr>
                <p:cNvSpPr/>
                <p:nvPr/>
              </p:nvSpPr>
              <p:spPr>
                <a:xfrm>
                  <a:off x="4690658" y="5561563"/>
                  <a:ext cx="188046" cy="109021"/>
                </a:xfrm>
                <a:custGeom>
                  <a:avLst/>
                  <a:gdLst>
                    <a:gd name="connsiteX0" fmla="*/ 0 w 188046"/>
                    <a:gd name="connsiteY0" fmla="*/ 30614 h 109021"/>
                    <a:gd name="connsiteX1" fmla="*/ 0 w 188046"/>
                    <a:gd name="connsiteY1" fmla="*/ 30874 h 109021"/>
                    <a:gd name="connsiteX2" fmla="*/ 100113 w 188046"/>
                    <a:gd name="connsiteY2" fmla="*/ 92267 h 109021"/>
                    <a:gd name="connsiteX3" fmla="*/ 188046 w 188046"/>
                    <a:gd name="connsiteY3" fmla="*/ 99386 h 109021"/>
                    <a:gd name="connsiteX4" fmla="*/ 86425 w 188046"/>
                    <a:gd name="connsiteY4" fmla="*/ 0 h 109021"/>
                    <a:gd name="connsiteX5" fmla="*/ 17790 w 188046"/>
                    <a:gd name="connsiteY5" fmla="*/ 0 h 109021"/>
                    <a:gd name="connsiteX6" fmla="*/ 0 w 188046"/>
                    <a:gd name="connsiteY6" fmla="*/ 30614 h 109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8046" h="109021">
                      <a:moveTo>
                        <a:pt x="0" y="30614"/>
                      </a:moveTo>
                      <a:cubicBezTo>
                        <a:pt x="0" y="30738"/>
                        <a:pt x="0" y="30874"/>
                        <a:pt x="0" y="30874"/>
                      </a:cubicBezTo>
                      <a:cubicBezTo>
                        <a:pt x="11275" y="18311"/>
                        <a:pt x="62559" y="73490"/>
                        <a:pt x="100113" y="92267"/>
                      </a:cubicBezTo>
                      <a:cubicBezTo>
                        <a:pt x="133663" y="108973"/>
                        <a:pt x="171340" y="116353"/>
                        <a:pt x="188046" y="99386"/>
                      </a:cubicBezTo>
                      <a:cubicBezTo>
                        <a:pt x="148544" y="80869"/>
                        <a:pt x="86425" y="0"/>
                        <a:pt x="86425" y="0"/>
                      </a:cubicBezTo>
                      <a:lnTo>
                        <a:pt x="17790" y="0"/>
                      </a:lnTo>
                      <a:cubicBezTo>
                        <a:pt x="17790" y="-14"/>
                        <a:pt x="4019" y="22576"/>
                        <a:pt x="0" y="30614"/>
                      </a:cubicBezTo>
                      <a:close/>
                    </a:path>
                  </a:pathLst>
                </a:custGeom>
                <a:solidFill>
                  <a:srgbClr val="FFB573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BD93FC2A-B17B-B809-6F46-CB0CCC58188B}"/>
                </a:ext>
              </a:extLst>
            </p:cNvPr>
            <p:cNvSpPr/>
            <p:nvPr/>
          </p:nvSpPr>
          <p:spPr>
            <a:xfrm>
              <a:off x="3857258" y="3410661"/>
              <a:ext cx="713522" cy="853463"/>
            </a:xfrm>
            <a:custGeom>
              <a:avLst/>
              <a:gdLst>
                <a:gd name="connsiteX0" fmla="*/ 557105 w 713522"/>
                <a:gd name="connsiteY0" fmla="*/ 0 h 853463"/>
                <a:gd name="connsiteX1" fmla="*/ 115217 w 713522"/>
                <a:gd name="connsiteY1" fmla="*/ 0 h 853463"/>
                <a:gd name="connsiteX2" fmla="*/ 103298 w 713522"/>
                <a:gd name="connsiteY2" fmla="*/ 56908 h 853463"/>
                <a:gd name="connsiteX3" fmla="*/ 23265 w 713522"/>
                <a:gd name="connsiteY3" fmla="*/ 841806 h 853463"/>
                <a:gd name="connsiteX4" fmla="*/ 713523 w 713522"/>
                <a:gd name="connsiteY4" fmla="*/ 811068 h 853463"/>
                <a:gd name="connsiteX5" fmla="*/ 559807 w 713522"/>
                <a:gd name="connsiteY5" fmla="*/ 47649 h 853463"/>
                <a:gd name="connsiteX6" fmla="*/ 557105 w 713522"/>
                <a:gd name="connsiteY6" fmla="*/ 0 h 85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522" h="853463">
                  <a:moveTo>
                    <a:pt x="557105" y="0"/>
                  </a:moveTo>
                  <a:lnTo>
                    <a:pt x="115217" y="0"/>
                  </a:lnTo>
                  <a:lnTo>
                    <a:pt x="103298" y="56908"/>
                  </a:lnTo>
                  <a:cubicBezTo>
                    <a:pt x="103298" y="56908"/>
                    <a:pt x="-58990" y="281631"/>
                    <a:pt x="23265" y="841806"/>
                  </a:cubicBezTo>
                  <a:cubicBezTo>
                    <a:pt x="23265" y="841806"/>
                    <a:pt x="378783" y="882789"/>
                    <a:pt x="713523" y="811068"/>
                  </a:cubicBezTo>
                  <a:cubicBezTo>
                    <a:pt x="713523" y="811068"/>
                    <a:pt x="638373" y="235518"/>
                    <a:pt x="559807" y="47649"/>
                  </a:cubicBezTo>
                  <a:lnTo>
                    <a:pt x="557105" y="0"/>
                  </a:lnTo>
                  <a:close/>
                </a:path>
              </a:pathLst>
            </a:custGeom>
            <a:solidFill>
              <a:srgbClr val="263238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8" name="Graphic 3">
            <a:extLst>
              <a:ext uri="{FF2B5EF4-FFF2-40B4-BE49-F238E27FC236}">
                <a16:creationId xmlns:a16="http://schemas.microsoft.com/office/drawing/2014/main" id="{65F2094D-7A33-1B45-59DE-09C57DCE1CFD}"/>
              </a:ext>
            </a:extLst>
          </p:cNvPr>
          <p:cNvGrpSpPr/>
          <p:nvPr/>
        </p:nvGrpSpPr>
        <p:grpSpPr>
          <a:xfrm>
            <a:off x="3300023" y="3446296"/>
            <a:ext cx="608596" cy="63598"/>
            <a:chOff x="3955947" y="3414104"/>
            <a:chExt cx="465822" cy="48678"/>
          </a:xfrm>
        </p:grpSpPr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61AA8880-99C3-E976-87D9-FD0865A850FD}"/>
                </a:ext>
              </a:extLst>
            </p:cNvPr>
            <p:cNvSpPr/>
            <p:nvPr/>
          </p:nvSpPr>
          <p:spPr>
            <a:xfrm>
              <a:off x="3955947" y="3417313"/>
              <a:ext cx="148269" cy="42272"/>
            </a:xfrm>
            <a:custGeom>
              <a:avLst/>
              <a:gdLst>
                <a:gd name="connsiteX0" fmla="*/ 148270 w 148269"/>
                <a:gd name="connsiteY0" fmla="*/ 42273 h 42272"/>
                <a:gd name="connsiteX1" fmla="*/ 0 w 148269"/>
                <a:gd name="connsiteY1" fmla="*/ 42273 h 42272"/>
                <a:gd name="connsiteX2" fmla="*/ 8970 w 148269"/>
                <a:gd name="connsiteY2" fmla="*/ 0 h 42272"/>
                <a:gd name="connsiteX3" fmla="*/ 148270 w 148269"/>
                <a:gd name="connsiteY3" fmla="*/ 0 h 4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269" h="42272">
                  <a:moveTo>
                    <a:pt x="148270" y="42273"/>
                  </a:moveTo>
                  <a:lnTo>
                    <a:pt x="0" y="42273"/>
                  </a:lnTo>
                  <a:lnTo>
                    <a:pt x="8970" y="0"/>
                  </a:lnTo>
                  <a:lnTo>
                    <a:pt x="148270" y="0"/>
                  </a:lnTo>
                  <a:close/>
                </a:path>
              </a:pathLst>
            </a:custGeom>
            <a:solidFill>
              <a:srgbClr val="263238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1538A8C3-208D-272B-DF8D-4F6764A55979}"/>
                </a:ext>
              </a:extLst>
            </p:cNvPr>
            <p:cNvSpPr/>
            <p:nvPr/>
          </p:nvSpPr>
          <p:spPr>
            <a:xfrm>
              <a:off x="4373517" y="3417313"/>
              <a:ext cx="48252" cy="42272"/>
            </a:xfrm>
            <a:custGeom>
              <a:avLst/>
              <a:gdLst>
                <a:gd name="connsiteX0" fmla="*/ 0 w 48252"/>
                <a:gd name="connsiteY0" fmla="*/ 0 h 42272"/>
                <a:gd name="connsiteX1" fmla="*/ 44412 w 48252"/>
                <a:gd name="connsiteY1" fmla="*/ 0 h 42272"/>
                <a:gd name="connsiteX2" fmla="*/ 48253 w 48252"/>
                <a:gd name="connsiteY2" fmla="*/ 42273 h 42272"/>
                <a:gd name="connsiteX3" fmla="*/ 0 w 48252"/>
                <a:gd name="connsiteY3" fmla="*/ 42273 h 4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52" h="42272">
                  <a:moveTo>
                    <a:pt x="0" y="0"/>
                  </a:moveTo>
                  <a:lnTo>
                    <a:pt x="44412" y="0"/>
                  </a:lnTo>
                  <a:lnTo>
                    <a:pt x="48253" y="42273"/>
                  </a:lnTo>
                  <a:lnTo>
                    <a:pt x="0" y="42273"/>
                  </a:lnTo>
                  <a:close/>
                </a:path>
              </a:pathLst>
            </a:custGeom>
            <a:solidFill>
              <a:srgbClr val="263238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67646878-9010-3442-2680-A0578370939A}"/>
                </a:ext>
              </a:extLst>
            </p:cNvPr>
            <p:cNvSpPr/>
            <p:nvPr/>
          </p:nvSpPr>
          <p:spPr>
            <a:xfrm>
              <a:off x="4118619" y="3417313"/>
              <a:ext cx="240167" cy="42272"/>
            </a:xfrm>
            <a:custGeom>
              <a:avLst/>
              <a:gdLst>
                <a:gd name="connsiteX0" fmla="*/ 0 w 240167"/>
                <a:gd name="connsiteY0" fmla="*/ 0 h 42272"/>
                <a:gd name="connsiteX1" fmla="*/ 240167 w 240167"/>
                <a:gd name="connsiteY1" fmla="*/ 0 h 42272"/>
                <a:gd name="connsiteX2" fmla="*/ 240167 w 240167"/>
                <a:gd name="connsiteY2" fmla="*/ 42273 h 42272"/>
                <a:gd name="connsiteX3" fmla="*/ 0 w 240167"/>
                <a:gd name="connsiteY3" fmla="*/ 42273 h 4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67" h="42272">
                  <a:moveTo>
                    <a:pt x="0" y="0"/>
                  </a:moveTo>
                  <a:lnTo>
                    <a:pt x="240167" y="0"/>
                  </a:lnTo>
                  <a:lnTo>
                    <a:pt x="240167" y="42273"/>
                  </a:lnTo>
                  <a:lnTo>
                    <a:pt x="0" y="42273"/>
                  </a:lnTo>
                  <a:close/>
                </a:path>
              </a:pathLst>
            </a:custGeom>
            <a:solidFill>
              <a:srgbClr val="263238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3C7350E3-BFAF-42F2-AFFD-B89BFBA778CC}"/>
                </a:ext>
              </a:extLst>
            </p:cNvPr>
            <p:cNvSpPr/>
            <p:nvPr/>
          </p:nvSpPr>
          <p:spPr>
            <a:xfrm>
              <a:off x="3955947" y="3417313"/>
              <a:ext cx="148269" cy="42272"/>
            </a:xfrm>
            <a:custGeom>
              <a:avLst/>
              <a:gdLst>
                <a:gd name="connsiteX0" fmla="*/ 148270 w 148269"/>
                <a:gd name="connsiteY0" fmla="*/ 42273 h 42272"/>
                <a:gd name="connsiteX1" fmla="*/ 0 w 148269"/>
                <a:gd name="connsiteY1" fmla="*/ 42273 h 42272"/>
                <a:gd name="connsiteX2" fmla="*/ 8970 w 148269"/>
                <a:gd name="connsiteY2" fmla="*/ 0 h 42272"/>
                <a:gd name="connsiteX3" fmla="*/ 148270 w 148269"/>
                <a:gd name="connsiteY3" fmla="*/ 0 h 4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269" h="42272">
                  <a:moveTo>
                    <a:pt x="148270" y="42273"/>
                  </a:moveTo>
                  <a:lnTo>
                    <a:pt x="0" y="42273"/>
                  </a:lnTo>
                  <a:lnTo>
                    <a:pt x="8970" y="0"/>
                  </a:lnTo>
                  <a:lnTo>
                    <a:pt x="148270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9B1C42A-F08E-C3E7-6E95-1395F3099A20}"/>
                </a:ext>
              </a:extLst>
            </p:cNvPr>
            <p:cNvSpPr/>
            <p:nvPr/>
          </p:nvSpPr>
          <p:spPr>
            <a:xfrm>
              <a:off x="4373517" y="3417313"/>
              <a:ext cx="48252" cy="42272"/>
            </a:xfrm>
            <a:custGeom>
              <a:avLst/>
              <a:gdLst>
                <a:gd name="connsiteX0" fmla="*/ 0 w 48252"/>
                <a:gd name="connsiteY0" fmla="*/ 0 h 42272"/>
                <a:gd name="connsiteX1" fmla="*/ 44412 w 48252"/>
                <a:gd name="connsiteY1" fmla="*/ 0 h 42272"/>
                <a:gd name="connsiteX2" fmla="*/ 48253 w 48252"/>
                <a:gd name="connsiteY2" fmla="*/ 42273 h 42272"/>
                <a:gd name="connsiteX3" fmla="*/ 0 w 48252"/>
                <a:gd name="connsiteY3" fmla="*/ 42273 h 4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52" h="42272">
                  <a:moveTo>
                    <a:pt x="0" y="0"/>
                  </a:moveTo>
                  <a:lnTo>
                    <a:pt x="44412" y="0"/>
                  </a:lnTo>
                  <a:lnTo>
                    <a:pt x="48253" y="42273"/>
                  </a:lnTo>
                  <a:lnTo>
                    <a:pt x="0" y="4227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2E1D2DD7-CC58-5321-68FD-75FAF8968955}"/>
                </a:ext>
              </a:extLst>
            </p:cNvPr>
            <p:cNvSpPr/>
            <p:nvPr/>
          </p:nvSpPr>
          <p:spPr>
            <a:xfrm>
              <a:off x="4118619" y="3417313"/>
              <a:ext cx="240167" cy="42272"/>
            </a:xfrm>
            <a:custGeom>
              <a:avLst/>
              <a:gdLst>
                <a:gd name="connsiteX0" fmla="*/ 0 w 240167"/>
                <a:gd name="connsiteY0" fmla="*/ 0 h 42272"/>
                <a:gd name="connsiteX1" fmla="*/ 240167 w 240167"/>
                <a:gd name="connsiteY1" fmla="*/ 0 h 42272"/>
                <a:gd name="connsiteX2" fmla="*/ 240167 w 240167"/>
                <a:gd name="connsiteY2" fmla="*/ 42273 h 42272"/>
                <a:gd name="connsiteX3" fmla="*/ 0 w 240167"/>
                <a:gd name="connsiteY3" fmla="*/ 42273 h 4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67" h="42272">
                  <a:moveTo>
                    <a:pt x="0" y="0"/>
                  </a:moveTo>
                  <a:lnTo>
                    <a:pt x="240167" y="0"/>
                  </a:lnTo>
                  <a:lnTo>
                    <a:pt x="240167" y="42273"/>
                  </a:lnTo>
                  <a:lnTo>
                    <a:pt x="0" y="4227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CFDE62C9-6DF8-1D86-7F7D-E557A96BE674}"/>
                </a:ext>
              </a:extLst>
            </p:cNvPr>
            <p:cNvSpPr/>
            <p:nvPr/>
          </p:nvSpPr>
          <p:spPr>
            <a:xfrm>
              <a:off x="4218101" y="3414104"/>
              <a:ext cx="81130" cy="48678"/>
            </a:xfrm>
            <a:custGeom>
              <a:avLst/>
              <a:gdLst>
                <a:gd name="connsiteX0" fmla="*/ 7461 w 81130"/>
                <a:gd name="connsiteY0" fmla="*/ 48678 h 48678"/>
                <a:gd name="connsiteX1" fmla="*/ 73669 w 81130"/>
                <a:gd name="connsiteY1" fmla="*/ 48678 h 48678"/>
                <a:gd name="connsiteX2" fmla="*/ 81130 w 81130"/>
                <a:gd name="connsiteY2" fmla="*/ 41217 h 48678"/>
                <a:gd name="connsiteX3" fmla="*/ 81130 w 81130"/>
                <a:gd name="connsiteY3" fmla="*/ 7461 h 48678"/>
                <a:gd name="connsiteX4" fmla="*/ 73669 w 81130"/>
                <a:gd name="connsiteY4" fmla="*/ 0 h 48678"/>
                <a:gd name="connsiteX5" fmla="*/ 7461 w 81130"/>
                <a:gd name="connsiteY5" fmla="*/ 0 h 48678"/>
                <a:gd name="connsiteX6" fmla="*/ 0 w 81130"/>
                <a:gd name="connsiteY6" fmla="*/ 7461 h 48678"/>
                <a:gd name="connsiteX7" fmla="*/ 0 w 81130"/>
                <a:gd name="connsiteY7" fmla="*/ 41217 h 48678"/>
                <a:gd name="connsiteX8" fmla="*/ 7461 w 81130"/>
                <a:gd name="connsiteY8" fmla="*/ 48678 h 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130" h="48678">
                  <a:moveTo>
                    <a:pt x="7461" y="48678"/>
                  </a:moveTo>
                  <a:lnTo>
                    <a:pt x="73669" y="48678"/>
                  </a:lnTo>
                  <a:cubicBezTo>
                    <a:pt x="77784" y="48678"/>
                    <a:pt x="81130" y="45345"/>
                    <a:pt x="81130" y="41217"/>
                  </a:cubicBezTo>
                  <a:lnTo>
                    <a:pt x="81130" y="7461"/>
                  </a:lnTo>
                  <a:cubicBezTo>
                    <a:pt x="81130" y="3347"/>
                    <a:pt x="77797" y="0"/>
                    <a:pt x="73669" y="0"/>
                  </a:cubicBezTo>
                  <a:lnTo>
                    <a:pt x="7461" y="0"/>
                  </a:lnTo>
                  <a:cubicBezTo>
                    <a:pt x="3347" y="0"/>
                    <a:pt x="0" y="3333"/>
                    <a:pt x="0" y="7461"/>
                  </a:cubicBezTo>
                  <a:lnTo>
                    <a:pt x="0" y="41217"/>
                  </a:lnTo>
                  <a:cubicBezTo>
                    <a:pt x="0" y="45345"/>
                    <a:pt x="3347" y="48678"/>
                    <a:pt x="7461" y="48678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7" name="Freeform: Shape 606">
            <a:extLst>
              <a:ext uri="{FF2B5EF4-FFF2-40B4-BE49-F238E27FC236}">
                <a16:creationId xmlns:a16="http://schemas.microsoft.com/office/drawing/2014/main" id="{B3E75DC4-4A76-93F8-5ACA-2249F9516D25}"/>
              </a:ext>
            </a:extLst>
          </p:cNvPr>
          <p:cNvSpPr/>
          <p:nvPr/>
        </p:nvSpPr>
        <p:spPr>
          <a:xfrm>
            <a:off x="2677609" y="5014649"/>
            <a:ext cx="741365" cy="741365"/>
          </a:xfrm>
          <a:custGeom>
            <a:avLst/>
            <a:gdLst>
              <a:gd name="connsiteX0" fmla="*/ 416418 w 567444"/>
              <a:gd name="connsiteY0" fmla="*/ 567445 h 567444"/>
              <a:gd name="connsiteX1" fmla="*/ 151013 w 567444"/>
              <a:gd name="connsiteY1" fmla="*/ 567445 h 567444"/>
              <a:gd name="connsiteX2" fmla="*/ 0 w 567444"/>
              <a:gd name="connsiteY2" fmla="*/ 416432 h 567444"/>
              <a:gd name="connsiteX3" fmla="*/ 0 w 567444"/>
              <a:gd name="connsiteY3" fmla="*/ 151013 h 567444"/>
              <a:gd name="connsiteX4" fmla="*/ 151013 w 567444"/>
              <a:gd name="connsiteY4" fmla="*/ 0 h 567444"/>
              <a:gd name="connsiteX5" fmla="*/ 416431 w 567444"/>
              <a:gd name="connsiteY5" fmla="*/ 0 h 567444"/>
              <a:gd name="connsiteX6" fmla="*/ 567445 w 567444"/>
              <a:gd name="connsiteY6" fmla="*/ 151013 h 567444"/>
              <a:gd name="connsiteX7" fmla="*/ 567445 w 567444"/>
              <a:gd name="connsiteY7" fmla="*/ 416432 h 567444"/>
              <a:gd name="connsiteX8" fmla="*/ 416418 w 567444"/>
              <a:gd name="connsiteY8" fmla="*/ 567445 h 56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444" h="567444">
                <a:moveTo>
                  <a:pt x="416418" y="567445"/>
                </a:moveTo>
                <a:lnTo>
                  <a:pt x="151013" y="567445"/>
                </a:lnTo>
                <a:cubicBezTo>
                  <a:pt x="67606" y="567445"/>
                  <a:pt x="0" y="499839"/>
                  <a:pt x="0" y="416432"/>
                </a:cubicBezTo>
                <a:lnTo>
                  <a:pt x="0" y="151013"/>
                </a:lnTo>
                <a:cubicBezTo>
                  <a:pt x="0" y="67606"/>
                  <a:pt x="67606" y="0"/>
                  <a:pt x="151013" y="0"/>
                </a:cubicBezTo>
                <a:lnTo>
                  <a:pt x="416431" y="0"/>
                </a:lnTo>
                <a:cubicBezTo>
                  <a:pt x="499838" y="0"/>
                  <a:pt x="567445" y="67606"/>
                  <a:pt x="567445" y="151013"/>
                </a:cubicBezTo>
                <a:lnTo>
                  <a:pt x="567445" y="416432"/>
                </a:lnTo>
                <a:cubicBezTo>
                  <a:pt x="567431" y="499825"/>
                  <a:pt x="499825" y="567445"/>
                  <a:pt x="416418" y="567445"/>
                </a:cubicBezTo>
                <a:close/>
              </a:path>
            </a:pathLst>
          </a:custGeom>
          <a:solidFill>
            <a:srgbClr val="407BF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CD849706-D661-4CF3-532C-622176A44FCE}"/>
              </a:ext>
            </a:extLst>
          </p:cNvPr>
          <p:cNvSpPr/>
          <p:nvPr/>
        </p:nvSpPr>
        <p:spPr>
          <a:xfrm>
            <a:off x="2677609" y="5014649"/>
            <a:ext cx="741365" cy="741365"/>
          </a:xfrm>
          <a:custGeom>
            <a:avLst/>
            <a:gdLst>
              <a:gd name="connsiteX0" fmla="*/ 416418 w 567444"/>
              <a:gd name="connsiteY0" fmla="*/ 567445 h 567444"/>
              <a:gd name="connsiteX1" fmla="*/ 151013 w 567444"/>
              <a:gd name="connsiteY1" fmla="*/ 567445 h 567444"/>
              <a:gd name="connsiteX2" fmla="*/ 0 w 567444"/>
              <a:gd name="connsiteY2" fmla="*/ 416432 h 567444"/>
              <a:gd name="connsiteX3" fmla="*/ 0 w 567444"/>
              <a:gd name="connsiteY3" fmla="*/ 151013 h 567444"/>
              <a:gd name="connsiteX4" fmla="*/ 151013 w 567444"/>
              <a:gd name="connsiteY4" fmla="*/ 0 h 567444"/>
              <a:gd name="connsiteX5" fmla="*/ 416431 w 567444"/>
              <a:gd name="connsiteY5" fmla="*/ 0 h 567444"/>
              <a:gd name="connsiteX6" fmla="*/ 567445 w 567444"/>
              <a:gd name="connsiteY6" fmla="*/ 151013 h 567444"/>
              <a:gd name="connsiteX7" fmla="*/ 567445 w 567444"/>
              <a:gd name="connsiteY7" fmla="*/ 416432 h 567444"/>
              <a:gd name="connsiteX8" fmla="*/ 416418 w 567444"/>
              <a:gd name="connsiteY8" fmla="*/ 567445 h 56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444" h="567444">
                <a:moveTo>
                  <a:pt x="416418" y="567445"/>
                </a:moveTo>
                <a:lnTo>
                  <a:pt x="151013" y="567445"/>
                </a:lnTo>
                <a:cubicBezTo>
                  <a:pt x="67606" y="567445"/>
                  <a:pt x="0" y="499839"/>
                  <a:pt x="0" y="416432"/>
                </a:cubicBezTo>
                <a:lnTo>
                  <a:pt x="0" y="151013"/>
                </a:lnTo>
                <a:cubicBezTo>
                  <a:pt x="0" y="67606"/>
                  <a:pt x="67606" y="0"/>
                  <a:pt x="151013" y="0"/>
                </a:cubicBezTo>
                <a:lnTo>
                  <a:pt x="416431" y="0"/>
                </a:lnTo>
                <a:cubicBezTo>
                  <a:pt x="499838" y="0"/>
                  <a:pt x="567445" y="67606"/>
                  <a:pt x="567445" y="151013"/>
                </a:cubicBezTo>
                <a:lnTo>
                  <a:pt x="567445" y="416432"/>
                </a:lnTo>
                <a:cubicBezTo>
                  <a:pt x="567431" y="499825"/>
                  <a:pt x="499825" y="567445"/>
                  <a:pt x="416418" y="567445"/>
                </a:cubicBezTo>
                <a:close/>
              </a:path>
            </a:pathLst>
          </a:custGeom>
          <a:solidFill>
            <a:srgbClr val="407BF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09" name="Graphic 3">
            <a:extLst>
              <a:ext uri="{FF2B5EF4-FFF2-40B4-BE49-F238E27FC236}">
                <a16:creationId xmlns:a16="http://schemas.microsoft.com/office/drawing/2014/main" id="{22F462C6-30CD-AA19-B6DF-B6B873687AF3}"/>
              </a:ext>
            </a:extLst>
          </p:cNvPr>
          <p:cNvGrpSpPr/>
          <p:nvPr/>
        </p:nvGrpSpPr>
        <p:grpSpPr>
          <a:xfrm>
            <a:off x="2752299" y="5180176"/>
            <a:ext cx="591967" cy="494375"/>
            <a:chOff x="3536717" y="4741223"/>
            <a:chExt cx="453094" cy="378397"/>
          </a:xfrm>
        </p:grpSpPr>
        <p:grpSp>
          <p:nvGrpSpPr>
            <p:cNvPr id="610" name="Graphic 3">
              <a:extLst>
                <a:ext uri="{FF2B5EF4-FFF2-40B4-BE49-F238E27FC236}">
                  <a16:creationId xmlns:a16="http://schemas.microsoft.com/office/drawing/2014/main" id="{EDA392FB-1F5C-60FA-1FC4-F198EC9CA94D}"/>
                </a:ext>
              </a:extLst>
            </p:cNvPr>
            <p:cNvGrpSpPr/>
            <p:nvPr/>
          </p:nvGrpSpPr>
          <p:grpSpPr>
            <a:xfrm>
              <a:off x="3536717" y="4741223"/>
              <a:ext cx="296965" cy="310255"/>
              <a:chOff x="3536717" y="4741223"/>
              <a:chExt cx="296965" cy="310255"/>
            </a:xfrm>
          </p:grpSpPr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7AC814CE-C363-2FF7-B0D9-FFC8F3E80B82}"/>
                  </a:ext>
                </a:extLst>
              </p:cNvPr>
              <p:cNvSpPr/>
              <p:nvPr/>
            </p:nvSpPr>
            <p:spPr>
              <a:xfrm>
                <a:off x="3543575" y="4748067"/>
                <a:ext cx="283235" cy="286842"/>
              </a:xfrm>
              <a:custGeom>
                <a:avLst/>
                <a:gdLst>
                  <a:gd name="connsiteX0" fmla="*/ 283235 w 283235"/>
                  <a:gd name="connsiteY0" fmla="*/ 59911 h 286842"/>
                  <a:gd name="connsiteX1" fmla="*/ 283235 w 283235"/>
                  <a:gd name="connsiteY1" fmla="*/ 139793 h 286842"/>
                  <a:gd name="connsiteX2" fmla="*/ 223324 w 283235"/>
                  <a:gd name="connsiteY2" fmla="*/ 199705 h 286842"/>
                  <a:gd name="connsiteX3" fmla="*/ 147049 w 283235"/>
                  <a:gd name="connsiteY3" fmla="*/ 199705 h 286842"/>
                  <a:gd name="connsiteX4" fmla="*/ 59911 w 283235"/>
                  <a:gd name="connsiteY4" fmla="*/ 286843 h 286842"/>
                  <a:gd name="connsiteX5" fmla="*/ 59911 w 283235"/>
                  <a:gd name="connsiteY5" fmla="*/ 199705 h 286842"/>
                  <a:gd name="connsiteX6" fmla="*/ 0 w 283235"/>
                  <a:gd name="connsiteY6" fmla="*/ 139793 h 286842"/>
                  <a:gd name="connsiteX7" fmla="*/ 0 w 283235"/>
                  <a:gd name="connsiteY7" fmla="*/ 59911 h 286842"/>
                  <a:gd name="connsiteX8" fmla="*/ 59911 w 283235"/>
                  <a:gd name="connsiteY8" fmla="*/ 0 h 286842"/>
                  <a:gd name="connsiteX9" fmla="*/ 223324 w 283235"/>
                  <a:gd name="connsiteY9" fmla="*/ 0 h 286842"/>
                  <a:gd name="connsiteX10" fmla="*/ 283235 w 283235"/>
                  <a:gd name="connsiteY10" fmla="*/ 59911 h 286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235" h="286842">
                    <a:moveTo>
                      <a:pt x="283235" y="59911"/>
                    </a:moveTo>
                    <a:lnTo>
                      <a:pt x="283235" y="139793"/>
                    </a:lnTo>
                    <a:cubicBezTo>
                      <a:pt x="283235" y="172890"/>
                      <a:pt x="256407" y="199705"/>
                      <a:pt x="223324" y="199705"/>
                    </a:cubicBezTo>
                    <a:lnTo>
                      <a:pt x="147049" y="199705"/>
                    </a:lnTo>
                    <a:lnTo>
                      <a:pt x="59911" y="286843"/>
                    </a:lnTo>
                    <a:lnTo>
                      <a:pt x="59911" y="199705"/>
                    </a:lnTo>
                    <a:cubicBezTo>
                      <a:pt x="26815" y="199705"/>
                      <a:pt x="0" y="172876"/>
                      <a:pt x="0" y="139793"/>
                    </a:cubicBezTo>
                    <a:lnTo>
                      <a:pt x="0" y="59911"/>
                    </a:lnTo>
                    <a:cubicBezTo>
                      <a:pt x="0" y="26815"/>
                      <a:pt x="26828" y="0"/>
                      <a:pt x="59911" y="0"/>
                    </a:cubicBezTo>
                    <a:lnTo>
                      <a:pt x="223324" y="0"/>
                    </a:lnTo>
                    <a:cubicBezTo>
                      <a:pt x="256407" y="-14"/>
                      <a:pt x="283235" y="26815"/>
                      <a:pt x="283235" y="599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5F6443A1-DB93-BEDA-0B33-9070C68FF2BE}"/>
                  </a:ext>
                </a:extLst>
              </p:cNvPr>
              <p:cNvSpPr/>
              <p:nvPr/>
            </p:nvSpPr>
            <p:spPr>
              <a:xfrm>
                <a:off x="3536717" y="4741223"/>
                <a:ext cx="296965" cy="310255"/>
              </a:xfrm>
              <a:custGeom>
                <a:avLst/>
                <a:gdLst>
                  <a:gd name="connsiteX0" fmla="*/ 59925 w 296965"/>
                  <a:gd name="connsiteY0" fmla="*/ 310256 h 310255"/>
                  <a:gd name="connsiteX1" fmla="*/ 59925 w 296965"/>
                  <a:gd name="connsiteY1" fmla="*/ 213078 h 310255"/>
                  <a:gd name="connsiteX2" fmla="*/ 0 w 296965"/>
                  <a:gd name="connsiteY2" fmla="*/ 146652 h 310255"/>
                  <a:gd name="connsiteX3" fmla="*/ 0 w 296965"/>
                  <a:gd name="connsiteY3" fmla="*/ 66770 h 310255"/>
                  <a:gd name="connsiteX4" fmla="*/ 66783 w 296965"/>
                  <a:gd name="connsiteY4" fmla="*/ 0 h 310255"/>
                  <a:gd name="connsiteX5" fmla="*/ 230182 w 296965"/>
                  <a:gd name="connsiteY5" fmla="*/ 0 h 310255"/>
                  <a:gd name="connsiteX6" fmla="*/ 296965 w 296965"/>
                  <a:gd name="connsiteY6" fmla="*/ 66770 h 310255"/>
                  <a:gd name="connsiteX7" fmla="*/ 296965 w 296965"/>
                  <a:gd name="connsiteY7" fmla="*/ 146652 h 310255"/>
                  <a:gd name="connsiteX8" fmla="*/ 230182 w 296965"/>
                  <a:gd name="connsiteY8" fmla="*/ 213435 h 310255"/>
                  <a:gd name="connsiteX9" fmla="*/ 156746 w 296965"/>
                  <a:gd name="connsiteY9" fmla="*/ 213435 h 310255"/>
                  <a:gd name="connsiteX10" fmla="*/ 59925 w 296965"/>
                  <a:gd name="connsiteY10" fmla="*/ 310256 h 310255"/>
                  <a:gd name="connsiteX11" fmla="*/ 66783 w 296965"/>
                  <a:gd name="connsiteY11" fmla="*/ 13689 h 310255"/>
                  <a:gd name="connsiteX12" fmla="*/ 13716 w 296965"/>
                  <a:gd name="connsiteY12" fmla="*/ 66742 h 310255"/>
                  <a:gd name="connsiteX13" fmla="*/ 13716 w 296965"/>
                  <a:gd name="connsiteY13" fmla="*/ 146624 h 310255"/>
                  <a:gd name="connsiteX14" fmla="*/ 66783 w 296965"/>
                  <a:gd name="connsiteY14" fmla="*/ 199692 h 310255"/>
                  <a:gd name="connsiteX15" fmla="*/ 73641 w 296965"/>
                  <a:gd name="connsiteY15" fmla="*/ 199692 h 310255"/>
                  <a:gd name="connsiteX16" fmla="*/ 73641 w 296965"/>
                  <a:gd name="connsiteY16" fmla="*/ 277132 h 310255"/>
                  <a:gd name="connsiteX17" fmla="*/ 151082 w 296965"/>
                  <a:gd name="connsiteY17" fmla="*/ 199692 h 310255"/>
                  <a:gd name="connsiteX18" fmla="*/ 230196 w 296965"/>
                  <a:gd name="connsiteY18" fmla="*/ 199692 h 310255"/>
                  <a:gd name="connsiteX19" fmla="*/ 283263 w 296965"/>
                  <a:gd name="connsiteY19" fmla="*/ 146624 h 310255"/>
                  <a:gd name="connsiteX20" fmla="*/ 283263 w 296965"/>
                  <a:gd name="connsiteY20" fmla="*/ 66742 h 310255"/>
                  <a:gd name="connsiteX21" fmla="*/ 230196 w 296965"/>
                  <a:gd name="connsiteY21" fmla="*/ 13689 h 310255"/>
                  <a:gd name="connsiteX22" fmla="*/ 66783 w 296965"/>
                  <a:gd name="connsiteY22" fmla="*/ 13689 h 31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96965" h="310255">
                    <a:moveTo>
                      <a:pt x="59925" y="310256"/>
                    </a:moveTo>
                    <a:lnTo>
                      <a:pt x="59925" y="213078"/>
                    </a:lnTo>
                    <a:cubicBezTo>
                      <a:pt x="26307" y="209635"/>
                      <a:pt x="0" y="181147"/>
                      <a:pt x="0" y="146652"/>
                    </a:cubicBezTo>
                    <a:lnTo>
                      <a:pt x="0" y="66770"/>
                    </a:lnTo>
                    <a:cubicBezTo>
                      <a:pt x="0" y="29956"/>
                      <a:pt x="29956" y="0"/>
                      <a:pt x="66783" y="0"/>
                    </a:cubicBezTo>
                    <a:lnTo>
                      <a:pt x="230182" y="0"/>
                    </a:lnTo>
                    <a:cubicBezTo>
                      <a:pt x="267009" y="0"/>
                      <a:pt x="296965" y="29956"/>
                      <a:pt x="296965" y="66770"/>
                    </a:cubicBezTo>
                    <a:lnTo>
                      <a:pt x="296965" y="146652"/>
                    </a:lnTo>
                    <a:cubicBezTo>
                      <a:pt x="296965" y="183465"/>
                      <a:pt x="267009" y="213435"/>
                      <a:pt x="230182" y="213435"/>
                    </a:cubicBezTo>
                    <a:lnTo>
                      <a:pt x="156746" y="213435"/>
                    </a:lnTo>
                    <a:lnTo>
                      <a:pt x="59925" y="310256"/>
                    </a:lnTo>
                    <a:close/>
                    <a:moveTo>
                      <a:pt x="66783" y="13689"/>
                    </a:moveTo>
                    <a:cubicBezTo>
                      <a:pt x="37527" y="13689"/>
                      <a:pt x="13716" y="37486"/>
                      <a:pt x="13716" y="66742"/>
                    </a:cubicBezTo>
                    <a:lnTo>
                      <a:pt x="13716" y="146624"/>
                    </a:lnTo>
                    <a:cubicBezTo>
                      <a:pt x="13716" y="175880"/>
                      <a:pt x="37513" y="199692"/>
                      <a:pt x="66783" y="199692"/>
                    </a:cubicBezTo>
                    <a:lnTo>
                      <a:pt x="73641" y="199692"/>
                    </a:lnTo>
                    <a:lnTo>
                      <a:pt x="73641" y="277132"/>
                    </a:lnTo>
                    <a:lnTo>
                      <a:pt x="151082" y="199692"/>
                    </a:lnTo>
                    <a:lnTo>
                      <a:pt x="230196" y="199692"/>
                    </a:lnTo>
                    <a:cubicBezTo>
                      <a:pt x="259452" y="199692"/>
                      <a:pt x="283263" y="175894"/>
                      <a:pt x="283263" y="146624"/>
                    </a:cubicBezTo>
                    <a:lnTo>
                      <a:pt x="283263" y="66742"/>
                    </a:lnTo>
                    <a:cubicBezTo>
                      <a:pt x="283263" y="37486"/>
                      <a:pt x="259466" y="13689"/>
                      <a:pt x="230196" y="13689"/>
                    </a:cubicBezTo>
                    <a:lnTo>
                      <a:pt x="66783" y="13689"/>
                    </a:ln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3" name="Graphic 3">
              <a:extLst>
                <a:ext uri="{FF2B5EF4-FFF2-40B4-BE49-F238E27FC236}">
                  <a16:creationId xmlns:a16="http://schemas.microsoft.com/office/drawing/2014/main" id="{E2887952-2027-5BE9-55C9-0BC24815A07E}"/>
                </a:ext>
              </a:extLst>
            </p:cNvPr>
            <p:cNvGrpSpPr/>
            <p:nvPr/>
          </p:nvGrpSpPr>
          <p:grpSpPr>
            <a:xfrm>
              <a:off x="3758217" y="4875557"/>
              <a:ext cx="231594" cy="244062"/>
              <a:chOff x="3758217" y="4875557"/>
              <a:chExt cx="231594" cy="244062"/>
            </a:xfrm>
          </p:grpSpPr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B3661A96-3CE5-C512-A73F-B878CBD81BAA}"/>
                  </a:ext>
                </a:extLst>
              </p:cNvPr>
              <p:cNvSpPr/>
              <p:nvPr/>
            </p:nvSpPr>
            <p:spPr>
              <a:xfrm>
                <a:off x="3765075" y="4882415"/>
                <a:ext cx="217878" cy="220663"/>
              </a:xfrm>
              <a:custGeom>
                <a:avLst/>
                <a:gdLst>
                  <a:gd name="connsiteX0" fmla="*/ 217879 w 217878"/>
                  <a:gd name="connsiteY0" fmla="*/ 46099 h 220663"/>
                  <a:gd name="connsiteX1" fmla="*/ 217879 w 217878"/>
                  <a:gd name="connsiteY1" fmla="*/ 107547 h 220663"/>
                  <a:gd name="connsiteX2" fmla="*/ 171779 w 217878"/>
                  <a:gd name="connsiteY2" fmla="*/ 153633 h 220663"/>
                  <a:gd name="connsiteX3" fmla="*/ 171779 w 217878"/>
                  <a:gd name="connsiteY3" fmla="*/ 220663 h 220663"/>
                  <a:gd name="connsiteX4" fmla="*/ 104749 w 217878"/>
                  <a:gd name="connsiteY4" fmla="*/ 153633 h 220663"/>
                  <a:gd name="connsiteX5" fmla="*/ 46086 w 217878"/>
                  <a:gd name="connsiteY5" fmla="*/ 153633 h 220663"/>
                  <a:gd name="connsiteX6" fmla="*/ 0 w 217878"/>
                  <a:gd name="connsiteY6" fmla="*/ 107547 h 220663"/>
                  <a:gd name="connsiteX7" fmla="*/ 0 w 217878"/>
                  <a:gd name="connsiteY7" fmla="*/ 46099 h 220663"/>
                  <a:gd name="connsiteX8" fmla="*/ 46086 w 217878"/>
                  <a:gd name="connsiteY8" fmla="*/ 0 h 220663"/>
                  <a:gd name="connsiteX9" fmla="*/ 171779 w 217878"/>
                  <a:gd name="connsiteY9" fmla="*/ 0 h 220663"/>
                  <a:gd name="connsiteX10" fmla="*/ 217879 w 217878"/>
                  <a:gd name="connsiteY10" fmla="*/ 46099 h 220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7878" h="220663">
                    <a:moveTo>
                      <a:pt x="217879" y="46099"/>
                    </a:moveTo>
                    <a:lnTo>
                      <a:pt x="217879" y="107547"/>
                    </a:lnTo>
                    <a:cubicBezTo>
                      <a:pt x="217879" y="133004"/>
                      <a:pt x="197236" y="153633"/>
                      <a:pt x="171779" y="153633"/>
                    </a:cubicBezTo>
                    <a:lnTo>
                      <a:pt x="171779" y="220663"/>
                    </a:lnTo>
                    <a:lnTo>
                      <a:pt x="104749" y="153633"/>
                    </a:lnTo>
                    <a:lnTo>
                      <a:pt x="46086" y="153633"/>
                    </a:lnTo>
                    <a:cubicBezTo>
                      <a:pt x="20629" y="153633"/>
                      <a:pt x="0" y="133004"/>
                      <a:pt x="0" y="107547"/>
                    </a:cubicBezTo>
                    <a:lnTo>
                      <a:pt x="0" y="46099"/>
                    </a:lnTo>
                    <a:cubicBezTo>
                      <a:pt x="0" y="20643"/>
                      <a:pt x="20629" y="0"/>
                      <a:pt x="46086" y="0"/>
                    </a:cubicBezTo>
                    <a:lnTo>
                      <a:pt x="171779" y="0"/>
                    </a:lnTo>
                    <a:cubicBezTo>
                      <a:pt x="197236" y="0"/>
                      <a:pt x="217879" y="20643"/>
                      <a:pt x="217879" y="4609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013C8834-44FB-09BD-18E9-3EA2FFC101A8}"/>
                  </a:ext>
                </a:extLst>
              </p:cNvPr>
              <p:cNvSpPr/>
              <p:nvPr/>
            </p:nvSpPr>
            <p:spPr>
              <a:xfrm>
                <a:off x="3758217" y="4875557"/>
                <a:ext cx="231594" cy="244062"/>
              </a:xfrm>
              <a:custGeom>
                <a:avLst/>
                <a:gdLst>
                  <a:gd name="connsiteX0" fmla="*/ 185495 w 231594"/>
                  <a:gd name="connsiteY0" fmla="*/ 244063 h 244062"/>
                  <a:gd name="connsiteX1" fmla="*/ 108768 w 231594"/>
                  <a:gd name="connsiteY1" fmla="*/ 167335 h 244062"/>
                  <a:gd name="connsiteX2" fmla="*/ 52944 w 231594"/>
                  <a:gd name="connsiteY2" fmla="*/ 167335 h 244062"/>
                  <a:gd name="connsiteX3" fmla="*/ 0 w 231594"/>
                  <a:gd name="connsiteY3" fmla="*/ 114405 h 244062"/>
                  <a:gd name="connsiteX4" fmla="*/ 0 w 231594"/>
                  <a:gd name="connsiteY4" fmla="*/ 52957 h 244062"/>
                  <a:gd name="connsiteX5" fmla="*/ 52944 w 231594"/>
                  <a:gd name="connsiteY5" fmla="*/ 0 h 244062"/>
                  <a:gd name="connsiteX6" fmla="*/ 178637 w 231594"/>
                  <a:gd name="connsiteY6" fmla="*/ 0 h 244062"/>
                  <a:gd name="connsiteX7" fmla="*/ 231595 w 231594"/>
                  <a:gd name="connsiteY7" fmla="*/ 52957 h 244062"/>
                  <a:gd name="connsiteX8" fmla="*/ 231595 w 231594"/>
                  <a:gd name="connsiteY8" fmla="*/ 114405 h 244062"/>
                  <a:gd name="connsiteX9" fmla="*/ 185495 w 231594"/>
                  <a:gd name="connsiteY9" fmla="*/ 166896 h 244062"/>
                  <a:gd name="connsiteX10" fmla="*/ 185495 w 231594"/>
                  <a:gd name="connsiteY10" fmla="*/ 244063 h 244062"/>
                  <a:gd name="connsiteX11" fmla="*/ 52944 w 231594"/>
                  <a:gd name="connsiteY11" fmla="*/ 13716 h 244062"/>
                  <a:gd name="connsiteX12" fmla="*/ 13716 w 231594"/>
                  <a:gd name="connsiteY12" fmla="*/ 52957 h 244062"/>
                  <a:gd name="connsiteX13" fmla="*/ 13716 w 231594"/>
                  <a:gd name="connsiteY13" fmla="*/ 114405 h 244062"/>
                  <a:gd name="connsiteX14" fmla="*/ 52944 w 231594"/>
                  <a:gd name="connsiteY14" fmla="*/ 153619 h 244062"/>
                  <a:gd name="connsiteX15" fmla="*/ 114446 w 231594"/>
                  <a:gd name="connsiteY15" fmla="*/ 153619 h 244062"/>
                  <a:gd name="connsiteX16" fmla="*/ 171779 w 231594"/>
                  <a:gd name="connsiteY16" fmla="*/ 210952 h 244062"/>
                  <a:gd name="connsiteX17" fmla="*/ 171779 w 231594"/>
                  <a:gd name="connsiteY17" fmla="*/ 153619 h 244062"/>
                  <a:gd name="connsiteX18" fmla="*/ 178637 w 231594"/>
                  <a:gd name="connsiteY18" fmla="*/ 153619 h 244062"/>
                  <a:gd name="connsiteX19" fmla="*/ 217879 w 231594"/>
                  <a:gd name="connsiteY19" fmla="*/ 114405 h 244062"/>
                  <a:gd name="connsiteX20" fmla="*/ 217879 w 231594"/>
                  <a:gd name="connsiteY20" fmla="*/ 52957 h 244062"/>
                  <a:gd name="connsiteX21" fmla="*/ 178637 w 231594"/>
                  <a:gd name="connsiteY21" fmla="*/ 13716 h 244062"/>
                  <a:gd name="connsiteX22" fmla="*/ 52944 w 231594"/>
                  <a:gd name="connsiteY22" fmla="*/ 13716 h 244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31594" h="244062">
                    <a:moveTo>
                      <a:pt x="185495" y="244063"/>
                    </a:moveTo>
                    <a:lnTo>
                      <a:pt x="108768" y="167335"/>
                    </a:lnTo>
                    <a:lnTo>
                      <a:pt x="52944" y="167335"/>
                    </a:lnTo>
                    <a:cubicBezTo>
                      <a:pt x="23756" y="167335"/>
                      <a:pt x="0" y="143579"/>
                      <a:pt x="0" y="114405"/>
                    </a:cubicBezTo>
                    <a:lnTo>
                      <a:pt x="0" y="52957"/>
                    </a:lnTo>
                    <a:cubicBezTo>
                      <a:pt x="0" y="23756"/>
                      <a:pt x="23756" y="0"/>
                      <a:pt x="52944" y="0"/>
                    </a:cubicBezTo>
                    <a:lnTo>
                      <a:pt x="178637" y="0"/>
                    </a:lnTo>
                    <a:cubicBezTo>
                      <a:pt x="207839" y="0"/>
                      <a:pt x="231595" y="23756"/>
                      <a:pt x="231595" y="52957"/>
                    </a:cubicBezTo>
                    <a:lnTo>
                      <a:pt x="231595" y="114405"/>
                    </a:lnTo>
                    <a:cubicBezTo>
                      <a:pt x="231595" y="141261"/>
                      <a:pt x="211473" y="163522"/>
                      <a:pt x="185495" y="166896"/>
                    </a:cubicBezTo>
                    <a:lnTo>
                      <a:pt x="185495" y="244063"/>
                    </a:lnTo>
                    <a:close/>
                    <a:moveTo>
                      <a:pt x="52944" y="13716"/>
                    </a:moveTo>
                    <a:cubicBezTo>
                      <a:pt x="31314" y="13716"/>
                      <a:pt x="13716" y="31313"/>
                      <a:pt x="13716" y="52957"/>
                    </a:cubicBezTo>
                    <a:lnTo>
                      <a:pt x="13716" y="114405"/>
                    </a:lnTo>
                    <a:cubicBezTo>
                      <a:pt x="13716" y="136035"/>
                      <a:pt x="31314" y="153619"/>
                      <a:pt x="52944" y="153619"/>
                    </a:cubicBezTo>
                    <a:lnTo>
                      <a:pt x="114446" y="153619"/>
                    </a:lnTo>
                    <a:lnTo>
                      <a:pt x="171779" y="210952"/>
                    </a:lnTo>
                    <a:lnTo>
                      <a:pt x="171779" y="153619"/>
                    </a:lnTo>
                    <a:lnTo>
                      <a:pt x="178637" y="153619"/>
                    </a:lnTo>
                    <a:cubicBezTo>
                      <a:pt x="200281" y="153619"/>
                      <a:pt x="217879" y="136021"/>
                      <a:pt x="217879" y="114405"/>
                    </a:cubicBezTo>
                    <a:lnTo>
                      <a:pt x="217879" y="52957"/>
                    </a:lnTo>
                    <a:cubicBezTo>
                      <a:pt x="217879" y="31313"/>
                      <a:pt x="200281" y="13716"/>
                      <a:pt x="178637" y="13716"/>
                    </a:cubicBezTo>
                    <a:lnTo>
                      <a:pt x="52944" y="13716"/>
                    </a:ln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6" name="Graphic 3">
              <a:extLst>
                <a:ext uri="{FF2B5EF4-FFF2-40B4-BE49-F238E27FC236}">
                  <a16:creationId xmlns:a16="http://schemas.microsoft.com/office/drawing/2014/main" id="{63D7E050-7E15-43B2-7581-9F86737A40D7}"/>
                </a:ext>
              </a:extLst>
            </p:cNvPr>
            <p:cNvGrpSpPr/>
            <p:nvPr/>
          </p:nvGrpSpPr>
          <p:grpSpPr>
            <a:xfrm>
              <a:off x="3608699" y="4799310"/>
              <a:ext cx="161615" cy="82707"/>
              <a:chOff x="3608699" y="4799310"/>
              <a:chExt cx="161615" cy="82707"/>
            </a:xfrm>
            <a:solidFill>
              <a:srgbClr val="407BFF"/>
            </a:solidFill>
          </p:grpSpPr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E863D4DE-3934-14ED-5072-3B5C7BEE3D87}"/>
                  </a:ext>
                </a:extLst>
              </p:cNvPr>
              <p:cNvSpPr/>
              <p:nvPr/>
            </p:nvSpPr>
            <p:spPr>
              <a:xfrm>
                <a:off x="3608699" y="4799310"/>
                <a:ext cx="161615" cy="13716"/>
              </a:xfrm>
              <a:custGeom>
                <a:avLst/>
                <a:gdLst>
                  <a:gd name="connsiteX0" fmla="*/ 154758 w 161615"/>
                  <a:gd name="connsiteY0" fmla="*/ 13716 h 13716"/>
                  <a:gd name="connsiteX1" fmla="*/ 6858 w 161615"/>
                  <a:gd name="connsiteY1" fmla="*/ 13716 h 13716"/>
                  <a:gd name="connsiteX2" fmla="*/ 0 w 161615"/>
                  <a:gd name="connsiteY2" fmla="*/ 6858 h 13716"/>
                  <a:gd name="connsiteX3" fmla="*/ 6858 w 161615"/>
                  <a:gd name="connsiteY3" fmla="*/ 0 h 13716"/>
                  <a:gd name="connsiteX4" fmla="*/ 154758 w 161615"/>
                  <a:gd name="connsiteY4" fmla="*/ 0 h 13716"/>
                  <a:gd name="connsiteX5" fmla="*/ 161616 w 161615"/>
                  <a:gd name="connsiteY5" fmla="*/ 6858 h 13716"/>
                  <a:gd name="connsiteX6" fmla="*/ 154758 w 161615"/>
                  <a:gd name="connsiteY6" fmla="*/ 13716 h 1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615" h="13716">
                    <a:moveTo>
                      <a:pt x="154758" y="13716"/>
                    </a:moveTo>
                    <a:lnTo>
                      <a:pt x="6858" y="13716"/>
                    </a:lnTo>
                    <a:cubicBezTo>
                      <a:pt x="3072" y="13716"/>
                      <a:pt x="0" y="10644"/>
                      <a:pt x="0" y="6858"/>
                    </a:cubicBezTo>
                    <a:cubicBezTo>
                      <a:pt x="0" y="3072"/>
                      <a:pt x="3072" y="0"/>
                      <a:pt x="6858" y="0"/>
                    </a:cubicBezTo>
                    <a:lnTo>
                      <a:pt x="154758" y="0"/>
                    </a:lnTo>
                    <a:cubicBezTo>
                      <a:pt x="158543" y="0"/>
                      <a:pt x="161616" y="3072"/>
                      <a:pt x="161616" y="6858"/>
                    </a:cubicBezTo>
                    <a:cubicBezTo>
                      <a:pt x="161616" y="10644"/>
                      <a:pt x="158543" y="13716"/>
                      <a:pt x="154758" y="13716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5753F350-E210-7864-9284-0DD6154C7588}"/>
                  </a:ext>
                </a:extLst>
              </p:cNvPr>
              <p:cNvSpPr/>
              <p:nvPr/>
            </p:nvSpPr>
            <p:spPr>
              <a:xfrm>
                <a:off x="3608699" y="4833806"/>
                <a:ext cx="161615" cy="13716"/>
              </a:xfrm>
              <a:custGeom>
                <a:avLst/>
                <a:gdLst>
                  <a:gd name="connsiteX0" fmla="*/ 154758 w 161615"/>
                  <a:gd name="connsiteY0" fmla="*/ 13716 h 13716"/>
                  <a:gd name="connsiteX1" fmla="*/ 6858 w 161615"/>
                  <a:gd name="connsiteY1" fmla="*/ 13716 h 13716"/>
                  <a:gd name="connsiteX2" fmla="*/ 0 w 161615"/>
                  <a:gd name="connsiteY2" fmla="*/ 6858 h 13716"/>
                  <a:gd name="connsiteX3" fmla="*/ 6858 w 161615"/>
                  <a:gd name="connsiteY3" fmla="*/ 0 h 13716"/>
                  <a:gd name="connsiteX4" fmla="*/ 154758 w 161615"/>
                  <a:gd name="connsiteY4" fmla="*/ 0 h 13716"/>
                  <a:gd name="connsiteX5" fmla="*/ 161616 w 161615"/>
                  <a:gd name="connsiteY5" fmla="*/ 6858 h 13716"/>
                  <a:gd name="connsiteX6" fmla="*/ 154758 w 161615"/>
                  <a:gd name="connsiteY6" fmla="*/ 13716 h 1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615" h="13716">
                    <a:moveTo>
                      <a:pt x="154758" y="13716"/>
                    </a:moveTo>
                    <a:lnTo>
                      <a:pt x="6858" y="13716"/>
                    </a:lnTo>
                    <a:cubicBezTo>
                      <a:pt x="3072" y="13716"/>
                      <a:pt x="0" y="10644"/>
                      <a:pt x="0" y="6858"/>
                    </a:cubicBezTo>
                    <a:cubicBezTo>
                      <a:pt x="0" y="3072"/>
                      <a:pt x="3072" y="0"/>
                      <a:pt x="6858" y="0"/>
                    </a:cubicBezTo>
                    <a:lnTo>
                      <a:pt x="154758" y="0"/>
                    </a:lnTo>
                    <a:cubicBezTo>
                      <a:pt x="158543" y="0"/>
                      <a:pt x="161616" y="3072"/>
                      <a:pt x="161616" y="6858"/>
                    </a:cubicBezTo>
                    <a:cubicBezTo>
                      <a:pt x="161616" y="10644"/>
                      <a:pt x="158543" y="13716"/>
                      <a:pt x="154758" y="13716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E0E9D31F-F82D-7222-DD76-285809D518B3}"/>
                  </a:ext>
                </a:extLst>
              </p:cNvPr>
              <p:cNvSpPr/>
              <p:nvPr/>
            </p:nvSpPr>
            <p:spPr>
              <a:xfrm>
                <a:off x="3608699" y="4868302"/>
                <a:ext cx="120481" cy="13716"/>
              </a:xfrm>
              <a:custGeom>
                <a:avLst/>
                <a:gdLst>
                  <a:gd name="connsiteX0" fmla="*/ 113623 w 120481"/>
                  <a:gd name="connsiteY0" fmla="*/ 13716 h 13716"/>
                  <a:gd name="connsiteX1" fmla="*/ 6858 w 120481"/>
                  <a:gd name="connsiteY1" fmla="*/ 13716 h 13716"/>
                  <a:gd name="connsiteX2" fmla="*/ 0 w 120481"/>
                  <a:gd name="connsiteY2" fmla="*/ 6858 h 13716"/>
                  <a:gd name="connsiteX3" fmla="*/ 6858 w 120481"/>
                  <a:gd name="connsiteY3" fmla="*/ 0 h 13716"/>
                  <a:gd name="connsiteX4" fmla="*/ 113623 w 120481"/>
                  <a:gd name="connsiteY4" fmla="*/ 0 h 13716"/>
                  <a:gd name="connsiteX5" fmla="*/ 120481 w 120481"/>
                  <a:gd name="connsiteY5" fmla="*/ 6858 h 13716"/>
                  <a:gd name="connsiteX6" fmla="*/ 113623 w 120481"/>
                  <a:gd name="connsiteY6" fmla="*/ 13716 h 1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481" h="13716">
                    <a:moveTo>
                      <a:pt x="113623" y="13716"/>
                    </a:moveTo>
                    <a:lnTo>
                      <a:pt x="6858" y="13716"/>
                    </a:lnTo>
                    <a:cubicBezTo>
                      <a:pt x="3072" y="13716"/>
                      <a:pt x="0" y="10644"/>
                      <a:pt x="0" y="6858"/>
                    </a:cubicBezTo>
                    <a:cubicBezTo>
                      <a:pt x="0" y="3072"/>
                      <a:pt x="3072" y="0"/>
                      <a:pt x="6858" y="0"/>
                    </a:cubicBezTo>
                    <a:lnTo>
                      <a:pt x="113623" y="0"/>
                    </a:lnTo>
                    <a:cubicBezTo>
                      <a:pt x="117409" y="0"/>
                      <a:pt x="120481" y="3072"/>
                      <a:pt x="120481" y="6858"/>
                    </a:cubicBezTo>
                    <a:cubicBezTo>
                      <a:pt x="120481" y="10644"/>
                      <a:pt x="117409" y="13716"/>
                      <a:pt x="113623" y="13716"/>
                    </a:cubicBezTo>
                    <a:close/>
                  </a:path>
                </a:pathLst>
              </a:custGeom>
              <a:solidFill>
                <a:srgbClr val="407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21" name="Graphic 3">
            <a:extLst>
              <a:ext uri="{FF2B5EF4-FFF2-40B4-BE49-F238E27FC236}">
                <a16:creationId xmlns:a16="http://schemas.microsoft.com/office/drawing/2014/main" id="{34DC0B42-7927-18AC-7CFB-C4687F595042}"/>
              </a:ext>
            </a:extLst>
          </p:cNvPr>
          <p:cNvGrpSpPr/>
          <p:nvPr/>
        </p:nvGrpSpPr>
        <p:grpSpPr>
          <a:xfrm>
            <a:off x="3537426" y="753539"/>
            <a:ext cx="742387" cy="742368"/>
            <a:chOff x="4137656" y="1353056"/>
            <a:chExt cx="568226" cy="568212"/>
          </a:xfrm>
        </p:grpSpPr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A1C6416-A0AD-2EE0-F12C-42A1AE9BBBD8}"/>
                </a:ext>
              </a:extLst>
            </p:cNvPr>
            <p:cNvSpPr/>
            <p:nvPr/>
          </p:nvSpPr>
          <p:spPr>
            <a:xfrm>
              <a:off x="4137656" y="1353056"/>
              <a:ext cx="568226" cy="568212"/>
            </a:xfrm>
            <a:custGeom>
              <a:avLst/>
              <a:gdLst>
                <a:gd name="connsiteX0" fmla="*/ 417008 w 568226"/>
                <a:gd name="connsiteY0" fmla="*/ 568213 h 568212"/>
                <a:gd name="connsiteX1" fmla="*/ 151219 w 568226"/>
                <a:gd name="connsiteY1" fmla="*/ 568213 h 568212"/>
                <a:gd name="connsiteX2" fmla="*/ 0 w 568226"/>
                <a:gd name="connsiteY2" fmla="*/ 416994 h 568212"/>
                <a:gd name="connsiteX3" fmla="*/ 0 w 568226"/>
                <a:gd name="connsiteY3" fmla="*/ 151219 h 568212"/>
                <a:gd name="connsiteX4" fmla="*/ 151219 w 568226"/>
                <a:gd name="connsiteY4" fmla="*/ 0 h 568212"/>
                <a:gd name="connsiteX5" fmla="*/ 417008 w 568226"/>
                <a:gd name="connsiteY5" fmla="*/ 0 h 568212"/>
                <a:gd name="connsiteX6" fmla="*/ 568226 w 568226"/>
                <a:gd name="connsiteY6" fmla="*/ 151219 h 568212"/>
                <a:gd name="connsiteX7" fmla="*/ 568226 w 568226"/>
                <a:gd name="connsiteY7" fmla="*/ 416994 h 568212"/>
                <a:gd name="connsiteX8" fmla="*/ 417008 w 568226"/>
                <a:gd name="connsiteY8" fmla="*/ 568213 h 56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226" h="568212">
                  <a:moveTo>
                    <a:pt x="417008" y="568213"/>
                  </a:moveTo>
                  <a:lnTo>
                    <a:pt x="151219" y="568213"/>
                  </a:lnTo>
                  <a:cubicBezTo>
                    <a:pt x="67702" y="568213"/>
                    <a:pt x="0" y="500511"/>
                    <a:pt x="0" y="416994"/>
                  </a:cubicBezTo>
                  <a:lnTo>
                    <a:pt x="0" y="151219"/>
                  </a:lnTo>
                  <a:cubicBezTo>
                    <a:pt x="0" y="67702"/>
                    <a:pt x="67702" y="0"/>
                    <a:pt x="151219" y="0"/>
                  </a:cubicBezTo>
                  <a:lnTo>
                    <a:pt x="417008" y="0"/>
                  </a:lnTo>
                  <a:cubicBezTo>
                    <a:pt x="500524" y="0"/>
                    <a:pt x="568226" y="67702"/>
                    <a:pt x="568226" y="151219"/>
                  </a:cubicBezTo>
                  <a:lnTo>
                    <a:pt x="568226" y="416994"/>
                  </a:lnTo>
                  <a:cubicBezTo>
                    <a:pt x="568226" y="500511"/>
                    <a:pt x="500524" y="568213"/>
                    <a:pt x="417008" y="568213"/>
                  </a:cubicBezTo>
                  <a:close/>
                </a:path>
              </a:pathLst>
            </a:custGeom>
            <a:solidFill>
              <a:srgbClr val="407B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D7D052A7-EEB9-D703-8469-170A04C3CD66}"/>
                </a:ext>
              </a:extLst>
            </p:cNvPr>
            <p:cNvSpPr/>
            <p:nvPr/>
          </p:nvSpPr>
          <p:spPr>
            <a:xfrm>
              <a:off x="4137656" y="1353056"/>
              <a:ext cx="568226" cy="568212"/>
            </a:xfrm>
            <a:custGeom>
              <a:avLst/>
              <a:gdLst>
                <a:gd name="connsiteX0" fmla="*/ 417008 w 568226"/>
                <a:gd name="connsiteY0" fmla="*/ 568213 h 568212"/>
                <a:gd name="connsiteX1" fmla="*/ 151219 w 568226"/>
                <a:gd name="connsiteY1" fmla="*/ 568213 h 568212"/>
                <a:gd name="connsiteX2" fmla="*/ 0 w 568226"/>
                <a:gd name="connsiteY2" fmla="*/ 416994 h 568212"/>
                <a:gd name="connsiteX3" fmla="*/ 0 w 568226"/>
                <a:gd name="connsiteY3" fmla="*/ 151219 h 568212"/>
                <a:gd name="connsiteX4" fmla="*/ 151219 w 568226"/>
                <a:gd name="connsiteY4" fmla="*/ 0 h 568212"/>
                <a:gd name="connsiteX5" fmla="*/ 417008 w 568226"/>
                <a:gd name="connsiteY5" fmla="*/ 0 h 568212"/>
                <a:gd name="connsiteX6" fmla="*/ 568226 w 568226"/>
                <a:gd name="connsiteY6" fmla="*/ 151219 h 568212"/>
                <a:gd name="connsiteX7" fmla="*/ 568226 w 568226"/>
                <a:gd name="connsiteY7" fmla="*/ 416994 h 568212"/>
                <a:gd name="connsiteX8" fmla="*/ 417008 w 568226"/>
                <a:gd name="connsiteY8" fmla="*/ 568213 h 56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226" h="568212">
                  <a:moveTo>
                    <a:pt x="417008" y="568213"/>
                  </a:moveTo>
                  <a:lnTo>
                    <a:pt x="151219" y="568213"/>
                  </a:lnTo>
                  <a:cubicBezTo>
                    <a:pt x="67702" y="568213"/>
                    <a:pt x="0" y="500511"/>
                    <a:pt x="0" y="416994"/>
                  </a:cubicBezTo>
                  <a:lnTo>
                    <a:pt x="0" y="151219"/>
                  </a:lnTo>
                  <a:cubicBezTo>
                    <a:pt x="0" y="67702"/>
                    <a:pt x="67702" y="0"/>
                    <a:pt x="151219" y="0"/>
                  </a:cubicBezTo>
                  <a:lnTo>
                    <a:pt x="417008" y="0"/>
                  </a:lnTo>
                  <a:cubicBezTo>
                    <a:pt x="500524" y="0"/>
                    <a:pt x="568226" y="67702"/>
                    <a:pt x="568226" y="151219"/>
                  </a:cubicBezTo>
                  <a:lnTo>
                    <a:pt x="568226" y="416994"/>
                  </a:lnTo>
                  <a:cubicBezTo>
                    <a:pt x="568226" y="500511"/>
                    <a:pt x="500524" y="568213"/>
                    <a:pt x="417008" y="568213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4" name="Graphic 3">
            <a:extLst>
              <a:ext uri="{FF2B5EF4-FFF2-40B4-BE49-F238E27FC236}">
                <a16:creationId xmlns:a16="http://schemas.microsoft.com/office/drawing/2014/main" id="{2687819B-4C46-C4B0-B722-A71626CF060C}"/>
              </a:ext>
            </a:extLst>
          </p:cNvPr>
          <p:cNvGrpSpPr/>
          <p:nvPr/>
        </p:nvGrpSpPr>
        <p:grpSpPr>
          <a:xfrm>
            <a:off x="3642616" y="882795"/>
            <a:ext cx="532006" cy="423841"/>
            <a:chOff x="4218169" y="1451989"/>
            <a:chExt cx="407200" cy="324410"/>
          </a:xfrm>
          <a:solidFill>
            <a:srgbClr val="FFFFFF"/>
          </a:solidFill>
        </p:grpSpPr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69BA2667-8765-4058-8EA8-307F23BC4C3A}"/>
                </a:ext>
              </a:extLst>
            </p:cNvPr>
            <p:cNvSpPr/>
            <p:nvPr/>
          </p:nvSpPr>
          <p:spPr>
            <a:xfrm>
              <a:off x="4218169" y="1667632"/>
              <a:ext cx="82926" cy="108767"/>
            </a:xfrm>
            <a:custGeom>
              <a:avLst/>
              <a:gdLst>
                <a:gd name="connsiteX0" fmla="*/ 82351 w 82926"/>
                <a:gd name="connsiteY0" fmla="*/ 108768 h 108767"/>
                <a:gd name="connsiteX1" fmla="*/ 0 w 82926"/>
                <a:gd name="connsiteY1" fmla="*/ 108768 h 108767"/>
                <a:gd name="connsiteX2" fmla="*/ 576 w 82926"/>
                <a:gd name="connsiteY2" fmla="*/ 0 h 108767"/>
                <a:gd name="connsiteX3" fmla="*/ 82927 w 82926"/>
                <a:gd name="connsiteY3" fmla="*/ 0 h 10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26" h="108767">
                  <a:moveTo>
                    <a:pt x="82351" y="108768"/>
                  </a:moveTo>
                  <a:lnTo>
                    <a:pt x="0" y="108768"/>
                  </a:lnTo>
                  <a:lnTo>
                    <a:pt x="576" y="0"/>
                  </a:lnTo>
                  <a:lnTo>
                    <a:pt x="82927" y="0"/>
                  </a:ln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5D9D789-6945-8A2B-DB3E-BCE9223318F1}"/>
                </a:ext>
              </a:extLst>
            </p:cNvPr>
            <p:cNvSpPr/>
            <p:nvPr/>
          </p:nvSpPr>
          <p:spPr>
            <a:xfrm>
              <a:off x="4327568" y="1607323"/>
              <a:ext cx="82926" cy="169077"/>
            </a:xfrm>
            <a:custGeom>
              <a:avLst/>
              <a:gdLst>
                <a:gd name="connsiteX0" fmla="*/ 82351 w 82926"/>
                <a:gd name="connsiteY0" fmla="*/ 169077 h 169077"/>
                <a:gd name="connsiteX1" fmla="*/ 0 w 82926"/>
                <a:gd name="connsiteY1" fmla="*/ 169077 h 169077"/>
                <a:gd name="connsiteX2" fmla="*/ 576 w 82926"/>
                <a:gd name="connsiteY2" fmla="*/ 0 h 169077"/>
                <a:gd name="connsiteX3" fmla="*/ 82927 w 82926"/>
                <a:gd name="connsiteY3" fmla="*/ 0 h 16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26" h="169077">
                  <a:moveTo>
                    <a:pt x="82351" y="169077"/>
                  </a:moveTo>
                  <a:lnTo>
                    <a:pt x="0" y="169077"/>
                  </a:lnTo>
                  <a:lnTo>
                    <a:pt x="576" y="0"/>
                  </a:lnTo>
                  <a:lnTo>
                    <a:pt x="82927" y="0"/>
                  </a:ln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E5CC6540-6A3F-2DDA-9C41-E389EFA18CB9}"/>
                </a:ext>
              </a:extLst>
            </p:cNvPr>
            <p:cNvSpPr/>
            <p:nvPr/>
          </p:nvSpPr>
          <p:spPr>
            <a:xfrm>
              <a:off x="4434718" y="1545505"/>
              <a:ext cx="82926" cy="230895"/>
            </a:xfrm>
            <a:custGeom>
              <a:avLst/>
              <a:gdLst>
                <a:gd name="connsiteX0" fmla="*/ 82351 w 82926"/>
                <a:gd name="connsiteY0" fmla="*/ 230895 h 230895"/>
                <a:gd name="connsiteX1" fmla="*/ 0 w 82926"/>
                <a:gd name="connsiteY1" fmla="*/ 230895 h 230895"/>
                <a:gd name="connsiteX2" fmla="*/ 576 w 82926"/>
                <a:gd name="connsiteY2" fmla="*/ 0 h 230895"/>
                <a:gd name="connsiteX3" fmla="*/ 82927 w 82926"/>
                <a:gd name="connsiteY3" fmla="*/ 0 h 23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26" h="230895">
                  <a:moveTo>
                    <a:pt x="82351" y="230895"/>
                  </a:moveTo>
                  <a:lnTo>
                    <a:pt x="0" y="230895"/>
                  </a:lnTo>
                  <a:lnTo>
                    <a:pt x="576" y="0"/>
                  </a:lnTo>
                  <a:lnTo>
                    <a:pt x="82927" y="0"/>
                  </a:ln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DB8D2604-FF22-233A-E9DD-A3F4B702F08D}"/>
                </a:ext>
              </a:extLst>
            </p:cNvPr>
            <p:cNvSpPr/>
            <p:nvPr/>
          </p:nvSpPr>
          <p:spPr>
            <a:xfrm>
              <a:off x="4542443" y="1451989"/>
              <a:ext cx="82927" cy="323752"/>
            </a:xfrm>
            <a:custGeom>
              <a:avLst/>
              <a:gdLst>
                <a:gd name="connsiteX0" fmla="*/ 82351 w 82927"/>
                <a:gd name="connsiteY0" fmla="*/ 323752 h 323752"/>
                <a:gd name="connsiteX1" fmla="*/ 0 w 82927"/>
                <a:gd name="connsiteY1" fmla="*/ 323752 h 323752"/>
                <a:gd name="connsiteX2" fmla="*/ 576 w 82927"/>
                <a:gd name="connsiteY2" fmla="*/ 0 h 323752"/>
                <a:gd name="connsiteX3" fmla="*/ 82927 w 82927"/>
                <a:gd name="connsiteY3" fmla="*/ 0 h 323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27" h="323752">
                  <a:moveTo>
                    <a:pt x="82351" y="323752"/>
                  </a:moveTo>
                  <a:lnTo>
                    <a:pt x="0" y="323752"/>
                  </a:lnTo>
                  <a:lnTo>
                    <a:pt x="576" y="0"/>
                  </a:lnTo>
                  <a:lnTo>
                    <a:pt x="82927" y="0"/>
                  </a:ln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0" name="Graphic 3">
            <a:extLst>
              <a:ext uri="{FF2B5EF4-FFF2-40B4-BE49-F238E27FC236}">
                <a16:creationId xmlns:a16="http://schemas.microsoft.com/office/drawing/2014/main" id="{60AC3027-07A7-877E-49ED-BC1CCDB9F753}"/>
              </a:ext>
            </a:extLst>
          </p:cNvPr>
          <p:cNvGrpSpPr/>
          <p:nvPr/>
        </p:nvGrpSpPr>
        <p:grpSpPr>
          <a:xfrm>
            <a:off x="5651711" y="5350684"/>
            <a:ext cx="742368" cy="742368"/>
            <a:chOff x="5755939" y="4871731"/>
            <a:chExt cx="568212" cy="568212"/>
          </a:xfrm>
        </p:grpSpPr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F058F69-9801-8894-128B-17EE99FA7E2C}"/>
                </a:ext>
              </a:extLst>
            </p:cNvPr>
            <p:cNvSpPr/>
            <p:nvPr/>
          </p:nvSpPr>
          <p:spPr>
            <a:xfrm>
              <a:off x="5755939" y="4871731"/>
              <a:ext cx="568212" cy="568212"/>
            </a:xfrm>
            <a:custGeom>
              <a:avLst/>
              <a:gdLst>
                <a:gd name="connsiteX0" fmla="*/ 416994 w 568212"/>
                <a:gd name="connsiteY0" fmla="*/ 568213 h 568212"/>
                <a:gd name="connsiteX1" fmla="*/ 151219 w 568212"/>
                <a:gd name="connsiteY1" fmla="*/ 568213 h 568212"/>
                <a:gd name="connsiteX2" fmla="*/ 0 w 568212"/>
                <a:gd name="connsiteY2" fmla="*/ 416994 h 568212"/>
                <a:gd name="connsiteX3" fmla="*/ 0 w 568212"/>
                <a:gd name="connsiteY3" fmla="*/ 151219 h 568212"/>
                <a:gd name="connsiteX4" fmla="*/ 151219 w 568212"/>
                <a:gd name="connsiteY4" fmla="*/ 0 h 568212"/>
                <a:gd name="connsiteX5" fmla="*/ 416994 w 568212"/>
                <a:gd name="connsiteY5" fmla="*/ 0 h 568212"/>
                <a:gd name="connsiteX6" fmla="*/ 568213 w 568212"/>
                <a:gd name="connsiteY6" fmla="*/ 151219 h 568212"/>
                <a:gd name="connsiteX7" fmla="*/ 568213 w 568212"/>
                <a:gd name="connsiteY7" fmla="*/ 416994 h 568212"/>
                <a:gd name="connsiteX8" fmla="*/ 416994 w 568212"/>
                <a:gd name="connsiteY8" fmla="*/ 568213 h 56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212" h="568212">
                  <a:moveTo>
                    <a:pt x="416994" y="568213"/>
                  </a:moveTo>
                  <a:lnTo>
                    <a:pt x="151219" y="568213"/>
                  </a:lnTo>
                  <a:cubicBezTo>
                    <a:pt x="67702" y="568213"/>
                    <a:pt x="0" y="500511"/>
                    <a:pt x="0" y="416994"/>
                  </a:cubicBezTo>
                  <a:lnTo>
                    <a:pt x="0" y="151219"/>
                  </a:lnTo>
                  <a:cubicBezTo>
                    <a:pt x="0" y="67702"/>
                    <a:pt x="67702" y="0"/>
                    <a:pt x="151219" y="0"/>
                  </a:cubicBezTo>
                  <a:lnTo>
                    <a:pt x="416994" y="0"/>
                  </a:lnTo>
                  <a:cubicBezTo>
                    <a:pt x="500511" y="0"/>
                    <a:pt x="568213" y="67702"/>
                    <a:pt x="568213" y="151219"/>
                  </a:cubicBezTo>
                  <a:lnTo>
                    <a:pt x="568213" y="416994"/>
                  </a:lnTo>
                  <a:cubicBezTo>
                    <a:pt x="568213" y="500511"/>
                    <a:pt x="500511" y="568213"/>
                    <a:pt x="416994" y="568213"/>
                  </a:cubicBezTo>
                  <a:close/>
                </a:path>
              </a:pathLst>
            </a:custGeom>
            <a:solidFill>
              <a:srgbClr val="407B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B060055-9EF3-C016-27A7-F4DCA8538800}"/>
                </a:ext>
              </a:extLst>
            </p:cNvPr>
            <p:cNvSpPr/>
            <p:nvPr/>
          </p:nvSpPr>
          <p:spPr>
            <a:xfrm>
              <a:off x="5755939" y="4871731"/>
              <a:ext cx="568212" cy="568212"/>
            </a:xfrm>
            <a:custGeom>
              <a:avLst/>
              <a:gdLst>
                <a:gd name="connsiteX0" fmla="*/ 416994 w 568212"/>
                <a:gd name="connsiteY0" fmla="*/ 568213 h 568212"/>
                <a:gd name="connsiteX1" fmla="*/ 151219 w 568212"/>
                <a:gd name="connsiteY1" fmla="*/ 568213 h 568212"/>
                <a:gd name="connsiteX2" fmla="*/ 0 w 568212"/>
                <a:gd name="connsiteY2" fmla="*/ 416994 h 568212"/>
                <a:gd name="connsiteX3" fmla="*/ 0 w 568212"/>
                <a:gd name="connsiteY3" fmla="*/ 151219 h 568212"/>
                <a:gd name="connsiteX4" fmla="*/ 151219 w 568212"/>
                <a:gd name="connsiteY4" fmla="*/ 0 h 568212"/>
                <a:gd name="connsiteX5" fmla="*/ 416994 w 568212"/>
                <a:gd name="connsiteY5" fmla="*/ 0 h 568212"/>
                <a:gd name="connsiteX6" fmla="*/ 568213 w 568212"/>
                <a:gd name="connsiteY6" fmla="*/ 151219 h 568212"/>
                <a:gd name="connsiteX7" fmla="*/ 568213 w 568212"/>
                <a:gd name="connsiteY7" fmla="*/ 416994 h 568212"/>
                <a:gd name="connsiteX8" fmla="*/ 416994 w 568212"/>
                <a:gd name="connsiteY8" fmla="*/ 568213 h 56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212" h="568212">
                  <a:moveTo>
                    <a:pt x="416994" y="568213"/>
                  </a:moveTo>
                  <a:lnTo>
                    <a:pt x="151219" y="568213"/>
                  </a:lnTo>
                  <a:cubicBezTo>
                    <a:pt x="67702" y="568213"/>
                    <a:pt x="0" y="500511"/>
                    <a:pt x="0" y="416994"/>
                  </a:cubicBezTo>
                  <a:lnTo>
                    <a:pt x="0" y="151219"/>
                  </a:lnTo>
                  <a:cubicBezTo>
                    <a:pt x="0" y="67702"/>
                    <a:pt x="67702" y="0"/>
                    <a:pt x="151219" y="0"/>
                  </a:cubicBezTo>
                  <a:lnTo>
                    <a:pt x="416994" y="0"/>
                  </a:lnTo>
                  <a:cubicBezTo>
                    <a:pt x="500511" y="0"/>
                    <a:pt x="568213" y="67702"/>
                    <a:pt x="568213" y="151219"/>
                  </a:cubicBezTo>
                  <a:lnTo>
                    <a:pt x="568213" y="416994"/>
                  </a:lnTo>
                  <a:cubicBezTo>
                    <a:pt x="568213" y="500511"/>
                    <a:pt x="500511" y="568213"/>
                    <a:pt x="416994" y="568213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3" name="Graphic 3">
            <a:extLst>
              <a:ext uri="{FF2B5EF4-FFF2-40B4-BE49-F238E27FC236}">
                <a16:creationId xmlns:a16="http://schemas.microsoft.com/office/drawing/2014/main" id="{63B26C80-61FC-E638-917C-7D4F806A4724}"/>
              </a:ext>
            </a:extLst>
          </p:cNvPr>
          <p:cNvGrpSpPr/>
          <p:nvPr/>
        </p:nvGrpSpPr>
        <p:grpSpPr>
          <a:xfrm>
            <a:off x="5703542" y="5509796"/>
            <a:ext cx="638724" cy="424148"/>
            <a:chOff x="5795611" y="4993516"/>
            <a:chExt cx="488882" cy="324645"/>
          </a:xfrm>
        </p:grpSpPr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2E27A593-CB5F-8B8F-FA10-5BD7F855AD9B}"/>
                </a:ext>
              </a:extLst>
            </p:cNvPr>
            <p:cNvSpPr/>
            <p:nvPr/>
          </p:nvSpPr>
          <p:spPr>
            <a:xfrm>
              <a:off x="5795611" y="4993516"/>
              <a:ext cx="488882" cy="324645"/>
            </a:xfrm>
            <a:custGeom>
              <a:avLst/>
              <a:gdLst>
                <a:gd name="connsiteX0" fmla="*/ 488682 w 488882"/>
                <a:gd name="connsiteY0" fmla="*/ 298500 h 324645"/>
                <a:gd name="connsiteX1" fmla="*/ 453226 w 488882"/>
                <a:gd name="connsiteY1" fmla="*/ 21190 h 324645"/>
                <a:gd name="connsiteX2" fmla="*/ 332498 w 488882"/>
                <a:gd name="connsiteY2" fmla="*/ 21190 h 324645"/>
                <a:gd name="connsiteX3" fmla="*/ 330591 w 488882"/>
                <a:gd name="connsiteY3" fmla="*/ 24633 h 324645"/>
                <a:gd name="connsiteX4" fmla="*/ 306575 w 488882"/>
                <a:gd name="connsiteY4" fmla="*/ 38267 h 324645"/>
                <a:gd name="connsiteX5" fmla="*/ 247459 w 488882"/>
                <a:gd name="connsiteY5" fmla="*/ 43629 h 324645"/>
                <a:gd name="connsiteX6" fmla="*/ 241424 w 488882"/>
                <a:gd name="connsiteY6" fmla="*/ 43629 h 324645"/>
                <a:gd name="connsiteX7" fmla="*/ 182308 w 488882"/>
                <a:gd name="connsiteY7" fmla="*/ 38267 h 324645"/>
                <a:gd name="connsiteX8" fmla="*/ 158291 w 488882"/>
                <a:gd name="connsiteY8" fmla="*/ 24633 h 324645"/>
                <a:gd name="connsiteX9" fmla="*/ 156385 w 488882"/>
                <a:gd name="connsiteY9" fmla="*/ 21190 h 324645"/>
                <a:gd name="connsiteX10" fmla="*/ 35656 w 488882"/>
                <a:gd name="connsiteY10" fmla="*/ 21190 h 324645"/>
                <a:gd name="connsiteX11" fmla="*/ 200 w 488882"/>
                <a:gd name="connsiteY11" fmla="*/ 298500 h 324645"/>
                <a:gd name="connsiteX12" fmla="*/ 51196 w 488882"/>
                <a:gd name="connsiteY12" fmla="*/ 314438 h 324645"/>
                <a:gd name="connsiteX13" fmla="*/ 135289 w 488882"/>
                <a:gd name="connsiteY13" fmla="*/ 203970 h 324645"/>
                <a:gd name="connsiteX14" fmla="*/ 156659 w 488882"/>
                <a:gd name="connsiteY14" fmla="*/ 191214 h 324645"/>
                <a:gd name="connsiteX15" fmla="*/ 208697 w 488882"/>
                <a:gd name="connsiteY15" fmla="*/ 183011 h 324645"/>
                <a:gd name="connsiteX16" fmla="*/ 280185 w 488882"/>
                <a:gd name="connsiteY16" fmla="*/ 183011 h 324645"/>
                <a:gd name="connsiteX17" fmla="*/ 332224 w 488882"/>
                <a:gd name="connsiteY17" fmla="*/ 191214 h 324645"/>
                <a:gd name="connsiteX18" fmla="*/ 353593 w 488882"/>
                <a:gd name="connsiteY18" fmla="*/ 203970 h 324645"/>
                <a:gd name="connsiteX19" fmla="*/ 437686 w 488882"/>
                <a:gd name="connsiteY19" fmla="*/ 314438 h 324645"/>
                <a:gd name="connsiteX20" fmla="*/ 488682 w 488882"/>
                <a:gd name="connsiteY20" fmla="*/ 298500 h 32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8882" h="324645">
                  <a:moveTo>
                    <a:pt x="488682" y="298500"/>
                  </a:moveTo>
                  <a:cubicBezTo>
                    <a:pt x="485322" y="272220"/>
                    <a:pt x="457217" y="47278"/>
                    <a:pt x="453226" y="21190"/>
                  </a:cubicBezTo>
                  <a:cubicBezTo>
                    <a:pt x="449235" y="-4911"/>
                    <a:pt x="346763" y="-9136"/>
                    <a:pt x="332498" y="21190"/>
                  </a:cubicBezTo>
                  <a:cubicBezTo>
                    <a:pt x="331922" y="22425"/>
                    <a:pt x="331277" y="23563"/>
                    <a:pt x="330591" y="24633"/>
                  </a:cubicBezTo>
                  <a:cubicBezTo>
                    <a:pt x="325393" y="32753"/>
                    <a:pt x="316176" y="37388"/>
                    <a:pt x="306575" y="38267"/>
                  </a:cubicBezTo>
                  <a:lnTo>
                    <a:pt x="247459" y="43629"/>
                  </a:lnTo>
                  <a:cubicBezTo>
                    <a:pt x="245456" y="43808"/>
                    <a:pt x="243426" y="43808"/>
                    <a:pt x="241424" y="43629"/>
                  </a:cubicBezTo>
                  <a:lnTo>
                    <a:pt x="182308" y="38267"/>
                  </a:lnTo>
                  <a:cubicBezTo>
                    <a:pt x="172706" y="37402"/>
                    <a:pt x="163489" y="32753"/>
                    <a:pt x="158291" y="24633"/>
                  </a:cubicBezTo>
                  <a:cubicBezTo>
                    <a:pt x="157605" y="23563"/>
                    <a:pt x="156961" y="22425"/>
                    <a:pt x="156385" y="21190"/>
                  </a:cubicBezTo>
                  <a:cubicBezTo>
                    <a:pt x="142106" y="-9136"/>
                    <a:pt x="39648" y="-4911"/>
                    <a:pt x="35656" y="21190"/>
                  </a:cubicBezTo>
                  <a:cubicBezTo>
                    <a:pt x="31665" y="47292"/>
                    <a:pt x="3561" y="272220"/>
                    <a:pt x="200" y="298500"/>
                  </a:cubicBezTo>
                  <a:cubicBezTo>
                    <a:pt x="-3160" y="324780"/>
                    <a:pt x="36658" y="333366"/>
                    <a:pt x="51196" y="314438"/>
                  </a:cubicBezTo>
                  <a:cubicBezTo>
                    <a:pt x="62855" y="299268"/>
                    <a:pt x="115017" y="230647"/>
                    <a:pt x="135289" y="203970"/>
                  </a:cubicBezTo>
                  <a:cubicBezTo>
                    <a:pt x="140501" y="197098"/>
                    <a:pt x="148141" y="192558"/>
                    <a:pt x="156659" y="191214"/>
                  </a:cubicBezTo>
                  <a:lnTo>
                    <a:pt x="208697" y="183011"/>
                  </a:lnTo>
                  <a:cubicBezTo>
                    <a:pt x="232385" y="179280"/>
                    <a:pt x="256498" y="179280"/>
                    <a:pt x="280185" y="183011"/>
                  </a:cubicBezTo>
                  <a:lnTo>
                    <a:pt x="332224" y="191214"/>
                  </a:lnTo>
                  <a:cubicBezTo>
                    <a:pt x="340741" y="192558"/>
                    <a:pt x="348381" y="197098"/>
                    <a:pt x="353593" y="203970"/>
                  </a:cubicBezTo>
                  <a:cubicBezTo>
                    <a:pt x="373865" y="230647"/>
                    <a:pt x="426041" y="299268"/>
                    <a:pt x="437686" y="314438"/>
                  </a:cubicBezTo>
                  <a:cubicBezTo>
                    <a:pt x="452225" y="333366"/>
                    <a:pt x="492042" y="324780"/>
                    <a:pt x="488682" y="298500"/>
                  </a:cubicBezTo>
                  <a:close/>
                </a:path>
              </a:pathLst>
            </a:custGeom>
            <a:solidFill>
              <a:srgbClr val="407B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A7AB5C9E-0648-2AEA-6B3B-2EC630B1BB5B}"/>
                </a:ext>
              </a:extLst>
            </p:cNvPr>
            <p:cNvSpPr/>
            <p:nvPr/>
          </p:nvSpPr>
          <p:spPr>
            <a:xfrm>
              <a:off x="5795611" y="4993516"/>
              <a:ext cx="488882" cy="324645"/>
            </a:xfrm>
            <a:custGeom>
              <a:avLst/>
              <a:gdLst>
                <a:gd name="connsiteX0" fmla="*/ 488682 w 488882"/>
                <a:gd name="connsiteY0" fmla="*/ 298500 h 324645"/>
                <a:gd name="connsiteX1" fmla="*/ 453226 w 488882"/>
                <a:gd name="connsiteY1" fmla="*/ 21190 h 324645"/>
                <a:gd name="connsiteX2" fmla="*/ 332498 w 488882"/>
                <a:gd name="connsiteY2" fmla="*/ 21190 h 324645"/>
                <a:gd name="connsiteX3" fmla="*/ 330591 w 488882"/>
                <a:gd name="connsiteY3" fmla="*/ 24633 h 324645"/>
                <a:gd name="connsiteX4" fmla="*/ 306575 w 488882"/>
                <a:gd name="connsiteY4" fmla="*/ 38267 h 324645"/>
                <a:gd name="connsiteX5" fmla="*/ 247459 w 488882"/>
                <a:gd name="connsiteY5" fmla="*/ 43629 h 324645"/>
                <a:gd name="connsiteX6" fmla="*/ 241424 w 488882"/>
                <a:gd name="connsiteY6" fmla="*/ 43629 h 324645"/>
                <a:gd name="connsiteX7" fmla="*/ 182308 w 488882"/>
                <a:gd name="connsiteY7" fmla="*/ 38267 h 324645"/>
                <a:gd name="connsiteX8" fmla="*/ 158291 w 488882"/>
                <a:gd name="connsiteY8" fmla="*/ 24633 h 324645"/>
                <a:gd name="connsiteX9" fmla="*/ 156385 w 488882"/>
                <a:gd name="connsiteY9" fmla="*/ 21190 h 324645"/>
                <a:gd name="connsiteX10" fmla="*/ 35656 w 488882"/>
                <a:gd name="connsiteY10" fmla="*/ 21190 h 324645"/>
                <a:gd name="connsiteX11" fmla="*/ 200 w 488882"/>
                <a:gd name="connsiteY11" fmla="*/ 298500 h 324645"/>
                <a:gd name="connsiteX12" fmla="*/ 51196 w 488882"/>
                <a:gd name="connsiteY12" fmla="*/ 314438 h 324645"/>
                <a:gd name="connsiteX13" fmla="*/ 135289 w 488882"/>
                <a:gd name="connsiteY13" fmla="*/ 203970 h 324645"/>
                <a:gd name="connsiteX14" fmla="*/ 156659 w 488882"/>
                <a:gd name="connsiteY14" fmla="*/ 191214 h 324645"/>
                <a:gd name="connsiteX15" fmla="*/ 208697 w 488882"/>
                <a:gd name="connsiteY15" fmla="*/ 183011 h 324645"/>
                <a:gd name="connsiteX16" fmla="*/ 280185 w 488882"/>
                <a:gd name="connsiteY16" fmla="*/ 183011 h 324645"/>
                <a:gd name="connsiteX17" fmla="*/ 332224 w 488882"/>
                <a:gd name="connsiteY17" fmla="*/ 191214 h 324645"/>
                <a:gd name="connsiteX18" fmla="*/ 353593 w 488882"/>
                <a:gd name="connsiteY18" fmla="*/ 203970 h 324645"/>
                <a:gd name="connsiteX19" fmla="*/ 437686 w 488882"/>
                <a:gd name="connsiteY19" fmla="*/ 314438 h 324645"/>
                <a:gd name="connsiteX20" fmla="*/ 488682 w 488882"/>
                <a:gd name="connsiteY20" fmla="*/ 298500 h 32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8882" h="324645">
                  <a:moveTo>
                    <a:pt x="488682" y="298500"/>
                  </a:moveTo>
                  <a:cubicBezTo>
                    <a:pt x="485322" y="272220"/>
                    <a:pt x="457217" y="47278"/>
                    <a:pt x="453226" y="21190"/>
                  </a:cubicBezTo>
                  <a:cubicBezTo>
                    <a:pt x="449235" y="-4911"/>
                    <a:pt x="346763" y="-9136"/>
                    <a:pt x="332498" y="21190"/>
                  </a:cubicBezTo>
                  <a:cubicBezTo>
                    <a:pt x="331922" y="22425"/>
                    <a:pt x="331277" y="23563"/>
                    <a:pt x="330591" y="24633"/>
                  </a:cubicBezTo>
                  <a:cubicBezTo>
                    <a:pt x="325393" y="32753"/>
                    <a:pt x="316176" y="37388"/>
                    <a:pt x="306575" y="38267"/>
                  </a:cubicBezTo>
                  <a:lnTo>
                    <a:pt x="247459" y="43629"/>
                  </a:lnTo>
                  <a:cubicBezTo>
                    <a:pt x="245456" y="43808"/>
                    <a:pt x="243426" y="43808"/>
                    <a:pt x="241424" y="43629"/>
                  </a:cubicBezTo>
                  <a:lnTo>
                    <a:pt x="182308" y="38267"/>
                  </a:lnTo>
                  <a:cubicBezTo>
                    <a:pt x="172706" y="37388"/>
                    <a:pt x="163489" y="32753"/>
                    <a:pt x="158291" y="24633"/>
                  </a:cubicBezTo>
                  <a:cubicBezTo>
                    <a:pt x="157605" y="23563"/>
                    <a:pt x="156961" y="22425"/>
                    <a:pt x="156385" y="21190"/>
                  </a:cubicBezTo>
                  <a:cubicBezTo>
                    <a:pt x="142106" y="-9136"/>
                    <a:pt x="39648" y="-4911"/>
                    <a:pt x="35656" y="21190"/>
                  </a:cubicBezTo>
                  <a:cubicBezTo>
                    <a:pt x="31665" y="47292"/>
                    <a:pt x="3561" y="272220"/>
                    <a:pt x="200" y="298500"/>
                  </a:cubicBezTo>
                  <a:cubicBezTo>
                    <a:pt x="-3160" y="324780"/>
                    <a:pt x="36658" y="333366"/>
                    <a:pt x="51196" y="314438"/>
                  </a:cubicBezTo>
                  <a:cubicBezTo>
                    <a:pt x="62855" y="299268"/>
                    <a:pt x="115017" y="230647"/>
                    <a:pt x="135289" y="203970"/>
                  </a:cubicBezTo>
                  <a:cubicBezTo>
                    <a:pt x="140501" y="197098"/>
                    <a:pt x="148141" y="192558"/>
                    <a:pt x="156659" y="191214"/>
                  </a:cubicBezTo>
                  <a:lnTo>
                    <a:pt x="208697" y="183011"/>
                  </a:lnTo>
                  <a:cubicBezTo>
                    <a:pt x="232385" y="179280"/>
                    <a:pt x="256498" y="179280"/>
                    <a:pt x="280185" y="183011"/>
                  </a:cubicBezTo>
                  <a:lnTo>
                    <a:pt x="332224" y="191214"/>
                  </a:lnTo>
                  <a:cubicBezTo>
                    <a:pt x="340741" y="192558"/>
                    <a:pt x="348381" y="197098"/>
                    <a:pt x="353593" y="203970"/>
                  </a:cubicBezTo>
                  <a:cubicBezTo>
                    <a:pt x="373865" y="230647"/>
                    <a:pt x="426041" y="299268"/>
                    <a:pt x="437686" y="314438"/>
                  </a:cubicBezTo>
                  <a:cubicBezTo>
                    <a:pt x="452225" y="333366"/>
                    <a:pt x="492042" y="324780"/>
                    <a:pt x="488682" y="298500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6" name="Graphic 3">
              <a:extLst>
                <a:ext uri="{FF2B5EF4-FFF2-40B4-BE49-F238E27FC236}">
                  <a16:creationId xmlns:a16="http://schemas.microsoft.com/office/drawing/2014/main" id="{29674726-23F7-BAFE-DE66-D005F288A06B}"/>
                </a:ext>
              </a:extLst>
            </p:cNvPr>
            <p:cNvGrpSpPr/>
            <p:nvPr/>
          </p:nvGrpSpPr>
          <p:grpSpPr>
            <a:xfrm>
              <a:off x="5862677" y="5066218"/>
              <a:ext cx="354714" cy="85538"/>
              <a:chOff x="5862677" y="5066218"/>
              <a:chExt cx="354714" cy="85538"/>
            </a:xfrm>
          </p:grpSpPr>
          <p:grpSp>
            <p:nvGrpSpPr>
              <p:cNvPr id="637" name="Graphic 3">
                <a:extLst>
                  <a:ext uri="{FF2B5EF4-FFF2-40B4-BE49-F238E27FC236}">
                    <a16:creationId xmlns:a16="http://schemas.microsoft.com/office/drawing/2014/main" id="{390974F9-3D79-48C5-6EDA-1D9FA813BD56}"/>
                  </a:ext>
                </a:extLst>
              </p:cNvPr>
              <p:cNvGrpSpPr/>
              <p:nvPr/>
            </p:nvGrpSpPr>
            <p:grpSpPr>
              <a:xfrm>
                <a:off x="5862677" y="5066235"/>
                <a:ext cx="85507" cy="85521"/>
                <a:chOff x="5862677" y="5066235"/>
                <a:chExt cx="85507" cy="85521"/>
              </a:xfrm>
            </p:grpSpPr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9FB56D0B-3FC1-D749-611C-EA3D36283276}"/>
                    </a:ext>
                  </a:extLst>
                </p:cNvPr>
                <p:cNvSpPr/>
                <p:nvPr/>
              </p:nvSpPr>
              <p:spPr>
                <a:xfrm rot="-2700000">
                  <a:off x="5858599" y="5095342"/>
                  <a:ext cx="93610" cy="27239"/>
                </a:xfrm>
                <a:custGeom>
                  <a:avLst/>
                  <a:gdLst>
                    <a:gd name="connsiteX0" fmla="*/ 0 w 93610"/>
                    <a:gd name="connsiteY0" fmla="*/ 0 h 27239"/>
                    <a:gd name="connsiteX1" fmla="*/ 93611 w 93610"/>
                    <a:gd name="connsiteY1" fmla="*/ 0 h 27239"/>
                    <a:gd name="connsiteX2" fmla="*/ 93611 w 93610"/>
                    <a:gd name="connsiteY2" fmla="*/ 27239 h 27239"/>
                    <a:gd name="connsiteX3" fmla="*/ 0 w 93610"/>
                    <a:gd name="connsiteY3" fmla="*/ 27239 h 2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" h="27239">
                      <a:moveTo>
                        <a:pt x="0" y="0"/>
                      </a:moveTo>
                      <a:lnTo>
                        <a:pt x="93611" y="0"/>
                      </a:lnTo>
                      <a:lnTo>
                        <a:pt x="93611" y="27239"/>
                      </a:lnTo>
                      <a:lnTo>
                        <a:pt x="0" y="27239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B2A6DA51-FBC1-5C21-DB90-1FB6DACA764F}"/>
                    </a:ext>
                  </a:extLst>
                </p:cNvPr>
                <p:cNvSpPr/>
                <p:nvPr/>
              </p:nvSpPr>
              <p:spPr>
                <a:xfrm rot="2700000">
                  <a:off x="5858652" y="5095356"/>
                  <a:ext cx="93610" cy="27239"/>
                </a:xfrm>
                <a:custGeom>
                  <a:avLst/>
                  <a:gdLst>
                    <a:gd name="connsiteX0" fmla="*/ 0 w 93610"/>
                    <a:gd name="connsiteY0" fmla="*/ 0 h 27239"/>
                    <a:gd name="connsiteX1" fmla="*/ 93611 w 93610"/>
                    <a:gd name="connsiteY1" fmla="*/ 0 h 27239"/>
                    <a:gd name="connsiteX2" fmla="*/ 93611 w 93610"/>
                    <a:gd name="connsiteY2" fmla="*/ 27239 h 27239"/>
                    <a:gd name="connsiteX3" fmla="*/ 0 w 93610"/>
                    <a:gd name="connsiteY3" fmla="*/ 27239 h 2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" h="27239">
                      <a:moveTo>
                        <a:pt x="0" y="0"/>
                      </a:moveTo>
                      <a:lnTo>
                        <a:pt x="93611" y="0"/>
                      </a:lnTo>
                      <a:lnTo>
                        <a:pt x="93611" y="27239"/>
                      </a:lnTo>
                      <a:lnTo>
                        <a:pt x="0" y="27239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ED13D459-FFDB-64CD-9271-80CE32F72638}"/>
                    </a:ext>
                  </a:extLst>
                </p:cNvPr>
                <p:cNvSpPr/>
                <p:nvPr/>
              </p:nvSpPr>
              <p:spPr>
                <a:xfrm>
                  <a:off x="5862718" y="5066306"/>
                  <a:ext cx="85464" cy="85450"/>
                </a:xfrm>
                <a:custGeom>
                  <a:avLst/>
                  <a:gdLst>
                    <a:gd name="connsiteX0" fmla="*/ 66193 w 85464"/>
                    <a:gd name="connsiteY0" fmla="*/ 0 h 85450"/>
                    <a:gd name="connsiteX1" fmla="*/ 42725 w 85464"/>
                    <a:gd name="connsiteY1" fmla="*/ 23468 h 85450"/>
                    <a:gd name="connsiteX2" fmla="*/ 19271 w 85464"/>
                    <a:gd name="connsiteY2" fmla="*/ 0 h 85450"/>
                    <a:gd name="connsiteX3" fmla="*/ 0 w 85464"/>
                    <a:gd name="connsiteY3" fmla="*/ 19271 h 85450"/>
                    <a:gd name="connsiteX4" fmla="*/ 23468 w 85464"/>
                    <a:gd name="connsiteY4" fmla="*/ 42725 h 85450"/>
                    <a:gd name="connsiteX5" fmla="*/ 0 w 85464"/>
                    <a:gd name="connsiteY5" fmla="*/ 66193 h 85450"/>
                    <a:gd name="connsiteX6" fmla="*/ 19271 w 85464"/>
                    <a:gd name="connsiteY6" fmla="*/ 85450 h 85450"/>
                    <a:gd name="connsiteX7" fmla="*/ 42725 w 85464"/>
                    <a:gd name="connsiteY7" fmla="*/ 61996 h 85450"/>
                    <a:gd name="connsiteX8" fmla="*/ 66193 w 85464"/>
                    <a:gd name="connsiteY8" fmla="*/ 85450 h 85450"/>
                    <a:gd name="connsiteX9" fmla="*/ 85464 w 85464"/>
                    <a:gd name="connsiteY9" fmla="*/ 66193 h 85450"/>
                    <a:gd name="connsiteX10" fmla="*/ 61996 w 85464"/>
                    <a:gd name="connsiteY10" fmla="*/ 42725 h 85450"/>
                    <a:gd name="connsiteX11" fmla="*/ 85464 w 85464"/>
                    <a:gd name="connsiteY11" fmla="*/ 19257 h 8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464" h="85450">
                      <a:moveTo>
                        <a:pt x="66193" y="0"/>
                      </a:moveTo>
                      <a:lnTo>
                        <a:pt x="42725" y="23468"/>
                      </a:lnTo>
                      <a:lnTo>
                        <a:pt x="19271" y="0"/>
                      </a:lnTo>
                      <a:lnTo>
                        <a:pt x="0" y="19271"/>
                      </a:lnTo>
                      <a:lnTo>
                        <a:pt x="23468" y="42725"/>
                      </a:lnTo>
                      <a:lnTo>
                        <a:pt x="0" y="66193"/>
                      </a:lnTo>
                      <a:lnTo>
                        <a:pt x="19271" y="85450"/>
                      </a:lnTo>
                      <a:lnTo>
                        <a:pt x="42725" y="61996"/>
                      </a:lnTo>
                      <a:lnTo>
                        <a:pt x="66193" y="85450"/>
                      </a:lnTo>
                      <a:lnTo>
                        <a:pt x="85464" y="66193"/>
                      </a:lnTo>
                      <a:lnTo>
                        <a:pt x="61996" y="42725"/>
                      </a:lnTo>
                      <a:lnTo>
                        <a:pt x="85464" y="19257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1" name="Graphic 3">
                <a:extLst>
                  <a:ext uri="{FF2B5EF4-FFF2-40B4-BE49-F238E27FC236}">
                    <a16:creationId xmlns:a16="http://schemas.microsoft.com/office/drawing/2014/main" id="{DA41686E-3B7F-213C-A90B-133A13ABA3B1}"/>
                  </a:ext>
                </a:extLst>
              </p:cNvPr>
              <p:cNvGrpSpPr/>
              <p:nvPr/>
            </p:nvGrpSpPr>
            <p:grpSpPr>
              <a:xfrm>
                <a:off x="6131871" y="5066218"/>
                <a:ext cx="85521" cy="85538"/>
                <a:chOff x="6131871" y="5066218"/>
                <a:chExt cx="85521" cy="85538"/>
              </a:xfrm>
            </p:grpSpPr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B7CDF3E7-DCB9-B30F-8707-7DD63370BBEA}"/>
                    </a:ext>
                  </a:extLst>
                </p:cNvPr>
                <p:cNvSpPr/>
                <p:nvPr/>
              </p:nvSpPr>
              <p:spPr>
                <a:xfrm rot="-2700000">
                  <a:off x="6127793" y="5095325"/>
                  <a:ext cx="93610" cy="27239"/>
                </a:xfrm>
                <a:custGeom>
                  <a:avLst/>
                  <a:gdLst>
                    <a:gd name="connsiteX0" fmla="*/ 0 w 93610"/>
                    <a:gd name="connsiteY0" fmla="*/ 0 h 27239"/>
                    <a:gd name="connsiteX1" fmla="*/ 93611 w 93610"/>
                    <a:gd name="connsiteY1" fmla="*/ 0 h 27239"/>
                    <a:gd name="connsiteX2" fmla="*/ 93611 w 93610"/>
                    <a:gd name="connsiteY2" fmla="*/ 27239 h 27239"/>
                    <a:gd name="connsiteX3" fmla="*/ 0 w 93610"/>
                    <a:gd name="connsiteY3" fmla="*/ 27239 h 2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" h="27239">
                      <a:moveTo>
                        <a:pt x="0" y="0"/>
                      </a:moveTo>
                      <a:lnTo>
                        <a:pt x="93611" y="0"/>
                      </a:lnTo>
                      <a:lnTo>
                        <a:pt x="93611" y="27239"/>
                      </a:lnTo>
                      <a:lnTo>
                        <a:pt x="0" y="27239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69E9069D-BB38-223C-2107-A019D32D0EFB}"/>
                    </a:ext>
                  </a:extLst>
                </p:cNvPr>
                <p:cNvSpPr/>
                <p:nvPr/>
              </p:nvSpPr>
              <p:spPr>
                <a:xfrm rot="2700000">
                  <a:off x="6127860" y="5095361"/>
                  <a:ext cx="93610" cy="27239"/>
                </a:xfrm>
                <a:custGeom>
                  <a:avLst/>
                  <a:gdLst>
                    <a:gd name="connsiteX0" fmla="*/ 0 w 93610"/>
                    <a:gd name="connsiteY0" fmla="*/ 0 h 27239"/>
                    <a:gd name="connsiteX1" fmla="*/ 93611 w 93610"/>
                    <a:gd name="connsiteY1" fmla="*/ 0 h 27239"/>
                    <a:gd name="connsiteX2" fmla="*/ 93611 w 93610"/>
                    <a:gd name="connsiteY2" fmla="*/ 27239 h 27239"/>
                    <a:gd name="connsiteX3" fmla="*/ 0 w 93610"/>
                    <a:gd name="connsiteY3" fmla="*/ 27239 h 27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" h="27239">
                      <a:moveTo>
                        <a:pt x="0" y="0"/>
                      </a:moveTo>
                      <a:lnTo>
                        <a:pt x="93611" y="0"/>
                      </a:lnTo>
                      <a:lnTo>
                        <a:pt x="93611" y="27239"/>
                      </a:lnTo>
                      <a:lnTo>
                        <a:pt x="0" y="27239"/>
                      </a:lnTo>
                      <a:close/>
                    </a:path>
                  </a:pathLst>
                </a:custGeom>
                <a:solidFill>
                  <a:srgbClr val="407B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D49382DA-B057-9091-2FDC-C4236609A078}"/>
                    </a:ext>
                  </a:extLst>
                </p:cNvPr>
                <p:cNvSpPr/>
                <p:nvPr/>
              </p:nvSpPr>
              <p:spPr>
                <a:xfrm>
                  <a:off x="6131922" y="5066306"/>
                  <a:ext cx="85450" cy="85450"/>
                </a:xfrm>
                <a:custGeom>
                  <a:avLst/>
                  <a:gdLst>
                    <a:gd name="connsiteX0" fmla="*/ 66180 w 85450"/>
                    <a:gd name="connsiteY0" fmla="*/ 0 h 85450"/>
                    <a:gd name="connsiteX1" fmla="*/ 42725 w 85450"/>
                    <a:gd name="connsiteY1" fmla="*/ 23468 h 85450"/>
                    <a:gd name="connsiteX2" fmla="*/ 19257 w 85450"/>
                    <a:gd name="connsiteY2" fmla="*/ 0 h 85450"/>
                    <a:gd name="connsiteX3" fmla="*/ 0 w 85450"/>
                    <a:gd name="connsiteY3" fmla="*/ 19271 h 85450"/>
                    <a:gd name="connsiteX4" fmla="*/ 23454 w 85450"/>
                    <a:gd name="connsiteY4" fmla="*/ 42725 h 85450"/>
                    <a:gd name="connsiteX5" fmla="*/ 0 w 85450"/>
                    <a:gd name="connsiteY5" fmla="*/ 66193 h 85450"/>
                    <a:gd name="connsiteX6" fmla="*/ 19257 w 85450"/>
                    <a:gd name="connsiteY6" fmla="*/ 85450 h 85450"/>
                    <a:gd name="connsiteX7" fmla="*/ 42725 w 85450"/>
                    <a:gd name="connsiteY7" fmla="*/ 61996 h 85450"/>
                    <a:gd name="connsiteX8" fmla="*/ 66180 w 85450"/>
                    <a:gd name="connsiteY8" fmla="*/ 85450 h 85450"/>
                    <a:gd name="connsiteX9" fmla="*/ 85451 w 85450"/>
                    <a:gd name="connsiteY9" fmla="*/ 66193 h 85450"/>
                    <a:gd name="connsiteX10" fmla="*/ 61983 w 85450"/>
                    <a:gd name="connsiteY10" fmla="*/ 42725 h 85450"/>
                    <a:gd name="connsiteX11" fmla="*/ 85451 w 85450"/>
                    <a:gd name="connsiteY11" fmla="*/ 19257 h 85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5450" h="85450">
                      <a:moveTo>
                        <a:pt x="66180" y="0"/>
                      </a:moveTo>
                      <a:lnTo>
                        <a:pt x="42725" y="23468"/>
                      </a:lnTo>
                      <a:lnTo>
                        <a:pt x="19257" y="0"/>
                      </a:lnTo>
                      <a:lnTo>
                        <a:pt x="0" y="19271"/>
                      </a:lnTo>
                      <a:lnTo>
                        <a:pt x="23454" y="42725"/>
                      </a:lnTo>
                      <a:lnTo>
                        <a:pt x="0" y="66193"/>
                      </a:lnTo>
                      <a:lnTo>
                        <a:pt x="19257" y="85450"/>
                      </a:lnTo>
                      <a:lnTo>
                        <a:pt x="42725" y="61996"/>
                      </a:lnTo>
                      <a:lnTo>
                        <a:pt x="66180" y="85450"/>
                      </a:lnTo>
                      <a:lnTo>
                        <a:pt x="85451" y="66193"/>
                      </a:lnTo>
                      <a:lnTo>
                        <a:pt x="61983" y="42725"/>
                      </a:lnTo>
                      <a:lnTo>
                        <a:pt x="85451" y="19257"/>
                      </a:lnTo>
                      <a:close/>
                    </a:path>
                  </a:pathLst>
                </a:custGeom>
                <a:solidFill>
                  <a:srgbClr val="000000">
                    <a:alpha val="40000"/>
                  </a:srgbClr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46" name="Freeform: Shape 645">
            <a:extLst>
              <a:ext uri="{FF2B5EF4-FFF2-40B4-BE49-F238E27FC236}">
                <a16:creationId xmlns:a16="http://schemas.microsoft.com/office/drawing/2014/main" id="{475C31FD-D3B7-6ECD-6FAD-6C56DC20D976}"/>
              </a:ext>
            </a:extLst>
          </p:cNvPr>
          <p:cNvSpPr/>
          <p:nvPr/>
        </p:nvSpPr>
        <p:spPr>
          <a:xfrm>
            <a:off x="6436335" y="526117"/>
            <a:ext cx="776255" cy="776255"/>
          </a:xfrm>
          <a:custGeom>
            <a:avLst/>
            <a:gdLst>
              <a:gd name="connsiteX0" fmla="*/ 442931 w 594149"/>
              <a:gd name="connsiteY0" fmla="*/ 594150 h 594149"/>
              <a:gd name="connsiteX1" fmla="*/ 151219 w 594149"/>
              <a:gd name="connsiteY1" fmla="*/ 594150 h 594149"/>
              <a:gd name="connsiteX2" fmla="*/ 0 w 594149"/>
              <a:gd name="connsiteY2" fmla="*/ 442931 h 594149"/>
              <a:gd name="connsiteX3" fmla="*/ 0 w 594149"/>
              <a:gd name="connsiteY3" fmla="*/ 151219 h 594149"/>
              <a:gd name="connsiteX4" fmla="*/ 151219 w 594149"/>
              <a:gd name="connsiteY4" fmla="*/ 0 h 594149"/>
              <a:gd name="connsiteX5" fmla="*/ 442931 w 594149"/>
              <a:gd name="connsiteY5" fmla="*/ 0 h 594149"/>
              <a:gd name="connsiteX6" fmla="*/ 594150 w 594149"/>
              <a:gd name="connsiteY6" fmla="*/ 151219 h 594149"/>
              <a:gd name="connsiteX7" fmla="*/ 594150 w 594149"/>
              <a:gd name="connsiteY7" fmla="*/ 442931 h 594149"/>
              <a:gd name="connsiteX8" fmla="*/ 442931 w 594149"/>
              <a:gd name="connsiteY8" fmla="*/ 594150 h 59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4149" h="594149">
                <a:moveTo>
                  <a:pt x="442931" y="594150"/>
                </a:moveTo>
                <a:lnTo>
                  <a:pt x="151219" y="594150"/>
                </a:lnTo>
                <a:cubicBezTo>
                  <a:pt x="67702" y="594150"/>
                  <a:pt x="0" y="526447"/>
                  <a:pt x="0" y="442931"/>
                </a:cubicBezTo>
                <a:lnTo>
                  <a:pt x="0" y="151219"/>
                </a:lnTo>
                <a:cubicBezTo>
                  <a:pt x="0" y="67702"/>
                  <a:pt x="67702" y="0"/>
                  <a:pt x="151219" y="0"/>
                </a:cubicBezTo>
                <a:lnTo>
                  <a:pt x="442931" y="0"/>
                </a:lnTo>
                <a:cubicBezTo>
                  <a:pt x="526447" y="0"/>
                  <a:pt x="594150" y="67702"/>
                  <a:pt x="594150" y="151219"/>
                </a:cubicBezTo>
                <a:lnTo>
                  <a:pt x="594150" y="442931"/>
                </a:lnTo>
                <a:cubicBezTo>
                  <a:pt x="594150" y="526447"/>
                  <a:pt x="526447" y="594150"/>
                  <a:pt x="442931" y="594150"/>
                </a:cubicBezTo>
                <a:close/>
              </a:path>
            </a:pathLst>
          </a:custGeom>
          <a:solidFill>
            <a:srgbClr val="407BF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7" name="Freeform: Shape 646">
            <a:extLst>
              <a:ext uri="{FF2B5EF4-FFF2-40B4-BE49-F238E27FC236}">
                <a16:creationId xmlns:a16="http://schemas.microsoft.com/office/drawing/2014/main" id="{203F3DE6-8E7A-0629-D5CE-40AD891207D5}"/>
              </a:ext>
            </a:extLst>
          </p:cNvPr>
          <p:cNvSpPr/>
          <p:nvPr/>
        </p:nvSpPr>
        <p:spPr>
          <a:xfrm>
            <a:off x="6511007" y="771369"/>
            <a:ext cx="575087" cy="321501"/>
          </a:xfrm>
          <a:custGeom>
            <a:avLst/>
            <a:gdLst>
              <a:gd name="connsiteX0" fmla="*/ 51943 w 440174"/>
              <a:gd name="connsiteY0" fmla="*/ 0 h 246078"/>
              <a:gd name="connsiteX1" fmla="*/ 51943 w 440174"/>
              <a:gd name="connsiteY1" fmla="*/ 71090 h 246078"/>
              <a:gd name="connsiteX2" fmla="*/ 0 w 440174"/>
              <a:gd name="connsiteY2" fmla="*/ 71090 h 246078"/>
              <a:gd name="connsiteX3" fmla="*/ 0 w 440174"/>
              <a:gd name="connsiteY3" fmla="*/ 174989 h 246078"/>
              <a:gd name="connsiteX4" fmla="*/ 51943 w 440174"/>
              <a:gd name="connsiteY4" fmla="*/ 174989 h 246078"/>
              <a:gd name="connsiteX5" fmla="*/ 51943 w 440174"/>
              <a:gd name="connsiteY5" fmla="*/ 246079 h 246078"/>
              <a:gd name="connsiteX6" fmla="*/ 440174 w 440174"/>
              <a:gd name="connsiteY6" fmla="*/ 246079 h 246078"/>
              <a:gd name="connsiteX7" fmla="*/ 440174 w 440174"/>
              <a:gd name="connsiteY7" fmla="*/ 14 h 246078"/>
              <a:gd name="connsiteX8" fmla="*/ 51943 w 440174"/>
              <a:gd name="connsiteY8" fmla="*/ 14 h 246078"/>
              <a:gd name="connsiteX9" fmla="*/ 226918 w 440174"/>
              <a:gd name="connsiteY9" fmla="*/ 202311 h 246078"/>
              <a:gd name="connsiteX10" fmla="*/ 120961 w 440174"/>
              <a:gd name="connsiteY10" fmla="*/ 202311 h 246078"/>
              <a:gd name="connsiteX11" fmla="*/ 120961 w 440174"/>
              <a:gd name="connsiteY11" fmla="*/ 43740 h 246078"/>
              <a:gd name="connsiteX12" fmla="*/ 279532 w 440174"/>
              <a:gd name="connsiteY12" fmla="*/ 43740 h 246078"/>
              <a:gd name="connsiteX13" fmla="*/ 226918 w 440174"/>
              <a:gd name="connsiteY13" fmla="*/ 202311 h 24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0174" h="246078">
                <a:moveTo>
                  <a:pt x="51943" y="0"/>
                </a:moveTo>
                <a:lnTo>
                  <a:pt x="51943" y="71090"/>
                </a:lnTo>
                <a:lnTo>
                  <a:pt x="0" y="71090"/>
                </a:lnTo>
                <a:lnTo>
                  <a:pt x="0" y="174989"/>
                </a:lnTo>
                <a:lnTo>
                  <a:pt x="51943" y="174989"/>
                </a:lnTo>
                <a:lnTo>
                  <a:pt x="51943" y="246079"/>
                </a:lnTo>
                <a:lnTo>
                  <a:pt x="440174" y="246079"/>
                </a:lnTo>
                <a:lnTo>
                  <a:pt x="440174" y="14"/>
                </a:lnTo>
                <a:lnTo>
                  <a:pt x="51943" y="14"/>
                </a:lnTo>
                <a:close/>
                <a:moveTo>
                  <a:pt x="226918" y="202311"/>
                </a:moveTo>
                <a:lnTo>
                  <a:pt x="120961" y="202311"/>
                </a:lnTo>
                <a:lnTo>
                  <a:pt x="120961" y="43740"/>
                </a:lnTo>
                <a:lnTo>
                  <a:pt x="279532" y="43740"/>
                </a:lnTo>
                <a:lnTo>
                  <a:pt x="226918" y="202311"/>
                </a:lnTo>
                <a:close/>
              </a:path>
            </a:pathLst>
          </a:custGeom>
          <a:solidFill>
            <a:srgbClr val="FFFFF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9" name="Graphic 3">
            <a:extLst>
              <a:ext uri="{FF2B5EF4-FFF2-40B4-BE49-F238E27FC236}">
                <a16:creationId xmlns:a16="http://schemas.microsoft.com/office/drawing/2014/main" id="{685DFC4F-2A53-931D-6C56-A5B58BE66AE2}"/>
              </a:ext>
            </a:extLst>
          </p:cNvPr>
          <p:cNvGrpSpPr/>
          <p:nvPr/>
        </p:nvGrpSpPr>
        <p:grpSpPr>
          <a:xfrm>
            <a:off x="8523595" y="4006132"/>
            <a:ext cx="742368" cy="742368"/>
            <a:chOff x="7954092" y="3842605"/>
            <a:chExt cx="568212" cy="568212"/>
          </a:xfrm>
        </p:grpSpPr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0E94954A-0126-4A57-F64E-454031D9973B}"/>
                </a:ext>
              </a:extLst>
            </p:cNvPr>
            <p:cNvSpPr/>
            <p:nvPr/>
          </p:nvSpPr>
          <p:spPr>
            <a:xfrm>
              <a:off x="7954092" y="3842605"/>
              <a:ext cx="568212" cy="568212"/>
            </a:xfrm>
            <a:custGeom>
              <a:avLst/>
              <a:gdLst>
                <a:gd name="connsiteX0" fmla="*/ 416994 w 568212"/>
                <a:gd name="connsiteY0" fmla="*/ 568213 h 568212"/>
                <a:gd name="connsiteX1" fmla="*/ 151219 w 568212"/>
                <a:gd name="connsiteY1" fmla="*/ 568213 h 568212"/>
                <a:gd name="connsiteX2" fmla="*/ 0 w 568212"/>
                <a:gd name="connsiteY2" fmla="*/ 416994 h 568212"/>
                <a:gd name="connsiteX3" fmla="*/ 0 w 568212"/>
                <a:gd name="connsiteY3" fmla="*/ 151219 h 568212"/>
                <a:gd name="connsiteX4" fmla="*/ 151219 w 568212"/>
                <a:gd name="connsiteY4" fmla="*/ 0 h 568212"/>
                <a:gd name="connsiteX5" fmla="*/ 416994 w 568212"/>
                <a:gd name="connsiteY5" fmla="*/ 0 h 568212"/>
                <a:gd name="connsiteX6" fmla="*/ 568213 w 568212"/>
                <a:gd name="connsiteY6" fmla="*/ 151219 h 568212"/>
                <a:gd name="connsiteX7" fmla="*/ 568213 w 568212"/>
                <a:gd name="connsiteY7" fmla="*/ 416994 h 568212"/>
                <a:gd name="connsiteX8" fmla="*/ 416994 w 568212"/>
                <a:gd name="connsiteY8" fmla="*/ 568213 h 56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212" h="568212">
                  <a:moveTo>
                    <a:pt x="416994" y="568213"/>
                  </a:moveTo>
                  <a:lnTo>
                    <a:pt x="151219" y="568213"/>
                  </a:lnTo>
                  <a:cubicBezTo>
                    <a:pt x="67702" y="568213"/>
                    <a:pt x="0" y="500511"/>
                    <a:pt x="0" y="416994"/>
                  </a:cubicBezTo>
                  <a:lnTo>
                    <a:pt x="0" y="151219"/>
                  </a:lnTo>
                  <a:cubicBezTo>
                    <a:pt x="0" y="67702"/>
                    <a:pt x="67702" y="0"/>
                    <a:pt x="151219" y="0"/>
                  </a:cubicBezTo>
                  <a:lnTo>
                    <a:pt x="416994" y="0"/>
                  </a:lnTo>
                  <a:cubicBezTo>
                    <a:pt x="500511" y="0"/>
                    <a:pt x="568213" y="67702"/>
                    <a:pt x="568213" y="151219"/>
                  </a:cubicBezTo>
                  <a:lnTo>
                    <a:pt x="568213" y="416994"/>
                  </a:lnTo>
                  <a:cubicBezTo>
                    <a:pt x="568213" y="500511"/>
                    <a:pt x="500511" y="568213"/>
                    <a:pt x="416994" y="568213"/>
                  </a:cubicBezTo>
                  <a:close/>
                </a:path>
              </a:pathLst>
            </a:custGeom>
            <a:solidFill>
              <a:srgbClr val="407B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DDDC4BD6-32B3-A74F-BEE9-7098FF6EFAC2}"/>
                </a:ext>
              </a:extLst>
            </p:cNvPr>
            <p:cNvSpPr/>
            <p:nvPr/>
          </p:nvSpPr>
          <p:spPr>
            <a:xfrm>
              <a:off x="7954092" y="3842605"/>
              <a:ext cx="568212" cy="568212"/>
            </a:xfrm>
            <a:custGeom>
              <a:avLst/>
              <a:gdLst>
                <a:gd name="connsiteX0" fmla="*/ 416994 w 568212"/>
                <a:gd name="connsiteY0" fmla="*/ 568213 h 568212"/>
                <a:gd name="connsiteX1" fmla="*/ 151219 w 568212"/>
                <a:gd name="connsiteY1" fmla="*/ 568213 h 568212"/>
                <a:gd name="connsiteX2" fmla="*/ 0 w 568212"/>
                <a:gd name="connsiteY2" fmla="*/ 416994 h 568212"/>
                <a:gd name="connsiteX3" fmla="*/ 0 w 568212"/>
                <a:gd name="connsiteY3" fmla="*/ 151219 h 568212"/>
                <a:gd name="connsiteX4" fmla="*/ 151219 w 568212"/>
                <a:gd name="connsiteY4" fmla="*/ 0 h 568212"/>
                <a:gd name="connsiteX5" fmla="*/ 416994 w 568212"/>
                <a:gd name="connsiteY5" fmla="*/ 0 h 568212"/>
                <a:gd name="connsiteX6" fmla="*/ 568213 w 568212"/>
                <a:gd name="connsiteY6" fmla="*/ 151219 h 568212"/>
                <a:gd name="connsiteX7" fmla="*/ 568213 w 568212"/>
                <a:gd name="connsiteY7" fmla="*/ 416994 h 568212"/>
                <a:gd name="connsiteX8" fmla="*/ 416994 w 568212"/>
                <a:gd name="connsiteY8" fmla="*/ 568213 h 56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8212" h="568212">
                  <a:moveTo>
                    <a:pt x="416994" y="568213"/>
                  </a:moveTo>
                  <a:lnTo>
                    <a:pt x="151219" y="568213"/>
                  </a:lnTo>
                  <a:cubicBezTo>
                    <a:pt x="67702" y="568213"/>
                    <a:pt x="0" y="500511"/>
                    <a:pt x="0" y="416994"/>
                  </a:cubicBezTo>
                  <a:lnTo>
                    <a:pt x="0" y="151219"/>
                  </a:lnTo>
                  <a:cubicBezTo>
                    <a:pt x="0" y="67702"/>
                    <a:pt x="67702" y="0"/>
                    <a:pt x="151219" y="0"/>
                  </a:cubicBezTo>
                  <a:lnTo>
                    <a:pt x="416994" y="0"/>
                  </a:lnTo>
                  <a:cubicBezTo>
                    <a:pt x="500511" y="0"/>
                    <a:pt x="568213" y="67702"/>
                    <a:pt x="568213" y="151219"/>
                  </a:cubicBezTo>
                  <a:lnTo>
                    <a:pt x="568213" y="416994"/>
                  </a:lnTo>
                  <a:cubicBezTo>
                    <a:pt x="568213" y="500511"/>
                    <a:pt x="500511" y="568213"/>
                    <a:pt x="416994" y="568213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2" name="Graphic 3">
            <a:extLst>
              <a:ext uri="{FF2B5EF4-FFF2-40B4-BE49-F238E27FC236}">
                <a16:creationId xmlns:a16="http://schemas.microsoft.com/office/drawing/2014/main" id="{FD78D8DF-C447-BC1D-3AFC-53448EA6E788}"/>
              </a:ext>
            </a:extLst>
          </p:cNvPr>
          <p:cNvGrpSpPr/>
          <p:nvPr/>
        </p:nvGrpSpPr>
        <p:grpSpPr>
          <a:xfrm>
            <a:off x="8601153" y="4161033"/>
            <a:ext cx="587236" cy="432550"/>
            <a:chOff x="8013455" y="3961167"/>
            <a:chExt cx="449473" cy="331076"/>
          </a:xfrm>
          <a:solidFill>
            <a:srgbClr val="FFFFFF"/>
          </a:solidFill>
        </p:grpSpPr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DDD61C15-5C39-1C94-6480-B9135E432E34}"/>
                </a:ext>
              </a:extLst>
            </p:cNvPr>
            <p:cNvSpPr/>
            <p:nvPr/>
          </p:nvSpPr>
          <p:spPr>
            <a:xfrm>
              <a:off x="8197359" y="4205311"/>
              <a:ext cx="86932" cy="86932"/>
            </a:xfrm>
            <a:custGeom>
              <a:avLst/>
              <a:gdLst>
                <a:gd name="connsiteX0" fmla="*/ 86932 w 86932"/>
                <a:gd name="connsiteY0" fmla="*/ 43466 h 86932"/>
                <a:gd name="connsiteX1" fmla="*/ 43466 w 86932"/>
                <a:gd name="connsiteY1" fmla="*/ 86932 h 86932"/>
                <a:gd name="connsiteX2" fmla="*/ 0 w 86932"/>
                <a:gd name="connsiteY2" fmla="*/ 43466 h 86932"/>
                <a:gd name="connsiteX3" fmla="*/ 43466 w 86932"/>
                <a:gd name="connsiteY3" fmla="*/ 0 h 86932"/>
                <a:gd name="connsiteX4" fmla="*/ 86932 w 86932"/>
                <a:gd name="connsiteY4" fmla="*/ 43466 h 86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32" h="86932">
                  <a:moveTo>
                    <a:pt x="86932" y="43466"/>
                  </a:moveTo>
                  <a:cubicBezTo>
                    <a:pt x="86932" y="67469"/>
                    <a:pt x="67469" y="86932"/>
                    <a:pt x="43466" y="86932"/>
                  </a:cubicBezTo>
                  <a:cubicBezTo>
                    <a:pt x="19463" y="86932"/>
                    <a:pt x="0" y="67469"/>
                    <a:pt x="0" y="43466"/>
                  </a:cubicBezTo>
                  <a:cubicBezTo>
                    <a:pt x="0" y="19463"/>
                    <a:pt x="19463" y="0"/>
                    <a:pt x="43466" y="0"/>
                  </a:cubicBezTo>
                  <a:cubicBezTo>
                    <a:pt x="67483" y="0"/>
                    <a:pt x="86932" y="19463"/>
                    <a:pt x="86932" y="43466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CB18ADC6-B810-115A-3983-D76ABB62E1BB}"/>
                </a:ext>
              </a:extLst>
            </p:cNvPr>
            <p:cNvSpPr/>
            <p:nvPr/>
          </p:nvSpPr>
          <p:spPr>
            <a:xfrm>
              <a:off x="8013455" y="3961167"/>
              <a:ext cx="449473" cy="168637"/>
            </a:xfrm>
            <a:custGeom>
              <a:avLst/>
              <a:gdLst>
                <a:gd name="connsiteX0" fmla="*/ 228152 w 449473"/>
                <a:gd name="connsiteY0" fmla="*/ 52683 h 168637"/>
                <a:gd name="connsiteX1" fmla="*/ 406748 w 449473"/>
                <a:gd name="connsiteY1" fmla="*/ 159846 h 168637"/>
                <a:gd name="connsiteX2" fmla="*/ 449473 w 449473"/>
                <a:gd name="connsiteY2" fmla="*/ 128121 h 168637"/>
                <a:gd name="connsiteX3" fmla="*/ 228152 w 449473"/>
                <a:gd name="connsiteY3" fmla="*/ 0 h 168637"/>
                <a:gd name="connsiteX4" fmla="*/ 0 w 449473"/>
                <a:gd name="connsiteY4" fmla="*/ 140630 h 168637"/>
                <a:gd name="connsiteX5" fmla="*/ 44399 w 449473"/>
                <a:gd name="connsiteY5" fmla="*/ 168638 h 168637"/>
                <a:gd name="connsiteX6" fmla="*/ 228152 w 449473"/>
                <a:gd name="connsiteY6" fmla="*/ 52683 h 16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473" h="168637">
                  <a:moveTo>
                    <a:pt x="228152" y="52683"/>
                  </a:moveTo>
                  <a:cubicBezTo>
                    <a:pt x="305497" y="52683"/>
                    <a:pt x="371951" y="96382"/>
                    <a:pt x="406748" y="159846"/>
                  </a:cubicBezTo>
                  <a:lnTo>
                    <a:pt x="449473" y="128121"/>
                  </a:lnTo>
                  <a:cubicBezTo>
                    <a:pt x="404718" y="51874"/>
                    <a:pt x="322765" y="0"/>
                    <a:pt x="228152" y="0"/>
                  </a:cubicBezTo>
                  <a:cubicBezTo>
                    <a:pt x="128437" y="0"/>
                    <a:pt x="42780" y="57538"/>
                    <a:pt x="0" y="140630"/>
                  </a:cubicBezTo>
                  <a:lnTo>
                    <a:pt x="44399" y="168638"/>
                  </a:lnTo>
                  <a:cubicBezTo>
                    <a:pt x="77605" y="100264"/>
                    <a:pt x="147187" y="52683"/>
                    <a:pt x="228152" y="52683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AA0458DB-57CA-0534-8D3C-99F030F298BC}"/>
                </a:ext>
              </a:extLst>
            </p:cNvPr>
            <p:cNvSpPr/>
            <p:nvPr/>
          </p:nvSpPr>
          <p:spPr>
            <a:xfrm>
              <a:off x="8075355" y="4045479"/>
              <a:ext cx="330939" cy="135623"/>
            </a:xfrm>
            <a:custGeom>
              <a:avLst/>
              <a:gdLst>
                <a:gd name="connsiteX0" fmla="*/ 167582 w 330939"/>
                <a:gd name="connsiteY0" fmla="*/ 52683 h 135623"/>
                <a:gd name="connsiteX1" fmla="*/ 287981 w 330939"/>
                <a:gd name="connsiteY1" fmla="*/ 131344 h 135623"/>
                <a:gd name="connsiteX2" fmla="*/ 330940 w 330939"/>
                <a:gd name="connsiteY2" fmla="*/ 99441 h 135623"/>
                <a:gd name="connsiteX3" fmla="*/ 167582 w 330939"/>
                <a:gd name="connsiteY3" fmla="*/ 0 h 135623"/>
                <a:gd name="connsiteX4" fmla="*/ 0 w 330939"/>
                <a:gd name="connsiteY4" fmla="*/ 107122 h 135623"/>
                <a:gd name="connsiteX5" fmla="*/ 45194 w 330939"/>
                <a:gd name="connsiteY5" fmla="*/ 135624 h 135623"/>
                <a:gd name="connsiteX6" fmla="*/ 167582 w 330939"/>
                <a:gd name="connsiteY6" fmla="*/ 52683 h 135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0939" h="135623">
                  <a:moveTo>
                    <a:pt x="167582" y="52683"/>
                  </a:moveTo>
                  <a:cubicBezTo>
                    <a:pt x="221417" y="52683"/>
                    <a:pt x="267146" y="85190"/>
                    <a:pt x="287981" y="131344"/>
                  </a:cubicBezTo>
                  <a:lnTo>
                    <a:pt x="330940" y="99441"/>
                  </a:lnTo>
                  <a:cubicBezTo>
                    <a:pt x="299763" y="40613"/>
                    <a:pt x="238658" y="0"/>
                    <a:pt x="167582" y="0"/>
                  </a:cubicBezTo>
                  <a:cubicBezTo>
                    <a:pt x="93365" y="0"/>
                    <a:pt x="29736" y="44055"/>
                    <a:pt x="0" y="107122"/>
                  </a:cubicBezTo>
                  <a:lnTo>
                    <a:pt x="45194" y="135624"/>
                  </a:lnTo>
                  <a:cubicBezTo>
                    <a:pt x="65041" y="87165"/>
                    <a:pt x="112060" y="52683"/>
                    <a:pt x="167582" y="52683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3F653FF6-0DF2-F5E8-9968-82D947020FE5}"/>
                </a:ext>
              </a:extLst>
            </p:cNvPr>
            <p:cNvSpPr/>
            <p:nvPr/>
          </p:nvSpPr>
          <p:spPr>
            <a:xfrm>
              <a:off x="8132867" y="4125512"/>
              <a:ext cx="215958" cy="105736"/>
            </a:xfrm>
            <a:custGeom>
              <a:avLst/>
              <a:gdLst>
                <a:gd name="connsiteX0" fmla="*/ 108741 w 215958"/>
                <a:gd name="connsiteY0" fmla="*/ 52683 h 105736"/>
                <a:gd name="connsiteX1" fmla="*/ 170380 w 215958"/>
                <a:gd name="connsiteY1" fmla="*/ 105736 h 105736"/>
                <a:gd name="connsiteX2" fmla="*/ 215958 w 215958"/>
                <a:gd name="connsiteY2" fmla="*/ 71886 h 105736"/>
                <a:gd name="connsiteX3" fmla="*/ 108754 w 215958"/>
                <a:gd name="connsiteY3" fmla="*/ 0 h 105736"/>
                <a:gd name="connsiteX4" fmla="*/ 0 w 215958"/>
                <a:gd name="connsiteY4" fmla="*/ 74972 h 105736"/>
                <a:gd name="connsiteX5" fmla="*/ 47279 w 215958"/>
                <a:gd name="connsiteY5" fmla="*/ 104790 h 105736"/>
                <a:gd name="connsiteX6" fmla="*/ 108741 w 215958"/>
                <a:gd name="connsiteY6" fmla="*/ 52683 h 10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958" h="105736">
                  <a:moveTo>
                    <a:pt x="108741" y="52683"/>
                  </a:moveTo>
                  <a:cubicBezTo>
                    <a:pt x="140109" y="52683"/>
                    <a:pt x="165058" y="75849"/>
                    <a:pt x="170380" y="105736"/>
                  </a:cubicBezTo>
                  <a:lnTo>
                    <a:pt x="215958" y="71886"/>
                  </a:lnTo>
                  <a:cubicBezTo>
                    <a:pt x="198430" y="29777"/>
                    <a:pt x="157131" y="0"/>
                    <a:pt x="108754" y="0"/>
                  </a:cubicBezTo>
                  <a:cubicBezTo>
                    <a:pt x="59144" y="0"/>
                    <a:pt x="16775" y="31190"/>
                    <a:pt x="0" y="74972"/>
                  </a:cubicBezTo>
                  <a:lnTo>
                    <a:pt x="47279" y="104790"/>
                  </a:lnTo>
                  <a:cubicBezTo>
                    <a:pt x="52958" y="75383"/>
                    <a:pt x="77687" y="52683"/>
                    <a:pt x="108741" y="52683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26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0596165-E177-2C44-6A7D-3F449EF9370A}"/>
              </a:ext>
            </a:extLst>
          </p:cNvPr>
          <p:cNvSpPr/>
          <p:nvPr/>
        </p:nvSpPr>
        <p:spPr>
          <a:xfrm>
            <a:off x="2" y="-16387"/>
            <a:ext cx="12221028" cy="6874456"/>
          </a:xfrm>
          <a:custGeom>
            <a:avLst/>
            <a:gdLst>
              <a:gd name="connsiteX0" fmla="*/ 0 w 12221028"/>
              <a:gd name="connsiteY0" fmla="*/ 0 h 6874456"/>
              <a:gd name="connsiteX1" fmla="*/ 12221028 w 12221028"/>
              <a:gd name="connsiteY1" fmla="*/ 0 h 6874456"/>
              <a:gd name="connsiteX2" fmla="*/ 12221028 w 12221028"/>
              <a:gd name="connsiteY2" fmla="*/ 6874456 h 6874456"/>
              <a:gd name="connsiteX3" fmla="*/ 0 w 12221028"/>
              <a:gd name="connsiteY3" fmla="*/ 6874456 h 687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1028" h="6874456">
                <a:moveTo>
                  <a:pt x="0" y="0"/>
                </a:moveTo>
                <a:lnTo>
                  <a:pt x="12221028" y="0"/>
                </a:lnTo>
                <a:lnTo>
                  <a:pt x="12221028" y="6874456"/>
                </a:lnTo>
                <a:lnTo>
                  <a:pt x="0" y="6874456"/>
                </a:lnTo>
                <a:close/>
              </a:path>
            </a:pathLst>
          </a:custGeom>
          <a:gradFill>
            <a:gsLst>
              <a:gs pos="2510">
                <a:srgbClr val="141B2E"/>
              </a:gs>
              <a:gs pos="94040">
                <a:srgbClr val="2F2C78"/>
              </a:gs>
            </a:gsLst>
            <a:lin ang="17999998" scaled="1"/>
          </a:gra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330714-25A7-2CA7-544C-A7906C9D1771}"/>
              </a:ext>
            </a:extLst>
          </p:cNvPr>
          <p:cNvSpPr/>
          <p:nvPr/>
        </p:nvSpPr>
        <p:spPr>
          <a:xfrm>
            <a:off x="10765772" y="585950"/>
            <a:ext cx="918238" cy="260307"/>
          </a:xfrm>
          <a:custGeom>
            <a:avLst/>
            <a:gdLst>
              <a:gd name="connsiteX0" fmla="*/ 0 w 918238"/>
              <a:gd name="connsiteY0" fmla="*/ 0 h 260307"/>
              <a:gd name="connsiteX1" fmla="*/ 918238 w 918238"/>
              <a:gd name="connsiteY1" fmla="*/ 0 h 260307"/>
              <a:gd name="connsiteX2" fmla="*/ 918238 w 918238"/>
              <a:gd name="connsiteY2" fmla="*/ 260308 h 260307"/>
              <a:gd name="connsiteX3" fmla="*/ 0 w 918238"/>
              <a:gd name="connsiteY3" fmla="*/ 260308 h 26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8238" h="260307">
                <a:moveTo>
                  <a:pt x="0" y="0"/>
                </a:moveTo>
                <a:lnTo>
                  <a:pt x="918238" y="0"/>
                </a:lnTo>
                <a:lnTo>
                  <a:pt x="918238" y="260308"/>
                </a:lnTo>
                <a:lnTo>
                  <a:pt x="0" y="260308"/>
                </a:lnTo>
                <a:close/>
              </a:path>
            </a:pathLst>
          </a:custGeom>
          <a:gradFill>
            <a:gsLst>
              <a:gs pos="25980">
                <a:srgbClr val="008CFF"/>
              </a:gs>
              <a:gs pos="47810">
                <a:srgbClr val="00ACFF"/>
              </a:gs>
              <a:gs pos="71280">
                <a:srgbClr val="00C8FF"/>
              </a:gs>
              <a:gs pos="84820">
                <a:srgbClr val="00D3FF"/>
              </a:gs>
            </a:gsLst>
            <a:lin ang="0" scaled="1"/>
          </a:gra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11928A-B179-596A-2036-A7F89DAE0A4D}"/>
              </a:ext>
            </a:extLst>
          </p:cNvPr>
          <p:cNvSpPr/>
          <p:nvPr/>
        </p:nvSpPr>
        <p:spPr>
          <a:xfrm>
            <a:off x="9904572" y="5264033"/>
            <a:ext cx="1779419" cy="367515"/>
          </a:xfrm>
          <a:custGeom>
            <a:avLst/>
            <a:gdLst>
              <a:gd name="connsiteX0" fmla="*/ 0 w 1779419"/>
              <a:gd name="connsiteY0" fmla="*/ 0 h 367515"/>
              <a:gd name="connsiteX1" fmla="*/ 1779419 w 1779419"/>
              <a:gd name="connsiteY1" fmla="*/ 0 h 367515"/>
              <a:gd name="connsiteX2" fmla="*/ 1779419 w 1779419"/>
              <a:gd name="connsiteY2" fmla="*/ 367516 h 367515"/>
              <a:gd name="connsiteX3" fmla="*/ 0 w 1779419"/>
              <a:gd name="connsiteY3" fmla="*/ 367516 h 36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9419" h="367515">
                <a:moveTo>
                  <a:pt x="0" y="0"/>
                </a:moveTo>
                <a:lnTo>
                  <a:pt x="1779419" y="0"/>
                </a:lnTo>
                <a:lnTo>
                  <a:pt x="1779419" y="367516"/>
                </a:lnTo>
                <a:lnTo>
                  <a:pt x="0" y="367516"/>
                </a:lnTo>
                <a:close/>
              </a:path>
            </a:pathLst>
          </a:custGeom>
          <a:gradFill>
            <a:gsLst>
              <a:gs pos="25980">
                <a:srgbClr val="008CFF"/>
              </a:gs>
              <a:gs pos="47810">
                <a:srgbClr val="00ACFF"/>
              </a:gs>
              <a:gs pos="71280">
                <a:srgbClr val="00C8FF"/>
              </a:gs>
              <a:gs pos="84820">
                <a:srgbClr val="00D3FF"/>
              </a:gs>
            </a:gsLst>
            <a:lin ang="0" scaled="1"/>
          </a:gra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aphic 258">
            <a:extLst>
              <a:ext uri="{FF2B5EF4-FFF2-40B4-BE49-F238E27FC236}">
                <a16:creationId xmlns:a16="http://schemas.microsoft.com/office/drawing/2014/main" id="{0A0FF696-2834-DE30-2692-A076B424951B}"/>
              </a:ext>
            </a:extLst>
          </p:cNvPr>
          <p:cNvGrpSpPr/>
          <p:nvPr/>
        </p:nvGrpSpPr>
        <p:grpSpPr>
          <a:xfrm>
            <a:off x="537039" y="539809"/>
            <a:ext cx="360176" cy="380398"/>
            <a:chOff x="537039" y="539809"/>
            <a:chExt cx="360176" cy="38039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765854-8D00-F4C8-3F9E-F2852A243840}"/>
                </a:ext>
              </a:extLst>
            </p:cNvPr>
            <p:cNvSpPr/>
            <p:nvPr/>
          </p:nvSpPr>
          <p:spPr>
            <a:xfrm>
              <a:off x="557268" y="560037"/>
              <a:ext cx="339948" cy="339948"/>
            </a:xfrm>
            <a:custGeom>
              <a:avLst/>
              <a:gdLst>
                <a:gd name="connsiteX0" fmla="*/ 339948 w 339948"/>
                <a:gd name="connsiteY0" fmla="*/ 169974 h 339948"/>
                <a:gd name="connsiteX1" fmla="*/ 169974 w 339948"/>
                <a:gd name="connsiteY1" fmla="*/ 339948 h 339948"/>
                <a:gd name="connsiteX2" fmla="*/ 0 w 339948"/>
                <a:gd name="connsiteY2" fmla="*/ 169974 h 339948"/>
                <a:gd name="connsiteX3" fmla="*/ 169974 w 339948"/>
                <a:gd name="connsiteY3" fmla="*/ 0 h 339948"/>
                <a:gd name="connsiteX4" fmla="*/ 339948 w 339948"/>
                <a:gd name="connsiteY4" fmla="*/ 169974 h 339948"/>
                <a:gd name="connsiteX5" fmla="*/ 5780 w 339948"/>
                <a:gd name="connsiteY5" fmla="*/ 169974 h 339948"/>
                <a:gd name="connsiteX6" fmla="*/ 169974 w 339948"/>
                <a:gd name="connsiteY6" fmla="*/ 334169 h 339948"/>
                <a:gd name="connsiteX7" fmla="*/ 334169 w 339948"/>
                <a:gd name="connsiteY7" fmla="*/ 169974 h 339948"/>
                <a:gd name="connsiteX8" fmla="*/ 169974 w 339948"/>
                <a:gd name="connsiteY8" fmla="*/ 5786 h 339948"/>
                <a:gd name="connsiteX9" fmla="*/ 5780 w 339948"/>
                <a:gd name="connsiteY9" fmla="*/ 169974 h 33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9948" h="339948">
                  <a:moveTo>
                    <a:pt x="339948" y="169974"/>
                  </a:moveTo>
                  <a:cubicBezTo>
                    <a:pt x="339948" y="263701"/>
                    <a:pt x="263694" y="339948"/>
                    <a:pt x="169974" y="339948"/>
                  </a:cubicBezTo>
                  <a:cubicBezTo>
                    <a:pt x="76254" y="339948"/>
                    <a:pt x="0" y="263701"/>
                    <a:pt x="0" y="169974"/>
                  </a:cubicBezTo>
                  <a:cubicBezTo>
                    <a:pt x="0" y="76254"/>
                    <a:pt x="76254" y="0"/>
                    <a:pt x="169974" y="0"/>
                  </a:cubicBezTo>
                  <a:cubicBezTo>
                    <a:pt x="263688" y="0"/>
                    <a:pt x="339948" y="76254"/>
                    <a:pt x="339948" y="169974"/>
                  </a:cubicBezTo>
                  <a:close/>
                  <a:moveTo>
                    <a:pt x="5780" y="169974"/>
                  </a:moveTo>
                  <a:cubicBezTo>
                    <a:pt x="5780" y="260512"/>
                    <a:pt x="79437" y="334169"/>
                    <a:pt x="169974" y="334169"/>
                  </a:cubicBezTo>
                  <a:cubicBezTo>
                    <a:pt x="260505" y="334169"/>
                    <a:pt x="334169" y="260512"/>
                    <a:pt x="334169" y="169974"/>
                  </a:cubicBezTo>
                  <a:cubicBezTo>
                    <a:pt x="334169" y="79443"/>
                    <a:pt x="260512" y="5786"/>
                    <a:pt x="169974" y="5786"/>
                  </a:cubicBezTo>
                  <a:cubicBezTo>
                    <a:pt x="79443" y="5786"/>
                    <a:pt x="5780" y="79443"/>
                    <a:pt x="5780" y="169974"/>
                  </a:cubicBezTo>
                  <a:close/>
                </a:path>
              </a:pathLst>
            </a:custGeom>
            <a:gradFill>
              <a:gsLst>
                <a:gs pos="25980">
                  <a:srgbClr val="008CFF"/>
                </a:gs>
                <a:gs pos="47810">
                  <a:srgbClr val="00ACFF"/>
                </a:gs>
                <a:gs pos="71280">
                  <a:srgbClr val="00C8FF"/>
                </a:gs>
                <a:gs pos="84820">
                  <a:srgbClr val="00D3FF"/>
                </a:gs>
              </a:gsLst>
              <a:lin ang="16200000" scaled="1"/>
            </a:gradFill>
            <a:ln w="6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696AB2-2192-9786-82C8-BFEE02B4AC78}"/>
                </a:ext>
              </a:extLst>
            </p:cNvPr>
            <p:cNvSpPr/>
            <p:nvPr/>
          </p:nvSpPr>
          <p:spPr>
            <a:xfrm>
              <a:off x="537039" y="539809"/>
              <a:ext cx="213320" cy="380398"/>
            </a:xfrm>
            <a:custGeom>
              <a:avLst/>
              <a:gdLst>
                <a:gd name="connsiteX0" fmla="*/ 213321 w 213320"/>
                <a:gd name="connsiteY0" fmla="*/ 6 h 380398"/>
                <a:gd name="connsiteX1" fmla="*/ 213321 w 213320"/>
                <a:gd name="connsiteY1" fmla="*/ 46243 h 380398"/>
                <a:gd name="connsiteX2" fmla="*/ 190202 w 213320"/>
                <a:gd name="connsiteY2" fmla="*/ 46243 h 380398"/>
                <a:gd name="connsiteX3" fmla="*/ 46236 w 213320"/>
                <a:gd name="connsiteY3" fmla="*/ 190202 h 380398"/>
                <a:gd name="connsiteX4" fmla="*/ 190202 w 213320"/>
                <a:gd name="connsiteY4" fmla="*/ 334162 h 380398"/>
                <a:gd name="connsiteX5" fmla="*/ 213321 w 213320"/>
                <a:gd name="connsiteY5" fmla="*/ 334162 h 380398"/>
                <a:gd name="connsiteX6" fmla="*/ 213321 w 213320"/>
                <a:gd name="connsiteY6" fmla="*/ 380399 h 380398"/>
                <a:gd name="connsiteX7" fmla="*/ 190202 w 213320"/>
                <a:gd name="connsiteY7" fmla="*/ 380399 h 380398"/>
                <a:gd name="connsiteX8" fmla="*/ 0 w 213320"/>
                <a:gd name="connsiteY8" fmla="*/ 190196 h 380398"/>
                <a:gd name="connsiteX9" fmla="*/ 190202 w 213320"/>
                <a:gd name="connsiteY9" fmla="*/ 0 h 380398"/>
                <a:gd name="connsiteX10" fmla="*/ 213321 w 213320"/>
                <a:gd name="connsiteY10" fmla="*/ 0 h 38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320" h="380398">
                  <a:moveTo>
                    <a:pt x="213321" y="6"/>
                  </a:moveTo>
                  <a:lnTo>
                    <a:pt x="213321" y="46243"/>
                  </a:lnTo>
                  <a:lnTo>
                    <a:pt x="190202" y="46243"/>
                  </a:lnTo>
                  <a:cubicBezTo>
                    <a:pt x="110823" y="46243"/>
                    <a:pt x="46236" y="110823"/>
                    <a:pt x="46236" y="190202"/>
                  </a:cubicBezTo>
                  <a:cubicBezTo>
                    <a:pt x="46236" y="269582"/>
                    <a:pt x="110817" y="334162"/>
                    <a:pt x="190202" y="334162"/>
                  </a:cubicBezTo>
                  <a:lnTo>
                    <a:pt x="213321" y="334162"/>
                  </a:lnTo>
                  <a:lnTo>
                    <a:pt x="213321" y="380399"/>
                  </a:lnTo>
                  <a:lnTo>
                    <a:pt x="190202" y="380399"/>
                  </a:lnTo>
                  <a:cubicBezTo>
                    <a:pt x="85318" y="380399"/>
                    <a:pt x="0" y="295074"/>
                    <a:pt x="0" y="190196"/>
                  </a:cubicBezTo>
                  <a:cubicBezTo>
                    <a:pt x="0" y="85318"/>
                    <a:pt x="85318" y="0"/>
                    <a:pt x="190202" y="0"/>
                  </a:cubicBezTo>
                  <a:lnTo>
                    <a:pt x="213321" y="0"/>
                  </a:lnTo>
                  <a:close/>
                </a:path>
              </a:pathLst>
            </a:custGeom>
            <a:gradFill>
              <a:gsLst>
                <a:gs pos="25980">
                  <a:srgbClr val="008CFF"/>
                </a:gs>
                <a:gs pos="47810">
                  <a:srgbClr val="00ACFF"/>
                </a:gs>
                <a:gs pos="71280">
                  <a:srgbClr val="00C8FF"/>
                </a:gs>
                <a:gs pos="84820">
                  <a:srgbClr val="00D3FF"/>
                </a:gs>
              </a:gsLst>
              <a:lin ang="16200000" scaled="1"/>
            </a:gradFill>
            <a:ln w="6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3848F7-3CCE-B7AE-8356-582D9B31E3EB}"/>
              </a:ext>
            </a:extLst>
          </p:cNvPr>
          <p:cNvSpPr/>
          <p:nvPr/>
        </p:nvSpPr>
        <p:spPr>
          <a:xfrm>
            <a:off x="7588051" y="3248664"/>
            <a:ext cx="4632959" cy="556406"/>
          </a:xfrm>
          <a:custGeom>
            <a:avLst/>
            <a:gdLst>
              <a:gd name="connsiteX0" fmla="*/ 0 w 4632959"/>
              <a:gd name="connsiteY0" fmla="*/ 0 h 556406"/>
              <a:gd name="connsiteX1" fmla="*/ 4632960 w 4632959"/>
              <a:gd name="connsiteY1" fmla="*/ 0 h 556406"/>
              <a:gd name="connsiteX2" fmla="*/ 4632960 w 4632959"/>
              <a:gd name="connsiteY2" fmla="*/ 556407 h 556406"/>
              <a:gd name="connsiteX3" fmla="*/ 0 w 4632959"/>
              <a:gd name="connsiteY3" fmla="*/ 556407 h 55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2959" h="556406">
                <a:moveTo>
                  <a:pt x="0" y="0"/>
                </a:moveTo>
                <a:lnTo>
                  <a:pt x="4632960" y="0"/>
                </a:lnTo>
                <a:lnTo>
                  <a:pt x="4632960" y="556407"/>
                </a:lnTo>
                <a:lnTo>
                  <a:pt x="0" y="556407"/>
                </a:lnTo>
                <a:close/>
              </a:path>
            </a:pathLst>
          </a:custGeom>
          <a:gradFill>
            <a:gsLst>
              <a:gs pos="25980">
                <a:srgbClr val="008CFF"/>
              </a:gs>
              <a:gs pos="47810">
                <a:srgbClr val="00ACFF"/>
              </a:gs>
              <a:gs pos="71280">
                <a:srgbClr val="00C8FF"/>
              </a:gs>
              <a:gs pos="84820">
                <a:srgbClr val="00D3FF"/>
              </a:gs>
            </a:gsLst>
            <a:lin ang="0" scaled="1"/>
          </a:gra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aphic 258">
            <a:extLst>
              <a:ext uri="{FF2B5EF4-FFF2-40B4-BE49-F238E27FC236}">
                <a16:creationId xmlns:a16="http://schemas.microsoft.com/office/drawing/2014/main" id="{012AC1CB-6785-EBE5-64A7-C5A322191CDF}"/>
              </a:ext>
            </a:extLst>
          </p:cNvPr>
          <p:cNvGrpSpPr/>
          <p:nvPr/>
        </p:nvGrpSpPr>
        <p:grpSpPr>
          <a:xfrm>
            <a:off x="567509" y="6120854"/>
            <a:ext cx="792037" cy="295914"/>
            <a:chOff x="567509" y="6120854"/>
            <a:chExt cx="792037" cy="295914"/>
          </a:xfrm>
        </p:grpSpPr>
        <p:grpSp>
          <p:nvGrpSpPr>
            <p:cNvPr id="14" name="Graphic 258">
              <a:extLst>
                <a:ext uri="{FF2B5EF4-FFF2-40B4-BE49-F238E27FC236}">
                  <a16:creationId xmlns:a16="http://schemas.microsoft.com/office/drawing/2014/main" id="{0CC434B6-5024-84D1-754E-7E37F168ECC5}"/>
                </a:ext>
              </a:extLst>
            </p:cNvPr>
            <p:cNvGrpSpPr/>
            <p:nvPr/>
          </p:nvGrpSpPr>
          <p:grpSpPr>
            <a:xfrm>
              <a:off x="567509" y="6121478"/>
              <a:ext cx="295309" cy="295290"/>
              <a:chOff x="567509" y="6121478"/>
              <a:chExt cx="295309" cy="29529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4BCC64E-409D-222D-E1F3-C19F13AB5159}"/>
                  </a:ext>
                </a:extLst>
              </p:cNvPr>
              <p:cNvSpPr/>
              <p:nvPr/>
            </p:nvSpPr>
            <p:spPr>
              <a:xfrm>
                <a:off x="567509" y="6121478"/>
                <a:ext cx="295309" cy="295290"/>
              </a:xfrm>
              <a:custGeom>
                <a:avLst/>
                <a:gdLst>
                  <a:gd name="connsiteX0" fmla="*/ 295310 w 295309"/>
                  <a:gd name="connsiteY0" fmla="*/ 147645 h 295290"/>
                  <a:gd name="connsiteX1" fmla="*/ 147652 w 295309"/>
                  <a:gd name="connsiteY1" fmla="*/ 295290 h 295290"/>
                  <a:gd name="connsiteX2" fmla="*/ 0 w 295309"/>
                  <a:gd name="connsiteY2" fmla="*/ 147645 h 295290"/>
                  <a:gd name="connsiteX3" fmla="*/ 147652 w 295309"/>
                  <a:gd name="connsiteY3" fmla="*/ 0 h 295290"/>
                  <a:gd name="connsiteX4" fmla="*/ 295310 w 295309"/>
                  <a:gd name="connsiteY4" fmla="*/ 147645 h 29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09" h="295290">
                    <a:moveTo>
                      <a:pt x="295310" y="147645"/>
                    </a:moveTo>
                    <a:cubicBezTo>
                      <a:pt x="295310" y="229220"/>
                      <a:pt x="229195" y="295290"/>
                      <a:pt x="147652" y="295290"/>
                    </a:cubicBezTo>
                    <a:cubicBezTo>
                      <a:pt x="66102" y="295290"/>
                      <a:pt x="0" y="229220"/>
                      <a:pt x="0" y="147645"/>
                    </a:cubicBezTo>
                    <a:cubicBezTo>
                      <a:pt x="0" y="66101"/>
                      <a:pt x="66108" y="0"/>
                      <a:pt x="147652" y="0"/>
                    </a:cubicBezTo>
                    <a:cubicBezTo>
                      <a:pt x="229195" y="-7"/>
                      <a:pt x="295310" y="66095"/>
                      <a:pt x="295310" y="147645"/>
                    </a:cubicBezTo>
                    <a:close/>
                  </a:path>
                </a:pathLst>
              </a:custGeom>
              <a:gradFill>
                <a:gsLst>
                  <a:gs pos="25980">
                    <a:srgbClr val="008CFF"/>
                  </a:gs>
                  <a:gs pos="47810">
                    <a:srgbClr val="00ACFF"/>
                  </a:gs>
                  <a:gs pos="71280">
                    <a:srgbClr val="00C8FF"/>
                  </a:gs>
                  <a:gs pos="84820">
                    <a:srgbClr val="00D3FF"/>
                  </a:gs>
                </a:gsLst>
                <a:lin ang="16200000" scaled="1"/>
              </a:gra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aphic 258">
                <a:extLst>
                  <a:ext uri="{FF2B5EF4-FFF2-40B4-BE49-F238E27FC236}">
                    <a16:creationId xmlns:a16="http://schemas.microsoft.com/office/drawing/2014/main" id="{015CEFE3-6BC0-2897-F0E0-1F81C0C443A8}"/>
                  </a:ext>
                </a:extLst>
              </p:cNvPr>
              <p:cNvGrpSpPr/>
              <p:nvPr/>
            </p:nvGrpSpPr>
            <p:grpSpPr>
              <a:xfrm>
                <a:off x="624789" y="6178745"/>
                <a:ext cx="180750" cy="180737"/>
                <a:chOff x="624789" y="6178745"/>
                <a:chExt cx="180750" cy="180737"/>
              </a:xfrm>
              <a:solidFill>
                <a:srgbClr val="09162D"/>
              </a:solidFill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536AE81-386F-594F-6B67-ECE1964A3BBF}"/>
                    </a:ext>
                  </a:extLst>
                </p:cNvPr>
                <p:cNvSpPr/>
                <p:nvPr/>
              </p:nvSpPr>
              <p:spPr>
                <a:xfrm>
                  <a:off x="624789" y="6178745"/>
                  <a:ext cx="180750" cy="180737"/>
                </a:xfrm>
                <a:custGeom>
                  <a:avLst/>
                  <a:gdLst>
                    <a:gd name="connsiteX0" fmla="*/ 129307 w 180750"/>
                    <a:gd name="connsiteY0" fmla="*/ 180738 h 180737"/>
                    <a:gd name="connsiteX1" fmla="*/ 51443 w 180750"/>
                    <a:gd name="connsiteY1" fmla="*/ 180738 h 180737"/>
                    <a:gd name="connsiteX2" fmla="*/ 0 w 180750"/>
                    <a:gd name="connsiteY2" fmla="*/ 129307 h 180737"/>
                    <a:gd name="connsiteX3" fmla="*/ 0 w 180750"/>
                    <a:gd name="connsiteY3" fmla="*/ 51443 h 180737"/>
                    <a:gd name="connsiteX4" fmla="*/ 51443 w 180750"/>
                    <a:gd name="connsiteY4" fmla="*/ 0 h 180737"/>
                    <a:gd name="connsiteX5" fmla="*/ 129307 w 180750"/>
                    <a:gd name="connsiteY5" fmla="*/ 0 h 180737"/>
                    <a:gd name="connsiteX6" fmla="*/ 180750 w 180750"/>
                    <a:gd name="connsiteY6" fmla="*/ 51443 h 180737"/>
                    <a:gd name="connsiteX7" fmla="*/ 180750 w 180750"/>
                    <a:gd name="connsiteY7" fmla="*/ 129307 h 180737"/>
                    <a:gd name="connsiteX8" fmla="*/ 129307 w 180750"/>
                    <a:gd name="connsiteY8" fmla="*/ 180738 h 180737"/>
                    <a:gd name="connsiteX9" fmla="*/ 51443 w 180750"/>
                    <a:gd name="connsiteY9" fmla="*/ 15499 h 180737"/>
                    <a:gd name="connsiteX10" fmla="*/ 15499 w 180750"/>
                    <a:gd name="connsiteY10" fmla="*/ 51449 h 180737"/>
                    <a:gd name="connsiteX11" fmla="*/ 15499 w 180750"/>
                    <a:gd name="connsiteY11" fmla="*/ 129314 h 180737"/>
                    <a:gd name="connsiteX12" fmla="*/ 51443 w 180750"/>
                    <a:gd name="connsiteY12" fmla="*/ 165264 h 180737"/>
                    <a:gd name="connsiteX13" fmla="*/ 129307 w 180750"/>
                    <a:gd name="connsiteY13" fmla="*/ 165264 h 180737"/>
                    <a:gd name="connsiteX14" fmla="*/ 165258 w 180750"/>
                    <a:gd name="connsiteY14" fmla="*/ 129314 h 180737"/>
                    <a:gd name="connsiteX15" fmla="*/ 165258 w 180750"/>
                    <a:gd name="connsiteY15" fmla="*/ 51449 h 180737"/>
                    <a:gd name="connsiteX16" fmla="*/ 129307 w 180750"/>
                    <a:gd name="connsiteY16" fmla="*/ 15499 h 180737"/>
                    <a:gd name="connsiteX17" fmla="*/ 51443 w 180750"/>
                    <a:gd name="connsiteY17" fmla="*/ 15499 h 180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80750" h="180737">
                      <a:moveTo>
                        <a:pt x="129307" y="180738"/>
                      </a:moveTo>
                      <a:lnTo>
                        <a:pt x="51443" y="180738"/>
                      </a:lnTo>
                      <a:cubicBezTo>
                        <a:pt x="23074" y="180738"/>
                        <a:pt x="0" y="157677"/>
                        <a:pt x="0" y="129307"/>
                      </a:cubicBezTo>
                      <a:lnTo>
                        <a:pt x="0" y="51443"/>
                      </a:lnTo>
                      <a:cubicBezTo>
                        <a:pt x="0" y="23074"/>
                        <a:pt x="23080" y="0"/>
                        <a:pt x="51443" y="0"/>
                      </a:cubicBezTo>
                      <a:lnTo>
                        <a:pt x="129307" y="0"/>
                      </a:lnTo>
                      <a:cubicBezTo>
                        <a:pt x="157677" y="0"/>
                        <a:pt x="180750" y="23074"/>
                        <a:pt x="180750" y="51443"/>
                      </a:cubicBezTo>
                      <a:lnTo>
                        <a:pt x="180750" y="129307"/>
                      </a:lnTo>
                      <a:cubicBezTo>
                        <a:pt x="180750" y="157677"/>
                        <a:pt x="157670" y="180738"/>
                        <a:pt x="129307" y="180738"/>
                      </a:cubicBezTo>
                      <a:close/>
                      <a:moveTo>
                        <a:pt x="51443" y="15499"/>
                      </a:moveTo>
                      <a:cubicBezTo>
                        <a:pt x="31622" y="15499"/>
                        <a:pt x="15499" y="31629"/>
                        <a:pt x="15499" y="51449"/>
                      </a:cubicBezTo>
                      <a:lnTo>
                        <a:pt x="15499" y="129314"/>
                      </a:lnTo>
                      <a:cubicBezTo>
                        <a:pt x="15499" y="149135"/>
                        <a:pt x="31628" y="165264"/>
                        <a:pt x="51443" y="165264"/>
                      </a:cubicBezTo>
                      <a:lnTo>
                        <a:pt x="129307" y="165264"/>
                      </a:lnTo>
                      <a:cubicBezTo>
                        <a:pt x="149135" y="165264"/>
                        <a:pt x="165258" y="149141"/>
                        <a:pt x="165258" y="129314"/>
                      </a:cubicBezTo>
                      <a:lnTo>
                        <a:pt x="165258" y="51449"/>
                      </a:lnTo>
                      <a:cubicBezTo>
                        <a:pt x="165258" y="31629"/>
                        <a:pt x="149128" y="15499"/>
                        <a:pt x="129307" y="15499"/>
                      </a:cubicBezTo>
                      <a:lnTo>
                        <a:pt x="51443" y="15499"/>
                      </a:lnTo>
                      <a:close/>
                    </a:path>
                  </a:pathLst>
                </a:custGeom>
                <a:solidFill>
                  <a:srgbClr val="09162D"/>
                </a:solidFill>
                <a:ln w="63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4E035821-B6D9-0233-0329-360C84174BD8}"/>
                    </a:ext>
                  </a:extLst>
                </p:cNvPr>
                <p:cNvSpPr/>
                <p:nvPr/>
              </p:nvSpPr>
              <p:spPr>
                <a:xfrm>
                  <a:off x="668880" y="6222836"/>
                  <a:ext cx="92567" cy="92568"/>
                </a:xfrm>
                <a:custGeom>
                  <a:avLst/>
                  <a:gdLst>
                    <a:gd name="connsiteX0" fmla="*/ 46281 w 92567"/>
                    <a:gd name="connsiteY0" fmla="*/ 92568 h 92568"/>
                    <a:gd name="connsiteX1" fmla="*/ 0 w 92567"/>
                    <a:gd name="connsiteY1" fmla="*/ 46281 h 92568"/>
                    <a:gd name="connsiteX2" fmla="*/ 46281 w 92567"/>
                    <a:gd name="connsiteY2" fmla="*/ 0 h 92568"/>
                    <a:gd name="connsiteX3" fmla="*/ 92568 w 92567"/>
                    <a:gd name="connsiteY3" fmla="*/ 46281 h 92568"/>
                    <a:gd name="connsiteX4" fmla="*/ 46281 w 92567"/>
                    <a:gd name="connsiteY4" fmla="*/ 92568 h 92568"/>
                    <a:gd name="connsiteX5" fmla="*/ 46281 w 92567"/>
                    <a:gd name="connsiteY5" fmla="*/ 15499 h 92568"/>
                    <a:gd name="connsiteX6" fmla="*/ 15493 w 92567"/>
                    <a:gd name="connsiteY6" fmla="*/ 46281 h 92568"/>
                    <a:gd name="connsiteX7" fmla="*/ 46281 w 92567"/>
                    <a:gd name="connsiteY7" fmla="*/ 77069 h 92568"/>
                    <a:gd name="connsiteX8" fmla="*/ 77069 w 92567"/>
                    <a:gd name="connsiteY8" fmla="*/ 46281 h 92568"/>
                    <a:gd name="connsiteX9" fmla="*/ 46281 w 92567"/>
                    <a:gd name="connsiteY9" fmla="*/ 15499 h 92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567" h="92568">
                      <a:moveTo>
                        <a:pt x="46281" y="92568"/>
                      </a:moveTo>
                      <a:cubicBezTo>
                        <a:pt x="20757" y="92568"/>
                        <a:pt x="0" y="71812"/>
                        <a:pt x="0" y="46281"/>
                      </a:cubicBezTo>
                      <a:cubicBezTo>
                        <a:pt x="0" y="20769"/>
                        <a:pt x="20757" y="0"/>
                        <a:pt x="46281" y="0"/>
                      </a:cubicBezTo>
                      <a:cubicBezTo>
                        <a:pt x="71799" y="0"/>
                        <a:pt x="92568" y="20769"/>
                        <a:pt x="92568" y="46281"/>
                      </a:cubicBezTo>
                      <a:cubicBezTo>
                        <a:pt x="92568" y="71812"/>
                        <a:pt x="71799" y="92568"/>
                        <a:pt x="46281" y="92568"/>
                      </a:cubicBezTo>
                      <a:close/>
                      <a:moveTo>
                        <a:pt x="46281" y="15499"/>
                      </a:moveTo>
                      <a:cubicBezTo>
                        <a:pt x="29311" y="15499"/>
                        <a:pt x="15493" y="29312"/>
                        <a:pt x="15493" y="46281"/>
                      </a:cubicBezTo>
                      <a:cubicBezTo>
                        <a:pt x="15493" y="63263"/>
                        <a:pt x="29311" y="77069"/>
                        <a:pt x="46281" y="77069"/>
                      </a:cubicBezTo>
                      <a:cubicBezTo>
                        <a:pt x="63263" y="77069"/>
                        <a:pt x="77069" y="63257"/>
                        <a:pt x="77069" y="46281"/>
                      </a:cubicBezTo>
                      <a:cubicBezTo>
                        <a:pt x="77069" y="29312"/>
                        <a:pt x="63263" y="15499"/>
                        <a:pt x="46281" y="15499"/>
                      </a:cubicBezTo>
                      <a:close/>
                    </a:path>
                  </a:pathLst>
                </a:custGeom>
                <a:solidFill>
                  <a:srgbClr val="09162D"/>
                </a:solidFill>
                <a:ln w="63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aphic 258">
              <a:extLst>
                <a:ext uri="{FF2B5EF4-FFF2-40B4-BE49-F238E27FC236}">
                  <a16:creationId xmlns:a16="http://schemas.microsoft.com/office/drawing/2014/main" id="{B863BA70-23EB-CB3A-4449-5A9ABAAC2EDF}"/>
                </a:ext>
              </a:extLst>
            </p:cNvPr>
            <p:cNvGrpSpPr/>
            <p:nvPr/>
          </p:nvGrpSpPr>
          <p:grpSpPr>
            <a:xfrm>
              <a:off x="1064243" y="6120854"/>
              <a:ext cx="295303" cy="295303"/>
              <a:chOff x="1064243" y="6120854"/>
              <a:chExt cx="295303" cy="29530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7AB267-C19B-ACF6-36AA-EA9B157392F5}"/>
                  </a:ext>
                </a:extLst>
              </p:cNvPr>
              <p:cNvSpPr/>
              <p:nvPr/>
            </p:nvSpPr>
            <p:spPr>
              <a:xfrm>
                <a:off x="1064243" y="6120854"/>
                <a:ext cx="295303" cy="295303"/>
              </a:xfrm>
              <a:custGeom>
                <a:avLst/>
                <a:gdLst>
                  <a:gd name="connsiteX0" fmla="*/ 295303 w 295303"/>
                  <a:gd name="connsiteY0" fmla="*/ 147652 h 295303"/>
                  <a:gd name="connsiteX1" fmla="*/ 147652 w 295303"/>
                  <a:gd name="connsiteY1" fmla="*/ 295304 h 295303"/>
                  <a:gd name="connsiteX2" fmla="*/ 0 w 295303"/>
                  <a:gd name="connsiteY2" fmla="*/ 147652 h 295303"/>
                  <a:gd name="connsiteX3" fmla="*/ 147652 w 295303"/>
                  <a:gd name="connsiteY3" fmla="*/ 0 h 295303"/>
                  <a:gd name="connsiteX4" fmla="*/ 295303 w 295303"/>
                  <a:gd name="connsiteY4" fmla="*/ 147652 h 295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03" h="295303">
                    <a:moveTo>
                      <a:pt x="295303" y="147652"/>
                    </a:moveTo>
                    <a:cubicBezTo>
                      <a:pt x="295303" y="229198"/>
                      <a:pt x="229197" y="295304"/>
                      <a:pt x="147652" y="295304"/>
                    </a:cubicBezTo>
                    <a:cubicBezTo>
                      <a:pt x="66106" y="295304"/>
                      <a:pt x="0" y="229198"/>
                      <a:pt x="0" y="147652"/>
                    </a:cubicBezTo>
                    <a:cubicBezTo>
                      <a:pt x="0" y="66106"/>
                      <a:pt x="66106" y="0"/>
                      <a:pt x="147652" y="0"/>
                    </a:cubicBezTo>
                    <a:cubicBezTo>
                      <a:pt x="229197" y="0"/>
                      <a:pt x="295303" y="66106"/>
                      <a:pt x="295303" y="147652"/>
                    </a:cubicBezTo>
                    <a:close/>
                  </a:path>
                </a:pathLst>
              </a:custGeom>
              <a:gradFill>
                <a:gsLst>
                  <a:gs pos="25980">
                    <a:srgbClr val="008CFF"/>
                  </a:gs>
                  <a:gs pos="47810">
                    <a:srgbClr val="00ACFF"/>
                  </a:gs>
                  <a:gs pos="71280">
                    <a:srgbClr val="00C8FF"/>
                  </a:gs>
                  <a:gs pos="84820">
                    <a:srgbClr val="00D3FF"/>
                  </a:gs>
                </a:gsLst>
                <a:lin ang="16200000" scaled="1"/>
              </a:gra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4DA72CF-A63D-2260-BC3F-3B91169C4208}"/>
                  </a:ext>
                </a:extLst>
              </p:cNvPr>
              <p:cNvSpPr/>
              <p:nvPr/>
            </p:nvSpPr>
            <p:spPr>
              <a:xfrm>
                <a:off x="1174582" y="6188687"/>
                <a:ext cx="74611" cy="159637"/>
              </a:xfrm>
              <a:custGeom>
                <a:avLst/>
                <a:gdLst>
                  <a:gd name="connsiteX0" fmla="*/ 49209 w 74611"/>
                  <a:gd name="connsiteY0" fmla="*/ 47866 h 159637"/>
                  <a:gd name="connsiteX1" fmla="*/ 49209 w 74611"/>
                  <a:gd name="connsiteY1" fmla="*/ 35027 h 159637"/>
                  <a:gd name="connsiteX2" fmla="*/ 56299 w 74611"/>
                  <a:gd name="connsiteY2" fmla="*/ 27408 h 159637"/>
                  <a:gd name="connsiteX3" fmla="*/ 74211 w 74611"/>
                  <a:gd name="connsiteY3" fmla="*/ 27408 h 159637"/>
                  <a:gd name="connsiteX4" fmla="*/ 74211 w 74611"/>
                  <a:gd name="connsiteY4" fmla="*/ 0 h 159637"/>
                  <a:gd name="connsiteX5" fmla="*/ 49476 w 74611"/>
                  <a:gd name="connsiteY5" fmla="*/ 0 h 159637"/>
                  <a:gd name="connsiteX6" fmla="*/ 15913 w 74611"/>
                  <a:gd name="connsiteY6" fmla="*/ 33430 h 159637"/>
                  <a:gd name="connsiteX7" fmla="*/ 15913 w 74611"/>
                  <a:gd name="connsiteY7" fmla="*/ 47866 h 159637"/>
                  <a:gd name="connsiteX8" fmla="*/ 0 w 74611"/>
                  <a:gd name="connsiteY8" fmla="*/ 47866 h 159637"/>
                  <a:gd name="connsiteX9" fmla="*/ 0 w 74611"/>
                  <a:gd name="connsiteY9" fmla="*/ 67114 h 159637"/>
                  <a:gd name="connsiteX10" fmla="*/ 0 w 74611"/>
                  <a:gd name="connsiteY10" fmla="*/ 79819 h 159637"/>
                  <a:gd name="connsiteX11" fmla="*/ 16053 w 74611"/>
                  <a:gd name="connsiteY11" fmla="*/ 79819 h 159637"/>
                  <a:gd name="connsiteX12" fmla="*/ 16053 w 74611"/>
                  <a:gd name="connsiteY12" fmla="*/ 159637 h 159637"/>
                  <a:gd name="connsiteX13" fmla="*/ 48006 w 74611"/>
                  <a:gd name="connsiteY13" fmla="*/ 159637 h 159637"/>
                  <a:gd name="connsiteX14" fmla="*/ 48006 w 74611"/>
                  <a:gd name="connsiteY14" fmla="*/ 79819 h 159637"/>
                  <a:gd name="connsiteX15" fmla="*/ 71671 w 74611"/>
                  <a:gd name="connsiteY15" fmla="*/ 79819 h 159637"/>
                  <a:gd name="connsiteX16" fmla="*/ 72741 w 74611"/>
                  <a:gd name="connsiteY16" fmla="*/ 67248 h 159637"/>
                  <a:gd name="connsiteX17" fmla="*/ 74612 w 74611"/>
                  <a:gd name="connsiteY17" fmla="*/ 47860 h 159637"/>
                  <a:gd name="connsiteX18" fmla="*/ 49209 w 74611"/>
                  <a:gd name="connsiteY18" fmla="*/ 47860 h 159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4611" h="159637">
                    <a:moveTo>
                      <a:pt x="49209" y="47866"/>
                    </a:moveTo>
                    <a:lnTo>
                      <a:pt x="49209" y="35027"/>
                    </a:lnTo>
                    <a:cubicBezTo>
                      <a:pt x="49209" y="28878"/>
                      <a:pt x="53352" y="27408"/>
                      <a:pt x="56299" y="27408"/>
                    </a:cubicBezTo>
                    <a:cubicBezTo>
                      <a:pt x="59107" y="27408"/>
                      <a:pt x="74211" y="27408"/>
                      <a:pt x="74211" y="27408"/>
                    </a:cubicBezTo>
                    <a:lnTo>
                      <a:pt x="74211" y="0"/>
                    </a:lnTo>
                    <a:lnTo>
                      <a:pt x="49476" y="0"/>
                    </a:lnTo>
                    <a:cubicBezTo>
                      <a:pt x="22068" y="0"/>
                      <a:pt x="15913" y="20324"/>
                      <a:pt x="15913" y="33430"/>
                    </a:cubicBezTo>
                    <a:lnTo>
                      <a:pt x="15913" y="47866"/>
                    </a:lnTo>
                    <a:lnTo>
                      <a:pt x="0" y="47866"/>
                    </a:lnTo>
                    <a:lnTo>
                      <a:pt x="0" y="67114"/>
                    </a:lnTo>
                    <a:lnTo>
                      <a:pt x="0" y="79819"/>
                    </a:lnTo>
                    <a:lnTo>
                      <a:pt x="16053" y="79819"/>
                    </a:lnTo>
                    <a:cubicBezTo>
                      <a:pt x="16053" y="116055"/>
                      <a:pt x="16053" y="159637"/>
                      <a:pt x="16053" y="159637"/>
                    </a:cubicBezTo>
                    <a:lnTo>
                      <a:pt x="48006" y="159637"/>
                    </a:lnTo>
                    <a:cubicBezTo>
                      <a:pt x="48006" y="159637"/>
                      <a:pt x="48006" y="115514"/>
                      <a:pt x="48006" y="79819"/>
                    </a:cubicBezTo>
                    <a:lnTo>
                      <a:pt x="71671" y="79819"/>
                    </a:lnTo>
                    <a:lnTo>
                      <a:pt x="72741" y="67248"/>
                    </a:lnTo>
                    <a:lnTo>
                      <a:pt x="74612" y="47860"/>
                    </a:lnTo>
                    <a:lnTo>
                      <a:pt x="49209" y="47860"/>
                    </a:lnTo>
                    <a:close/>
                  </a:path>
                </a:pathLst>
              </a:custGeom>
              <a:solidFill>
                <a:srgbClr val="09162D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D4F567-97D3-63E0-985A-EBA781B6CB2D}"/>
              </a:ext>
            </a:extLst>
          </p:cNvPr>
          <p:cNvSpPr/>
          <p:nvPr/>
        </p:nvSpPr>
        <p:spPr>
          <a:xfrm>
            <a:off x="5180202" y="4509492"/>
            <a:ext cx="1587384" cy="1587397"/>
          </a:xfrm>
          <a:custGeom>
            <a:avLst/>
            <a:gdLst>
              <a:gd name="connsiteX0" fmla="*/ 0 w 1587384"/>
              <a:gd name="connsiteY0" fmla="*/ 0 h 1587397"/>
              <a:gd name="connsiteX1" fmla="*/ 0 w 1587384"/>
              <a:gd name="connsiteY1" fmla="*/ 1587397 h 1587397"/>
              <a:gd name="connsiteX2" fmla="*/ 1587384 w 1587384"/>
              <a:gd name="connsiteY2" fmla="*/ 1587397 h 1587397"/>
              <a:gd name="connsiteX3" fmla="*/ 1587384 w 1587384"/>
              <a:gd name="connsiteY3" fmla="*/ 0 h 1587397"/>
              <a:gd name="connsiteX4" fmla="*/ 0 w 1587384"/>
              <a:gd name="connsiteY4" fmla="*/ 0 h 1587397"/>
              <a:gd name="connsiteX5" fmla="*/ 1437359 w 1587384"/>
              <a:gd name="connsiteY5" fmla="*/ 1437333 h 1587397"/>
              <a:gd name="connsiteX6" fmla="*/ 150058 w 1587384"/>
              <a:gd name="connsiteY6" fmla="*/ 1437333 h 1587397"/>
              <a:gd name="connsiteX7" fmla="*/ 150058 w 1587384"/>
              <a:gd name="connsiteY7" fmla="*/ 150058 h 1587397"/>
              <a:gd name="connsiteX8" fmla="*/ 1437359 w 1587384"/>
              <a:gd name="connsiteY8" fmla="*/ 150058 h 1587397"/>
              <a:gd name="connsiteX9" fmla="*/ 1437359 w 1587384"/>
              <a:gd name="connsiteY9" fmla="*/ 1437333 h 158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7384" h="1587397">
                <a:moveTo>
                  <a:pt x="0" y="0"/>
                </a:moveTo>
                <a:lnTo>
                  <a:pt x="0" y="1587397"/>
                </a:lnTo>
                <a:lnTo>
                  <a:pt x="1587384" y="1587397"/>
                </a:lnTo>
                <a:lnTo>
                  <a:pt x="1587384" y="0"/>
                </a:lnTo>
                <a:lnTo>
                  <a:pt x="0" y="0"/>
                </a:lnTo>
                <a:close/>
                <a:moveTo>
                  <a:pt x="1437359" y="1437333"/>
                </a:moveTo>
                <a:lnTo>
                  <a:pt x="150058" y="1437333"/>
                </a:lnTo>
                <a:lnTo>
                  <a:pt x="150058" y="150058"/>
                </a:lnTo>
                <a:lnTo>
                  <a:pt x="1437359" y="150058"/>
                </a:lnTo>
                <a:lnTo>
                  <a:pt x="1437359" y="1437333"/>
                </a:lnTo>
                <a:close/>
              </a:path>
            </a:pathLst>
          </a:custGeom>
          <a:gradFill>
            <a:gsLst>
              <a:gs pos="25980">
                <a:srgbClr val="008CFF"/>
              </a:gs>
              <a:gs pos="47810">
                <a:srgbClr val="00ACFF"/>
              </a:gs>
              <a:gs pos="71280">
                <a:srgbClr val="00C8FF"/>
              </a:gs>
              <a:gs pos="84820">
                <a:srgbClr val="00D3FF"/>
              </a:gs>
            </a:gsLst>
            <a:lin ang="0" scaled="1"/>
          </a:gra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aphic 258">
            <a:extLst>
              <a:ext uri="{FF2B5EF4-FFF2-40B4-BE49-F238E27FC236}">
                <a16:creationId xmlns:a16="http://schemas.microsoft.com/office/drawing/2014/main" id="{C6458CA2-D91C-8A19-2821-DCCEE1EACF61}"/>
              </a:ext>
            </a:extLst>
          </p:cNvPr>
          <p:cNvGrpSpPr/>
          <p:nvPr/>
        </p:nvGrpSpPr>
        <p:grpSpPr>
          <a:xfrm>
            <a:off x="4255626" y="-548390"/>
            <a:ext cx="3686353" cy="8074330"/>
            <a:chOff x="4255626" y="-548390"/>
            <a:chExt cx="3686353" cy="8074330"/>
          </a:xfrm>
          <a:solidFill>
            <a:srgbClr val="FFFFFF"/>
          </a:solidFill>
        </p:grpSpPr>
        <p:grpSp>
          <p:nvGrpSpPr>
            <p:cNvPr id="24" name="Graphic 258">
              <a:extLst>
                <a:ext uri="{FF2B5EF4-FFF2-40B4-BE49-F238E27FC236}">
                  <a16:creationId xmlns:a16="http://schemas.microsoft.com/office/drawing/2014/main" id="{B20856A8-793B-D9CD-0838-99F01E29B6C0}"/>
                </a:ext>
              </a:extLst>
            </p:cNvPr>
            <p:cNvGrpSpPr/>
            <p:nvPr/>
          </p:nvGrpSpPr>
          <p:grpSpPr>
            <a:xfrm>
              <a:off x="6606262" y="6190225"/>
              <a:ext cx="1335717" cy="1335715"/>
              <a:chOff x="6606262" y="6190225"/>
              <a:chExt cx="1335717" cy="1335715"/>
            </a:xfrm>
            <a:solidFill>
              <a:srgbClr val="FFFFFF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75FE9E0-EB73-020F-34BD-6EC5B83DEA54}"/>
                  </a:ext>
                </a:extLst>
              </p:cNvPr>
              <p:cNvSpPr/>
              <p:nvPr/>
            </p:nvSpPr>
            <p:spPr>
              <a:xfrm rot="-2700000">
                <a:off x="7577452" y="6044444"/>
                <a:ext cx="7370" cy="1013247"/>
              </a:xfrm>
              <a:custGeom>
                <a:avLst/>
                <a:gdLst>
                  <a:gd name="connsiteX0" fmla="*/ 0 w 7370"/>
                  <a:gd name="connsiteY0" fmla="*/ 0 h 1013247"/>
                  <a:gd name="connsiteX1" fmla="*/ 7370 w 7370"/>
                  <a:gd name="connsiteY1" fmla="*/ 0 h 1013247"/>
                  <a:gd name="connsiteX2" fmla="*/ 7370 w 7370"/>
                  <a:gd name="connsiteY2" fmla="*/ 1013248 h 1013247"/>
                  <a:gd name="connsiteX3" fmla="*/ 0 w 7370"/>
                  <a:gd name="connsiteY3" fmla="*/ 1013248 h 10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47">
                    <a:moveTo>
                      <a:pt x="0" y="0"/>
                    </a:moveTo>
                    <a:lnTo>
                      <a:pt x="7370" y="0"/>
                    </a:lnTo>
                    <a:lnTo>
                      <a:pt x="7370" y="1013248"/>
                    </a:lnTo>
                    <a:lnTo>
                      <a:pt x="0" y="1013248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464AB4-5B67-C431-8E12-E84A1BC193F3}"/>
                  </a:ext>
                </a:extLst>
              </p:cNvPr>
              <p:cNvSpPr/>
              <p:nvPr/>
            </p:nvSpPr>
            <p:spPr>
              <a:xfrm rot="-2700000">
                <a:off x="7500697" y="6121172"/>
                <a:ext cx="7370" cy="1013247"/>
              </a:xfrm>
              <a:custGeom>
                <a:avLst/>
                <a:gdLst>
                  <a:gd name="connsiteX0" fmla="*/ 0 w 7370"/>
                  <a:gd name="connsiteY0" fmla="*/ 0 h 1013247"/>
                  <a:gd name="connsiteX1" fmla="*/ 7371 w 7370"/>
                  <a:gd name="connsiteY1" fmla="*/ 0 h 1013247"/>
                  <a:gd name="connsiteX2" fmla="*/ 7371 w 7370"/>
                  <a:gd name="connsiteY2" fmla="*/ 1013247 h 1013247"/>
                  <a:gd name="connsiteX3" fmla="*/ 0 w 7370"/>
                  <a:gd name="connsiteY3" fmla="*/ 1013247 h 10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47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47"/>
                    </a:lnTo>
                    <a:lnTo>
                      <a:pt x="0" y="1013247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9634D21-8D5E-1103-5F23-11BEC720A420}"/>
                  </a:ext>
                </a:extLst>
              </p:cNvPr>
              <p:cNvSpPr/>
              <p:nvPr/>
            </p:nvSpPr>
            <p:spPr>
              <a:xfrm rot="-2700000">
                <a:off x="7423978" y="6197851"/>
                <a:ext cx="7370" cy="1013253"/>
              </a:xfrm>
              <a:custGeom>
                <a:avLst/>
                <a:gdLst>
                  <a:gd name="connsiteX0" fmla="*/ 0 w 7370"/>
                  <a:gd name="connsiteY0" fmla="*/ 0 h 1013253"/>
                  <a:gd name="connsiteX1" fmla="*/ 7370 w 7370"/>
                  <a:gd name="connsiteY1" fmla="*/ 0 h 1013253"/>
                  <a:gd name="connsiteX2" fmla="*/ 7370 w 7370"/>
                  <a:gd name="connsiteY2" fmla="*/ 1013253 h 1013253"/>
                  <a:gd name="connsiteX3" fmla="*/ 0 w 7370"/>
                  <a:gd name="connsiteY3" fmla="*/ 1013253 h 101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53">
                    <a:moveTo>
                      <a:pt x="0" y="0"/>
                    </a:moveTo>
                    <a:lnTo>
                      <a:pt x="7370" y="0"/>
                    </a:lnTo>
                    <a:lnTo>
                      <a:pt x="7370" y="1013253"/>
                    </a:lnTo>
                    <a:lnTo>
                      <a:pt x="0" y="1013253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88309EA-99AC-F17C-1618-B177D31394E6}"/>
                  </a:ext>
                </a:extLst>
              </p:cNvPr>
              <p:cNvSpPr/>
              <p:nvPr/>
            </p:nvSpPr>
            <p:spPr>
              <a:xfrm rot="-2700000">
                <a:off x="7347216" y="6274643"/>
                <a:ext cx="7370" cy="1013253"/>
              </a:xfrm>
              <a:custGeom>
                <a:avLst/>
                <a:gdLst>
                  <a:gd name="connsiteX0" fmla="*/ 0 w 7370"/>
                  <a:gd name="connsiteY0" fmla="*/ 0 h 1013253"/>
                  <a:gd name="connsiteX1" fmla="*/ 7371 w 7370"/>
                  <a:gd name="connsiteY1" fmla="*/ 0 h 1013253"/>
                  <a:gd name="connsiteX2" fmla="*/ 7371 w 7370"/>
                  <a:gd name="connsiteY2" fmla="*/ 1013253 h 1013253"/>
                  <a:gd name="connsiteX3" fmla="*/ 0 w 7370"/>
                  <a:gd name="connsiteY3" fmla="*/ 1013253 h 101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53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53"/>
                    </a:lnTo>
                    <a:lnTo>
                      <a:pt x="0" y="1013253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3FD428-8D59-4979-3117-22DCB5915E1C}"/>
                  </a:ext>
                </a:extLst>
              </p:cNvPr>
              <p:cNvSpPr/>
              <p:nvPr/>
            </p:nvSpPr>
            <p:spPr>
              <a:xfrm rot="-2700000">
                <a:off x="7270441" y="6351418"/>
                <a:ext cx="7370" cy="1013247"/>
              </a:xfrm>
              <a:custGeom>
                <a:avLst/>
                <a:gdLst>
                  <a:gd name="connsiteX0" fmla="*/ 0 w 7370"/>
                  <a:gd name="connsiteY0" fmla="*/ 0 h 1013247"/>
                  <a:gd name="connsiteX1" fmla="*/ 7370 w 7370"/>
                  <a:gd name="connsiteY1" fmla="*/ 0 h 1013247"/>
                  <a:gd name="connsiteX2" fmla="*/ 7370 w 7370"/>
                  <a:gd name="connsiteY2" fmla="*/ 1013247 h 1013247"/>
                  <a:gd name="connsiteX3" fmla="*/ 0 w 7370"/>
                  <a:gd name="connsiteY3" fmla="*/ 1013247 h 10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47">
                    <a:moveTo>
                      <a:pt x="0" y="0"/>
                    </a:moveTo>
                    <a:lnTo>
                      <a:pt x="7370" y="0"/>
                    </a:lnTo>
                    <a:lnTo>
                      <a:pt x="7370" y="1013247"/>
                    </a:lnTo>
                    <a:lnTo>
                      <a:pt x="0" y="1013247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F7CFF0-B3A9-A5C4-3644-668D5B22FC48}"/>
                  </a:ext>
                </a:extLst>
              </p:cNvPr>
              <p:cNvSpPr/>
              <p:nvPr/>
            </p:nvSpPr>
            <p:spPr>
              <a:xfrm rot="-2700000">
                <a:off x="7193683" y="6428149"/>
                <a:ext cx="7377" cy="1013247"/>
              </a:xfrm>
              <a:custGeom>
                <a:avLst/>
                <a:gdLst>
                  <a:gd name="connsiteX0" fmla="*/ 0 w 7377"/>
                  <a:gd name="connsiteY0" fmla="*/ 0 h 1013247"/>
                  <a:gd name="connsiteX1" fmla="*/ 7377 w 7377"/>
                  <a:gd name="connsiteY1" fmla="*/ 0 h 1013247"/>
                  <a:gd name="connsiteX2" fmla="*/ 7377 w 7377"/>
                  <a:gd name="connsiteY2" fmla="*/ 1013247 h 1013247"/>
                  <a:gd name="connsiteX3" fmla="*/ 0 w 7377"/>
                  <a:gd name="connsiteY3" fmla="*/ 1013247 h 10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7" h="1013247">
                    <a:moveTo>
                      <a:pt x="0" y="0"/>
                    </a:moveTo>
                    <a:lnTo>
                      <a:pt x="7377" y="0"/>
                    </a:lnTo>
                    <a:lnTo>
                      <a:pt x="7377" y="1013247"/>
                    </a:lnTo>
                    <a:lnTo>
                      <a:pt x="0" y="1013247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9906937-1E50-F365-4A9C-413FD543AFFD}"/>
                  </a:ext>
                </a:extLst>
              </p:cNvPr>
              <p:cNvSpPr/>
              <p:nvPr/>
            </p:nvSpPr>
            <p:spPr>
              <a:xfrm rot="-2700000">
                <a:off x="7116929" y="6505011"/>
                <a:ext cx="7370" cy="1013253"/>
              </a:xfrm>
              <a:custGeom>
                <a:avLst/>
                <a:gdLst>
                  <a:gd name="connsiteX0" fmla="*/ 0 w 7370"/>
                  <a:gd name="connsiteY0" fmla="*/ 0 h 1013253"/>
                  <a:gd name="connsiteX1" fmla="*/ 7370 w 7370"/>
                  <a:gd name="connsiteY1" fmla="*/ 0 h 1013253"/>
                  <a:gd name="connsiteX2" fmla="*/ 7370 w 7370"/>
                  <a:gd name="connsiteY2" fmla="*/ 1013254 h 1013253"/>
                  <a:gd name="connsiteX3" fmla="*/ 0 w 7370"/>
                  <a:gd name="connsiteY3" fmla="*/ 1013254 h 101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53">
                    <a:moveTo>
                      <a:pt x="0" y="0"/>
                    </a:moveTo>
                    <a:lnTo>
                      <a:pt x="7370" y="0"/>
                    </a:lnTo>
                    <a:lnTo>
                      <a:pt x="7370" y="1013254"/>
                    </a:lnTo>
                    <a:lnTo>
                      <a:pt x="0" y="1013254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8F2F4CE-849B-FAE7-7ABD-9B9A511D3A65}"/>
                  </a:ext>
                </a:extLst>
              </p:cNvPr>
              <p:cNvSpPr/>
              <p:nvPr/>
            </p:nvSpPr>
            <p:spPr>
              <a:xfrm rot="-2700000">
                <a:off x="7040179" y="6581744"/>
                <a:ext cx="7370" cy="1013253"/>
              </a:xfrm>
              <a:custGeom>
                <a:avLst/>
                <a:gdLst>
                  <a:gd name="connsiteX0" fmla="*/ 0 w 7370"/>
                  <a:gd name="connsiteY0" fmla="*/ 0 h 1013253"/>
                  <a:gd name="connsiteX1" fmla="*/ 7370 w 7370"/>
                  <a:gd name="connsiteY1" fmla="*/ 0 h 1013253"/>
                  <a:gd name="connsiteX2" fmla="*/ 7370 w 7370"/>
                  <a:gd name="connsiteY2" fmla="*/ 1013253 h 1013253"/>
                  <a:gd name="connsiteX3" fmla="*/ 0 w 7370"/>
                  <a:gd name="connsiteY3" fmla="*/ 1013253 h 101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53">
                    <a:moveTo>
                      <a:pt x="0" y="0"/>
                    </a:moveTo>
                    <a:lnTo>
                      <a:pt x="7370" y="0"/>
                    </a:lnTo>
                    <a:lnTo>
                      <a:pt x="7370" y="1013253"/>
                    </a:lnTo>
                    <a:lnTo>
                      <a:pt x="0" y="1013253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075E157-DE27-4905-58E9-1E8D919C290E}"/>
                  </a:ext>
                </a:extLst>
              </p:cNvPr>
              <p:cNvSpPr/>
              <p:nvPr/>
            </p:nvSpPr>
            <p:spPr>
              <a:xfrm rot="-2700000">
                <a:off x="6963417" y="6658479"/>
                <a:ext cx="7370" cy="1013240"/>
              </a:xfrm>
              <a:custGeom>
                <a:avLst/>
                <a:gdLst>
                  <a:gd name="connsiteX0" fmla="*/ 0 w 7370"/>
                  <a:gd name="connsiteY0" fmla="*/ 0 h 1013240"/>
                  <a:gd name="connsiteX1" fmla="*/ 7371 w 7370"/>
                  <a:gd name="connsiteY1" fmla="*/ 0 h 1013240"/>
                  <a:gd name="connsiteX2" fmla="*/ 7371 w 7370"/>
                  <a:gd name="connsiteY2" fmla="*/ 1013241 h 1013240"/>
                  <a:gd name="connsiteX3" fmla="*/ 0 w 7370"/>
                  <a:gd name="connsiteY3" fmla="*/ 1013241 h 101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40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41"/>
                    </a:lnTo>
                    <a:lnTo>
                      <a:pt x="0" y="1013241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258">
              <a:extLst>
                <a:ext uri="{FF2B5EF4-FFF2-40B4-BE49-F238E27FC236}">
                  <a16:creationId xmlns:a16="http://schemas.microsoft.com/office/drawing/2014/main" id="{0DD43538-707B-D0E0-A762-2614D625B230}"/>
                </a:ext>
              </a:extLst>
            </p:cNvPr>
            <p:cNvGrpSpPr/>
            <p:nvPr/>
          </p:nvGrpSpPr>
          <p:grpSpPr>
            <a:xfrm>
              <a:off x="4255626" y="-548390"/>
              <a:ext cx="1335722" cy="1335723"/>
              <a:chOff x="4255626" y="-548390"/>
              <a:chExt cx="1335722" cy="1335723"/>
            </a:xfrm>
            <a:solidFill>
              <a:srgbClr val="FFFFFF"/>
            </a:solidFill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4BC40C-A6A7-270F-DC3D-F9063B4C1921}"/>
                  </a:ext>
                </a:extLst>
              </p:cNvPr>
              <p:cNvSpPr/>
              <p:nvPr/>
            </p:nvSpPr>
            <p:spPr>
              <a:xfrm rot="-2700000">
                <a:off x="5226815" y="-694168"/>
                <a:ext cx="7377" cy="1013247"/>
              </a:xfrm>
              <a:custGeom>
                <a:avLst/>
                <a:gdLst>
                  <a:gd name="connsiteX0" fmla="*/ 0 w 7377"/>
                  <a:gd name="connsiteY0" fmla="*/ 0 h 1013247"/>
                  <a:gd name="connsiteX1" fmla="*/ 7377 w 7377"/>
                  <a:gd name="connsiteY1" fmla="*/ 0 h 1013247"/>
                  <a:gd name="connsiteX2" fmla="*/ 7377 w 7377"/>
                  <a:gd name="connsiteY2" fmla="*/ 1013247 h 1013247"/>
                  <a:gd name="connsiteX3" fmla="*/ 0 w 7377"/>
                  <a:gd name="connsiteY3" fmla="*/ 1013247 h 10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7" h="1013247">
                    <a:moveTo>
                      <a:pt x="0" y="0"/>
                    </a:moveTo>
                    <a:lnTo>
                      <a:pt x="7377" y="0"/>
                    </a:lnTo>
                    <a:lnTo>
                      <a:pt x="7377" y="1013247"/>
                    </a:lnTo>
                    <a:lnTo>
                      <a:pt x="0" y="1013247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62386BC-7803-AB63-3C33-DD08C83298C8}"/>
                  </a:ext>
                </a:extLst>
              </p:cNvPr>
              <p:cNvSpPr/>
              <p:nvPr/>
            </p:nvSpPr>
            <p:spPr>
              <a:xfrm rot="-2700000">
                <a:off x="5150076" y="-617402"/>
                <a:ext cx="7370" cy="1013247"/>
              </a:xfrm>
              <a:custGeom>
                <a:avLst/>
                <a:gdLst>
                  <a:gd name="connsiteX0" fmla="*/ 0 w 7370"/>
                  <a:gd name="connsiteY0" fmla="*/ 0 h 1013247"/>
                  <a:gd name="connsiteX1" fmla="*/ 7371 w 7370"/>
                  <a:gd name="connsiteY1" fmla="*/ 0 h 1013247"/>
                  <a:gd name="connsiteX2" fmla="*/ 7371 w 7370"/>
                  <a:gd name="connsiteY2" fmla="*/ 1013247 h 1013247"/>
                  <a:gd name="connsiteX3" fmla="*/ 0 w 7370"/>
                  <a:gd name="connsiteY3" fmla="*/ 1013247 h 10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47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47"/>
                    </a:lnTo>
                    <a:lnTo>
                      <a:pt x="0" y="1013247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B53A2EC-44E6-CE2D-E04D-A76BBBD0ED4F}"/>
                  </a:ext>
                </a:extLst>
              </p:cNvPr>
              <p:cNvSpPr/>
              <p:nvPr/>
            </p:nvSpPr>
            <p:spPr>
              <a:xfrm rot="-2700000">
                <a:off x="5073296" y="-540681"/>
                <a:ext cx="7370" cy="1013253"/>
              </a:xfrm>
              <a:custGeom>
                <a:avLst/>
                <a:gdLst>
                  <a:gd name="connsiteX0" fmla="*/ 0 w 7370"/>
                  <a:gd name="connsiteY0" fmla="*/ 0 h 1013253"/>
                  <a:gd name="connsiteX1" fmla="*/ 7371 w 7370"/>
                  <a:gd name="connsiteY1" fmla="*/ 0 h 1013253"/>
                  <a:gd name="connsiteX2" fmla="*/ 7371 w 7370"/>
                  <a:gd name="connsiteY2" fmla="*/ 1013254 h 1013253"/>
                  <a:gd name="connsiteX3" fmla="*/ 0 w 7370"/>
                  <a:gd name="connsiteY3" fmla="*/ 1013254 h 101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53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54"/>
                    </a:lnTo>
                    <a:lnTo>
                      <a:pt x="0" y="1013254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FD0903A-80F1-85C1-C465-0D02922CB4A1}"/>
                  </a:ext>
                </a:extLst>
              </p:cNvPr>
              <p:cNvSpPr/>
              <p:nvPr/>
            </p:nvSpPr>
            <p:spPr>
              <a:xfrm rot="-2700000">
                <a:off x="4996539" y="-463925"/>
                <a:ext cx="7370" cy="1013253"/>
              </a:xfrm>
              <a:custGeom>
                <a:avLst/>
                <a:gdLst>
                  <a:gd name="connsiteX0" fmla="*/ 0 w 7370"/>
                  <a:gd name="connsiteY0" fmla="*/ 0 h 1013253"/>
                  <a:gd name="connsiteX1" fmla="*/ 7371 w 7370"/>
                  <a:gd name="connsiteY1" fmla="*/ 0 h 1013253"/>
                  <a:gd name="connsiteX2" fmla="*/ 7371 w 7370"/>
                  <a:gd name="connsiteY2" fmla="*/ 1013254 h 1013253"/>
                  <a:gd name="connsiteX3" fmla="*/ 0 w 7370"/>
                  <a:gd name="connsiteY3" fmla="*/ 1013254 h 101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53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54"/>
                    </a:lnTo>
                    <a:lnTo>
                      <a:pt x="0" y="1013254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4BB41A7-D601-558C-09EE-54B821F6329E}"/>
                  </a:ext>
                </a:extLst>
              </p:cNvPr>
              <p:cNvSpPr/>
              <p:nvPr/>
            </p:nvSpPr>
            <p:spPr>
              <a:xfrm rot="-2700000">
                <a:off x="4919817" y="-387139"/>
                <a:ext cx="7364" cy="1013247"/>
              </a:xfrm>
              <a:custGeom>
                <a:avLst/>
                <a:gdLst>
                  <a:gd name="connsiteX0" fmla="*/ 0 w 7364"/>
                  <a:gd name="connsiteY0" fmla="*/ 0 h 1013247"/>
                  <a:gd name="connsiteX1" fmla="*/ 7364 w 7364"/>
                  <a:gd name="connsiteY1" fmla="*/ 0 h 1013247"/>
                  <a:gd name="connsiteX2" fmla="*/ 7364 w 7364"/>
                  <a:gd name="connsiteY2" fmla="*/ 1013247 h 1013247"/>
                  <a:gd name="connsiteX3" fmla="*/ 0 w 7364"/>
                  <a:gd name="connsiteY3" fmla="*/ 1013247 h 10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64" h="1013247">
                    <a:moveTo>
                      <a:pt x="0" y="0"/>
                    </a:moveTo>
                    <a:lnTo>
                      <a:pt x="7364" y="0"/>
                    </a:lnTo>
                    <a:lnTo>
                      <a:pt x="7364" y="1013247"/>
                    </a:lnTo>
                    <a:lnTo>
                      <a:pt x="0" y="1013247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24F1BDB-223B-CF58-2398-EC62EA80F196}"/>
                  </a:ext>
                </a:extLst>
              </p:cNvPr>
              <p:cNvSpPr/>
              <p:nvPr/>
            </p:nvSpPr>
            <p:spPr>
              <a:xfrm rot="-2700000">
                <a:off x="4843059" y="-310391"/>
                <a:ext cx="7370" cy="1013247"/>
              </a:xfrm>
              <a:custGeom>
                <a:avLst/>
                <a:gdLst>
                  <a:gd name="connsiteX0" fmla="*/ 0 w 7370"/>
                  <a:gd name="connsiteY0" fmla="*/ 0 h 1013247"/>
                  <a:gd name="connsiteX1" fmla="*/ 7371 w 7370"/>
                  <a:gd name="connsiteY1" fmla="*/ 0 h 1013247"/>
                  <a:gd name="connsiteX2" fmla="*/ 7371 w 7370"/>
                  <a:gd name="connsiteY2" fmla="*/ 1013247 h 1013247"/>
                  <a:gd name="connsiteX3" fmla="*/ 0 w 7370"/>
                  <a:gd name="connsiteY3" fmla="*/ 1013247 h 101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47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47"/>
                    </a:lnTo>
                    <a:lnTo>
                      <a:pt x="0" y="1013247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8725E38-2066-D233-5872-7085C9EED0A0}"/>
                  </a:ext>
                </a:extLst>
              </p:cNvPr>
              <p:cNvSpPr/>
              <p:nvPr/>
            </p:nvSpPr>
            <p:spPr>
              <a:xfrm rot="-2700000">
                <a:off x="4766313" y="-233622"/>
                <a:ext cx="7370" cy="1013253"/>
              </a:xfrm>
              <a:custGeom>
                <a:avLst/>
                <a:gdLst>
                  <a:gd name="connsiteX0" fmla="*/ 0 w 7370"/>
                  <a:gd name="connsiteY0" fmla="*/ 0 h 1013253"/>
                  <a:gd name="connsiteX1" fmla="*/ 7371 w 7370"/>
                  <a:gd name="connsiteY1" fmla="*/ 0 h 1013253"/>
                  <a:gd name="connsiteX2" fmla="*/ 7371 w 7370"/>
                  <a:gd name="connsiteY2" fmla="*/ 1013254 h 1013253"/>
                  <a:gd name="connsiteX3" fmla="*/ 0 w 7370"/>
                  <a:gd name="connsiteY3" fmla="*/ 1013254 h 101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53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54"/>
                    </a:lnTo>
                    <a:lnTo>
                      <a:pt x="0" y="1013254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D59F86D-37E4-E20E-CD61-5492E4761B5D}"/>
                  </a:ext>
                </a:extLst>
              </p:cNvPr>
              <p:cNvSpPr/>
              <p:nvPr/>
            </p:nvSpPr>
            <p:spPr>
              <a:xfrm rot="-2700000">
                <a:off x="4689562" y="-156869"/>
                <a:ext cx="7370" cy="1013253"/>
              </a:xfrm>
              <a:custGeom>
                <a:avLst/>
                <a:gdLst>
                  <a:gd name="connsiteX0" fmla="*/ 0 w 7370"/>
                  <a:gd name="connsiteY0" fmla="*/ 0 h 1013253"/>
                  <a:gd name="connsiteX1" fmla="*/ 7371 w 7370"/>
                  <a:gd name="connsiteY1" fmla="*/ 0 h 1013253"/>
                  <a:gd name="connsiteX2" fmla="*/ 7371 w 7370"/>
                  <a:gd name="connsiteY2" fmla="*/ 1013254 h 1013253"/>
                  <a:gd name="connsiteX3" fmla="*/ 0 w 7370"/>
                  <a:gd name="connsiteY3" fmla="*/ 1013254 h 101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53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54"/>
                    </a:lnTo>
                    <a:lnTo>
                      <a:pt x="0" y="1013254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D185F32-BF09-2444-0AA3-4AB10623051C}"/>
                  </a:ext>
                </a:extLst>
              </p:cNvPr>
              <p:cNvSpPr/>
              <p:nvPr/>
            </p:nvSpPr>
            <p:spPr>
              <a:xfrm rot="-2700000">
                <a:off x="4612781" y="-80127"/>
                <a:ext cx="7370" cy="1013240"/>
              </a:xfrm>
              <a:custGeom>
                <a:avLst/>
                <a:gdLst>
                  <a:gd name="connsiteX0" fmla="*/ 0 w 7370"/>
                  <a:gd name="connsiteY0" fmla="*/ 0 h 1013240"/>
                  <a:gd name="connsiteX1" fmla="*/ 7371 w 7370"/>
                  <a:gd name="connsiteY1" fmla="*/ 0 h 1013240"/>
                  <a:gd name="connsiteX2" fmla="*/ 7371 w 7370"/>
                  <a:gd name="connsiteY2" fmla="*/ 1013241 h 1013240"/>
                  <a:gd name="connsiteX3" fmla="*/ 0 w 7370"/>
                  <a:gd name="connsiteY3" fmla="*/ 1013241 h 101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70" h="1013240">
                    <a:moveTo>
                      <a:pt x="0" y="0"/>
                    </a:moveTo>
                    <a:lnTo>
                      <a:pt x="7371" y="0"/>
                    </a:lnTo>
                    <a:lnTo>
                      <a:pt x="7371" y="1013241"/>
                    </a:lnTo>
                    <a:lnTo>
                      <a:pt x="0" y="1013241"/>
                    </a:ln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85" name="Freeform: Shape 1184">
            <a:extLst>
              <a:ext uri="{FF2B5EF4-FFF2-40B4-BE49-F238E27FC236}">
                <a16:creationId xmlns:a16="http://schemas.microsoft.com/office/drawing/2014/main" id="{8F01309D-20F4-3CE6-826D-7518E3279B99}"/>
              </a:ext>
            </a:extLst>
          </p:cNvPr>
          <p:cNvSpPr/>
          <p:nvPr/>
        </p:nvSpPr>
        <p:spPr>
          <a:xfrm>
            <a:off x="2063217" y="1412053"/>
            <a:ext cx="4146913" cy="361882"/>
          </a:xfrm>
          <a:custGeom>
            <a:avLst/>
            <a:gdLst>
              <a:gd name="connsiteX0" fmla="*/ 0 w 4146913"/>
              <a:gd name="connsiteY0" fmla="*/ 0 h 361882"/>
              <a:gd name="connsiteX1" fmla="*/ 4146913 w 4146913"/>
              <a:gd name="connsiteY1" fmla="*/ 0 h 361882"/>
              <a:gd name="connsiteX2" fmla="*/ 4146913 w 4146913"/>
              <a:gd name="connsiteY2" fmla="*/ 361882 h 361882"/>
              <a:gd name="connsiteX3" fmla="*/ 0 w 4146913"/>
              <a:gd name="connsiteY3" fmla="*/ 361882 h 36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6913" h="361882">
                <a:moveTo>
                  <a:pt x="0" y="0"/>
                </a:moveTo>
                <a:lnTo>
                  <a:pt x="4146913" y="0"/>
                </a:lnTo>
                <a:lnTo>
                  <a:pt x="4146913" y="361882"/>
                </a:lnTo>
                <a:lnTo>
                  <a:pt x="0" y="361882"/>
                </a:lnTo>
                <a:close/>
              </a:path>
            </a:pathLst>
          </a:custGeom>
          <a:gradFill>
            <a:gsLst>
              <a:gs pos="25980">
                <a:srgbClr val="008CFF"/>
              </a:gs>
              <a:gs pos="47810">
                <a:srgbClr val="00ACFF"/>
              </a:gs>
              <a:gs pos="71280">
                <a:srgbClr val="00C8FF"/>
              </a:gs>
              <a:gs pos="84820">
                <a:srgbClr val="00D3FF"/>
              </a:gs>
            </a:gsLst>
            <a:lin ang="0" scaled="1"/>
          </a:gra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6" name="Freeform: Shape 1185">
            <a:extLst>
              <a:ext uri="{FF2B5EF4-FFF2-40B4-BE49-F238E27FC236}">
                <a16:creationId xmlns:a16="http://schemas.microsoft.com/office/drawing/2014/main" id="{324ABB04-CF0D-AAAA-A191-5699372D86B0}"/>
              </a:ext>
            </a:extLst>
          </p:cNvPr>
          <p:cNvSpPr/>
          <p:nvPr/>
        </p:nvSpPr>
        <p:spPr>
          <a:xfrm>
            <a:off x="2" y="5322133"/>
            <a:ext cx="4146913" cy="361882"/>
          </a:xfrm>
          <a:custGeom>
            <a:avLst/>
            <a:gdLst>
              <a:gd name="connsiteX0" fmla="*/ 0 w 4146913"/>
              <a:gd name="connsiteY0" fmla="*/ 0 h 361882"/>
              <a:gd name="connsiteX1" fmla="*/ 4146913 w 4146913"/>
              <a:gd name="connsiteY1" fmla="*/ 0 h 361882"/>
              <a:gd name="connsiteX2" fmla="*/ 4146913 w 4146913"/>
              <a:gd name="connsiteY2" fmla="*/ 361883 h 361882"/>
              <a:gd name="connsiteX3" fmla="*/ 0 w 4146913"/>
              <a:gd name="connsiteY3" fmla="*/ 361883 h 36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6913" h="361882">
                <a:moveTo>
                  <a:pt x="0" y="0"/>
                </a:moveTo>
                <a:lnTo>
                  <a:pt x="4146913" y="0"/>
                </a:lnTo>
                <a:lnTo>
                  <a:pt x="4146913" y="361883"/>
                </a:lnTo>
                <a:lnTo>
                  <a:pt x="0" y="361883"/>
                </a:lnTo>
                <a:close/>
              </a:path>
            </a:pathLst>
          </a:custGeom>
          <a:gradFill>
            <a:gsLst>
              <a:gs pos="25980">
                <a:srgbClr val="008CFF"/>
              </a:gs>
              <a:gs pos="47810">
                <a:srgbClr val="00ACFF"/>
              </a:gs>
              <a:gs pos="71280">
                <a:srgbClr val="00C8FF"/>
              </a:gs>
              <a:gs pos="84820">
                <a:srgbClr val="00D3FF"/>
              </a:gs>
            </a:gsLst>
            <a:lin ang="0" scaled="1"/>
          </a:gra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7" name="Freeform: Shape 1186">
            <a:extLst>
              <a:ext uri="{FF2B5EF4-FFF2-40B4-BE49-F238E27FC236}">
                <a16:creationId xmlns:a16="http://schemas.microsoft.com/office/drawing/2014/main" id="{E0483599-23D8-BBBF-AF4D-BAEF5A58B6F5}"/>
              </a:ext>
            </a:extLst>
          </p:cNvPr>
          <p:cNvSpPr/>
          <p:nvPr/>
        </p:nvSpPr>
        <p:spPr>
          <a:xfrm>
            <a:off x="3471499" y="400769"/>
            <a:ext cx="201144" cy="201137"/>
          </a:xfrm>
          <a:custGeom>
            <a:avLst/>
            <a:gdLst>
              <a:gd name="connsiteX0" fmla="*/ 201144 w 201144"/>
              <a:gd name="connsiteY0" fmla="*/ 67929 h 201137"/>
              <a:gd name="connsiteX1" fmla="*/ 133209 w 201144"/>
              <a:gd name="connsiteY1" fmla="*/ 67929 h 201137"/>
              <a:gd name="connsiteX2" fmla="*/ 133209 w 201144"/>
              <a:gd name="connsiteY2" fmla="*/ 0 h 201137"/>
              <a:gd name="connsiteX3" fmla="*/ 67929 w 201144"/>
              <a:gd name="connsiteY3" fmla="*/ 0 h 201137"/>
              <a:gd name="connsiteX4" fmla="*/ 67929 w 201144"/>
              <a:gd name="connsiteY4" fmla="*/ 67929 h 201137"/>
              <a:gd name="connsiteX5" fmla="*/ 0 w 201144"/>
              <a:gd name="connsiteY5" fmla="*/ 67929 h 201137"/>
              <a:gd name="connsiteX6" fmla="*/ 0 w 201144"/>
              <a:gd name="connsiteY6" fmla="*/ 133203 h 201137"/>
              <a:gd name="connsiteX7" fmla="*/ 67929 w 201144"/>
              <a:gd name="connsiteY7" fmla="*/ 133203 h 201137"/>
              <a:gd name="connsiteX8" fmla="*/ 67929 w 201144"/>
              <a:gd name="connsiteY8" fmla="*/ 201138 h 201137"/>
              <a:gd name="connsiteX9" fmla="*/ 133209 w 201144"/>
              <a:gd name="connsiteY9" fmla="*/ 201138 h 201137"/>
              <a:gd name="connsiteX10" fmla="*/ 133209 w 201144"/>
              <a:gd name="connsiteY10" fmla="*/ 133203 h 201137"/>
              <a:gd name="connsiteX11" fmla="*/ 201144 w 201144"/>
              <a:gd name="connsiteY11" fmla="*/ 133203 h 20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144" h="201137">
                <a:moveTo>
                  <a:pt x="201144" y="67929"/>
                </a:moveTo>
                <a:lnTo>
                  <a:pt x="133209" y="67929"/>
                </a:lnTo>
                <a:lnTo>
                  <a:pt x="133209" y="0"/>
                </a:lnTo>
                <a:lnTo>
                  <a:pt x="67929" y="0"/>
                </a:lnTo>
                <a:lnTo>
                  <a:pt x="67929" y="67929"/>
                </a:lnTo>
                <a:lnTo>
                  <a:pt x="0" y="67929"/>
                </a:lnTo>
                <a:lnTo>
                  <a:pt x="0" y="133203"/>
                </a:lnTo>
                <a:lnTo>
                  <a:pt x="67929" y="133203"/>
                </a:lnTo>
                <a:lnTo>
                  <a:pt x="67929" y="201138"/>
                </a:lnTo>
                <a:lnTo>
                  <a:pt x="133209" y="201138"/>
                </a:lnTo>
                <a:lnTo>
                  <a:pt x="133209" y="133203"/>
                </a:lnTo>
                <a:lnTo>
                  <a:pt x="201144" y="133203"/>
                </a:lnTo>
                <a:close/>
              </a:path>
            </a:pathLst>
          </a:custGeom>
          <a:solidFill>
            <a:srgbClr val="FFFFFF"/>
          </a:soli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8" name="Freeform: Shape 1187">
            <a:extLst>
              <a:ext uri="{FF2B5EF4-FFF2-40B4-BE49-F238E27FC236}">
                <a16:creationId xmlns:a16="http://schemas.microsoft.com/office/drawing/2014/main" id="{B586E2BC-EBD2-B5D1-51EC-F18B5CC533A1}"/>
              </a:ext>
            </a:extLst>
          </p:cNvPr>
          <p:cNvSpPr/>
          <p:nvPr/>
        </p:nvSpPr>
        <p:spPr>
          <a:xfrm>
            <a:off x="7937496" y="5684016"/>
            <a:ext cx="201201" cy="201137"/>
          </a:xfrm>
          <a:custGeom>
            <a:avLst/>
            <a:gdLst>
              <a:gd name="connsiteX0" fmla="*/ 201201 w 201201"/>
              <a:gd name="connsiteY0" fmla="*/ 67935 h 201137"/>
              <a:gd name="connsiteX1" fmla="*/ 133222 w 201201"/>
              <a:gd name="connsiteY1" fmla="*/ 67935 h 201137"/>
              <a:gd name="connsiteX2" fmla="*/ 133222 w 201201"/>
              <a:gd name="connsiteY2" fmla="*/ 0 h 201137"/>
              <a:gd name="connsiteX3" fmla="*/ 67979 w 201201"/>
              <a:gd name="connsiteY3" fmla="*/ 0 h 201137"/>
              <a:gd name="connsiteX4" fmla="*/ 67979 w 201201"/>
              <a:gd name="connsiteY4" fmla="*/ 67935 h 201137"/>
              <a:gd name="connsiteX5" fmla="*/ 0 w 201201"/>
              <a:gd name="connsiteY5" fmla="*/ 67935 h 201137"/>
              <a:gd name="connsiteX6" fmla="*/ 0 w 201201"/>
              <a:gd name="connsiteY6" fmla="*/ 133209 h 201137"/>
              <a:gd name="connsiteX7" fmla="*/ 67979 w 201201"/>
              <a:gd name="connsiteY7" fmla="*/ 133209 h 201137"/>
              <a:gd name="connsiteX8" fmla="*/ 67979 w 201201"/>
              <a:gd name="connsiteY8" fmla="*/ 201138 h 201137"/>
              <a:gd name="connsiteX9" fmla="*/ 133222 w 201201"/>
              <a:gd name="connsiteY9" fmla="*/ 201138 h 201137"/>
              <a:gd name="connsiteX10" fmla="*/ 133222 w 201201"/>
              <a:gd name="connsiteY10" fmla="*/ 133209 h 201137"/>
              <a:gd name="connsiteX11" fmla="*/ 201201 w 201201"/>
              <a:gd name="connsiteY11" fmla="*/ 133209 h 20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201" h="201137">
                <a:moveTo>
                  <a:pt x="201201" y="67935"/>
                </a:moveTo>
                <a:lnTo>
                  <a:pt x="133222" y="67935"/>
                </a:lnTo>
                <a:lnTo>
                  <a:pt x="133222" y="0"/>
                </a:lnTo>
                <a:lnTo>
                  <a:pt x="67979" y="0"/>
                </a:lnTo>
                <a:lnTo>
                  <a:pt x="67979" y="67935"/>
                </a:lnTo>
                <a:lnTo>
                  <a:pt x="0" y="67935"/>
                </a:lnTo>
                <a:lnTo>
                  <a:pt x="0" y="133209"/>
                </a:lnTo>
                <a:lnTo>
                  <a:pt x="67979" y="133209"/>
                </a:lnTo>
                <a:lnTo>
                  <a:pt x="67979" y="201138"/>
                </a:lnTo>
                <a:lnTo>
                  <a:pt x="133222" y="201138"/>
                </a:lnTo>
                <a:lnTo>
                  <a:pt x="133222" y="133209"/>
                </a:lnTo>
                <a:lnTo>
                  <a:pt x="201201" y="133209"/>
                </a:lnTo>
                <a:close/>
              </a:path>
            </a:pathLst>
          </a:custGeom>
          <a:noFill/>
          <a:ln w="18171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89" name="Graphic 258">
            <a:extLst>
              <a:ext uri="{FF2B5EF4-FFF2-40B4-BE49-F238E27FC236}">
                <a16:creationId xmlns:a16="http://schemas.microsoft.com/office/drawing/2014/main" id="{8FEA910C-1269-1B62-A233-84E62B540F0D}"/>
              </a:ext>
            </a:extLst>
          </p:cNvPr>
          <p:cNvGrpSpPr/>
          <p:nvPr/>
        </p:nvGrpSpPr>
        <p:grpSpPr>
          <a:xfrm>
            <a:off x="6496369" y="1920079"/>
            <a:ext cx="351354" cy="1727773"/>
            <a:chOff x="6496369" y="1920079"/>
            <a:chExt cx="351354" cy="1727773"/>
          </a:xfrm>
          <a:solidFill>
            <a:srgbClr val="FFFFFF"/>
          </a:solidFill>
        </p:grpSpPr>
        <p:grpSp>
          <p:nvGrpSpPr>
            <p:cNvPr id="1190" name="Graphic 258">
              <a:extLst>
                <a:ext uri="{FF2B5EF4-FFF2-40B4-BE49-F238E27FC236}">
                  <a16:creationId xmlns:a16="http://schemas.microsoft.com/office/drawing/2014/main" id="{647CFB40-A4F0-FBDF-42D6-A45505D3A060}"/>
                </a:ext>
              </a:extLst>
            </p:cNvPr>
            <p:cNvGrpSpPr/>
            <p:nvPr/>
          </p:nvGrpSpPr>
          <p:grpSpPr>
            <a:xfrm>
              <a:off x="6812588" y="1920079"/>
              <a:ext cx="35134" cy="1447460"/>
              <a:chOff x="6812588" y="1920079"/>
              <a:chExt cx="35134" cy="1447460"/>
            </a:xfrm>
            <a:solidFill>
              <a:srgbClr val="FFFFFF"/>
            </a:solidFill>
          </p:grpSpPr>
          <p:sp>
            <p:nvSpPr>
              <p:cNvPr id="1191" name="Freeform: Shape 1190">
                <a:extLst>
                  <a:ext uri="{FF2B5EF4-FFF2-40B4-BE49-F238E27FC236}">
                    <a16:creationId xmlns:a16="http://schemas.microsoft.com/office/drawing/2014/main" id="{0DCDC88D-ADD1-FF65-CAB3-6D501C8A5D2C}"/>
                  </a:ext>
                </a:extLst>
              </p:cNvPr>
              <p:cNvSpPr/>
              <p:nvPr/>
            </p:nvSpPr>
            <p:spPr>
              <a:xfrm>
                <a:off x="6812588" y="1920079"/>
                <a:ext cx="35134" cy="35148"/>
              </a:xfrm>
              <a:custGeom>
                <a:avLst/>
                <a:gdLst>
                  <a:gd name="connsiteX0" fmla="*/ 35135 w 35134"/>
                  <a:gd name="connsiteY0" fmla="*/ 17574 h 35148"/>
                  <a:gd name="connsiteX1" fmla="*/ 17568 w 35134"/>
                  <a:gd name="connsiteY1" fmla="*/ 35148 h 35148"/>
                  <a:gd name="connsiteX2" fmla="*/ 0 w 35134"/>
                  <a:gd name="connsiteY2" fmla="*/ 17574 h 35148"/>
                  <a:gd name="connsiteX3" fmla="*/ 17568 w 35134"/>
                  <a:gd name="connsiteY3" fmla="*/ 0 h 35148"/>
                  <a:gd name="connsiteX4" fmla="*/ 35135 w 35134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5148">
                    <a:moveTo>
                      <a:pt x="35135" y="17574"/>
                    </a:moveTo>
                    <a:cubicBezTo>
                      <a:pt x="35135" y="27281"/>
                      <a:pt x="27242" y="35148"/>
                      <a:pt x="17568" y="35148"/>
                    </a:cubicBezTo>
                    <a:cubicBezTo>
                      <a:pt x="7829" y="35148"/>
                      <a:pt x="0" y="27275"/>
                      <a:pt x="0" y="17574"/>
                    </a:cubicBezTo>
                    <a:cubicBezTo>
                      <a:pt x="0" y="7867"/>
                      <a:pt x="7829" y="0"/>
                      <a:pt x="17568" y="0"/>
                    </a:cubicBezTo>
                    <a:cubicBezTo>
                      <a:pt x="27242" y="0"/>
                      <a:pt x="35135" y="7867"/>
                      <a:pt x="35135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reeform: Shape 1191">
                <a:extLst>
                  <a:ext uri="{FF2B5EF4-FFF2-40B4-BE49-F238E27FC236}">
                    <a16:creationId xmlns:a16="http://schemas.microsoft.com/office/drawing/2014/main" id="{FF41F0DB-40E1-11BB-F3E4-5119EC0A3068}"/>
                  </a:ext>
                </a:extLst>
              </p:cNvPr>
              <p:cNvSpPr/>
              <p:nvPr/>
            </p:nvSpPr>
            <p:spPr>
              <a:xfrm>
                <a:off x="6812588" y="2202544"/>
                <a:ext cx="35134" cy="35148"/>
              </a:xfrm>
              <a:custGeom>
                <a:avLst/>
                <a:gdLst>
                  <a:gd name="connsiteX0" fmla="*/ 35135 w 35134"/>
                  <a:gd name="connsiteY0" fmla="*/ 17574 h 35148"/>
                  <a:gd name="connsiteX1" fmla="*/ 17568 w 35134"/>
                  <a:gd name="connsiteY1" fmla="*/ 35148 h 35148"/>
                  <a:gd name="connsiteX2" fmla="*/ 0 w 35134"/>
                  <a:gd name="connsiteY2" fmla="*/ 17574 h 35148"/>
                  <a:gd name="connsiteX3" fmla="*/ 17568 w 35134"/>
                  <a:gd name="connsiteY3" fmla="*/ 0 h 35148"/>
                  <a:gd name="connsiteX4" fmla="*/ 35135 w 35134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5148">
                    <a:moveTo>
                      <a:pt x="35135" y="17574"/>
                    </a:moveTo>
                    <a:cubicBezTo>
                      <a:pt x="35135" y="27275"/>
                      <a:pt x="27242" y="35148"/>
                      <a:pt x="17568" y="35148"/>
                    </a:cubicBezTo>
                    <a:cubicBezTo>
                      <a:pt x="7829" y="35148"/>
                      <a:pt x="0" y="27281"/>
                      <a:pt x="0" y="17574"/>
                    </a:cubicBezTo>
                    <a:cubicBezTo>
                      <a:pt x="0" y="7867"/>
                      <a:pt x="7829" y="0"/>
                      <a:pt x="17568" y="0"/>
                    </a:cubicBezTo>
                    <a:cubicBezTo>
                      <a:pt x="27242" y="0"/>
                      <a:pt x="35135" y="7867"/>
                      <a:pt x="35135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reeform: Shape 1192">
                <a:extLst>
                  <a:ext uri="{FF2B5EF4-FFF2-40B4-BE49-F238E27FC236}">
                    <a16:creationId xmlns:a16="http://schemas.microsoft.com/office/drawing/2014/main" id="{FC8AE969-8ED4-B748-9CCF-1A179DB42079}"/>
                  </a:ext>
                </a:extLst>
              </p:cNvPr>
              <p:cNvSpPr/>
              <p:nvPr/>
            </p:nvSpPr>
            <p:spPr>
              <a:xfrm>
                <a:off x="6812588" y="2485009"/>
                <a:ext cx="35134" cy="35148"/>
              </a:xfrm>
              <a:custGeom>
                <a:avLst/>
                <a:gdLst>
                  <a:gd name="connsiteX0" fmla="*/ 35135 w 35134"/>
                  <a:gd name="connsiteY0" fmla="*/ 17574 h 35148"/>
                  <a:gd name="connsiteX1" fmla="*/ 17568 w 35134"/>
                  <a:gd name="connsiteY1" fmla="*/ 35148 h 35148"/>
                  <a:gd name="connsiteX2" fmla="*/ 0 w 35134"/>
                  <a:gd name="connsiteY2" fmla="*/ 17574 h 35148"/>
                  <a:gd name="connsiteX3" fmla="*/ 17568 w 35134"/>
                  <a:gd name="connsiteY3" fmla="*/ 0 h 35148"/>
                  <a:gd name="connsiteX4" fmla="*/ 35135 w 35134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5148">
                    <a:moveTo>
                      <a:pt x="35135" y="17574"/>
                    </a:moveTo>
                    <a:cubicBezTo>
                      <a:pt x="35135" y="27281"/>
                      <a:pt x="27242" y="35148"/>
                      <a:pt x="17568" y="35148"/>
                    </a:cubicBezTo>
                    <a:cubicBezTo>
                      <a:pt x="7829" y="35148"/>
                      <a:pt x="0" y="27281"/>
                      <a:pt x="0" y="17574"/>
                    </a:cubicBezTo>
                    <a:cubicBezTo>
                      <a:pt x="0" y="7867"/>
                      <a:pt x="7829" y="0"/>
                      <a:pt x="17568" y="0"/>
                    </a:cubicBezTo>
                    <a:cubicBezTo>
                      <a:pt x="27242" y="0"/>
                      <a:pt x="35135" y="7867"/>
                      <a:pt x="35135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reeform: Shape 1193">
                <a:extLst>
                  <a:ext uri="{FF2B5EF4-FFF2-40B4-BE49-F238E27FC236}">
                    <a16:creationId xmlns:a16="http://schemas.microsoft.com/office/drawing/2014/main" id="{7AADD338-B12B-A971-029A-993B97BC8116}"/>
                  </a:ext>
                </a:extLst>
              </p:cNvPr>
              <p:cNvSpPr/>
              <p:nvPr/>
            </p:nvSpPr>
            <p:spPr>
              <a:xfrm>
                <a:off x="6812588" y="2767467"/>
                <a:ext cx="35134" cy="35148"/>
              </a:xfrm>
              <a:custGeom>
                <a:avLst/>
                <a:gdLst>
                  <a:gd name="connsiteX0" fmla="*/ 35135 w 35134"/>
                  <a:gd name="connsiteY0" fmla="*/ 17574 h 35148"/>
                  <a:gd name="connsiteX1" fmla="*/ 17568 w 35134"/>
                  <a:gd name="connsiteY1" fmla="*/ 35148 h 35148"/>
                  <a:gd name="connsiteX2" fmla="*/ 0 w 35134"/>
                  <a:gd name="connsiteY2" fmla="*/ 17574 h 35148"/>
                  <a:gd name="connsiteX3" fmla="*/ 17568 w 35134"/>
                  <a:gd name="connsiteY3" fmla="*/ 0 h 35148"/>
                  <a:gd name="connsiteX4" fmla="*/ 35135 w 35134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5148">
                    <a:moveTo>
                      <a:pt x="35135" y="17574"/>
                    </a:moveTo>
                    <a:cubicBezTo>
                      <a:pt x="35135" y="27281"/>
                      <a:pt x="27242" y="35148"/>
                      <a:pt x="17568" y="35148"/>
                    </a:cubicBezTo>
                    <a:cubicBezTo>
                      <a:pt x="7829" y="35148"/>
                      <a:pt x="0" y="27281"/>
                      <a:pt x="0" y="17574"/>
                    </a:cubicBezTo>
                    <a:cubicBezTo>
                      <a:pt x="0" y="7867"/>
                      <a:pt x="7829" y="0"/>
                      <a:pt x="17568" y="0"/>
                    </a:cubicBezTo>
                    <a:cubicBezTo>
                      <a:pt x="27242" y="0"/>
                      <a:pt x="35135" y="7867"/>
                      <a:pt x="35135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3E9ECEA6-B60C-C335-9FD0-1AAA349E00AA}"/>
                  </a:ext>
                </a:extLst>
              </p:cNvPr>
              <p:cNvSpPr/>
              <p:nvPr/>
            </p:nvSpPr>
            <p:spPr>
              <a:xfrm>
                <a:off x="6812588" y="3049932"/>
                <a:ext cx="35134" cy="35148"/>
              </a:xfrm>
              <a:custGeom>
                <a:avLst/>
                <a:gdLst>
                  <a:gd name="connsiteX0" fmla="*/ 35135 w 35134"/>
                  <a:gd name="connsiteY0" fmla="*/ 17574 h 35148"/>
                  <a:gd name="connsiteX1" fmla="*/ 17568 w 35134"/>
                  <a:gd name="connsiteY1" fmla="*/ 35148 h 35148"/>
                  <a:gd name="connsiteX2" fmla="*/ 0 w 35134"/>
                  <a:gd name="connsiteY2" fmla="*/ 17574 h 35148"/>
                  <a:gd name="connsiteX3" fmla="*/ 17568 w 35134"/>
                  <a:gd name="connsiteY3" fmla="*/ 0 h 35148"/>
                  <a:gd name="connsiteX4" fmla="*/ 35135 w 35134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5148">
                    <a:moveTo>
                      <a:pt x="35135" y="17574"/>
                    </a:moveTo>
                    <a:cubicBezTo>
                      <a:pt x="35135" y="27281"/>
                      <a:pt x="27242" y="35148"/>
                      <a:pt x="17568" y="35148"/>
                    </a:cubicBezTo>
                    <a:cubicBezTo>
                      <a:pt x="7829" y="35148"/>
                      <a:pt x="0" y="27281"/>
                      <a:pt x="0" y="17574"/>
                    </a:cubicBezTo>
                    <a:cubicBezTo>
                      <a:pt x="0" y="7867"/>
                      <a:pt x="7829" y="0"/>
                      <a:pt x="17568" y="0"/>
                    </a:cubicBezTo>
                    <a:cubicBezTo>
                      <a:pt x="27242" y="-6"/>
                      <a:pt x="35135" y="7861"/>
                      <a:pt x="35135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reeform: Shape 1195">
                <a:extLst>
                  <a:ext uri="{FF2B5EF4-FFF2-40B4-BE49-F238E27FC236}">
                    <a16:creationId xmlns:a16="http://schemas.microsoft.com/office/drawing/2014/main" id="{BED5F63E-C98D-BD93-01A0-DF70D5B14B4F}"/>
                  </a:ext>
                </a:extLst>
              </p:cNvPr>
              <p:cNvSpPr/>
              <p:nvPr/>
            </p:nvSpPr>
            <p:spPr>
              <a:xfrm>
                <a:off x="6812588" y="3332391"/>
                <a:ext cx="35134" cy="35148"/>
              </a:xfrm>
              <a:custGeom>
                <a:avLst/>
                <a:gdLst>
                  <a:gd name="connsiteX0" fmla="*/ 35135 w 35134"/>
                  <a:gd name="connsiteY0" fmla="*/ 17574 h 35148"/>
                  <a:gd name="connsiteX1" fmla="*/ 17568 w 35134"/>
                  <a:gd name="connsiteY1" fmla="*/ 35148 h 35148"/>
                  <a:gd name="connsiteX2" fmla="*/ 0 w 35134"/>
                  <a:gd name="connsiteY2" fmla="*/ 17574 h 35148"/>
                  <a:gd name="connsiteX3" fmla="*/ 17568 w 35134"/>
                  <a:gd name="connsiteY3" fmla="*/ 0 h 35148"/>
                  <a:gd name="connsiteX4" fmla="*/ 35135 w 35134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5148">
                    <a:moveTo>
                      <a:pt x="35135" y="17574"/>
                    </a:moveTo>
                    <a:cubicBezTo>
                      <a:pt x="35135" y="27281"/>
                      <a:pt x="27242" y="35148"/>
                      <a:pt x="17568" y="35148"/>
                    </a:cubicBezTo>
                    <a:cubicBezTo>
                      <a:pt x="7829" y="35148"/>
                      <a:pt x="0" y="27281"/>
                      <a:pt x="0" y="17574"/>
                    </a:cubicBezTo>
                    <a:cubicBezTo>
                      <a:pt x="0" y="7874"/>
                      <a:pt x="7829" y="0"/>
                      <a:pt x="17568" y="0"/>
                    </a:cubicBezTo>
                    <a:cubicBezTo>
                      <a:pt x="27242" y="0"/>
                      <a:pt x="35135" y="7867"/>
                      <a:pt x="35135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7" name="Graphic 258">
              <a:extLst>
                <a:ext uri="{FF2B5EF4-FFF2-40B4-BE49-F238E27FC236}">
                  <a16:creationId xmlns:a16="http://schemas.microsoft.com/office/drawing/2014/main" id="{DD1C41D1-5198-4497-3E4B-5E89C4C4B724}"/>
                </a:ext>
              </a:extLst>
            </p:cNvPr>
            <p:cNvGrpSpPr/>
            <p:nvPr/>
          </p:nvGrpSpPr>
          <p:grpSpPr>
            <a:xfrm>
              <a:off x="6654478" y="2200392"/>
              <a:ext cx="35135" cy="1447460"/>
              <a:chOff x="6654478" y="2200392"/>
              <a:chExt cx="35135" cy="1447460"/>
            </a:xfrm>
            <a:solidFill>
              <a:srgbClr val="FFFFFF"/>
            </a:solidFill>
          </p:grpSpPr>
          <p:sp>
            <p:nvSpPr>
              <p:cNvPr id="1198" name="Freeform: Shape 1197">
                <a:extLst>
                  <a:ext uri="{FF2B5EF4-FFF2-40B4-BE49-F238E27FC236}">
                    <a16:creationId xmlns:a16="http://schemas.microsoft.com/office/drawing/2014/main" id="{7D981458-7045-BA81-4719-C2697B5B5015}"/>
                  </a:ext>
                </a:extLst>
              </p:cNvPr>
              <p:cNvSpPr/>
              <p:nvPr/>
            </p:nvSpPr>
            <p:spPr>
              <a:xfrm>
                <a:off x="6654478" y="2200392"/>
                <a:ext cx="35135" cy="35148"/>
              </a:xfrm>
              <a:custGeom>
                <a:avLst/>
                <a:gdLst>
                  <a:gd name="connsiteX0" fmla="*/ 35136 w 35135"/>
                  <a:gd name="connsiteY0" fmla="*/ 17574 h 35148"/>
                  <a:gd name="connsiteX1" fmla="*/ 17568 w 35135"/>
                  <a:gd name="connsiteY1" fmla="*/ 35148 h 35148"/>
                  <a:gd name="connsiteX2" fmla="*/ 0 w 35135"/>
                  <a:gd name="connsiteY2" fmla="*/ 17574 h 35148"/>
                  <a:gd name="connsiteX3" fmla="*/ 17568 w 35135"/>
                  <a:gd name="connsiteY3" fmla="*/ 0 h 35148"/>
                  <a:gd name="connsiteX4" fmla="*/ 35136 w 35135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5148">
                    <a:moveTo>
                      <a:pt x="35136" y="17574"/>
                    </a:moveTo>
                    <a:cubicBezTo>
                      <a:pt x="35136" y="27281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6"/>
                      <a:pt x="35136" y="7867"/>
                      <a:pt x="35136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reeform: Shape 1198">
                <a:extLst>
                  <a:ext uri="{FF2B5EF4-FFF2-40B4-BE49-F238E27FC236}">
                    <a16:creationId xmlns:a16="http://schemas.microsoft.com/office/drawing/2014/main" id="{DF69D896-A689-A379-121A-09D315558CE7}"/>
                  </a:ext>
                </a:extLst>
              </p:cNvPr>
              <p:cNvSpPr/>
              <p:nvPr/>
            </p:nvSpPr>
            <p:spPr>
              <a:xfrm>
                <a:off x="6654478" y="2482857"/>
                <a:ext cx="35135" cy="35148"/>
              </a:xfrm>
              <a:custGeom>
                <a:avLst/>
                <a:gdLst>
                  <a:gd name="connsiteX0" fmla="*/ 35136 w 35135"/>
                  <a:gd name="connsiteY0" fmla="*/ 17574 h 35148"/>
                  <a:gd name="connsiteX1" fmla="*/ 17568 w 35135"/>
                  <a:gd name="connsiteY1" fmla="*/ 35148 h 35148"/>
                  <a:gd name="connsiteX2" fmla="*/ 0 w 35135"/>
                  <a:gd name="connsiteY2" fmla="*/ 17574 h 35148"/>
                  <a:gd name="connsiteX3" fmla="*/ 17568 w 35135"/>
                  <a:gd name="connsiteY3" fmla="*/ 0 h 35148"/>
                  <a:gd name="connsiteX4" fmla="*/ 35136 w 35135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5148">
                    <a:moveTo>
                      <a:pt x="35136" y="17574"/>
                    </a:moveTo>
                    <a:cubicBezTo>
                      <a:pt x="35136" y="27281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0"/>
                      <a:pt x="35136" y="7867"/>
                      <a:pt x="35136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reeform: Shape 1199">
                <a:extLst>
                  <a:ext uri="{FF2B5EF4-FFF2-40B4-BE49-F238E27FC236}">
                    <a16:creationId xmlns:a16="http://schemas.microsoft.com/office/drawing/2014/main" id="{C177778B-06C6-C859-EB30-E0860EB39EF0}"/>
                  </a:ext>
                </a:extLst>
              </p:cNvPr>
              <p:cNvSpPr/>
              <p:nvPr/>
            </p:nvSpPr>
            <p:spPr>
              <a:xfrm>
                <a:off x="6654478" y="2765322"/>
                <a:ext cx="35135" cy="35141"/>
              </a:xfrm>
              <a:custGeom>
                <a:avLst/>
                <a:gdLst>
                  <a:gd name="connsiteX0" fmla="*/ 35136 w 35135"/>
                  <a:gd name="connsiteY0" fmla="*/ 17568 h 35141"/>
                  <a:gd name="connsiteX1" fmla="*/ 17568 w 35135"/>
                  <a:gd name="connsiteY1" fmla="*/ 35142 h 35141"/>
                  <a:gd name="connsiteX2" fmla="*/ 0 w 35135"/>
                  <a:gd name="connsiteY2" fmla="*/ 17568 h 35141"/>
                  <a:gd name="connsiteX3" fmla="*/ 17568 w 35135"/>
                  <a:gd name="connsiteY3" fmla="*/ 0 h 35141"/>
                  <a:gd name="connsiteX4" fmla="*/ 35136 w 35135"/>
                  <a:gd name="connsiteY4" fmla="*/ 17568 h 35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5141">
                    <a:moveTo>
                      <a:pt x="35136" y="17568"/>
                    </a:moveTo>
                    <a:cubicBezTo>
                      <a:pt x="35136" y="27274"/>
                      <a:pt x="27307" y="35142"/>
                      <a:pt x="17568" y="35142"/>
                    </a:cubicBezTo>
                    <a:cubicBezTo>
                      <a:pt x="7893" y="35142"/>
                      <a:pt x="0" y="27274"/>
                      <a:pt x="0" y="17568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0"/>
                      <a:pt x="35136" y="7867"/>
                      <a:pt x="35136" y="175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reeform: Shape 1200">
                <a:extLst>
                  <a:ext uri="{FF2B5EF4-FFF2-40B4-BE49-F238E27FC236}">
                    <a16:creationId xmlns:a16="http://schemas.microsoft.com/office/drawing/2014/main" id="{9740285B-0A99-0A10-4AC6-9498A23E9E37}"/>
                  </a:ext>
                </a:extLst>
              </p:cNvPr>
              <p:cNvSpPr/>
              <p:nvPr/>
            </p:nvSpPr>
            <p:spPr>
              <a:xfrm>
                <a:off x="6654478" y="3047781"/>
                <a:ext cx="35135" cy="35148"/>
              </a:xfrm>
              <a:custGeom>
                <a:avLst/>
                <a:gdLst>
                  <a:gd name="connsiteX0" fmla="*/ 35136 w 35135"/>
                  <a:gd name="connsiteY0" fmla="*/ 17574 h 35148"/>
                  <a:gd name="connsiteX1" fmla="*/ 17568 w 35135"/>
                  <a:gd name="connsiteY1" fmla="*/ 35148 h 35148"/>
                  <a:gd name="connsiteX2" fmla="*/ 0 w 35135"/>
                  <a:gd name="connsiteY2" fmla="*/ 17574 h 35148"/>
                  <a:gd name="connsiteX3" fmla="*/ 17568 w 35135"/>
                  <a:gd name="connsiteY3" fmla="*/ 0 h 35148"/>
                  <a:gd name="connsiteX4" fmla="*/ 35136 w 35135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5148">
                    <a:moveTo>
                      <a:pt x="35136" y="17574"/>
                    </a:moveTo>
                    <a:cubicBezTo>
                      <a:pt x="35136" y="27281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0"/>
                      <a:pt x="35136" y="7867"/>
                      <a:pt x="35136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reeform: Shape 1201">
                <a:extLst>
                  <a:ext uri="{FF2B5EF4-FFF2-40B4-BE49-F238E27FC236}">
                    <a16:creationId xmlns:a16="http://schemas.microsoft.com/office/drawing/2014/main" id="{DBF2C002-6461-97AD-951D-3EC02F278C84}"/>
                  </a:ext>
                </a:extLst>
              </p:cNvPr>
              <p:cNvSpPr/>
              <p:nvPr/>
            </p:nvSpPr>
            <p:spPr>
              <a:xfrm>
                <a:off x="6654478" y="3330239"/>
                <a:ext cx="35135" cy="35148"/>
              </a:xfrm>
              <a:custGeom>
                <a:avLst/>
                <a:gdLst>
                  <a:gd name="connsiteX0" fmla="*/ 35136 w 35135"/>
                  <a:gd name="connsiteY0" fmla="*/ 17574 h 35148"/>
                  <a:gd name="connsiteX1" fmla="*/ 17568 w 35135"/>
                  <a:gd name="connsiteY1" fmla="*/ 35148 h 35148"/>
                  <a:gd name="connsiteX2" fmla="*/ 0 w 35135"/>
                  <a:gd name="connsiteY2" fmla="*/ 17574 h 35148"/>
                  <a:gd name="connsiteX3" fmla="*/ 17568 w 35135"/>
                  <a:gd name="connsiteY3" fmla="*/ 0 h 35148"/>
                  <a:gd name="connsiteX4" fmla="*/ 35136 w 35135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5148">
                    <a:moveTo>
                      <a:pt x="35136" y="17574"/>
                    </a:moveTo>
                    <a:cubicBezTo>
                      <a:pt x="35136" y="27281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74"/>
                      <a:pt x="7893" y="0"/>
                      <a:pt x="17568" y="0"/>
                    </a:cubicBezTo>
                    <a:cubicBezTo>
                      <a:pt x="27307" y="0"/>
                      <a:pt x="35136" y="7874"/>
                      <a:pt x="35136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reeform: Shape 1202">
                <a:extLst>
                  <a:ext uri="{FF2B5EF4-FFF2-40B4-BE49-F238E27FC236}">
                    <a16:creationId xmlns:a16="http://schemas.microsoft.com/office/drawing/2014/main" id="{9B144AB3-6B98-804D-0ECD-DDD31CE6E052}"/>
                  </a:ext>
                </a:extLst>
              </p:cNvPr>
              <p:cNvSpPr/>
              <p:nvPr/>
            </p:nvSpPr>
            <p:spPr>
              <a:xfrm>
                <a:off x="6654478" y="3612704"/>
                <a:ext cx="35135" cy="35148"/>
              </a:xfrm>
              <a:custGeom>
                <a:avLst/>
                <a:gdLst>
                  <a:gd name="connsiteX0" fmla="*/ 35136 w 35135"/>
                  <a:gd name="connsiteY0" fmla="*/ 17574 h 35148"/>
                  <a:gd name="connsiteX1" fmla="*/ 17568 w 35135"/>
                  <a:gd name="connsiteY1" fmla="*/ 35148 h 35148"/>
                  <a:gd name="connsiteX2" fmla="*/ 0 w 35135"/>
                  <a:gd name="connsiteY2" fmla="*/ 17574 h 35148"/>
                  <a:gd name="connsiteX3" fmla="*/ 17568 w 35135"/>
                  <a:gd name="connsiteY3" fmla="*/ 0 h 35148"/>
                  <a:gd name="connsiteX4" fmla="*/ 35136 w 35135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5148">
                    <a:moveTo>
                      <a:pt x="35136" y="17574"/>
                    </a:moveTo>
                    <a:cubicBezTo>
                      <a:pt x="35136" y="27281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0"/>
                      <a:pt x="35136" y="7867"/>
                      <a:pt x="35136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04" name="Graphic 258">
              <a:extLst>
                <a:ext uri="{FF2B5EF4-FFF2-40B4-BE49-F238E27FC236}">
                  <a16:creationId xmlns:a16="http://schemas.microsoft.com/office/drawing/2014/main" id="{D0DA877C-691F-D97A-CD3C-F29151B0DAE1}"/>
                </a:ext>
              </a:extLst>
            </p:cNvPr>
            <p:cNvGrpSpPr/>
            <p:nvPr/>
          </p:nvGrpSpPr>
          <p:grpSpPr>
            <a:xfrm>
              <a:off x="6496369" y="1920079"/>
              <a:ext cx="35199" cy="1447460"/>
              <a:chOff x="6496369" y="1920079"/>
              <a:chExt cx="35199" cy="1447460"/>
            </a:xfrm>
            <a:solidFill>
              <a:srgbClr val="FFFFFF"/>
            </a:solidFill>
          </p:grpSpPr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679EBE5A-C349-4731-988D-A9E81C2A91F2}"/>
                  </a:ext>
                </a:extLst>
              </p:cNvPr>
              <p:cNvSpPr/>
              <p:nvPr/>
            </p:nvSpPr>
            <p:spPr>
              <a:xfrm>
                <a:off x="6496369" y="1920079"/>
                <a:ext cx="35199" cy="35148"/>
              </a:xfrm>
              <a:custGeom>
                <a:avLst/>
                <a:gdLst>
                  <a:gd name="connsiteX0" fmla="*/ 35199 w 35199"/>
                  <a:gd name="connsiteY0" fmla="*/ 17574 h 35148"/>
                  <a:gd name="connsiteX1" fmla="*/ 17568 w 35199"/>
                  <a:gd name="connsiteY1" fmla="*/ 35148 h 35148"/>
                  <a:gd name="connsiteX2" fmla="*/ 0 w 35199"/>
                  <a:gd name="connsiteY2" fmla="*/ 17574 h 35148"/>
                  <a:gd name="connsiteX3" fmla="*/ 17568 w 35199"/>
                  <a:gd name="connsiteY3" fmla="*/ 0 h 35148"/>
                  <a:gd name="connsiteX4" fmla="*/ 35199 w 35199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99" h="35148">
                    <a:moveTo>
                      <a:pt x="35199" y="17574"/>
                    </a:moveTo>
                    <a:cubicBezTo>
                      <a:pt x="35199" y="27281"/>
                      <a:pt x="27307" y="35148"/>
                      <a:pt x="17568" y="35148"/>
                    </a:cubicBezTo>
                    <a:cubicBezTo>
                      <a:pt x="7893" y="35148"/>
                      <a:pt x="0" y="27275"/>
                      <a:pt x="0" y="17574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0"/>
                      <a:pt x="35199" y="7867"/>
                      <a:pt x="35199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C3445EE6-A14A-2DCE-FE43-751F125217A7}"/>
                  </a:ext>
                </a:extLst>
              </p:cNvPr>
              <p:cNvSpPr/>
              <p:nvPr/>
            </p:nvSpPr>
            <p:spPr>
              <a:xfrm>
                <a:off x="6496369" y="2202544"/>
                <a:ext cx="35199" cy="35148"/>
              </a:xfrm>
              <a:custGeom>
                <a:avLst/>
                <a:gdLst>
                  <a:gd name="connsiteX0" fmla="*/ 35199 w 35199"/>
                  <a:gd name="connsiteY0" fmla="*/ 17574 h 35148"/>
                  <a:gd name="connsiteX1" fmla="*/ 17568 w 35199"/>
                  <a:gd name="connsiteY1" fmla="*/ 35148 h 35148"/>
                  <a:gd name="connsiteX2" fmla="*/ 0 w 35199"/>
                  <a:gd name="connsiteY2" fmla="*/ 17574 h 35148"/>
                  <a:gd name="connsiteX3" fmla="*/ 17568 w 35199"/>
                  <a:gd name="connsiteY3" fmla="*/ 0 h 35148"/>
                  <a:gd name="connsiteX4" fmla="*/ 35199 w 35199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99" h="35148">
                    <a:moveTo>
                      <a:pt x="35199" y="17574"/>
                    </a:moveTo>
                    <a:cubicBezTo>
                      <a:pt x="35199" y="27275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0"/>
                      <a:pt x="35199" y="7867"/>
                      <a:pt x="35199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reeform: Shape 1206">
                <a:extLst>
                  <a:ext uri="{FF2B5EF4-FFF2-40B4-BE49-F238E27FC236}">
                    <a16:creationId xmlns:a16="http://schemas.microsoft.com/office/drawing/2014/main" id="{EFD3F4AF-763E-8A00-5C1F-8C288B6E6A63}"/>
                  </a:ext>
                </a:extLst>
              </p:cNvPr>
              <p:cNvSpPr/>
              <p:nvPr/>
            </p:nvSpPr>
            <p:spPr>
              <a:xfrm>
                <a:off x="6496369" y="2485009"/>
                <a:ext cx="35199" cy="35148"/>
              </a:xfrm>
              <a:custGeom>
                <a:avLst/>
                <a:gdLst>
                  <a:gd name="connsiteX0" fmla="*/ 35199 w 35199"/>
                  <a:gd name="connsiteY0" fmla="*/ 17574 h 35148"/>
                  <a:gd name="connsiteX1" fmla="*/ 17568 w 35199"/>
                  <a:gd name="connsiteY1" fmla="*/ 35148 h 35148"/>
                  <a:gd name="connsiteX2" fmla="*/ 0 w 35199"/>
                  <a:gd name="connsiteY2" fmla="*/ 17574 h 35148"/>
                  <a:gd name="connsiteX3" fmla="*/ 17568 w 35199"/>
                  <a:gd name="connsiteY3" fmla="*/ 0 h 35148"/>
                  <a:gd name="connsiteX4" fmla="*/ 35199 w 35199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99" h="35148">
                    <a:moveTo>
                      <a:pt x="35199" y="17574"/>
                    </a:moveTo>
                    <a:cubicBezTo>
                      <a:pt x="35199" y="27281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0"/>
                      <a:pt x="35199" y="7867"/>
                      <a:pt x="35199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reeform: Shape 1207">
                <a:extLst>
                  <a:ext uri="{FF2B5EF4-FFF2-40B4-BE49-F238E27FC236}">
                    <a16:creationId xmlns:a16="http://schemas.microsoft.com/office/drawing/2014/main" id="{BD0E9352-76EF-B4E3-6ABB-E9BD693686A1}"/>
                  </a:ext>
                </a:extLst>
              </p:cNvPr>
              <p:cNvSpPr/>
              <p:nvPr/>
            </p:nvSpPr>
            <p:spPr>
              <a:xfrm>
                <a:off x="6496369" y="2767467"/>
                <a:ext cx="35199" cy="35148"/>
              </a:xfrm>
              <a:custGeom>
                <a:avLst/>
                <a:gdLst>
                  <a:gd name="connsiteX0" fmla="*/ 35199 w 35199"/>
                  <a:gd name="connsiteY0" fmla="*/ 17574 h 35148"/>
                  <a:gd name="connsiteX1" fmla="*/ 17568 w 35199"/>
                  <a:gd name="connsiteY1" fmla="*/ 35148 h 35148"/>
                  <a:gd name="connsiteX2" fmla="*/ 0 w 35199"/>
                  <a:gd name="connsiteY2" fmla="*/ 17574 h 35148"/>
                  <a:gd name="connsiteX3" fmla="*/ 17568 w 35199"/>
                  <a:gd name="connsiteY3" fmla="*/ 0 h 35148"/>
                  <a:gd name="connsiteX4" fmla="*/ 35199 w 35199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99" h="35148">
                    <a:moveTo>
                      <a:pt x="35199" y="17574"/>
                    </a:moveTo>
                    <a:cubicBezTo>
                      <a:pt x="35199" y="27281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0"/>
                      <a:pt x="35199" y="7867"/>
                      <a:pt x="35199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B7337320-2C79-B6F0-EF2E-DE5D61CF63BB}"/>
                  </a:ext>
                </a:extLst>
              </p:cNvPr>
              <p:cNvSpPr/>
              <p:nvPr/>
            </p:nvSpPr>
            <p:spPr>
              <a:xfrm>
                <a:off x="6496369" y="3049932"/>
                <a:ext cx="35199" cy="35148"/>
              </a:xfrm>
              <a:custGeom>
                <a:avLst/>
                <a:gdLst>
                  <a:gd name="connsiteX0" fmla="*/ 35199 w 35199"/>
                  <a:gd name="connsiteY0" fmla="*/ 17574 h 35148"/>
                  <a:gd name="connsiteX1" fmla="*/ 17568 w 35199"/>
                  <a:gd name="connsiteY1" fmla="*/ 35148 h 35148"/>
                  <a:gd name="connsiteX2" fmla="*/ 0 w 35199"/>
                  <a:gd name="connsiteY2" fmla="*/ 17574 h 35148"/>
                  <a:gd name="connsiteX3" fmla="*/ 17568 w 35199"/>
                  <a:gd name="connsiteY3" fmla="*/ 0 h 35148"/>
                  <a:gd name="connsiteX4" fmla="*/ 35199 w 35199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99" h="35148">
                    <a:moveTo>
                      <a:pt x="35199" y="17574"/>
                    </a:moveTo>
                    <a:cubicBezTo>
                      <a:pt x="35199" y="27281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67"/>
                      <a:pt x="7893" y="0"/>
                      <a:pt x="17568" y="0"/>
                    </a:cubicBezTo>
                    <a:cubicBezTo>
                      <a:pt x="27307" y="-6"/>
                      <a:pt x="35199" y="7861"/>
                      <a:pt x="35199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6DA05A27-8A91-9B98-D89A-10FED14BD674}"/>
                  </a:ext>
                </a:extLst>
              </p:cNvPr>
              <p:cNvSpPr/>
              <p:nvPr/>
            </p:nvSpPr>
            <p:spPr>
              <a:xfrm>
                <a:off x="6496369" y="3332391"/>
                <a:ext cx="35199" cy="35148"/>
              </a:xfrm>
              <a:custGeom>
                <a:avLst/>
                <a:gdLst>
                  <a:gd name="connsiteX0" fmla="*/ 35199 w 35199"/>
                  <a:gd name="connsiteY0" fmla="*/ 17574 h 35148"/>
                  <a:gd name="connsiteX1" fmla="*/ 17568 w 35199"/>
                  <a:gd name="connsiteY1" fmla="*/ 35148 h 35148"/>
                  <a:gd name="connsiteX2" fmla="*/ 0 w 35199"/>
                  <a:gd name="connsiteY2" fmla="*/ 17574 h 35148"/>
                  <a:gd name="connsiteX3" fmla="*/ 17568 w 35199"/>
                  <a:gd name="connsiteY3" fmla="*/ 0 h 35148"/>
                  <a:gd name="connsiteX4" fmla="*/ 35199 w 35199"/>
                  <a:gd name="connsiteY4" fmla="*/ 17574 h 35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99" h="35148">
                    <a:moveTo>
                      <a:pt x="35199" y="17574"/>
                    </a:moveTo>
                    <a:cubicBezTo>
                      <a:pt x="35199" y="27281"/>
                      <a:pt x="27307" y="35148"/>
                      <a:pt x="17568" y="35148"/>
                    </a:cubicBezTo>
                    <a:cubicBezTo>
                      <a:pt x="7893" y="35148"/>
                      <a:pt x="0" y="27281"/>
                      <a:pt x="0" y="17574"/>
                    </a:cubicBezTo>
                    <a:cubicBezTo>
                      <a:pt x="0" y="7874"/>
                      <a:pt x="7893" y="0"/>
                      <a:pt x="17568" y="0"/>
                    </a:cubicBezTo>
                    <a:cubicBezTo>
                      <a:pt x="27307" y="0"/>
                      <a:pt x="35199" y="7867"/>
                      <a:pt x="35199" y="175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11" name="Graphic 258">
            <a:extLst>
              <a:ext uri="{FF2B5EF4-FFF2-40B4-BE49-F238E27FC236}">
                <a16:creationId xmlns:a16="http://schemas.microsoft.com/office/drawing/2014/main" id="{25CF74B8-E09A-974B-AC8B-5358BEAB24B1}"/>
              </a:ext>
            </a:extLst>
          </p:cNvPr>
          <p:cNvGrpSpPr/>
          <p:nvPr/>
        </p:nvGrpSpPr>
        <p:grpSpPr>
          <a:xfrm>
            <a:off x="9743789" y="6381251"/>
            <a:ext cx="1727747" cy="183569"/>
            <a:chOff x="9743789" y="6381251"/>
            <a:chExt cx="1727747" cy="183569"/>
          </a:xfrm>
          <a:solidFill>
            <a:srgbClr val="FFFFFF"/>
          </a:solidFill>
        </p:grpSpPr>
        <p:grpSp>
          <p:nvGrpSpPr>
            <p:cNvPr id="1212" name="Graphic 258">
              <a:extLst>
                <a:ext uri="{FF2B5EF4-FFF2-40B4-BE49-F238E27FC236}">
                  <a16:creationId xmlns:a16="http://schemas.microsoft.com/office/drawing/2014/main" id="{1815D1D2-6A34-3305-F179-1B09257B889D}"/>
                </a:ext>
              </a:extLst>
            </p:cNvPr>
            <p:cNvGrpSpPr/>
            <p:nvPr/>
          </p:nvGrpSpPr>
          <p:grpSpPr>
            <a:xfrm>
              <a:off x="9743789" y="6531468"/>
              <a:ext cx="1447427" cy="33353"/>
              <a:chOff x="9743789" y="6531468"/>
              <a:chExt cx="1447427" cy="33353"/>
            </a:xfrm>
            <a:solidFill>
              <a:srgbClr val="FFFFFF"/>
            </a:solidFill>
          </p:grpSpPr>
          <p:sp>
            <p:nvSpPr>
              <p:cNvPr id="1213" name="Freeform: Shape 1212">
                <a:extLst>
                  <a:ext uri="{FF2B5EF4-FFF2-40B4-BE49-F238E27FC236}">
                    <a16:creationId xmlns:a16="http://schemas.microsoft.com/office/drawing/2014/main" id="{E7F79736-AA35-1F15-60B0-6730084A5ACF}"/>
                  </a:ext>
                </a:extLst>
              </p:cNvPr>
              <p:cNvSpPr/>
              <p:nvPr/>
            </p:nvSpPr>
            <p:spPr>
              <a:xfrm>
                <a:off x="11156081" y="6531468"/>
                <a:ext cx="35135" cy="33353"/>
              </a:xfrm>
              <a:custGeom>
                <a:avLst/>
                <a:gdLst>
                  <a:gd name="connsiteX0" fmla="*/ 17568 w 35135"/>
                  <a:gd name="connsiteY0" fmla="*/ 33353 h 33353"/>
                  <a:gd name="connsiteX1" fmla="*/ 0 w 35135"/>
                  <a:gd name="connsiteY1" fmla="*/ 16677 h 33353"/>
                  <a:gd name="connsiteX2" fmla="*/ 17568 w 35135"/>
                  <a:gd name="connsiteY2" fmla="*/ 0 h 33353"/>
                  <a:gd name="connsiteX3" fmla="*/ 35136 w 35135"/>
                  <a:gd name="connsiteY3" fmla="*/ 16677 h 33353"/>
                  <a:gd name="connsiteX4" fmla="*/ 17568 w 35135"/>
                  <a:gd name="connsiteY4" fmla="*/ 33353 h 3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3353">
                    <a:moveTo>
                      <a:pt x="17568" y="33353"/>
                    </a:moveTo>
                    <a:cubicBezTo>
                      <a:pt x="7830" y="33353"/>
                      <a:pt x="0" y="25906"/>
                      <a:pt x="0" y="16677"/>
                    </a:cubicBezTo>
                    <a:cubicBezTo>
                      <a:pt x="0" y="7447"/>
                      <a:pt x="7830" y="0"/>
                      <a:pt x="17568" y="0"/>
                    </a:cubicBezTo>
                    <a:cubicBezTo>
                      <a:pt x="27243" y="0"/>
                      <a:pt x="35136" y="7447"/>
                      <a:pt x="35136" y="16677"/>
                    </a:cubicBezTo>
                    <a:cubicBezTo>
                      <a:pt x="35136" y="25906"/>
                      <a:pt x="27243" y="33353"/>
                      <a:pt x="17568" y="333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428E10CD-440C-7E48-69F9-980BBE783F58}"/>
                  </a:ext>
                </a:extLst>
              </p:cNvPr>
              <p:cNvSpPr/>
              <p:nvPr/>
            </p:nvSpPr>
            <p:spPr>
              <a:xfrm>
                <a:off x="10873598" y="6531468"/>
                <a:ext cx="35134" cy="33353"/>
              </a:xfrm>
              <a:custGeom>
                <a:avLst/>
                <a:gdLst>
                  <a:gd name="connsiteX0" fmla="*/ 17567 w 35134"/>
                  <a:gd name="connsiteY0" fmla="*/ 33353 h 33353"/>
                  <a:gd name="connsiteX1" fmla="*/ 0 w 35134"/>
                  <a:gd name="connsiteY1" fmla="*/ 16677 h 33353"/>
                  <a:gd name="connsiteX2" fmla="*/ 17567 w 35134"/>
                  <a:gd name="connsiteY2" fmla="*/ 0 h 33353"/>
                  <a:gd name="connsiteX3" fmla="*/ 35135 w 35134"/>
                  <a:gd name="connsiteY3" fmla="*/ 16677 h 33353"/>
                  <a:gd name="connsiteX4" fmla="*/ 17567 w 35134"/>
                  <a:gd name="connsiteY4" fmla="*/ 33353 h 3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3353">
                    <a:moveTo>
                      <a:pt x="17567" y="33353"/>
                    </a:moveTo>
                    <a:cubicBezTo>
                      <a:pt x="7893" y="33353"/>
                      <a:pt x="0" y="25906"/>
                      <a:pt x="0" y="16677"/>
                    </a:cubicBezTo>
                    <a:cubicBezTo>
                      <a:pt x="0" y="7447"/>
                      <a:pt x="7893" y="0"/>
                      <a:pt x="17567" y="0"/>
                    </a:cubicBezTo>
                    <a:cubicBezTo>
                      <a:pt x="27306" y="0"/>
                      <a:pt x="35135" y="7447"/>
                      <a:pt x="35135" y="16677"/>
                    </a:cubicBezTo>
                    <a:cubicBezTo>
                      <a:pt x="35135" y="25906"/>
                      <a:pt x="27306" y="33353"/>
                      <a:pt x="17567" y="333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60B5E986-5702-310E-0428-3F69F94A6768}"/>
                  </a:ext>
                </a:extLst>
              </p:cNvPr>
              <p:cNvSpPr/>
              <p:nvPr/>
            </p:nvSpPr>
            <p:spPr>
              <a:xfrm>
                <a:off x="10591177" y="6531468"/>
                <a:ext cx="35135" cy="33353"/>
              </a:xfrm>
              <a:custGeom>
                <a:avLst/>
                <a:gdLst>
                  <a:gd name="connsiteX0" fmla="*/ 17568 w 35135"/>
                  <a:gd name="connsiteY0" fmla="*/ 33353 h 33353"/>
                  <a:gd name="connsiteX1" fmla="*/ 0 w 35135"/>
                  <a:gd name="connsiteY1" fmla="*/ 16677 h 33353"/>
                  <a:gd name="connsiteX2" fmla="*/ 17568 w 35135"/>
                  <a:gd name="connsiteY2" fmla="*/ 0 h 33353"/>
                  <a:gd name="connsiteX3" fmla="*/ 35136 w 35135"/>
                  <a:gd name="connsiteY3" fmla="*/ 16677 h 33353"/>
                  <a:gd name="connsiteX4" fmla="*/ 17568 w 35135"/>
                  <a:gd name="connsiteY4" fmla="*/ 33353 h 3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3353">
                    <a:moveTo>
                      <a:pt x="17568" y="33353"/>
                    </a:moveTo>
                    <a:cubicBezTo>
                      <a:pt x="7830" y="33353"/>
                      <a:pt x="0" y="25906"/>
                      <a:pt x="0" y="16677"/>
                    </a:cubicBezTo>
                    <a:cubicBezTo>
                      <a:pt x="0" y="7447"/>
                      <a:pt x="7830" y="0"/>
                      <a:pt x="17568" y="0"/>
                    </a:cubicBezTo>
                    <a:cubicBezTo>
                      <a:pt x="27243" y="0"/>
                      <a:pt x="35136" y="7447"/>
                      <a:pt x="35136" y="16677"/>
                    </a:cubicBezTo>
                    <a:cubicBezTo>
                      <a:pt x="35136" y="25906"/>
                      <a:pt x="27243" y="33353"/>
                      <a:pt x="17568" y="333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reeform: Shape 1215">
                <a:extLst>
                  <a:ext uri="{FF2B5EF4-FFF2-40B4-BE49-F238E27FC236}">
                    <a16:creationId xmlns:a16="http://schemas.microsoft.com/office/drawing/2014/main" id="{A28883BA-9347-1E20-A4CE-C81DD9165534}"/>
                  </a:ext>
                </a:extLst>
              </p:cNvPr>
              <p:cNvSpPr/>
              <p:nvPr/>
            </p:nvSpPr>
            <p:spPr>
              <a:xfrm>
                <a:off x="10308694" y="6531468"/>
                <a:ext cx="35134" cy="33353"/>
              </a:xfrm>
              <a:custGeom>
                <a:avLst/>
                <a:gdLst>
                  <a:gd name="connsiteX0" fmla="*/ 17567 w 35134"/>
                  <a:gd name="connsiteY0" fmla="*/ 33353 h 33353"/>
                  <a:gd name="connsiteX1" fmla="*/ 0 w 35134"/>
                  <a:gd name="connsiteY1" fmla="*/ 16677 h 33353"/>
                  <a:gd name="connsiteX2" fmla="*/ 17567 w 35134"/>
                  <a:gd name="connsiteY2" fmla="*/ 0 h 33353"/>
                  <a:gd name="connsiteX3" fmla="*/ 35135 w 35134"/>
                  <a:gd name="connsiteY3" fmla="*/ 16677 h 33353"/>
                  <a:gd name="connsiteX4" fmla="*/ 17567 w 35134"/>
                  <a:gd name="connsiteY4" fmla="*/ 33353 h 3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3353">
                    <a:moveTo>
                      <a:pt x="17567" y="33353"/>
                    </a:moveTo>
                    <a:cubicBezTo>
                      <a:pt x="7893" y="33353"/>
                      <a:pt x="0" y="25906"/>
                      <a:pt x="0" y="16677"/>
                    </a:cubicBezTo>
                    <a:cubicBezTo>
                      <a:pt x="0" y="7447"/>
                      <a:pt x="7893" y="0"/>
                      <a:pt x="17567" y="0"/>
                    </a:cubicBezTo>
                    <a:cubicBezTo>
                      <a:pt x="27242" y="0"/>
                      <a:pt x="35135" y="7447"/>
                      <a:pt x="35135" y="16677"/>
                    </a:cubicBezTo>
                    <a:cubicBezTo>
                      <a:pt x="35135" y="25906"/>
                      <a:pt x="27242" y="33353"/>
                      <a:pt x="17567" y="333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reeform: Shape 1216">
                <a:extLst>
                  <a:ext uri="{FF2B5EF4-FFF2-40B4-BE49-F238E27FC236}">
                    <a16:creationId xmlns:a16="http://schemas.microsoft.com/office/drawing/2014/main" id="{6AA61839-8474-BDAE-E0F7-262184653947}"/>
                  </a:ext>
                </a:extLst>
              </p:cNvPr>
              <p:cNvSpPr/>
              <p:nvPr/>
            </p:nvSpPr>
            <p:spPr>
              <a:xfrm>
                <a:off x="10026210" y="6531468"/>
                <a:ext cx="35134" cy="33353"/>
              </a:xfrm>
              <a:custGeom>
                <a:avLst/>
                <a:gdLst>
                  <a:gd name="connsiteX0" fmla="*/ 17567 w 35134"/>
                  <a:gd name="connsiteY0" fmla="*/ 33353 h 33353"/>
                  <a:gd name="connsiteX1" fmla="*/ 0 w 35134"/>
                  <a:gd name="connsiteY1" fmla="*/ 16677 h 33353"/>
                  <a:gd name="connsiteX2" fmla="*/ 17567 w 35134"/>
                  <a:gd name="connsiteY2" fmla="*/ 0 h 33353"/>
                  <a:gd name="connsiteX3" fmla="*/ 35135 w 35134"/>
                  <a:gd name="connsiteY3" fmla="*/ 16677 h 33353"/>
                  <a:gd name="connsiteX4" fmla="*/ 17567 w 35134"/>
                  <a:gd name="connsiteY4" fmla="*/ 33353 h 3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3353">
                    <a:moveTo>
                      <a:pt x="17567" y="33353"/>
                    </a:moveTo>
                    <a:cubicBezTo>
                      <a:pt x="7893" y="33353"/>
                      <a:pt x="0" y="25906"/>
                      <a:pt x="0" y="16677"/>
                    </a:cubicBezTo>
                    <a:cubicBezTo>
                      <a:pt x="0" y="7447"/>
                      <a:pt x="7893" y="0"/>
                      <a:pt x="17567" y="0"/>
                    </a:cubicBezTo>
                    <a:cubicBezTo>
                      <a:pt x="27306" y="0"/>
                      <a:pt x="35135" y="7447"/>
                      <a:pt x="35135" y="16677"/>
                    </a:cubicBezTo>
                    <a:cubicBezTo>
                      <a:pt x="35135" y="25906"/>
                      <a:pt x="27306" y="33353"/>
                      <a:pt x="17567" y="333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reeform: Shape 1217">
                <a:extLst>
                  <a:ext uri="{FF2B5EF4-FFF2-40B4-BE49-F238E27FC236}">
                    <a16:creationId xmlns:a16="http://schemas.microsoft.com/office/drawing/2014/main" id="{BB7D4CD0-8B21-CC49-A964-C87B986BF456}"/>
                  </a:ext>
                </a:extLst>
              </p:cNvPr>
              <p:cNvSpPr/>
              <p:nvPr/>
            </p:nvSpPr>
            <p:spPr>
              <a:xfrm>
                <a:off x="9743789" y="6531468"/>
                <a:ext cx="35134" cy="33353"/>
              </a:xfrm>
              <a:custGeom>
                <a:avLst/>
                <a:gdLst>
                  <a:gd name="connsiteX0" fmla="*/ 17567 w 35134"/>
                  <a:gd name="connsiteY0" fmla="*/ 33353 h 33353"/>
                  <a:gd name="connsiteX1" fmla="*/ 0 w 35134"/>
                  <a:gd name="connsiteY1" fmla="*/ 16677 h 33353"/>
                  <a:gd name="connsiteX2" fmla="*/ 17567 w 35134"/>
                  <a:gd name="connsiteY2" fmla="*/ 0 h 33353"/>
                  <a:gd name="connsiteX3" fmla="*/ 35135 w 35134"/>
                  <a:gd name="connsiteY3" fmla="*/ 16677 h 33353"/>
                  <a:gd name="connsiteX4" fmla="*/ 17567 w 35134"/>
                  <a:gd name="connsiteY4" fmla="*/ 33353 h 3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4" h="33353">
                    <a:moveTo>
                      <a:pt x="17567" y="33353"/>
                    </a:moveTo>
                    <a:cubicBezTo>
                      <a:pt x="7829" y="33353"/>
                      <a:pt x="0" y="25906"/>
                      <a:pt x="0" y="16677"/>
                    </a:cubicBezTo>
                    <a:cubicBezTo>
                      <a:pt x="0" y="7447"/>
                      <a:pt x="7829" y="0"/>
                      <a:pt x="17567" y="0"/>
                    </a:cubicBezTo>
                    <a:cubicBezTo>
                      <a:pt x="27242" y="0"/>
                      <a:pt x="35135" y="7447"/>
                      <a:pt x="35135" y="16677"/>
                    </a:cubicBezTo>
                    <a:cubicBezTo>
                      <a:pt x="35135" y="25906"/>
                      <a:pt x="27242" y="33353"/>
                      <a:pt x="17567" y="333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19" name="Graphic 258">
              <a:extLst>
                <a:ext uri="{FF2B5EF4-FFF2-40B4-BE49-F238E27FC236}">
                  <a16:creationId xmlns:a16="http://schemas.microsoft.com/office/drawing/2014/main" id="{2CECAD1D-56D0-8984-4E73-1C222F5FCDAB}"/>
                </a:ext>
              </a:extLst>
            </p:cNvPr>
            <p:cNvGrpSpPr/>
            <p:nvPr/>
          </p:nvGrpSpPr>
          <p:grpSpPr>
            <a:xfrm>
              <a:off x="10024045" y="6381251"/>
              <a:ext cx="1447491" cy="33416"/>
              <a:chOff x="10024045" y="6381251"/>
              <a:chExt cx="1447491" cy="33416"/>
            </a:xfrm>
            <a:solidFill>
              <a:srgbClr val="FFFFFF"/>
            </a:solidFill>
          </p:grpSpPr>
          <p:sp>
            <p:nvSpPr>
              <p:cNvPr id="1220" name="Freeform: Shape 1219">
                <a:extLst>
                  <a:ext uri="{FF2B5EF4-FFF2-40B4-BE49-F238E27FC236}">
                    <a16:creationId xmlns:a16="http://schemas.microsoft.com/office/drawing/2014/main" id="{20E8D877-EF90-083F-CDE9-80B22B14A797}"/>
                  </a:ext>
                </a:extLst>
              </p:cNvPr>
              <p:cNvSpPr/>
              <p:nvPr/>
            </p:nvSpPr>
            <p:spPr>
              <a:xfrm>
                <a:off x="11436401" y="6381251"/>
                <a:ext cx="35135" cy="33416"/>
              </a:xfrm>
              <a:custGeom>
                <a:avLst/>
                <a:gdLst>
                  <a:gd name="connsiteX0" fmla="*/ 17568 w 35135"/>
                  <a:gd name="connsiteY0" fmla="*/ 33417 h 33416"/>
                  <a:gd name="connsiteX1" fmla="*/ 0 w 35135"/>
                  <a:gd name="connsiteY1" fmla="*/ 16740 h 33416"/>
                  <a:gd name="connsiteX2" fmla="*/ 17568 w 35135"/>
                  <a:gd name="connsiteY2" fmla="*/ 0 h 33416"/>
                  <a:gd name="connsiteX3" fmla="*/ 35136 w 35135"/>
                  <a:gd name="connsiteY3" fmla="*/ 16740 h 33416"/>
                  <a:gd name="connsiteX4" fmla="*/ 17568 w 35135"/>
                  <a:gd name="connsiteY4" fmla="*/ 33417 h 33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3416">
                    <a:moveTo>
                      <a:pt x="17568" y="33417"/>
                    </a:moveTo>
                    <a:cubicBezTo>
                      <a:pt x="7829" y="33417"/>
                      <a:pt x="0" y="25906"/>
                      <a:pt x="0" y="16740"/>
                    </a:cubicBezTo>
                    <a:cubicBezTo>
                      <a:pt x="0" y="7511"/>
                      <a:pt x="7829" y="0"/>
                      <a:pt x="17568" y="0"/>
                    </a:cubicBezTo>
                    <a:cubicBezTo>
                      <a:pt x="27243" y="0"/>
                      <a:pt x="35136" y="7511"/>
                      <a:pt x="35136" y="16740"/>
                    </a:cubicBezTo>
                    <a:cubicBezTo>
                      <a:pt x="35136" y="25906"/>
                      <a:pt x="27243" y="33417"/>
                      <a:pt x="17568" y="334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reeform: Shape 1220">
                <a:extLst>
                  <a:ext uri="{FF2B5EF4-FFF2-40B4-BE49-F238E27FC236}">
                    <a16:creationId xmlns:a16="http://schemas.microsoft.com/office/drawing/2014/main" id="{1D7ED078-C654-D943-0EE0-F3E71899346F}"/>
                  </a:ext>
                </a:extLst>
              </p:cNvPr>
              <p:cNvSpPr/>
              <p:nvPr/>
            </p:nvSpPr>
            <p:spPr>
              <a:xfrm>
                <a:off x="11153917" y="6381251"/>
                <a:ext cx="35135" cy="33416"/>
              </a:xfrm>
              <a:custGeom>
                <a:avLst/>
                <a:gdLst>
                  <a:gd name="connsiteX0" fmla="*/ 17568 w 35135"/>
                  <a:gd name="connsiteY0" fmla="*/ 33417 h 33416"/>
                  <a:gd name="connsiteX1" fmla="*/ 0 w 35135"/>
                  <a:gd name="connsiteY1" fmla="*/ 16740 h 33416"/>
                  <a:gd name="connsiteX2" fmla="*/ 17568 w 35135"/>
                  <a:gd name="connsiteY2" fmla="*/ 0 h 33416"/>
                  <a:gd name="connsiteX3" fmla="*/ 35136 w 35135"/>
                  <a:gd name="connsiteY3" fmla="*/ 16740 h 33416"/>
                  <a:gd name="connsiteX4" fmla="*/ 17568 w 35135"/>
                  <a:gd name="connsiteY4" fmla="*/ 33417 h 33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3416">
                    <a:moveTo>
                      <a:pt x="17568" y="33417"/>
                    </a:moveTo>
                    <a:cubicBezTo>
                      <a:pt x="7893" y="33417"/>
                      <a:pt x="0" y="25906"/>
                      <a:pt x="0" y="16740"/>
                    </a:cubicBezTo>
                    <a:cubicBezTo>
                      <a:pt x="0" y="7511"/>
                      <a:pt x="7893" y="0"/>
                      <a:pt x="17568" y="0"/>
                    </a:cubicBezTo>
                    <a:cubicBezTo>
                      <a:pt x="27307" y="0"/>
                      <a:pt x="35136" y="7511"/>
                      <a:pt x="35136" y="16740"/>
                    </a:cubicBezTo>
                    <a:cubicBezTo>
                      <a:pt x="35136" y="25906"/>
                      <a:pt x="27307" y="33417"/>
                      <a:pt x="17568" y="334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reeform: Shape 1221">
                <a:extLst>
                  <a:ext uri="{FF2B5EF4-FFF2-40B4-BE49-F238E27FC236}">
                    <a16:creationId xmlns:a16="http://schemas.microsoft.com/office/drawing/2014/main" id="{1D737CE4-0386-6C73-1718-C674FE4C4C7D}"/>
                  </a:ext>
                </a:extLst>
              </p:cNvPr>
              <p:cNvSpPr/>
              <p:nvPr/>
            </p:nvSpPr>
            <p:spPr>
              <a:xfrm>
                <a:off x="10871433" y="6381251"/>
                <a:ext cx="35199" cy="33416"/>
              </a:xfrm>
              <a:custGeom>
                <a:avLst/>
                <a:gdLst>
                  <a:gd name="connsiteX0" fmla="*/ 17568 w 35199"/>
                  <a:gd name="connsiteY0" fmla="*/ 33417 h 33416"/>
                  <a:gd name="connsiteX1" fmla="*/ 0 w 35199"/>
                  <a:gd name="connsiteY1" fmla="*/ 16740 h 33416"/>
                  <a:gd name="connsiteX2" fmla="*/ 17568 w 35199"/>
                  <a:gd name="connsiteY2" fmla="*/ 0 h 33416"/>
                  <a:gd name="connsiteX3" fmla="*/ 35199 w 35199"/>
                  <a:gd name="connsiteY3" fmla="*/ 16740 h 33416"/>
                  <a:gd name="connsiteX4" fmla="*/ 17568 w 35199"/>
                  <a:gd name="connsiteY4" fmla="*/ 33417 h 33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99" h="33416">
                    <a:moveTo>
                      <a:pt x="17568" y="33417"/>
                    </a:moveTo>
                    <a:cubicBezTo>
                      <a:pt x="7893" y="33417"/>
                      <a:pt x="0" y="25906"/>
                      <a:pt x="0" y="16740"/>
                    </a:cubicBezTo>
                    <a:cubicBezTo>
                      <a:pt x="0" y="7511"/>
                      <a:pt x="7893" y="0"/>
                      <a:pt x="17568" y="0"/>
                    </a:cubicBezTo>
                    <a:cubicBezTo>
                      <a:pt x="27307" y="0"/>
                      <a:pt x="35199" y="7511"/>
                      <a:pt x="35199" y="16740"/>
                    </a:cubicBezTo>
                    <a:cubicBezTo>
                      <a:pt x="35199" y="25906"/>
                      <a:pt x="27307" y="33417"/>
                      <a:pt x="17568" y="334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reeform: Shape 1222">
                <a:extLst>
                  <a:ext uri="{FF2B5EF4-FFF2-40B4-BE49-F238E27FC236}">
                    <a16:creationId xmlns:a16="http://schemas.microsoft.com/office/drawing/2014/main" id="{91AF9063-74F8-3167-B10F-D4414259A962}"/>
                  </a:ext>
                </a:extLst>
              </p:cNvPr>
              <p:cNvSpPr/>
              <p:nvPr/>
            </p:nvSpPr>
            <p:spPr>
              <a:xfrm>
                <a:off x="10589013" y="6381251"/>
                <a:ext cx="35135" cy="33416"/>
              </a:xfrm>
              <a:custGeom>
                <a:avLst/>
                <a:gdLst>
                  <a:gd name="connsiteX0" fmla="*/ 17568 w 35135"/>
                  <a:gd name="connsiteY0" fmla="*/ 33417 h 33416"/>
                  <a:gd name="connsiteX1" fmla="*/ 0 w 35135"/>
                  <a:gd name="connsiteY1" fmla="*/ 16740 h 33416"/>
                  <a:gd name="connsiteX2" fmla="*/ 17568 w 35135"/>
                  <a:gd name="connsiteY2" fmla="*/ 0 h 33416"/>
                  <a:gd name="connsiteX3" fmla="*/ 35136 w 35135"/>
                  <a:gd name="connsiteY3" fmla="*/ 16740 h 33416"/>
                  <a:gd name="connsiteX4" fmla="*/ 17568 w 35135"/>
                  <a:gd name="connsiteY4" fmla="*/ 33417 h 33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3416">
                    <a:moveTo>
                      <a:pt x="17568" y="33417"/>
                    </a:moveTo>
                    <a:cubicBezTo>
                      <a:pt x="7829" y="33417"/>
                      <a:pt x="0" y="25906"/>
                      <a:pt x="0" y="16740"/>
                    </a:cubicBezTo>
                    <a:cubicBezTo>
                      <a:pt x="0" y="7511"/>
                      <a:pt x="7829" y="0"/>
                      <a:pt x="17568" y="0"/>
                    </a:cubicBezTo>
                    <a:cubicBezTo>
                      <a:pt x="27243" y="0"/>
                      <a:pt x="35136" y="7511"/>
                      <a:pt x="35136" y="16740"/>
                    </a:cubicBezTo>
                    <a:cubicBezTo>
                      <a:pt x="35136" y="25906"/>
                      <a:pt x="27243" y="33417"/>
                      <a:pt x="17568" y="334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reeform: Shape 1223">
                <a:extLst>
                  <a:ext uri="{FF2B5EF4-FFF2-40B4-BE49-F238E27FC236}">
                    <a16:creationId xmlns:a16="http://schemas.microsoft.com/office/drawing/2014/main" id="{F8A2104A-DBDA-5357-A583-2623CC4E9C0D}"/>
                  </a:ext>
                </a:extLst>
              </p:cNvPr>
              <p:cNvSpPr/>
              <p:nvPr/>
            </p:nvSpPr>
            <p:spPr>
              <a:xfrm>
                <a:off x="10306529" y="6381251"/>
                <a:ext cx="35135" cy="33416"/>
              </a:xfrm>
              <a:custGeom>
                <a:avLst/>
                <a:gdLst>
                  <a:gd name="connsiteX0" fmla="*/ 17568 w 35135"/>
                  <a:gd name="connsiteY0" fmla="*/ 33417 h 33416"/>
                  <a:gd name="connsiteX1" fmla="*/ 0 w 35135"/>
                  <a:gd name="connsiteY1" fmla="*/ 16740 h 33416"/>
                  <a:gd name="connsiteX2" fmla="*/ 17568 w 35135"/>
                  <a:gd name="connsiteY2" fmla="*/ 0 h 33416"/>
                  <a:gd name="connsiteX3" fmla="*/ 35136 w 35135"/>
                  <a:gd name="connsiteY3" fmla="*/ 16740 h 33416"/>
                  <a:gd name="connsiteX4" fmla="*/ 17568 w 35135"/>
                  <a:gd name="connsiteY4" fmla="*/ 33417 h 33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5" h="33416">
                    <a:moveTo>
                      <a:pt x="17568" y="33417"/>
                    </a:moveTo>
                    <a:cubicBezTo>
                      <a:pt x="7893" y="33417"/>
                      <a:pt x="0" y="25906"/>
                      <a:pt x="0" y="16740"/>
                    </a:cubicBezTo>
                    <a:cubicBezTo>
                      <a:pt x="0" y="7511"/>
                      <a:pt x="7893" y="0"/>
                      <a:pt x="17568" y="0"/>
                    </a:cubicBezTo>
                    <a:cubicBezTo>
                      <a:pt x="27307" y="0"/>
                      <a:pt x="35136" y="7511"/>
                      <a:pt x="35136" y="16740"/>
                    </a:cubicBezTo>
                    <a:cubicBezTo>
                      <a:pt x="35136" y="25906"/>
                      <a:pt x="27307" y="33417"/>
                      <a:pt x="17568" y="334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reeform: Shape 1224">
                <a:extLst>
                  <a:ext uri="{FF2B5EF4-FFF2-40B4-BE49-F238E27FC236}">
                    <a16:creationId xmlns:a16="http://schemas.microsoft.com/office/drawing/2014/main" id="{2DC25DD3-6D00-F792-3B93-213719AFEA1C}"/>
                  </a:ext>
                </a:extLst>
              </p:cNvPr>
              <p:cNvSpPr/>
              <p:nvPr/>
            </p:nvSpPr>
            <p:spPr>
              <a:xfrm>
                <a:off x="10024045" y="6381251"/>
                <a:ext cx="35199" cy="33416"/>
              </a:xfrm>
              <a:custGeom>
                <a:avLst/>
                <a:gdLst>
                  <a:gd name="connsiteX0" fmla="*/ 17632 w 35199"/>
                  <a:gd name="connsiteY0" fmla="*/ 33417 h 33416"/>
                  <a:gd name="connsiteX1" fmla="*/ 0 w 35199"/>
                  <a:gd name="connsiteY1" fmla="*/ 16740 h 33416"/>
                  <a:gd name="connsiteX2" fmla="*/ 17632 w 35199"/>
                  <a:gd name="connsiteY2" fmla="*/ 0 h 33416"/>
                  <a:gd name="connsiteX3" fmla="*/ 35199 w 35199"/>
                  <a:gd name="connsiteY3" fmla="*/ 16740 h 33416"/>
                  <a:gd name="connsiteX4" fmla="*/ 17632 w 35199"/>
                  <a:gd name="connsiteY4" fmla="*/ 33417 h 33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99" h="33416">
                    <a:moveTo>
                      <a:pt x="17632" y="33417"/>
                    </a:moveTo>
                    <a:cubicBezTo>
                      <a:pt x="7893" y="33417"/>
                      <a:pt x="0" y="25906"/>
                      <a:pt x="0" y="16740"/>
                    </a:cubicBezTo>
                    <a:cubicBezTo>
                      <a:pt x="0" y="7511"/>
                      <a:pt x="7893" y="0"/>
                      <a:pt x="17632" y="0"/>
                    </a:cubicBezTo>
                    <a:cubicBezTo>
                      <a:pt x="27307" y="0"/>
                      <a:pt x="35199" y="7511"/>
                      <a:pt x="35199" y="16740"/>
                    </a:cubicBezTo>
                    <a:cubicBezTo>
                      <a:pt x="35199" y="25906"/>
                      <a:pt x="27307" y="33417"/>
                      <a:pt x="17632" y="334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26" name="Freeform: Shape 1225">
            <a:extLst>
              <a:ext uri="{FF2B5EF4-FFF2-40B4-BE49-F238E27FC236}">
                <a16:creationId xmlns:a16="http://schemas.microsoft.com/office/drawing/2014/main" id="{FDF90100-71A7-05AC-4367-6BB359EB3371}"/>
              </a:ext>
            </a:extLst>
          </p:cNvPr>
          <p:cNvSpPr/>
          <p:nvPr/>
        </p:nvSpPr>
        <p:spPr>
          <a:xfrm>
            <a:off x="7372464" y="1530744"/>
            <a:ext cx="180705" cy="180877"/>
          </a:xfrm>
          <a:custGeom>
            <a:avLst/>
            <a:gdLst>
              <a:gd name="connsiteX0" fmla="*/ 90321 w 180705"/>
              <a:gd name="connsiteY0" fmla="*/ 0 h 180877"/>
              <a:gd name="connsiteX1" fmla="*/ 0 w 180705"/>
              <a:gd name="connsiteY1" fmla="*/ 90531 h 180877"/>
              <a:gd name="connsiteX2" fmla="*/ 90321 w 180705"/>
              <a:gd name="connsiteY2" fmla="*/ 180878 h 180877"/>
              <a:gd name="connsiteX3" fmla="*/ 180706 w 180705"/>
              <a:gd name="connsiteY3" fmla="*/ 90531 h 180877"/>
              <a:gd name="connsiteX4" fmla="*/ 90321 w 180705"/>
              <a:gd name="connsiteY4" fmla="*/ 0 h 180877"/>
              <a:gd name="connsiteX5" fmla="*/ 90321 w 180705"/>
              <a:gd name="connsiteY5" fmla="*/ 152846 h 180877"/>
              <a:gd name="connsiteX6" fmla="*/ 28007 w 180705"/>
              <a:gd name="connsiteY6" fmla="*/ 90537 h 180877"/>
              <a:gd name="connsiteX7" fmla="*/ 90321 w 180705"/>
              <a:gd name="connsiteY7" fmla="*/ 28051 h 180877"/>
              <a:gd name="connsiteX8" fmla="*/ 152635 w 180705"/>
              <a:gd name="connsiteY8" fmla="*/ 90537 h 180877"/>
              <a:gd name="connsiteX9" fmla="*/ 90321 w 180705"/>
              <a:gd name="connsiteY9" fmla="*/ 152846 h 18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705" h="180877">
                <a:moveTo>
                  <a:pt x="90321" y="0"/>
                </a:moveTo>
                <a:cubicBezTo>
                  <a:pt x="40482" y="0"/>
                  <a:pt x="0" y="40501"/>
                  <a:pt x="0" y="90531"/>
                </a:cubicBezTo>
                <a:cubicBezTo>
                  <a:pt x="0" y="140383"/>
                  <a:pt x="40482" y="180878"/>
                  <a:pt x="90321" y="180878"/>
                </a:cubicBezTo>
                <a:cubicBezTo>
                  <a:pt x="140160" y="180878"/>
                  <a:pt x="180706" y="140376"/>
                  <a:pt x="180706" y="90531"/>
                </a:cubicBezTo>
                <a:cubicBezTo>
                  <a:pt x="180706" y="40508"/>
                  <a:pt x="140160" y="0"/>
                  <a:pt x="90321" y="0"/>
                </a:cubicBezTo>
                <a:close/>
                <a:moveTo>
                  <a:pt x="90321" y="152846"/>
                </a:moveTo>
                <a:cubicBezTo>
                  <a:pt x="55886" y="152846"/>
                  <a:pt x="28007" y="124992"/>
                  <a:pt x="28007" y="90537"/>
                </a:cubicBezTo>
                <a:cubicBezTo>
                  <a:pt x="28007" y="56083"/>
                  <a:pt x="55886" y="28051"/>
                  <a:pt x="90321" y="28051"/>
                </a:cubicBezTo>
                <a:cubicBezTo>
                  <a:pt x="124756" y="28051"/>
                  <a:pt x="152635" y="56090"/>
                  <a:pt x="152635" y="90537"/>
                </a:cubicBezTo>
                <a:cubicBezTo>
                  <a:pt x="152635" y="124986"/>
                  <a:pt x="124756" y="152846"/>
                  <a:pt x="90321" y="152846"/>
                </a:cubicBezTo>
                <a:close/>
              </a:path>
            </a:pathLst>
          </a:custGeom>
          <a:solidFill>
            <a:srgbClr val="FFFFFF"/>
          </a:soli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7" name="Freeform: Shape 1226">
            <a:extLst>
              <a:ext uri="{FF2B5EF4-FFF2-40B4-BE49-F238E27FC236}">
                <a16:creationId xmlns:a16="http://schemas.microsoft.com/office/drawing/2014/main" id="{312161C2-6949-C9A7-9C44-0583708E75C0}"/>
              </a:ext>
            </a:extLst>
          </p:cNvPr>
          <p:cNvSpPr/>
          <p:nvPr/>
        </p:nvSpPr>
        <p:spPr>
          <a:xfrm>
            <a:off x="4581659" y="6272000"/>
            <a:ext cx="180692" cy="180858"/>
          </a:xfrm>
          <a:custGeom>
            <a:avLst/>
            <a:gdLst>
              <a:gd name="connsiteX0" fmla="*/ 90346 w 180692"/>
              <a:gd name="connsiteY0" fmla="*/ 0 h 180858"/>
              <a:gd name="connsiteX1" fmla="*/ 0 w 180692"/>
              <a:gd name="connsiteY1" fmla="*/ 90537 h 180858"/>
              <a:gd name="connsiteX2" fmla="*/ 90346 w 180692"/>
              <a:gd name="connsiteY2" fmla="*/ 180859 h 180858"/>
              <a:gd name="connsiteX3" fmla="*/ 180693 w 180692"/>
              <a:gd name="connsiteY3" fmla="*/ 90537 h 180858"/>
              <a:gd name="connsiteX4" fmla="*/ 90346 w 180692"/>
              <a:gd name="connsiteY4" fmla="*/ 0 h 180858"/>
              <a:gd name="connsiteX5" fmla="*/ 90346 w 180692"/>
              <a:gd name="connsiteY5" fmla="*/ 152852 h 180858"/>
              <a:gd name="connsiteX6" fmla="*/ 28038 w 180692"/>
              <a:gd name="connsiteY6" fmla="*/ 90537 h 180858"/>
              <a:gd name="connsiteX7" fmla="*/ 90346 w 180692"/>
              <a:gd name="connsiteY7" fmla="*/ 28039 h 180858"/>
              <a:gd name="connsiteX8" fmla="*/ 152654 w 180692"/>
              <a:gd name="connsiteY8" fmla="*/ 90537 h 180858"/>
              <a:gd name="connsiteX9" fmla="*/ 90346 w 180692"/>
              <a:gd name="connsiteY9" fmla="*/ 152852 h 18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692" h="180858">
                <a:moveTo>
                  <a:pt x="90346" y="0"/>
                </a:moveTo>
                <a:cubicBezTo>
                  <a:pt x="40501" y="0"/>
                  <a:pt x="0" y="40501"/>
                  <a:pt x="0" y="90537"/>
                </a:cubicBezTo>
                <a:cubicBezTo>
                  <a:pt x="0" y="140376"/>
                  <a:pt x="40501" y="180859"/>
                  <a:pt x="90346" y="180859"/>
                </a:cubicBezTo>
                <a:cubicBezTo>
                  <a:pt x="140198" y="180859"/>
                  <a:pt x="180693" y="140376"/>
                  <a:pt x="180693" y="90537"/>
                </a:cubicBezTo>
                <a:cubicBezTo>
                  <a:pt x="180693" y="40501"/>
                  <a:pt x="140198" y="0"/>
                  <a:pt x="90346" y="0"/>
                </a:cubicBezTo>
                <a:close/>
                <a:moveTo>
                  <a:pt x="90346" y="152852"/>
                </a:moveTo>
                <a:cubicBezTo>
                  <a:pt x="55898" y="152852"/>
                  <a:pt x="28038" y="124973"/>
                  <a:pt x="28038" y="90537"/>
                </a:cubicBezTo>
                <a:cubicBezTo>
                  <a:pt x="28038" y="56077"/>
                  <a:pt x="55898" y="28039"/>
                  <a:pt x="90346" y="28039"/>
                </a:cubicBezTo>
                <a:cubicBezTo>
                  <a:pt x="124801" y="28039"/>
                  <a:pt x="152654" y="56077"/>
                  <a:pt x="152654" y="90537"/>
                </a:cubicBezTo>
                <a:cubicBezTo>
                  <a:pt x="152654" y="124973"/>
                  <a:pt x="124801" y="152852"/>
                  <a:pt x="90346" y="152852"/>
                </a:cubicBezTo>
                <a:close/>
              </a:path>
            </a:pathLst>
          </a:custGeom>
          <a:solidFill>
            <a:srgbClr val="FFFFFF"/>
          </a:solidFill>
          <a:ln w="63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CC455-F61C-A748-5A7F-436D0DFCE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6502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68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4">
            <a:extLst>
              <a:ext uri="{FF2B5EF4-FFF2-40B4-BE49-F238E27FC236}">
                <a16:creationId xmlns:a16="http://schemas.microsoft.com/office/drawing/2014/main" id="{085E66A1-8706-F646-7DDE-0A66DD004D55}"/>
              </a:ext>
            </a:extLst>
          </p:cNvPr>
          <p:cNvGrpSpPr/>
          <p:nvPr/>
        </p:nvGrpSpPr>
        <p:grpSpPr>
          <a:xfrm>
            <a:off x="4467118" y="353756"/>
            <a:ext cx="3257784" cy="47954"/>
            <a:chOff x="4467118" y="1663363"/>
            <a:chExt cx="3257784" cy="4795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67653A-8184-C4CB-CB06-DA9E300A2E32}"/>
                </a:ext>
              </a:extLst>
            </p:cNvPr>
            <p:cNvSpPr/>
            <p:nvPr/>
          </p:nvSpPr>
          <p:spPr>
            <a:xfrm>
              <a:off x="4467118" y="1663363"/>
              <a:ext cx="814446" cy="47954"/>
            </a:xfrm>
            <a:custGeom>
              <a:avLst/>
              <a:gdLst>
                <a:gd name="connsiteX0" fmla="*/ 0 w 814446"/>
                <a:gd name="connsiteY0" fmla="*/ 0 h 47954"/>
                <a:gd name="connsiteX1" fmla="*/ 814447 w 814446"/>
                <a:gd name="connsiteY1" fmla="*/ 0 h 47954"/>
                <a:gd name="connsiteX2" fmla="*/ 814447 w 814446"/>
                <a:gd name="connsiteY2" fmla="*/ 47954 h 47954"/>
                <a:gd name="connsiteX3" fmla="*/ 0 w 814446"/>
                <a:gd name="connsiteY3" fmla="*/ 47954 h 4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4446" h="47954">
                  <a:moveTo>
                    <a:pt x="0" y="0"/>
                  </a:moveTo>
                  <a:lnTo>
                    <a:pt x="814447" y="0"/>
                  </a:lnTo>
                  <a:lnTo>
                    <a:pt x="814447" y="47954"/>
                  </a:lnTo>
                  <a:lnTo>
                    <a:pt x="0" y="47954"/>
                  </a:lnTo>
                  <a:close/>
                </a:path>
              </a:pathLst>
            </a:custGeom>
            <a:solidFill>
              <a:srgbClr val="F36146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C9FF56-AD36-37B4-CEDD-0DF494369D68}"/>
                </a:ext>
              </a:extLst>
            </p:cNvPr>
            <p:cNvSpPr/>
            <p:nvPr/>
          </p:nvSpPr>
          <p:spPr>
            <a:xfrm>
              <a:off x="5281543" y="1663363"/>
              <a:ext cx="814446" cy="47954"/>
            </a:xfrm>
            <a:custGeom>
              <a:avLst/>
              <a:gdLst>
                <a:gd name="connsiteX0" fmla="*/ 0 w 814446"/>
                <a:gd name="connsiteY0" fmla="*/ 0 h 47954"/>
                <a:gd name="connsiteX1" fmla="*/ 814447 w 814446"/>
                <a:gd name="connsiteY1" fmla="*/ 0 h 47954"/>
                <a:gd name="connsiteX2" fmla="*/ 814447 w 814446"/>
                <a:gd name="connsiteY2" fmla="*/ 47954 h 47954"/>
                <a:gd name="connsiteX3" fmla="*/ 0 w 814446"/>
                <a:gd name="connsiteY3" fmla="*/ 47954 h 4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4446" h="47954">
                  <a:moveTo>
                    <a:pt x="0" y="0"/>
                  </a:moveTo>
                  <a:lnTo>
                    <a:pt x="814447" y="0"/>
                  </a:lnTo>
                  <a:lnTo>
                    <a:pt x="814447" y="47954"/>
                  </a:lnTo>
                  <a:lnTo>
                    <a:pt x="0" y="47954"/>
                  </a:lnTo>
                  <a:close/>
                </a:path>
              </a:pathLst>
            </a:custGeom>
            <a:solidFill>
              <a:srgbClr val="46BAF2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1EBF6CA-B3CA-3BBA-9C1B-7F354394C09E}"/>
                </a:ext>
              </a:extLst>
            </p:cNvPr>
            <p:cNvSpPr/>
            <p:nvPr/>
          </p:nvSpPr>
          <p:spPr>
            <a:xfrm>
              <a:off x="6096000" y="1663363"/>
              <a:ext cx="814446" cy="47954"/>
            </a:xfrm>
            <a:custGeom>
              <a:avLst/>
              <a:gdLst>
                <a:gd name="connsiteX0" fmla="*/ 0 w 814446"/>
                <a:gd name="connsiteY0" fmla="*/ 0 h 47954"/>
                <a:gd name="connsiteX1" fmla="*/ 814447 w 814446"/>
                <a:gd name="connsiteY1" fmla="*/ 0 h 47954"/>
                <a:gd name="connsiteX2" fmla="*/ 814447 w 814446"/>
                <a:gd name="connsiteY2" fmla="*/ 47954 h 47954"/>
                <a:gd name="connsiteX3" fmla="*/ 0 w 814446"/>
                <a:gd name="connsiteY3" fmla="*/ 47954 h 4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4446" h="47954">
                  <a:moveTo>
                    <a:pt x="0" y="0"/>
                  </a:moveTo>
                  <a:lnTo>
                    <a:pt x="814447" y="0"/>
                  </a:lnTo>
                  <a:lnTo>
                    <a:pt x="814447" y="47954"/>
                  </a:lnTo>
                  <a:lnTo>
                    <a:pt x="0" y="47954"/>
                  </a:lnTo>
                  <a:close/>
                </a:path>
              </a:pathLst>
            </a:custGeom>
            <a:solidFill>
              <a:srgbClr val="7B5DEB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80EEC3-0D69-80A7-A082-B7C19E0620B8}"/>
                </a:ext>
              </a:extLst>
            </p:cNvPr>
            <p:cNvSpPr/>
            <p:nvPr/>
          </p:nvSpPr>
          <p:spPr>
            <a:xfrm>
              <a:off x="6910456" y="1663363"/>
              <a:ext cx="814446" cy="47954"/>
            </a:xfrm>
            <a:custGeom>
              <a:avLst/>
              <a:gdLst>
                <a:gd name="connsiteX0" fmla="*/ 0 w 814446"/>
                <a:gd name="connsiteY0" fmla="*/ 0 h 47954"/>
                <a:gd name="connsiteX1" fmla="*/ 814447 w 814446"/>
                <a:gd name="connsiteY1" fmla="*/ 0 h 47954"/>
                <a:gd name="connsiteX2" fmla="*/ 814447 w 814446"/>
                <a:gd name="connsiteY2" fmla="*/ 47954 h 47954"/>
                <a:gd name="connsiteX3" fmla="*/ 0 w 814446"/>
                <a:gd name="connsiteY3" fmla="*/ 47954 h 4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4446" h="47954">
                  <a:moveTo>
                    <a:pt x="0" y="0"/>
                  </a:moveTo>
                  <a:lnTo>
                    <a:pt x="814447" y="0"/>
                  </a:lnTo>
                  <a:lnTo>
                    <a:pt x="814447" y="47954"/>
                  </a:lnTo>
                  <a:lnTo>
                    <a:pt x="0" y="47954"/>
                  </a:lnTo>
                  <a:close/>
                </a:path>
              </a:pathLst>
            </a:custGeom>
            <a:solidFill>
              <a:srgbClr val="F0AD22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A1D2F9CF-BDF0-3B6D-928B-25D2A41A579D}"/>
              </a:ext>
            </a:extLst>
          </p:cNvPr>
          <p:cNvSpPr/>
          <p:nvPr/>
        </p:nvSpPr>
        <p:spPr>
          <a:xfrm>
            <a:off x="3139850" y="1663431"/>
            <a:ext cx="2064349" cy="2064329"/>
          </a:xfrm>
          <a:custGeom>
            <a:avLst/>
            <a:gdLst>
              <a:gd name="connsiteX0" fmla="*/ 1491478 w 1624828"/>
              <a:gd name="connsiteY0" fmla="*/ 1624813 h 1624812"/>
              <a:gd name="connsiteX1" fmla="*/ 133350 w 1624828"/>
              <a:gd name="connsiteY1" fmla="*/ 1624813 h 1624812"/>
              <a:gd name="connsiteX2" fmla="*/ 0 w 1624828"/>
              <a:gd name="connsiteY2" fmla="*/ 1491463 h 1624812"/>
              <a:gd name="connsiteX3" fmla="*/ 0 w 1624828"/>
              <a:gd name="connsiteY3" fmla="*/ 133344 h 1624812"/>
              <a:gd name="connsiteX4" fmla="*/ 133350 w 1624828"/>
              <a:gd name="connsiteY4" fmla="*/ 0 h 1624812"/>
              <a:gd name="connsiteX5" fmla="*/ 1491478 w 1624828"/>
              <a:gd name="connsiteY5" fmla="*/ 0 h 1624812"/>
              <a:gd name="connsiteX6" fmla="*/ 1624828 w 1624828"/>
              <a:gd name="connsiteY6" fmla="*/ 133344 h 1624812"/>
              <a:gd name="connsiteX7" fmla="*/ 1624828 w 1624828"/>
              <a:gd name="connsiteY7" fmla="*/ 1491463 h 1624812"/>
              <a:gd name="connsiteX8" fmla="*/ 1491478 w 1624828"/>
              <a:gd name="connsiteY8" fmla="*/ 1624813 h 162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4828" h="1624812">
                <a:moveTo>
                  <a:pt x="1491478" y="1624813"/>
                </a:moveTo>
                <a:lnTo>
                  <a:pt x="133350" y="1624813"/>
                </a:lnTo>
                <a:cubicBezTo>
                  <a:pt x="60015" y="1624813"/>
                  <a:pt x="0" y="1564798"/>
                  <a:pt x="0" y="1491463"/>
                </a:cubicBezTo>
                <a:lnTo>
                  <a:pt x="0" y="133344"/>
                </a:lnTo>
                <a:cubicBezTo>
                  <a:pt x="0" y="60003"/>
                  <a:pt x="60015" y="0"/>
                  <a:pt x="133350" y="0"/>
                </a:cubicBezTo>
                <a:lnTo>
                  <a:pt x="1491478" y="0"/>
                </a:lnTo>
                <a:cubicBezTo>
                  <a:pt x="1564813" y="0"/>
                  <a:pt x="1624828" y="60006"/>
                  <a:pt x="1624828" y="133344"/>
                </a:cubicBezTo>
                <a:lnTo>
                  <a:pt x="1624828" y="1491463"/>
                </a:lnTo>
                <a:cubicBezTo>
                  <a:pt x="1624828" y="1564798"/>
                  <a:pt x="1564813" y="1624813"/>
                  <a:pt x="1491478" y="1624813"/>
                </a:cubicBezTo>
                <a:close/>
              </a:path>
            </a:pathLst>
          </a:custGeom>
          <a:solidFill>
            <a:srgbClr val="F36146"/>
          </a:solidFill>
          <a:ln w="3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9BB60DA2-0203-3123-9FA8-0B29C513997E}"/>
              </a:ext>
            </a:extLst>
          </p:cNvPr>
          <p:cNvSpPr/>
          <p:nvPr/>
        </p:nvSpPr>
        <p:spPr>
          <a:xfrm>
            <a:off x="4465871" y="2963680"/>
            <a:ext cx="2064348" cy="2064310"/>
          </a:xfrm>
          <a:custGeom>
            <a:avLst/>
            <a:gdLst>
              <a:gd name="connsiteX0" fmla="*/ 1491478 w 1624827"/>
              <a:gd name="connsiteY0" fmla="*/ 1624798 h 1624797"/>
              <a:gd name="connsiteX1" fmla="*/ 133350 w 1624827"/>
              <a:gd name="connsiteY1" fmla="*/ 1624798 h 1624797"/>
              <a:gd name="connsiteX2" fmla="*/ 0 w 1624827"/>
              <a:gd name="connsiteY2" fmla="*/ 1491448 h 1624797"/>
              <a:gd name="connsiteX3" fmla="*/ 0 w 1624827"/>
              <a:gd name="connsiteY3" fmla="*/ 133319 h 1624797"/>
              <a:gd name="connsiteX4" fmla="*/ 133350 w 1624827"/>
              <a:gd name="connsiteY4" fmla="*/ 0 h 1624797"/>
              <a:gd name="connsiteX5" fmla="*/ 1491478 w 1624827"/>
              <a:gd name="connsiteY5" fmla="*/ 0 h 1624797"/>
              <a:gd name="connsiteX6" fmla="*/ 1624828 w 1624827"/>
              <a:gd name="connsiteY6" fmla="*/ 133319 h 1624797"/>
              <a:gd name="connsiteX7" fmla="*/ 1624828 w 1624827"/>
              <a:gd name="connsiteY7" fmla="*/ 1491448 h 1624797"/>
              <a:gd name="connsiteX8" fmla="*/ 1491478 w 1624827"/>
              <a:gd name="connsiteY8" fmla="*/ 1624798 h 162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4827" h="1624797">
                <a:moveTo>
                  <a:pt x="1491478" y="1624798"/>
                </a:moveTo>
                <a:lnTo>
                  <a:pt x="133350" y="1624798"/>
                </a:lnTo>
                <a:cubicBezTo>
                  <a:pt x="60015" y="1624798"/>
                  <a:pt x="0" y="1564782"/>
                  <a:pt x="0" y="1491448"/>
                </a:cubicBezTo>
                <a:lnTo>
                  <a:pt x="0" y="133319"/>
                </a:lnTo>
                <a:cubicBezTo>
                  <a:pt x="0" y="59985"/>
                  <a:pt x="60015" y="0"/>
                  <a:pt x="133350" y="0"/>
                </a:cubicBezTo>
                <a:lnTo>
                  <a:pt x="1491478" y="0"/>
                </a:lnTo>
                <a:cubicBezTo>
                  <a:pt x="1564813" y="0"/>
                  <a:pt x="1624828" y="59985"/>
                  <a:pt x="1624828" y="133319"/>
                </a:cubicBezTo>
                <a:lnTo>
                  <a:pt x="1624828" y="1491448"/>
                </a:lnTo>
                <a:cubicBezTo>
                  <a:pt x="1624828" y="1564782"/>
                  <a:pt x="1564813" y="1624798"/>
                  <a:pt x="1491478" y="1624798"/>
                </a:cubicBezTo>
                <a:close/>
              </a:path>
            </a:pathLst>
          </a:custGeom>
          <a:solidFill>
            <a:srgbClr val="46BAF2"/>
          </a:solidFill>
          <a:ln w="3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8" name="Freeform: Shape 667">
            <a:extLst>
              <a:ext uri="{FF2B5EF4-FFF2-40B4-BE49-F238E27FC236}">
                <a16:creationId xmlns:a16="http://schemas.microsoft.com/office/drawing/2014/main" id="{5FF8167B-9E32-AB78-727F-55D7BADFA4F8}"/>
              </a:ext>
            </a:extLst>
          </p:cNvPr>
          <p:cNvSpPr/>
          <p:nvPr/>
        </p:nvSpPr>
        <p:spPr>
          <a:xfrm>
            <a:off x="5791890" y="4263908"/>
            <a:ext cx="2064348" cy="2064348"/>
          </a:xfrm>
          <a:custGeom>
            <a:avLst/>
            <a:gdLst>
              <a:gd name="connsiteX0" fmla="*/ 1491478 w 1624827"/>
              <a:gd name="connsiteY0" fmla="*/ 1624828 h 1624827"/>
              <a:gd name="connsiteX1" fmla="*/ 133350 w 1624827"/>
              <a:gd name="connsiteY1" fmla="*/ 1624828 h 1624827"/>
              <a:gd name="connsiteX2" fmla="*/ 0 w 1624827"/>
              <a:gd name="connsiteY2" fmla="*/ 1491478 h 1624827"/>
              <a:gd name="connsiteX3" fmla="*/ 0 w 1624827"/>
              <a:gd name="connsiteY3" fmla="*/ 133350 h 1624827"/>
              <a:gd name="connsiteX4" fmla="*/ 133350 w 1624827"/>
              <a:gd name="connsiteY4" fmla="*/ 0 h 1624827"/>
              <a:gd name="connsiteX5" fmla="*/ 1491478 w 1624827"/>
              <a:gd name="connsiteY5" fmla="*/ 0 h 1624827"/>
              <a:gd name="connsiteX6" fmla="*/ 1624828 w 1624827"/>
              <a:gd name="connsiteY6" fmla="*/ 133350 h 1624827"/>
              <a:gd name="connsiteX7" fmla="*/ 1624828 w 1624827"/>
              <a:gd name="connsiteY7" fmla="*/ 1491478 h 1624827"/>
              <a:gd name="connsiteX8" fmla="*/ 1491478 w 1624827"/>
              <a:gd name="connsiteY8" fmla="*/ 1624828 h 162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4827" h="1624827">
                <a:moveTo>
                  <a:pt x="1491478" y="1624828"/>
                </a:moveTo>
                <a:lnTo>
                  <a:pt x="133350" y="1624828"/>
                </a:lnTo>
                <a:cubicBezTo>
                  <a:pt x="60015" y="1624828"/>
                  <a:pt x="0" y="1564813"/>
                  <a:pt x="0" y="1491478"/>
                </a:cubicBezTo>
                <a:lnTo>
                  <a:pt x="0" y="133350"/>
                </a:lnTo>
                <a:cubicBezTo>
                  <a:pt x="0" y="60015"/>
                  <a:pt x="60015" y="0"/>
                  <a:pt x="133350" y="0"/>
                </a:cubicBezTo>
                <a:lnTo>
                  <a:pt x="1491478" y="0"/>
                </a:lnTo>
                <a:cubicBezTo>
                  <a:pt x="1564813" y="0"/>
                  <a:pt x="1624828" y="60015"/>
                  <a:pt x="1624828" y="133350"/>
                </a:cubicBezTo>
                <a:lnTo>
                  <a:pt x="1624828" y="1491478"/>
                </a:lnTo>
                <a:cubicBezTo>
                  <a:pt x="1624828" y="1564813"/>
                  <a:pt x="1564813" y="1624828"/>
                  <a:pt x="1491478" y="1624828"/>
                </a:cubicBezTo>
                <a:close/>
              </a:path>
            </a:pathLst>
          </a:custGeom>
          <a:solidFill>
            <a:srgbClr val="7B5DEB"/>
          </a:solidFill>
          <a:ln w="30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69" name="Graphic 4">
            <a:extLst>
              <a:ext uri="{FF2B5EF4-FFF2-40B4-BE49-F238E27FC236}">
                <a16:creationId xmlns:a16="http://schemas.microsoft.com/office/drawing/2014/main" id="{8F4DD2EE-B900-F34A-45C2-6916BB30F24D}"/>
              </a:ext>
            </a:extLst>
          </p:cNvPr>
          <p:cNvGrpSpPr/>
          <p:nvPr/>
        </p:nvGrpSpPr>
        <p:grpSpPr>
          <a:xfrm>
            <a:off x="3304208" y="3053180"/>
            <a:ext cx="523158" cy="523158"/>
            <a:chOff x="3835670" y="3750478"/>
            <a:chExt cx="411772" cy="411772"/>
          </a:xfrm>
        </p:grpSpPr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8EB6D974-20C9-CF33-9AD9-EF25C7D530D5}"/>
                </a:ext>
              </a:extLst>
            </p:cNvPr>
            <p:cNvSpPr/>
            <p:nvPr/>
          </p:nvSpPr>
          <p:spPr>
            <a:xfrm>
              <a:off x="3835670" y="3750478"/>
              <a:ext cx="411772" cy="411772"/>
            </a:xfrm>
            <a:custGeom>
              <a:avLst/>
              <a:gdLst>
                <a:gd name="connsiteX0" fmla="*/ 411772 w 411772"/>
                <a:gd name="connsiteY0" fmla="*/ 205886 h 411772"/>
                <a:gd name="connsiteX1" fmla="*/ 205886 w 411772"/>
                <a:gd name="connsiteY1" fmla="*/ 411773 h 411772"/>
                <a:gd name="connsiteX2" fmla="*/ 0 w 411772"/>
                <a:gd name="connsiteY2" fmla="*/ 205886 h 411772"/>
                <a:gd name="connsiteX3" fmla="*/ 205886 w 411772"/>
                <a:gd name="connsiteY3" fmla="*/ 0 h 411772"/>
                <a:gd name="connsiteX4" fmla="*/ 411772 w 411772"/>
                <a:gd name="connsiteY4" fmla="*/ 205886 h 41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72" h="411772">
                  <a:moveTo>
                    <a:pt x="411772" y="205886"/>
                  </a:moveTo>
                  <a:cubicBezTo>
                    <a:pt x="411772" y="319594"/>
                    <a:pt x="319594" y="411773"/>
                    <a:pt x="205886" y="411773"/>
                  </a:cubicBezTo>
                  <a:cubicBezTo>
                    <a:pt x="92178" y="411773"/>
                    <a:pt x="0" y="319594"/>
                    <a:pt x="0" y="205886"/>
                  </a:cubicBezTo>
                  <a:cubicBezTo>
                    <a:pt x="0" y="92178"/>
                    <a:pt x="92179" y="0"/>
                    <a:pt x="205886" y="0"/>
                  </a:cubicBezTo>
                  <a:cubicBezTo>
                    <a:pt x="319594" y="0"/>
                    <a:pt x="411772" y="92179"/>
                    <a:pt x="411772" y="20588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DD0175E6-6C4F-F0B0-8F48-C8A85A59CC06}"/>
                </a:ext>
              </a:extLst>
            </p:cNvPr>
            <p:cNvSpPr/>
            <p:nvPr/>
          </p:nvSpPr>
          <p:spPr>
            <a:xfrm>
              <a:off x="3966240" y="3879707"/>
              <a:ext cx="151058" cy="149321"/>
            </a:xfrm>
            <a:custGeom>
              <a:avLst/>
              <a:gdLst>
                <a:gd name="connsiteX0" fmla="*/ 151059 w 151058"/>
                <a:gd name="connsiteY0" fmla="*/ 149321 h 149321"/>
                <a:gd name="connsiteX1" fmla="*/ 124206 w 151058"/>
                <a:gd name="connsiteY1" fmla="*/ 149321 h 149321"/>
                <a:gd name="connsiteX2" fmla="*/ 116769 w 151058"/>
                <a:gd name="connsiteY2" fmla="*/ 147219 h 149321"/>
                <a:gd name="connsiteX3" fmla="*/ 112745 w 151058"/>
                <a:gd name="connsiteY3" fmla="*/ 141854 h 149321"/>
                <a:gd name="connsiteX4" fmla="*/ 103906 w 151058"/>
                <a:gd name="connsiteY4" fmla="*/ 115824 h 149321"/>
                <a:gd name="connsiteX5" fmla="*/ 47122 w 151058"/>
                <a:gd name="connsiteY5" fmla="*/ 115824 h 149321"/>
                <a:gd name="connsiteX6" fmla="*/ 38313 w 151058"/>
                <a:gd name="connsiteY6" fmla="*/ 141854 h 149321"/>
                <a:gd name="connsiteX7" fmla="*/ 34321 w 151058"/>
                <a:gd name="connsiteY7" fmla="*/ 147035 h 149321"/>
                <a:gd name="connsiteX8" fmla="*/ 27036 w 151058"/>
                <a:gd name="connsiteY8" fmla="*/ 149321 h 149321"/>
                <a:gd name="connsiteX9" fmla="*/ 0 w 151058"/>
                <a:gd name="connsiteY9" fmla="*/ 149321 h 149321"/>
                <a:gd name="connsiteX10" fmla="*/ 57790 w 151058"/>
                <a:gd name="connsiteY10" fmla="*/ 0 h 149321"/>
                <a:gd name="connsiteX11" fmla="*/ 93269 w 151058"/>
                <a:gd name="connsiteY11" fmla="*/ 0 h 149321"/>
                <a:gd name="connsiteX12" fmla="*/ 151059 w 151058"/>
                <a:gd name="connsiteY12" fmla="*/ 149321 h 149321"/>
                <a:gd name="connsiteX13" fmla="*/ 55138 w 151058"/>
                <a:gd name="connsiteY13" fmla="*/ 92233 h 149321"/>
                <a:gd name="connsiteX14" fmla="*/ 95920 w 151058"/>
                <a:gd name="connsiteY14" fmla="*/ 92233 h 149321"/>
                <a:gd name="connsiteX15" fmla="*/ 82174 w 151058"/>
                <a:gd name="connsiteY15" fmla="*/ 51359 h 149321"/>
                <a:gd name="connsiteX16" fmla="*/ 79065 w 151058"/>
                <a:gd name="connsiteY16" fmla="*/ 42154 h 149321"/>
                <a:gd name="connsiteX17" fmla="*/ 75530 w 151058"/>
                <a:gd name="connsiteY17" fmla="*/ 30724 h 149321"/>
                <a:gd name="connsiteX18" fmla="*/ 72146 w 151058"/>
                <a:gd name="connsiteY18" fmla="*/ 42337 h 149321"/>
                <a:gd name="connsiteX19" fmla="*/ 68854 w 151058"/>
                <a:gd name="connsiteY19" fmla="*/ 51542 h 149321"/>
                <a:gd name="connsiteX20" fmla="*/ 55138 w 151058"/>
                <a:gd name="connsiteY20" fmla="*/ 92233 h 14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058" h="149321">
                  <a:moveTo>
                    <a:pt x="151059" y="149321"/>
                  </a:moveTo>
                  <a:lnTo>
                    <a:pt x="124206" y="149321"/>
                  </a:lnTo>
                  <a:cubicBezTo>
                    <a:pt x="121219" y="149321"/>
                    <a:pt x="118719" y="148621"/>
                    <a:pt x="116769" y="147219"/>
                  </a:cubicBezTo>
                  <a:cubicBezTo>
                    <a:pt x="114848" y="145816"/>
                    <a:pt x="113477" y="144018"/>
                    <a:pt x="112745" y="141854"/>
                  </a:cubicBezTo>
                  <a:lnTo>
                    <a:pt x="103906" y="115824"/>
                  </a:lnTo>
                  <a:lnTo>
                    <a:pt x="47122" y="115824"/>
                  </a:lnTo>
                  <a:lnTo>
                    <a:pt x="38313" y="141854"/>
                  </a:lnTo>
                  <a:cubicBezTo>
                    <a:pt x="37643" y="143774"/>
                    <a:pt x="36302" y="145481"/>
                    <a:pt x="34321" y="147035"/>
                  </a:cubicBezTo>
                  <a:cubicBezTo>
                    <a:pt x="32339" y="148559"/>
                    <a:pt x="29931" y="149321"/>
                    <a:pt x="27036" y="149321"/>
                  </a:cubicBezTo>
                  <a:lnTo>
                    <a:pt x="0" y="149321"/>
                  </a:lnTo>
                  <a:lnTo>
                    <a:pt x="57790" y="0"/>
                  </a:lnTo>
                  <a:lnTo>
                    <a:pt x="93269" y="0"/>
                  </a:lnTo>
                  <a:lnTo>
                    <a:pt x="151059" y="149321"/>
                  </a:lnTo>
                  <a:close/>
                  <a:moveTo>
                    <a:pt x="55138" y="92233"/>
                  </a:moveTo>
                  <a:lnTo>
                    <a:pt x="95920" y="92233"/>
                  </a:lnTo>
                  <a:lnTo>
                    <a:pt x="82174" y="51359"/>
                  </a:lnTo>
                  <a:cubicBezTo>
                    <a:pt x="81290" y="48737"/>
                    <a:pt x="80254" y="45689"/>
                    <a:pt x="79065" y="42154"/>
                  </a:cubicBezTo>
                  <a:cubicBezTo>
                    <a:pt x="77877" y="38649"/>
                    <a:pt x="76688" y="34839"/>
                    <a:pt x="75530" y="30724"/>
                  </a:cubicBezTo>
                  <a:cubicBezTo>
                    <a:pt x="74432" y="34899"/>
                    <a:pt x="73305" y="38770"/>
                    <a:pt x="72146" y="42337"/>
                  </a:cubicBezTo>
                  <a:cubicBezTo>
                    <a:pt x="70988" y="45873"/>
                    <a:pt x="69890" y="48951"/>
                    <a:pt x="68854" y="51542"/>
                  </a:cubicBezTo>
                  <a:lnTo>
                    <a:pt x="55138" y="92233"/>
                  </a:ln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2" name="Graphic 4">
            <a:extLst>
              <a:ext uri="{FF2B5EF4-FFF2-40B4-BE49-F238E27FC236}">
                <a16:creationId xmlns:a16="http://schemas.microsoft.com/office/drawing/2014/main" id="{CCF62485-7CDD-1029-F489-E6005438ED7D}"/>
              </a:ext>
            </a:extLst>
          </p:cNvPr>
          <p:cNvGrpSpPr/>
          <p:nvPr/>
        </p:nvGrpSpPr>
        <p:grpSpPr>
          <a:xfrm>
            <a:off x="4515413" y="4240668"/>
            <a:ext cx="739850" cy="739850"/>
            <a:chOff x="4788997" y="4685137"/>
            <a:chExt cx="582328" cy="582328"/>
          </a:xfrm>
        </p:grpSpPr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5CD66AB0-7B22-EECC-FF0D-F30548FDA5F2}"/>
                </a:ext>
              </a:extLst>
            </p:cNvPr>
            <p:cNvSpPr/>
            <p:nvPr/>
          </p:nvSpPr>
          <p:spPr>
            <a:xfrm rot="-2700000">
              <a:off x="4874277" y="4770417"/>
              <a:ext cx="411768" cy="411768"/>
            </a:xfrm>
            <a:custGeom>
              <a:avLst/>
              <a:gdLst>
                <a:gd name="connsiteX0" fmla="*/ 411769 w 411768"/>
                <a:gd name="connsiteY0" fmla="*/ 205884 h 411768"/>
                <a:gd name="connsiteX1" fmla="*/ 205884 w 411768"/>
                <a:gd name="connsiteY1" fmla="*/ 411769 h 411768"/>
                <a:gd name="connsiteX2" fmla="*/ 0 w 411768"/>
                <a:gd name="connsiteY2" fmla="*/ 205884 h 411768"/>
                <a:gd name="connsiteX3" fmla="*/ 205884 w 411768"/>
                <a:gd name="connsiteY3" fmla="*/ 0 h 411768"/>
                <a:gd name="connsiteX4" fmla="*/ 411769 w 411768"/>
                <a:gd name="connsiteY4" fmla="*/ 205884 h 4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68" h="411768">
                  <a:moveTo>
                    <a:pt x="411769" y="205884"/>
                  </a:moveTo>
                  <a:cubicBezTo>
                    <a:pt x="411769" y="319591"/>
                    <a:pt x="319591" y="411769"/>
                    <a:pt x="205884" y="411769"/>
                  </a:cubicBezTo>
                  <a:cubicBezTo>
                    <a:pt x="92177" y="411769"/>
                    <a:pt x="0" y="319591"/>
                    <a:pt x="0" y="205884"/>
                  </a:cubicBezTo>
                  <a:cubicBezTo>
                    <a:pt x="0" y="92177"/>
                    <a:pt x="92178" y="0"/>
                    <a:pt x="205884" y="0"/>
                  </a:cubicBezTo>
                  <a:cubicBezTo>
                    <a:pt x="319591" y="0"/>
                    <a:pt x="411769" y="92178"/>
                    <a:pt x="411769" y="20588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246C227A-AE0D-4580-ECF9-ED5D197BDF43}"/>
                </a:ext>
              </a:extLst>
            </p:cNvPr>
            <p:cNvSpPr/>
            <p:nvPr/>
          </p:nvSpPr>
          <p:spPr>
            <a:xfrm>
              <a:off x="5025267" y="4899660"/>
              <a:ext cx="115610" cy="149321"/>
            </a:xfrm>
            <a:custGeom>
              <a:avLst/>
              <a:gdLst>
                <a:gd name="connsiteX0" fmla="*/ 0 w 115610"/>
                <a:gd name="connsiteY0" fmla="*/ 149321 h 149321"/>
                <a:gd name="connsiteX1" fmla="*/ 0 w 115610"/>
                <a:gd name="connsiteY1" fmla="*/ 0 h 149321"/>
                <a:gd name="connsiteX2" fmla="*/ 54956 w 115610"/>
                <a:gd name="connsiteY2" fmla="*/ 0 h 149321"/>
                <a:gd name="connsiteX3" fmla="*/ 81290 w 115610"/>
                <a:gd name="connsiteY3" fmla="*/ 2865 h 149321"/>
                <a:gd name="connsiteX4" fmla="*/ 99029 w 115610"/>
                <a:gd name="connsiteY4" fmla="*/ 10942 h 149321"/>
                <a:gd name="connsiteX5" fmla="*/ 109027 w 115610"/>
                <a:gd name="connsiteY5" fmla="*/ 23683 h 149321"/>
                <a:gd name="connsiteX6" fmla="*/ 112136 w 115610"/>
                <a:gd name="connsiteY6" fmla="*/ 40386 h 149321"/>
                <a:gd name="connsiteX7" fmla="*/ 110704 w 115610"/>
                <a:gd name="connsiteY7" fmla="*/ 50048 h 149321"/>
                <a:gd name="connsiteX8" fmla="*/ 106193 w 115610"/>
                <a:gd name="connsiteY8" fmla="*/ 58827 h 149321"/>
                <a:gd name="connsiteX9" fmla="*/ 98298 w 115610"/>
                <a:gd name="connsiteY9" fmla="*/ 66263 h 149321"/>
                <a:gd name="connsiteX10" fmla="*/ 86716 w 115610"/>
                <a:gd name="connsiteY10" fmla="*/ 72055 h 149321"/>
                <a:gd name="connsiteX11" fmla="*/ 108539 w 115610"/>
                <a:gd name="connsiteY11" fmla="*/ 83667 h 149321"/>
                <a:gd name="connsiteX12" fmla="*/ 115611 w 115610"/>
                <a:gd name="connsiteY12" fmla="*/ 104333 h 149321"/>
                <a:gd name="connsiteX13" fmla="*/ 111923 w 115610"/>
                <a:gd name="connsiteY13" fmla="*/ 122073 h 149321"/>
                <a:gd name="connsiteX14" fmla="*/ 101133 w 115610"/>
                <a:gd name="connsiteY14" fmla="*/ 136367 h 149321"/>
                <a:gd name="connsiteX15" fmla="*/ 83546 w 115610"/>
                <a:gd name="connsiteY15" fmla="*/ 145908 h 149321"/>
                <a:gd name="connsiteX16" fmla="*/ 59650 w 115610"/>
                <a:gd name="connsiteY16" fmla="*/ 149321 h 149321"/>
                <a:gd name="connsiteX17" fmla="*/ 0 w 115610"/>
                <a:gd name="connsiteY17" fmla="*/ 149321 h 149321"/>
                <a:gd name="connsiteX18" fmla="*/ 34656 w 115610"/>
                <a:gd name="connsiteY18" fmla="*/ 62819 h 149321"/>
                <a:gd name="connsiteX19" fmla="*/ 52700 w 115610"/>
                <a:gd name="connsiteY19" fmla="*/ 62819 h 149321"/>
                <a:gd name="connsiteX20" fmla="*/ 63033 w 115610"/>
                <a:gd name="connsiteY20" fmla="*/ 61996 h 149321"/>
                <a:gd name="connsiteX21" fmla="*/ 70897 w 115610"/>
                <a:gd name="connsiteY21" fmla="*/ 59131 h 149321"/>
                <a:gd name="connsiteX22" fmla="*/ 75804 w 115610"/>
                <a:gd name="connsiteY22" fmla="*/ 53493 h 149321"/>
                <a:gd name="connsiteX23" fmla="*/ 77511 w 115610"/>
                <a:gd name="connsiteY23" fmla="*/ 44470 h 149321"/>
                <a:gd name="connsiteX24" fmla="*/ 76169 w 115610"/>
                <a:gd name="connsiteY24" fmla="*/ 35601 h 149321"/>
                <a:gd name="connsiteX25" fmla="*/ 72055 w 115610"/>
                <a:gd name="connsiteY25" fmla="*/ 29931 h 149321"/>
                <a:gd name="connsiteX26" fmla="*/ 65045 w 115610"/>
                <a:gd name="connsiteY26" fmla="*/ 26853 h 149321"/>
                <a:gd name="connsiteX27" fmla="*/ 54956 w 115610"/>
                <a:gd name="connsiteY27" fmla="*/ 25939 h 149321"/>
                <a:gd name="connsiteX28" fmla="*/ 34656 w 115610"/>
                <a:gd name="connsiteY28" fmla="*/ 25939 h 149321"/>
                <a:gd name="connsiteX29" fmla="*/ 34656 w 115610"/>
                <a:gd name="connsiteY29" fmla="*/ 62819 h 149321"/>
                <a:gd name="connsiteX30" fmla="*/ 34656 w 115610"/>
                <a:gd name="connsiteY30" fmla="*/ 85984 h 149321"/>
                <a:gd name="connsiteX31" fmla="*/ 34656 w 115610"/>
                <a:gd name="connsiteY31" fmla="*/ 123200 h 149321"/>
                <a:gd name="connsiteX32" fmla="*/ 59040 w 115610"/>
                <a:gd name="connsiteY32" fmla="*/ 123200 h 149321"/>
                <a:gd name="connsiteX33" fmla="*/ 70257 w 115610"/>
                <a:gd name="connsiteY33" fmla="*/ 121432 h 149321"/>
                <a:gd name="connsiteX34" fmla="*/ 77084 w 115610"/>
                <a:gd name="connsiteY34" fmla="*/ 116952 h 149321"/>
                <a:gd name="connsiteX35" fmla="*/ 80467 w 115610"/>
                <a:gd name="connsiteY35" fmla="*/ 110673 h 149321"/>
                <a:gd name="connsiteX36" fmla="*/ 81382 w 115610"/>
                <a:gd name="connsiteY36" fmla="*/ 103601 h 149321"/>
                <a:gd name="connsiteX37" fmla="*/ 80315 w 115610"/>
                <a:gd name="connsiteY37" fmla="*/ 96225 h 149321"/>
                <a:gd name="connsiteX38" fmla="*/ 76627 w 115610"/>
                <a:gd name="connsiteY38" fmla="*/ 90709 h 149321"/>
                <a:gd name="connsiteX39" fmla="*/ 69708 w 115610"/>
                <a:gd name="connsiteY39" fmla="*/ 87203 h 149321"/>
                <a:gd name="connsiteX40" fmla="*/ 58857 w 115610"/>
                <a:gd name="connsiteY40" fmla="*/ 85984 h 149321"/>
                <a:gd name="connsiteX41" fmla="*/ 34656 w 115610"/>
                <a:gd name="connsiteY41" fmla="*/ 85984 h 14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5610" h="149321">
                  <a:moveTo>
                    <a:pt x="0" y="149321"/>
                  </a:moveTo>
                  <a:lnTo>
                    <a:pt x="0" y="0"/>
                  </a:lnTo>
                  <a:lnTo>
                    <a:pt x="54956" y="0"/>
                  </a:lnTo>
                  <a:cubicBezTo>
                    <a:pt x="65258" y="0"/>
                    <a:pt x="74036" y="945"/>
                    <a:pt x="81290" y="2865"/>
                  </a:cubicBezTo>
                  <a:cubicBezTo>
                    <a:pt x="88545" y="4785"/>
                    <a:pt x="94427" y="7467"/>
                    <a:pt x="99029" y="10942"/>
                  </a:cubicBezTo>
                  <a:cubicBezTo>
                    <a:pt x="103601" y="14447"/>
                    <a:pt x="106924" y="18684"/>
                    <a:pt x="109027" y="23683"/>
                  </a:cubicBezTo>
                  <a:cubicBezTo>
                    <a:pt x="111100" y="28651"/>
                    <a:pt x="112136" y="34229"/>
                    <a:pt x="112136" y="40386"/>
                  </a:cubicBezTo>
                  <a:cubicBezTo>
                    <a:pt x="112136" y="43708"/>
                    <a:pt x="111648" y="46970"/>
                    <a:pt x="110704" y="50048"/>
                  </a:cubicBezTo>
                  <a:cubicBezTo>
                    <a:pt x="109759" y="53157"/>
                    <a:pt x="108235" y="56083"/>
                    <a:pt x="106193" y="58827"/>
                  </a:cubicBezTo>
                  <a:cubicBezTo>
                    <a:pt x="104150" y="61569"/>
                    <a:pt x="101529" y="64039"/>
                    <a:pt x="98298" y="66263"/>
                  </a:cubicBezTo>
                  <a:cubicBezTo>
                    <a:pt x="95098" y="68488"/>
                    <a:pt x="91227" y="70409"/>
                    <a:pt x="86716" y="72055"/>
                  </a:cubicBezTo>
                  <a:cubicBezTo>
                    <a:pt x="96561" y="74432"/>
                    <a:pt x="103846" y="78303"/>
                    <a:pt x="108539" y="83667"/>
                  </a:cubicBezTo>
                  <a:cubicBezTo>
                    <a:pt x="113264" y="89032"/>
                    <a:pt x="115611" y="95920"/>
                    <a:pt x="115611" y="104333"/>
                  </a:cubicBezTo>
                  <a:cubicBezTo>
                    <a:pt x="115611" y="110673"/>
                    <a:pt x="114392" y="116586"/>
                    <a:pt x="111923" y="122073"/>
                  </a:cubicBezTo>
                  <a:cubicBezTo>
                    <a:pt x="109484" y="127528"/>
                    <a:pt x="105857" y="132314"/>
                    <a:pt x="101133" y="136367"/>
                  </a:cubicBezTo>
                  <a:cubicBezTo>
                    <a:pt x="96378" y="140421"/>
                    <a:pt x="90526" y="143591"/>
                    <a:pt x="83546" y="145908"/>
                  </a:cubicBezTo>
                  <a:cubicBezTo>
                    <a:pt x="76566" y="148194"/>
                    <a:pt x="68611" y="149321"/>
                    <a:pt x="59650" y="149321"/>
                  </a:cubicBezTo>
                  <a:lnTo>
                    <a:pt x="0" y="149321"/>
                  </a:lnTo>
                  <a:close/>
                  <a:moveTo>
                    <a:pt x="34656" y="62819"/>
                  </a:moveTo>
                  <a:lnTo>
                    <a:pt x="52700" y="62819"/>
                  </a:lnTo>
                  <a:cubicBezTo>
                    <a:pt x="56510" y="62819"/>
                    <a:pt x="59954" y="62545"/>
                    <a:pt x="63033" y="61996"/>
                  </a:cubicBezTo>
                  <a:cubicBezTo>
                    <a:pt x="66111" y="61448"/>
                    <a:pt x="68733" y="60503"/>
                    <a:pt x="70897" y="59131"/>
                  </a:cubicBezTo>
                  <a:cubicBezTo>
                    <a:pt x="73030" y="57759"/>
                    <a:pt x="74676" y="55900"/>
                    <a:pt x="75804" y="53493"/>
                  </a:cubicBezTo>
                  <a:cubicBezTo>
                    <a:pt x="76931" y="51115"/>
                    <a:pt x="77511" y="48098"/>
                    <a:pt x="77511" y="44470"/>
                  </a:cubicBezTo>
                  <a:cubicBezTo>
                    <a:pt x="77511" y="40935"/>
                    <a:pt x="77054" y="37978"/>
                    <a:pt x="76169" y="35601"/>
                  </a:cubicBezTo>
                  <a:cubicBezTo>
                    <a:pt x="75286" y="33254"/>
                    <a:pt x="73914" y="31364"/>
                    <a:pt x="72055" y="29931"/>
                  </a:cubicBezTo>
                  <a:cubicBezTo>
                    <a:pt x="70226" y="28499"/>
                    <a:pt x="67879" y="27463"/>
                    <a:pt x="65045" y="26853"/>
                  </a:cubicBezTo>
                  <a:cubicBezTo>
                    <a:pt x="62210" y="26213"/>
                    <a:pt x="58857" y="25939"/>
                    <a:pt x="54956" y="25939"/>
                  </a:cubicBezTo>
                  <a:lnTo>
                    <a:pt x="34656" y="25939"/>
                  </a:lnTo>
                  <a:lnTo>
                    <a:pt x="34656" y="62819"/>
                  </a:lnTo>
                  <a:close/>
                  <a:moveTo>
                    <a:pt x="34656" y="85984"/>
                  </a:moveTo>
                  <a:lnTo>
                    <a:pt x="34656" y="123200"/>
                  </a:lnTo>
                  <a:lnTo>
                    <a:pt x="59040" y="123200"/>
                  </a:lnTo>
                  <a:cubicBezTo>
                    <a:pt x="63612" y="123200"/>
                    <a:pt x="67361" y="122621"/>
                    <a:pt x="70257" y="121432"/>
                  </a:cubicBezTo>
                  <a:cubicBezTo>
                    <a:pt x="73183" y="120274"/>
                    <a:pt x="75438" y="118780"/>
                    <a:pt x="77084" y="116952"/>
                  </a:cubicBezTo>
                  <a:cubicBezTo>
                    <a:pt x="78730" y="115093"/>
                    <a:pt x="79858" y="113020"/>
                    <a:pt x="80467" y="110673"/>
                  </a:cubicBezTo>
                  <a:cubicBezTo>
                    <a:pt x="81077" y="108357"/>
                    <a:pt x="81382" y="106010"/>
                    <a:pt x="81382" y="103601"/>
                  </a:cubicBezTo>
                  <a:cubicBezTo>
                    <a:pt x="81382" y="100889"/>
                    <a:pt x="81047" y="98420"/>
                    <a:pt x="80315" y="96225"/>
                  </a:cubicBezTo>
                  <a:cubicBezTo>
                    <a:pt x="79583" y="94061"/>
                    <a:pt x="78364" y="92202"/>
                    <a:pt x="76627" y="90709"/>
                  </a:cubicBezTo>
                  <a:cubicBezTo>
                    <a:pt x="74890" y="89185"/>
                    <a:pt x="72573" y="88026"/>
                    <a:pt x="69708" y="87203"/>
                  </a:cubicBezTo>
                  <a:cubicBezTo>
                    <a:pt x="66843" y="86380"/>
                    <a:pt x="63215" y="85984"/>
                    <a:pt x="58857" y="85984"/>
                  </a:cubicBezTo>
                  <a:lnTo>
                    <a:pt x="34656" y="85984"/>
                  </a:ln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5" name="Graphic 4">
            <a:extLst>
              <a:ext uri="{FF2B5EF4-FFF2-40B4-BE49-F238E27FC236}">
                <a16:creationId xmlns:a16="http://schemas.microsoft.com/office/drawing/2014/main" id="{C6C19180-79A0-338E-364F-858269D7ECD8}"/>
              </a:ext>
            </a:extLst>
          </p:cNvPr>
          <p:cNvGrpSpPr/>
          <p:nvPr/>
        </p:nvGrpSpPr>
        <p:grpSpPr>
          <a:xfrm>
            <a:off x="5911188" y="5620954"/>
            <a:ext cx="596191" cy="596191"/>
            <a:chOff x="5887597" y="5771546"/>
            <a:chExt cx="469256" cy="469256"/>
          </a:xfrm>
        </p:grpSpPr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2474C8F7-EFD2-F355-66B6-911380404B6D}"/>
                </a:ext>
              </a:extLst>
            </p:cNvPr>
            <p:cNvSpPr/>
            <p:nvPr/>
          </p:nvSpPr>
          <p:spPr>
            <a:xfrm rot="-4878550">
              <a:off x="5916342" y="5800291"/>
              <a:ext cx="411765" cy="411765"/>
            </a:xfrm>
            <a:custGeom>
              <a:avLst/>
              <a:gdLst>
                <a:gd name="connsiteX0" fmla="*/ 411765 w 411765"/>
                <a:gd name="connsiteY0" fmla="*/ 205882 h 411765"/>
                <a:gd name="connsiteX1" fmla="*/ 205883 w 411765"/>
                <a:gd name="connsiteY1" fmla="*/ 411765 h 411765"/>
                <a:gd name="connsiteX2" fmla="*/ 0 w 411765"/>
                <a:gd name="connsiteY2" fmla="*/ 205882 h 411765"/>
                <a:gd name="connsiteX3" fmla="*/ 205883 w 411765"/>
                <a:gd name="connsiteY3" fmla="*/ 0 h 411765"/>
                <a:gd name="connsiteX4" fmla="*/ 411765 w 411765"/>
                <a:gd name="connsiteY4" fmla="*/ 205882 h 41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65" h="411765">
                  <a:moveTo>
                    <a:pt x="411765" y="205882"/>
                  </a:moveTo>
                  <a:cubicBezTo>
                    <a:pt x="411765" y="319588"/>
                    <a:pt x="319588" y="411765"/>
                    <a:pt x="205883" y="411765"/>
                  </a:cubicBezTo>
                  <a:cubicBezTo>
                    <a:pt x="92177" y="411765"/>
                    <a:pt x="0" y="319588"/>
                    <a:pt x="0" y="205882"/>
                  </a:cubicBezTo>
                  <a:cubicBezTo>
                    <a:pt x="0" y="92176"/>
                    <a:pt x="92177" y="0"/>
                    <a:pt x="205883" y="0"/>
                  </a:cubicBezTo>
                  <a:cubicBezTo>
                    <a:pt x="319589" y="0"/>
                    <a:pt x="411765" y="92177"/>
                    <a:pt x="411765" y="20588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5AC92D90-028E-88C9-B609-637C4ED59B6D}"/>
                </a:ext>
              </a:extLst>
            </p:cNvPr>
            <p:cNvSpPr/>
            <p:nvPr/>
          </p:nvSpPr>
          <p:spPr>
            <a:xfrm>
              <a:off x="6058936" y="5928116"/>
              <a:ext cx="129357" cy="152613"/>
            </a:xfrm>
            <a:custGeom>
              <a:avLst/>
              <a:gdLst>
                <a:gd name="connsiteX0" fmla="*/ 108966 w 129357"/>
                <a:gd name="connsiteY0" fmla="*/ 112349 h 152613"/>
                <a:gd name="connsiteX1" fmla="*/ 111435 w 129357"/>
                <a:gd name="connsiteY1" fmla="*/ 112807 h 152613"/>
                <a:gd name="connsiteX2" fmla="*/ 113782 w 129357"/>
                <a:gd name="connsiteY2" fmla="*/ 114391 h 152613"/>
                <a:gd name="connsiteX3" fmla="*/ 127529 w 129357"/>
                <a:gd name="connsiteY3" fmla="*/ 128839 h 152613"/>
                <a:gd name="connsiteX4" fmla="*/ 104912 w 129357"/>
                <a:gd name="connsiteY4" fmla="*/ 146639 h 152613"/>
                <a:gd name="connsiteX5" fmla="*/ 72786 w 129357"/>
                <a:gd name="connsiteY5" fmla="*/ 152613 h 152613"/>
                <a:gd name="connsiteX6" fmla="*/ 42276 w 129357"/>
                <a:gd name="connsiteY6" fmla="*/ 146852 h 152613"/>
                <a:gd name="connsiteX7" fmla="*/ 19416 w 129357"/>
                <a:gd name="connsiteY7" fmla="*/ 130850 h 152613"/>
                <a:gd name="connsiteX8" fmla="*/ 5029 w 129357"/>
                <a:gd name="connsiteY8" fmla="*/ 106649 h 152613"/>
                <a:gd name="connsiteX9" fmla="*/ 0 w 129357"/>
                <a:gd name="connsiteY9" fmla="*/ 76261 h 152613"/>
                <a:gd name="connsiteX10" fmla="*/ 5761 w 129357"/>
                <a:gd name="connsiteY10" fmla="*/ 45567 h 152613"/>
                <a:gd name="connsiteX11" fmla="*/ 21793 w 129357"/>
                <a:gd name="connsiteY11" fmla="*/ 21427 h 152613"/>
                <a:gd name="connsiteX12" fmla="*/ 46451 w 129357"/>
                <a:gd name="connsiteY12" fmla="*/ 5669 h 152613"/>
                <a:gd name="connsiteX13" fmla="*/ 78120 w 129357"/>
                <a:gd name="connsiteY13" fmla="*/ 0 h 152613"/>
                <a:gd name="connsiteX14" fmla="*/ 93940 w 129357"/>
                <a:gd name="connsiteY14" fmla="*/ 1493 h 152613"/>
                <a:gd name="connsiteX15" fmla="*/ 107838 w 129357"/>
                <a:gd name="connsiteY15" fmla="*/ 5608 h 152613"/>
                <a:gd name="connsiteX16" fmla="*/ 119726 w 129357"/>
                <a:gd name="connsiteY16" fmla="*/ 11857 h 152613"/>
                <a:gd name="connsiteX17" fmla="*/ 129357 w 129357"/>
                <a:gd name="connsiteY17" fmla="*/ 19903 h 152613"/>
                <a:gd name="connsiteX18" fmla="*/ 117683 w 129357"/>
                <a:gd name="connsiteY18" fmla="*/ 35570 h 152613"/>
                <a:gd name="connsiteX19" fmla="*/ 115001 w 129357"/>
                <a:gd name="connsiteY19" fmla="*/ 38191 h 152613"/>
                <a:gd name="connsiteX20" fmla="*/ 110704 w 129357"/>
                <a:gd name="connsiteY20" fmla="*/ 39380 h 152613"/>
                <a:gd name="connsiteX21" fmla="*/ 107229 w 129357"/>
                <a:gd name="connsiteY21" fmla="*/ 38557 h 152613"/>
                <a:gd name="connsiteX22" fmla="*/ 103724 w 129357"/>
                <a:gd name="connsiteY22" fmla="*/ 36545 h 152613"/>
                <a:gd name="connsiteX23" fmla="*/ 99700 w 129357"/>
                <a:gd name="connsiteY23" fmla="*/ 33985 h 152613"/>
                <a:gd name="connsiteX24" fmla="*/ 94457 w 129357"/>
                <a:gd name="connsiteY24" fmla="*/ 31425 h 152613"/>
                <a:gd name="connsiteX25" fmla="*/ 87386 w 129357"/>
                <a:gd name="connsiteY25" fmla="*/ 29443 h 152613"/>
                <a:gd name="connsiteX26" fmla="*/ 77907 w 129357"/>
                <a:gd name="connsiteY26" fmla="*/ 28621 h 152613"/>
                <a:gd name="connsiteX27" fmla="*/ 60686 w 129357"/>
                <a:gd name="connsiteY27" fmla="*/ 31943 h 152613"/>
                <a:gd name="connsiteX28" fmla="*/ 47305 w 129357"/>
                <a:gd name="connsiteY28" fmla="*/ 41483 h 152613"/>
                <a:gd name="connsiteX29" fmla="*/ 38588 w 129357"/>
                <a:gd name="connsiteY29" fmla="*/ 56479 h 152613"/>
                <a:gd name="connsiteX30" fmla="*/ 35479 w 129357"/>
                <a:gd name="connsiteY30" fmla="*/ 76261 h 152613"/>
                <a:gd name="connsiteX31" fmla="*/ 38588 w 129357"/>
                <a:gd name="connsiteY31" fmla="*/ 96682 h 152613"/>
                <a:gd name="connsiteX32" fmla="*/ 47122 w 129357"/>
                <a:gd name="connsiteY32" fmla="*/ 111679 h 152613"/>
                <a:gd name="connsiteX33" fmla="*/ 59680 w 129357"/>
                <a:gd name="connsiteY33" fmla="*/ 120975 h 152613"/>
                <a:gd name="connsiteX34" fmla="*/ 75042 w 129357"/>
                <a:gd name="connsiteY34" fmla="*/ 124145 h 152613"/>
                <a:gd name="connsiteX35" fmla="*/ 83637 w 129357"/>
                <a:gd name="connsiteY35" fmla="*/ 123688 h 152613"/>
                <a:gd name="connsiteX36" fmla="*/ 90861 w 129357"/>
                <a:gd name="connsiteY36" fmla="*/ 122103 h 152613"/>
                <a:gd name="connsiteX37" fmla="*/ 97231 w 129357"/>
                <a:gd name="connsiteY37" fmla="*/ 119177 h 152613"/>
                <a:gd name="connsiteX38" fmla="*/ 103327 w 129357"/>
                <a:gd name="connsiteY38" fmla="*/ 114727 h 152613"/>
                <a:gd name="connsiteX39" fmla="*/ 105979 w 129357"/>
                <a:gd name="connsiteY39" fmla="*/ 113020 h 152613"/>
                <a:gd name="connsiteX40" fmla="*/ 108966 w 129357"/>
                <a:gd name="connsiteY40" fmla="*/ 112349 h 15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9357" h="152613">
                  <a:moveTo>
                    <a:pt x="108966" y="112349"/>
                  </a:moveTo>
                  <a:cubicBezTo>
                    <a:pt x="109789" y="112349"/>
                    <a:pt x="110612" y="112501"/>
                    <a:pt x="111435" y="112807"/>
                  </a:cubicBezTo>
                  <a:cubicBezTo>
                    <a:pt x="112258" y="113111"/>
                    <a:pt x="113051" y="113660"/>
                    <a:pt x="113782" y="114391"/>
                  </a:cubicBezTo>
                  <a:lnTo>
                    <a:pt x="127529" y="128839"/>
                  </a:lnTo>
                  <a:cubicBezTo>
                    <a:pt x="121493" y="136703"/>
                    <a:pt x="113965" y="142646"/>
                    <a:pt x="104912" y="146639"/>
                  </a:cubicBezTo>
                  <a:cubicBezTo>
                    <a:pt x="95860" y="150632"/>
                    <a:pt x="85161" y="152613"/>
                    <a:pt x="72786" y="152613"/>
                  </a:cubicBezTo>
                  <a:cubicBezTo>
                    <a:pt x="61448" y="152613"/>
                    <a:pt x="51268" y="150693"/>
                    <a:pt x="42276" y="146852"/>
                  </a:cubicBezTo>
                  <a:cubicBezTo>
                    <a:pt x="33315" y="142981"/>
                    <a:pt x="25695" y="137647"/>
                    <a:pt x="19416" y="130850"/>
                  </a:cubicBezTo>
                  <a:cubicBezTo>
                    <a:pt x="13168" y="124053"/>
                    <a:pt x="8382" y="115976"/>
                    <a:pt x="5029" y="106649"/>
                  </a:cubicBezTo>
                  <a:cubicBezTo>
                    <a:pt x="1677" y="97322"/>
                    <a:pt x="0" y="87203"/>
                    <a:pt x="0" y="76261"/>
                  </a:cubicBezTo>
                  <a:cubicBezTo>
                    <a:pt x="0" y="65136"/>
                    <a:pt x="1920" y="54895"/>
                    <a:pt x="5761" y="45567"/>
                  </a:cubicBezTo>
                  <a:cubicBezTo>
                    <a:pt x="9571" y="36241"/>
                    <a:pt x="14935" y="28194"/>
                    <a:pt x="21793" y="21427"/>
                  </a:cubicBezTo>
                  <a:cubicBezTo>
                    <a:pt x="28651" y="14661"/>
                    <a:pt x="36881" y="9418"/>
                    <a:pt x="46451" y="5669"/>
                  </a:cubicBezTo>
                  <a:cubicBezTo>
                    <a:pt x="55992" y="1890"/>
                    <a:pt x="66569" y="0"/>
                    <a:pt x="78120" y="0"/>
                  </a:cubicBezTo>
                  <a:cubicBezTo>
                    <a:pt x="83698" y="0"/>
                    <a:pt x="89002" y="518"/>
                    <a:pt x="93940" y="1493"/>
                  </a:cubicBezTo>
                  <a:cubicBezTo>
                    <a:pt x="98908" y="2499"/>
                    <a:pt x="103541" y="3871"/>
                    <a:pt x="107838" y="5608"/>
                  </a:cubicBezTo>
                  <a:cubicBezTo>
                    <a:pt x="112136" y="7345"/>
                    <a:pt x="116099" y="9418"/>
                    <a:pt x="119726" y="11857"/>
                  </a:cubicBezTo>
                  <a:cubicBezTo>
                    <a:pt x="123353" y="14295"/>
                    <a:pt x="126553" y="16947"/>
                    <a:pt x="129357" y="19903"/>
                  </a:cubicBezTo>
                  <a:lnTo>
                    <a:pt x="117683" y="35570"/>
                  </a:lnTo>
                  <a:cubicBezTo>
                    <a:pt x="116921" y="36545"/>
                    <a:pt x="116038" y="37399"/>
                    <a:pt x="115001" y="38191"/>
                  </a:cubicBezTo>
                  <a:cubicBezTo>
                    <a:pt x="113995" y="38984"/>
                    <a:pt x="112563" y="39380"/>
                    <a:pt x="110704" y="39380"/>
                  </a:cubicBezTo>
                  <a:cubicBezTo>
                    <a:pt x="109484" y="39380"/>
                    <a:pt x="108326" y="39106"/>
                    <a:pt x="107229" y="38557"/>
                  </a:cubicBezTo>
                  <a:cubicBezTo>
                    <a:pt x="106132" y="38008"/>
                    <a:pt x="104973" y="37338"/>
                    <a:pt x="103724" y="36545"/>
                  </a:cubicBezTo>
                  <a:cubicBezTo>
                    <a:pt x="102504" y="35783"/>
                    <a:pt x="101163" y="34899"/>
                    <a:pt x="99700" y="33985"/>
                  </a:cubicBezTo>
                  <a:cubicBezTo>
                    <a:pt x="98207" y="33071"/>
                    <a:pt x="96469" y="32217"/>
                    <a:pt x="94457" y="31425"/>
                  </a:cubicBezTo>
                  <a:cubicBezTo>
                    <a:pt x="92446" y="30632"/>
                    <a:pt x="90099" y="29992"/>
                    <a:pt x="87386" y="29443"/>
                  </a:cubicBezTo>
                  <a:cubicBezTo>
                    <a:pt x="84674" y="28895"/>
                    <a:pt x="81534" y="28621"/>
                    <a:pt x="77907" y="28621"/>
                  </a:cubicBezTo>
                  <a:cubicBezTo>
                    <a:pt x="71628" y="28621"/>
                    <a:pt x="65867" y="29718"/>
                    <a:pt x="60686" y="31943"/>
                  </a:cubicBezTo>
                  <a:cubicBezTo>
                    <a:pt x="55504" y="34168"/>
                    <a:pt x="51023" y="37338"/>
                    <a:pt x="47305" y="41483"/>
                  </a:cubicBezTo>
                  <a:cubicBezTo>
                    <a:pt x="43587" y="45598"/>
                    <a:pt x="40691" y="50627"/>
                    <a:pt x="38588" y="56479"/>
                  </a:cubicBezTo>
                  <a:cubicBezTo>
                    <a:pt x="36515" y="62362"/>
                    <a:pt x="35479" y="68976"/>
                    <a:pt x="35479" y="76261"/>
                  </a:cubicBezTo>
                  <a:cubicBezTo>
                    <a:pt x="35479" y="83911"/>
                    <a:pt x="36515" y="90739"/>
                    <a:pt x="38588" y="96682"/>
                  </a:cubicBezTo>
                  <a:cubicBezTo>
                    <a:pt x="40691" y="102626"/>
                    <a:pt x="43526" y="107625"/>
                    <a:pt x="47122" y="111679"/>
                  </a:cubicBezTo>
                  <a:cubicBezTo>
                    <a:pt x="50688" y="115763"/>
                    <a:pt x="54864" y="118841"/>
                    <a:pt x="59680" y="120975"/>
                  </a:cubicBezTo>
                  <a:cubicBezTo>
                    <a:pt x="64435" y="123078"/>
                    <a:pt x="69556" y="124145"/>
                    <a:pt x="75042" y="124145"/>
                  </a:cubicBezTo>
                  <a:cubicBezTo>
                    <a:pt x="78181" y="124145"/>
                    <a:pt x="81047" y="123992"/>
                    <a:pt x="83637" y="123688"/>
                  </a:cubicBezTo>
                  <a:cubicBezTo>
                    <a:pt x="86228" y="123383"/>
                    <a:pt x="88667" y="122834"/>
                    <a:pt x="90861" y="122103"/>
                  </a:cubicBezTo>
                  <a:cubicBezTo>
                    <a:pt x="93086" y="121341"/>
                    <a:pt x="95219" y="120365"/>
                    <a:pt x="97231" y="119177"/>
                  </a:cubicBezTo>
                  <a:cubicBezTo>
                    <a:pt x="99243" y="117957"/>
                    <a:pt x="101285" y="116494"/>
                    <a:pt x="103327" y="114727"/>
                  </a:cubicBezTo>
                  <a:cubicBezTo>
                    <a:pt x="104150" y="114025"/>
                    <a:pt x="105034" y="113477"/>
                    <a:pt x="105979" y="113020"/>
                  </a:cubicBezTo>
                  <a:cubicBezTo>
                    <a:pt x="106955" y="112562"/>
                    <a:pt x="107930" y="112349"/>
                    <a:pt x="108966" y="112349"/>
                  </a:cubicBez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8" name="Graphic 4">
            <a:extLst>
              <a:ext uri="{FF2B5EF4-FFF2-40B4-BE49-F238E27FC236}">
                <a16:creationId xmlns:a16="http://schemas.microsoft.com/office/drawing/2014/main" id="{B7BD4224-434D-BD25-D9D3-157BD1BA349C}"/>
              </a:ext>
            </a:extLst>
          </p:cNvPr>
          <p:cNvGrpSpPr/>
          <p:nvPr/>
        </p:nvGrpSpPr>
        <p:grpSpPr>
          <a:xfrm>
            <a:off x="4465871" y="1896660"/>
            <a:ext cx="581880" cy="438706"/>
            <a:chOff x="4750003" y="2840193"/>
            <a:chExt cx="457992" cy="345301"/>
          </a:xfrm>
          <a:solidFill>
            <a:srgbClr val="FFFFFF"/>
          </a:solidFill>
        </p:grpSpPr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4B48950A-DEA9-9D66-1B8E-665BA4A42E82}"/>
                </a:ext>
              </a:extLst>
            </p:cNvPr>
            <p:cNvSpPr/>
            <p:nvPr/>
          </p:nvSpPr>
          <p:spPr>
            <a:xfrm>
              <a:off x="4783820" y="2840193"/>
              <a:ext cx="391225" cy="159974"/>
            </a:xfrm>
            <a:custGeom>
              <a:avLst/>
              <a:gdLst>
                <a:gd name="connsiteX0" fmla="*/ 31166 w 391225"/>
                <a:gd name="connsiteY0" fmla="*/ 157652 h 159974"/>
                <a:gd name="connsiteX1" fmla="*/ 36744 w 391225"/>
                <a:gd name="connsiteY1" fmla="*/ 159968 h 159974"/>
                <a:gd name="connsiteX2" fmla="*/ 42352 w 391225"/>
                <a:gd name="connsiteY2" fmla="*/ 157652 h 159974"/>
                <a:gd name="connsiteX3" fmla="*/ 42352 w 391225"/>
                <a:gd name="connsiteY3" fmla="*/ 146463 h 159974"/>
                <a:gd name="connsiteX4" fmla="*/ 37140 w 391225"/>
                <a:gd name="connsiteY4" fmla="*/ 141257 h 159974"/>
                <a:gd name="connsiteX5" fmla="*/ 37109 w 391225"/>
                <a:gd name="connsiteY5" fmla="*/ 37268 h 159974"/>
                <a:gd name="connsiteX6" fmla="*/ 89291 w 391225"/>
                <a:gd name="connsiteY6" fmla="*/ 15819 h 159974"/>
                <a:gd name="connsiteX7" fmla="*/ 141138 w 391225"/>
                <a:gd name="connsiteY7" fmla="*/ 37237 h 159974"/>
                <a:gd name="connsiteX8" fmla="*/ 190027 w 391225"/>
                <a:gd name="connsiteY8" fmla="*/ 86130 h 159974"/>
                <a:gd name="connsiteX9" fmla="*/ 190027 w 391225"/>
                <a:gd name="connsiteY9" fmla="*/ 86133 h 159974"/>
                <a:gd name="connsiteX10" fmla="*/ 190027 w 391225"/>
                <a:gd name="connsiteY10" fmla="*/ 86139 h 159974"/>
                <a:gd name="connsiteX11" fmla="*/ 191826 w 391225"/>
                <a:gd name="connsiteY11" fmla="*/ 87310 h 159974"/>
                <a:gd name="connsiteX12" fmla="*/ 192649 w 391225"/>
                <a:gd name="connsiteY12" fmla="*/ 87871 h 159974"/>
                <a:gd name="connsiteX13" fmla="*/ 200726 w 391225"/>
                <a:gd name="connsiteY13" fmla="*/ 86453 h 159974"/>
                <a:gd name="connsiteX14" fmla="*/ 201214 w 391225"/>
                <a:gd name="connsiteY14" fmla="*/ 86133 h 159974"/>
                <a:gd name="connsiteX15" fmla="*/ 201214 w 391225"/>
                <a:gd name="connsiteY15" fmla="*/ 86127 h 159974"/>
                <a:gd name="connsiteX16" fmla="*/ 201244 w 391225"/>
                <a:gd name="connsiteY16" fmla="*/ 86124 h 159974"/>
                <a:gd name="connsiteX17" fmla="*/ 249921 w 391225"/>
                <a:gd name="connsiteY17" fmla="*/ 37271 h 159974"/>
                <a:gd name="connsiteX18" fmla="*/ 354132 w 391225"/>
                <a:gd name="connsiteY18" fmla="*/ 37240 h 159974"/>
                <a:gd name="connsiteX19" fmla="*/ 375407 w 391225"/>
                <a:gd name="connsiteY19" fmla="*/ 89401 h 159974"/>
                <a:gd name="connsiteX20" fmla="*/ 354132 w 391225"/>
                <a:gd name="connsiteY20" fmla="*/ 141244 h 159974"/>
                <a:gd name="connsiteX21" fmla="*/ 348889 w 391225"/>
                <a:gd name="connsiteY21" fmla="*/ 146468 h 159974"/>
                <a:gd name="connsiteX22" fmla="*/ 348889 w 391225"/>
                <a:gd name="connsiteY22" fmla="*/ 157658 h 159974"/>
                <a:gd name="connsiteX23" fmla="*/ 354498 w 391225"/>
                <a:gd name="connsiteY23" fmla="*/ 159974 h 159974"/>
                <a:gd name="connsiteX24" fmla="*/ 360106 w 391225"/>
                <a:gd name="connsiteY24" fmla="*/ 157658 h 159974"/>
                <a:gd name="connsiteX25" fmla="*/ 365318 w 391225"/>
                <a:gd name="connsiteY25" fmla="*/ 152433 h 159974"/>
                <a:gd name="connsiteX26" fmla="*/ 391226 w 391225"/>
                <a:gd name="connsiteY26" fmla="*/ 89401 h 159974"/>
                <a:gd name="connsiteX27" fmla="*/ 365287 w 391225"/>
                <a:gd name="connsiteY27" fmla="*/ 26021 h 159974"/>
                <a:gd name="connsiteX28" fmla="*/ 238765 w 391225"/>
                <a:gd name="connsiteY28" fmla="*/ 26060 h 159974"/>
                <a:gd name="connsiteX29" fmla="*/ 195605 w 391225"/>
                <a:gd name="connsiteY29" fmla="*/ 69342 h 159974"/>
                <a:gd name="connsiteX30" fmla="*/ 152293 w 391225"/>
                <a:gd name="connsiteY30" fmla="*/ 26024 h 159974"/>
                <a:gd name="connsiteX31" fmla="*/ 89291 w 391225"/>
                <a:gd name="connsiteY31" fmla="*/ 0 h 159974"/>
                <a:gd name="connsiteX32" fmla="*/ 25893 w 391225"/>
                <a:gd name="connsiteY32" fmla="*/ 26085 h 159974"/>
                <a:gd name="connsiteX33" fmla="*/ 25954 w 391225"/>
                <a:gd name="connsiteY33" fmla="*/ 152433 h 159974"/>
                <a:gd name="connsiteX34" fmla="*/ 31166 w 391225"/>
                <a:gd name="connsiteY34" fmla="*/ 157652 h 15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91225" h="159974">
                  <a:moveTo>
                    <a:pt x="31166" y="157652"/>
                  </a:moveTo>
                  <a:cubicBezTo>
                    <a:pt x="32720" y="159197"/>
                    <a:pt x="34732" y="159968"/>
                    <a:pt x="36744" y="159968"/>
                  </a:cubicBezTo>
                  <a:cubicBezTo>
                    <a:pt x="38786" y="159968"/>
                    <a:pt x="40797" y="159194"/>
                    <a:pt x="42352" y="157652"/>
                  </a:cubicBezTo>
                  <a:cubicBezTo>
                    <a:pt x="45430" y="154561"/>
                    <a:pt x="45430" y="149556"/>
                    <a:pt x="42352" y="146463"/>
                  </a:cubicBezTo>
                  <a:lnTo>
                    <a:pt x="37140" y="141257"/>
                  </a:lnTo>
                  <a:cubicBezTo>
                    <a:pt x="8671" y="112645"/>
                    <a:pt x="8671" y="65971"/>
                    <a:pt x="37109" y="37268"/>
                  </a:cubicBezTo>
                  <a:cubicBezTo>
                    <a:pt x="51069" y="23439"/>
                    <a:pt x="69601" y="15819"/>
                    <a:pt x="89291" y="15819"/>
                  </a:cubicBezTo>
                  <a:cubicBezTo>
                    <a:pt x="108493" y="15819"/>
                    <a:pt x="127391" y="23637"/>
                    <a:pt x="141138" y="37237"/>
                  </a:cubicBezTo>
                  <a:lnTo>
                    <a:pt x="190027" y="86130"/>
                  </a:lnTo>
                  <a:cubicBezTo>
                    <a:pt x="190027" y="86130"/>
                    <a:pt x="190027" y="86133"/>
                    <a:pt x="190027" y="86133"/>
                  </a:cubicBezTo>
                  <a:cubicBezTo>
                    <a:pt x="190027" y="86133"/>
                    <a:pt x="190027" y="86136"/>
                    <a:pt x="190027" y="86139"/>
                  </a:cubicBezTo>
                  <a:cubicBezTo>
                    <a:pt x="190576" y="86661"/>
                    <a:pt x="191186" y="86965"/>
                    <a:pt x="191826" y="87310"/>
                  </a:cubicBezTo>
                  <a:cubicBezTo>
                    <a:pt x="192100" y="87474"/>
                    <a:pt x="192344" y="87746"/>
                    <a:pt x="192649" y="87871"/>
                  </a:cubicBezTo>
                  <a:cubicBezTo>
                    <a:pt x="195331" y="88962"/>
                    <a:pt x="198440" y="88435"/>
                    <a:pt x="200726" y="86453"/>
                  </a:cubicBezTo>
                  <a:cubicBezTo>
                    <a:pt x="200878" y="86325"/>
                    <a:pt x="201092" y="86274"/>
                    <a:pt x="201214" y="86133"/>
                  </a:cubicBezTo>
                  <a:cubicBezTo>
                    <a:pt x="201214" y="86133"/>
                    <a:pt x="201214" y="86130"/>
                    <a:pt x="201214" y="86127"/>
                  </a:cubicBezTo>
                  <a:cubicBezTo>
                    <a:pt x="201214" y="86127"/>
                    <a:pt x="201244" y="86124"/>
                    <a:pt x="201244" y="86124"/>
                  </a:cubicBezTo>
                  <a:lnTo>
                    <a:pt x="249921" y="37271"/>
                  </a:lnTo>
                  <a:cubicBezTo>
                    <a:pt x="278663" y="8806"/>
                    <a:pt x="325420" y="8824"/>
                    <a:pt x="354132" y="37240"/>
                  </a:cubicBezTo>
                  <a:cubicBezTo>
                    <a:pt x="367848" y="50956"/>
                    <a:pt x="375407" y="69476"/>
                    <a:pt x="375407" y="89401"/>
                  </a:cubicBezTo>
                  <a:cubicBezTo>
                    <a:pt x="375407" y="109118"/>
                    <a:pt x="367848" y="127531"/>
                    <a:pt x="354132" y="141244"/>
                  </a:cubicBezTo>
                  <a:lnTo>
                    <a:pt x="348889" y="146468"/>
                  </a:lnTo>
                  <a:cubicBezTo>
                    <a:pt x="345811" y="149559"/>
                    <a:pt x="345811" y="154567"/>
                    <a:pt x="348889" y="157658"/>
                  </a:cubicBezTo>
                  <a:cubicBezTo>
                    <a:pt x="350444" y="159203"/>
                    <a:pt x="352486" y="159974"/>
                    <a:pt x="354498" y="159974"/>
                  </a:cubicBezTo>
                  <a:cubicBezTo>
                    <a:pt x="356509" y="159974"/>
                    <a:pt x="358551" y="159200"/>
                    <a:pt x="360106" y="157658"/>
                  </a:cubicBezTo>
                  <a:lnTo>
                    <a:pt x="365318" y="152433"/>
                  </a:lnTo>
                  <a:cubicBezTo>
                    <a:pt x="382021" y="135736"/>
                    <a:pt x="391226" y="113346"/>
                    <a:pt x="391226" y="89401"/>
                  </a:cubicBezTo>
                  <a:cubicBezTo>
                    <a:pt x="391226" y="65248"/>
                    <a:pt x="382021" y="42748"/>
                    <a:pt x="365287" y="26021"/>
                  </a:cubicBezTo>
                  <a:cubicBezTo>
                    <a:pt x="330418" y="-8501"/>
                    <a:pt x="273695" y="-8525"/>
                    <a:pt x="238765" y="26060"/>
                  </a:cubicBezTo>
                  <a:lnTo>
                    <a:pt x="195605" y="69342"/>
                  </a:lnTo>
                  <a:lnTo>
                    <a:pt x="152293" y="26024"/>
                  </a:lnTo>
                  <a:cubicBezTo>
                    <a:pt x="135590" y="9488"/>
                    <a:pt x="112639" y="0"/>
                    <a:pt x="89291" y="0"/>
                  </a:cubicBezTo>
                  <a:cubicBezTo>
                    <a:pt x="65395" y="0"/>
                    <a:pt x="42900" y="9241"/>
                    <a:pt x="25893" y="26085"/>
                  </a:cubicBezTo>
                  <a:cubicBezTo>
                    <a:pt x="-8641" y="60993"/>
                    <a:pt x="-8641" y="117674"/>
                    <a:pt x="25954" y="152433"/>
                  </a:cubicBezTo>
                  <a:lnTo>
                    <a:pt x="31166" y="157652"/>
                  </a:ln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2D63D4EE-1E08-28C4-4DEF-CFE1E5111713}"/>
                </a:ext>
              </a:extLst>
            </p:cNvPr>
            <p:cNvSpPr/>
            <p:nvPr/>
          </p:nvSpPr>
          <p:spPr>
            <a:xfrm>
              <a:off x="4854591" y="3052583"/>
              <a:ext cx="249859" cy="132911"/>
            </a:xfrm>
            <a:custGeom>
              <a:avLst/>
              <a:gdLst>
                <a:gd name="connsiteX0" fmla="*/ 236392 w 249859"/>
                <a:gd name="connsiteY0" fmla="*/ 2305 h 132911"/>
                <a:gd name="connsiteX1" fmla="*/ 124865 w 249859"/>
                <a:gd name="connsiteY1" fmla="*/ 113801 h 132911"/>
                <a:gd name="connsiteX2" fmla="*/ 15259 w 249859"/>
                <a:gd name="connsiteY2" fmla="*/ 4043 h 132911"/>
                <a:gd name="connsiteX3" fmla="*/ 15198 w 249859"/>
                <a:gd name="connsiteY3" fmla="*/ 4012 h 132911"/>
                <a:gd name="connsiteX4" fmla="*/ 13491 w 249859"/>
                <a:gd name="connsiteY4" fmla="*/ 2305 h 132911"/>
                <a:gd name="connsiteX5" fmla="*/ 2305 w 249859"/>
                <a:gd name="connsiteY5" fmla="*/ 2336 h 132911"/>
                <a:gd name="connsiteX6" fmla="*/ 2336 w 249859"/>
                <a:gd name="connsiteY6" fmla="*/ 13522 h 132911"/>
                <a:gd name="connsiteX7" fmla="*/ 119257 w 249859"/>
                <a:gd name="connsiteY7" fmla="*/ 130595 h 132911"/>
                <a:gd name="connsiteX8" fmla="*/ 121848 w 249859"/>
                <a:gd name="connsiteY8" fmla="*/ 132302 h 132911"/>
                <a:gd name="connsiteX9" fmla="*/ 124865 w 249859"/>
                <a:gd name="connsiteY9" fmla="*/ 132912 h 132911"/>
                <a:gd name="connsiteX10" fmla="*/ 127852 w 249859"/>
                <a:gd name="connsiteY10" fmla="*/ 132302 h 132911"/>
                <a:gd name="connsiteX11" fmla="*/ 129346 w 249859"/>
                <a:gd name="connsiteY11" fmla="*/ 131327 h 132911"/>
                <a:gd name="connsiteX12" fmla="*/ 130443 w 249859"/>
                <a:gd name="connsiteY12" fmla="*/ 130595 h 132911"/>
                <a:gd name="connsiteX13" fmla="*/ 130474 w 249859"/>
                <a:gd name="connsiteY13" fmla="*/ 130565 h 132911"/>
                <a:gd name="connsiteX14" fmla="*/ 247547 w 249859"/>
                <a:gd name="connsiteY14" fmla="*/ 13522 h 132911"/>
                <a:gd name="connsiteX15" fmla="*/ 247578 w 249859"/>
                <a:gd name="connsiteY15" fmla="*/ 2336 h 132911"/>
                <a:gd name="connsiteX16" fmla="*/ 236392 w 249859"/>
                <a:gd name="connsiteY16" fmla="*/ 2305 h 13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9859" h="132911">
                  <a:moveTo>
                    <a:pt x="236392" y="2305"/>
                  </a:moveTo>
                  <a:lnTo>
                    <a:pt x="124865" y="113801"/>
                  </a:lnTo>
                  <a:lnTo>
                    <a:pt x="15259" y="4043"/>
                  </a:lnTo>
                  <a:cubicBezTo>
                    <a:pt x="15259" y="4043"/>
                    <a:pt x="15229" y="4043"/>
                    <a:pt x="15198" y="4012"/>
                  </a:cubicBezTo>
                  <a:lnTo>
                    <a:pt x="13491" y="2305"/>
                  </a:lnTo>
                  <a:cubicBezTo>
                    <a:pt x="10413" y="-804"/>
                    <a:pt x="5414" y="-743"/>
                    <a:pt x="2305" y="2336"/>
                  </a:cubicBezTo>
                  <a:cubicBezTo>
                    <a:pt x="-773" y="5414"/>
                    <a:pt x="-773" y="10413"/>
                    <a:pt x="2336" y="13522"/>
                  </a:cubicBezTo>
                  <a:lnTo>
                    <a:pt x="119257" y="130595"/>
                  </a:lnTo>
                  <a:cubicBezTo>
                    <a:pt x="119988" y="131327"/>
                    <a:pt x="120903" y="131906"/>
                    <a:pt x="121848" y="132302"/>
                  </a:cubicBezTo>
                  <a:cubicBezTo>
                    <a:pt x="122823" y="132699"/>
                    <a:pt x="123829" y="132912"/>
                    <a:pt x="124865" y="132912"/>
                  </a:cubicBezTo>
                  <a:cubicBezTo>
                    <a:pt x="125871" y="132912"/>
                    <a:pt x="126907" y="132699"/>
                    <a:pt x="127852" y="132302"/>
                  </a:cubicBezTo>
                  <a:cubicBezTo>
                    <a:pt x="128401" y="132089"/>
                    <a:pt x="128858" y="131662"/>
                    <a:pt x="129346" y="131327"/>
                  </a:cubicBezTo>
                  <a:cubicBezTo>
                    <a:pt x="129712" y="131053"/>
                    <a:pt x="130138" y="130931"/>
                    <a:pt x="130443" y="130595"/>
                  </a:cubicBezTo>
                  <a:cubicBezTo>
                    <a:pt x="130443" y="130595"/>
                    <a:pt x="130474" y="130565"/>
                    <a:pt x="130474" y="130565"/>
                  </a:cubicBezTo>
                  <a:lnTo>
                    <a:pt x="247547" y="13522"/>
                  </a:lnTo>
                  <a:cubicBezTo>
                    <a:pt x="250626" y="10413"/>
                    <a:pt x="250626" y="5414"/>
                    <a:pt x="247578" y="2336"/>
                  </a:cubicBezTo>
                  <a:cubicBezTo>
                    <a:pt x="244469" y="-773"/>
                    <a:pt x="239470" y="-773"/>
                    <a:pt x="236392" y="2305"/>
                  </a:cubicBez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9955A9FA-5184-DEFE-2EFB-FC11A888EDA2}"/>
                </a:ext>
              </a:extLst>
            </p:cNvPr>
            <p:cNvSpPr/>
            <p:nvPr/>
          </p:nvSpPr>
          <p:spPr>
            <a:xfrm>
              <a:off x="4750003" y="2944099"/>
              <a:ext cx="457992" cy="129960"/>
            </a:xfrm>
            <a:custGeom>
              <a:avLst/>
              <a:gdLst>
                <a:gd name="connsiteX0" fmla="*/ 450068 w 457992"/>
                <a:gd name="connsiteY0" fmla="*/ 69677 h 129960"/>
                <a:gd name="connsiteX1" fmla="*/ 325466 w 457992"/>
                <a:gd name="connsiteY1" fmla="*/ 69677 h 129960"/>
                <a:gd name="connsiteX2" fmla="*/ 303002 w 457992"/>
                <a:gd name="connsiteY2" fmla="*/ 5380 h 129960"/>
                <a:gd name="connsiteX3" fmla="*/ 295778 w 457992"/>
                <a:gd name="connsiteY3" fmla="*/ 79 h 129960"/>
                <a:gd name="connsiteX4" fmla="*/ 288249 w 457992"/>
                <a:gd name="connsiteY4" fmla="*/ 4907 h 129960"/>
                <a:gd name="connsiteX5" fmla="*/ 264018 w 457992"/>
                <a:gd name="connsiteY5" fmla="*/ 62277 h 129960"/>
                <a:gd name="connsiteX6" fmla="*/ 248351 w 457992"/>
                <a:gd name="connsiteY6" fmla="*/ 39856 h 129960"/>
                <a:gd name="connsiteX7" fmla="*/ 240975 w 457992"/>
                <a:gd name="connsiteY7" fmla="*/ 36518 h 129960"/>
                <a:gd name="connsiteX8" fmla="*/ 234543 w 457992"/>
                <a:gd name="connsiteY8" fmla="*/ 41392 h 129960"/>
                <a:gd name="connsiteX9" fmla="*/ 212293 w 457992"/>
                <a:gd name="connsiteY9" fmla="*/ 95939 h 129960"/>
                <a:gd name="connsiteX10" fmla="*/ 196139 w 457992"/>
                <a:gd name="connsiteY10" fmla="*/ 25960 h 129960"/>
                <a:gd name="connsiteX11" fmla="*/ 189189 w 457992"/>
                <a:gd name="connsiteY11" fmla="*/ 19864 h 129960"/>
                <a:gd name="connsiteX12" fmla="*/ 181203 w 457992"/>
                <a:gd name="connsiteY12" fmla="*/ 24500 h 129960"/>
                <a:gd name="connsiteX13" fmla="*/ 159715 w 457992"/>
                <a:gd name="connsiteY13" fmla="*/ 72497 h 129960"/>
                <a:gd name="connsiteX14" fmla="*/ 7925 w 457992"/>
                <a:gd name="connsiteY14" fmla="*/ 72497 h 129960"/>
                <a:gd name="connsiteX15" fmla="*/ 0 w 457992"/>
                <a:gd name="connsiteY15" fmla="*/ 80410 h 129960"/>
                <a:gd name="connsiteX16" fmla="*/ 7925 w 457992"/>
                <a:gd name="connsiteY16" fmla="*/ 88322 h 129960"/>
                <a:gd name="connsiteX17" fmla="*/ 164836 w 457992"/>
                <a:gd name="connsiteY17" fmla="*/ 88322 h 129960"/>
                <a:gd name="connsiteX18" fmla="*/ 172029 w 457992"/>
                <a:gd name="connsiteY18" fmla="*/ 83646 h 129960"/>
                <a:gd name="connsiteX19" fmla="*/ 186020 w 457992"/>
                <a:gd name="connsiteY19" fmla="*/ 52472 h 129960"/>
                <a:gd name="connsiteX20" fmla="*/ 202478 w 457992"/>
                <a:gd name="connsiteY20" fmla="*/ 123804 h 129960"/>
                <a:gd name="connsiteX21" fmla="*/ 209550 w 457992"/>
                <a:gd name="connsiteY21" fmla="*/ 129930 h 129960"/>
                <a:gd name="connsiteX22" fmla="*/ 210190 w 457992"/>
                <a:gd name="connsiteY22" fmla="*/ 129961 h 129960"/>
                <a:gd name="connsiteX23" fmla="*/ 217505 w 457992"/>
                <a:gd name="connsiteY23" fmla="*/ 125023 h 129960"/>
                <a:gd name="connsiteX24" fmla="*/ 243687 w 457992"/>
                <a:gd name="connsiteY24" fmla="*/ 60823 h 129960"/>
                <a:gd name="connsiteX25" fmla="*/ 259232 w 457992"/>
                <a:gd name="connsiteY25" fmla="*/ 83077 h 129960"/>
                <a:gd name="connsiteX26" fmla="*/ 266547 w 457992"/>
                <a:gd name="connsiteY26" fmla="*/ 86414 h 129960"/>
                <a:gd name="connsiteX27" fmla="*/ 273009 w 457992"/>
                <a:gd name="connsiteY27" fmla="*/ 81623 h 129960"/>
                <a:gd name="connsiteX28" fmla="*/ 294833 w 457992"/>
                <a:gd name="connsiteY28" fmla="*/ 29980 h 129960"/>
                <a:gd name="connsiteX29" fmla="*/ 312359 w 457992"/>
                <a:gd name="connsiteY29" fmla="*/ 80193 h 129960"/>
                <a:gd name="connsiteX30" fmla="*/ 319826 w 457992"/>
                <a:gd name="connsiteY30" fmla="*/ 85500 h 129960"/>
                <a:gd name="connsiteX31" fmla="*/ 450068 w 457992"/>
                <a:gd name="connsiteY31" fmla="*/ 85500 h 129960"/>
                <a:gd name="connsiteX32" fmla="*/ 457993 w 457992"/>
                <a:gd name="connsiteY32" fmla="*/ 77587 h 129960"/>
                <a:gd name="connsiteX33" fmla="*/ 450068 w 457992"/>
                <a:gd name="connsiteY33" fmla="*/ 69677 h 12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57992" h="129960">
                  <a:moveTo>
                    <a:pt x="450068" y="69677"/>
                  </a:moveTo>
                  <a:lnTo>
                    <a:pt x="325466" y="69677"/>
                  </a:lnTo>
                  <a:lnTo>
                    <a:pt x="303002" y="5380"/>
                  </a:lnTo>
                  <a:cubicBezTo>
                    <a:pt x="301935" y="2289"/>
                    <a:pt x="299070" y="180"/>
                    <a:pt x="295778" y="79"/>
                  </a:cubicBezTo>
                  <a:cubicBezTo>
                    <a:pt x="292516" y="-469"/>
                    <a:pt x="289530" y="1896"/>
                    <a:pt x="288249" y="4907"/>
                  </a:cubicBezTo>
                  <a:lnTo>
                    <a:pt x="264018" y="62277"/>
                  </a:lnTo>
                  <a:lnTo>
                    <a:pt x="248351" y="39856"/>
                  </a:lnTo>
                  <a:cubicBezTo>
                    <a:pt x="246674" y="37475"/>
                    <a:pt x="243809" y="36171"/>
                    <a:pt x="240975" y="36518"/>
                  </a:cubicBezTo>
                  <a:cubicBezTo>
                    <a:pt x="238110" y="36844"/>
                    <a:pt x="235641" y="38713"/>
                    <a:pt x="234543" y="41392"/>
                  </a:cubicBezTo>
                  <a:lnTo>
                    <a:pt x="212293" y="95939"/>
                  </a:lnTo>
                  <a:lnTo>
                    <a:pt x="196139" y="25960"/>
                  </a:lnTo>
                  <a:cubicBezTo>
                    <a:pt x="195377" y="22647"/>
                    <a:pt x="192572" y="20196"/>
                    <a:pt x="189189" y="19864"/>
                  </a:cubicBezTo>
                  <a:cubicBezTo>
                    <a:pt x="185806" y="19593"/>
                    <a:pt x="182606" y="21400"/>
                    <a:pt x="181203" y="24500"/>
                  </a:cubicBezTo>
                  <a:lnTo>
                    <a:pt x="159715" y="72497"/>
                  </a:lnTo>
                  <a:lnTo>
                    <a:pt x="7925" y="72497"/>
                  </a:lnTo>
                  <a:cubicBezTo>
                    <a:pt x="3536" y="72497"/>
                    <a:pt x="0" y="76036"/>
                    <a:pt x="0" y="80410"/>
                  </a:cubicBezTo>
                  <a:cubicBezTo>
                    <a:pt x="0" y="84784"/>
                    <a:pt x="3536" y="88322"/>
                    <a:pt x="7925" y="88322"/>
                  </a:cubicBezTo>
                  <a:lnTo>
                    <a:pt x="164836" y="88322"/>
                  </a:lnTo>
                  <a:cubicBezTo>
                    <a:pt x="167945" y="88322"/>
                    <a:pt x="170780" y="86490"/>
                    <a:pt x="172029" y="83646"/>
                  </a:cubicBezTo>
                  <a:lnTo>
                    <a:pt x="186020" y="52472"/>
                  </a:lnTo>
                  <a:lnTo>
                    <a:pt x="202478" y="123804"/>
                  </a:lnTo>
                  <a:cubicBezTo>
                    <a:pt x="203240" y="127187"/>
                    <a:pt x="206106" y="129656"/>
                    <a:pt x="209550" y="129930"/>
                  </a:cubicBezTo>
                  <a:cubicBezTo>
                    <a:pt x="209763" y="129930"/>
                    <a:pt x="209977" y="129961"/>
                    <a:pt x="210190" y="129961"/>
                  </a:cubicBezTo>
                  <a:cubicBezTo>
                    <a:pt x="213391" y="129961"/>
                    <a:pt x="216286" y="128010"/>
                    <a:pt x="217505" y="125023"/>
                  </a:cubicBezTo>
                  <a:lnTo>
                    <a:pt x="243687" y="60823"/>
                  </a:lnTo>
                  <a:lnTo>
                    <a:pt x="259232" y="83077"/>
                  </a:lnTo>
                  <a:cubicBezTo>
                    <a:pt x="260878" y="85442"/>
                    <a:pt x="263713" y="86707"/>
                    <a:pt x="266547" y="86414"/>
                  </a:cubicBezTo>
                  <a:cubicBezTo>
                    <a:pt x="269413" y="86112"/>
                    <a:pt x="271881" y="84280"/>
                    <a:pt x="273009" y="81623"/>
                  </a:cubicBezTo>
                  <a:lnTo>
                    <a:pt x="294833" y="29980"/>
                  </a:lnTo>
                  <a:lnTo>
                    <a:pt x="312359" y="80193"/>
                  </a:lnTo>
                  <a:cubicBezTo>
                    <a:pt x="313456" y="83375"/>
                    <a:pt x="316443" y="85500"/>
                    <a:pt x="319826" y="85500"/>
                  </a:cubicBezTo>
                  <a:lnTo>
                    <a:pt x="450068" y="85500"/>
                  </a:lnTo>
                  <a:cubicBezTo>
                    <a:pt x="454457" y="85500"/>
                    <a:pt x="457993" y="81961"/>
                    <a:pt x="457993" y="77587"/>
                  </a:cubicBezTo>
                  <a:cubicBezTo>
                    <a:pt x="457993" y="73216"/>
                    <a:pt x="454457" y="69677"/>
                    <a:pt x="450068" y="69677"/>
                  </a:cubicBez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2" name="Graphic 4">
            <a:extLst>
              <a:ext uri="{FF2B5EF4-FFF2-40B4-BE49-F238E27FC236}">
                <a16:creationId xmlns:a16="http://schemas.microsoft.com/office/drawing/2014/main" id="{327BF8B1-D4D1-8F46-E7D3-86B7BC2ED36C}"/>
              </a:ext>
            </a:extLst>
          </p:cNvPr>
          <p:cNvGrpSpPr/>
          <p:nvPr/>
        </p:nvGrpSpPr>
        <p:grpSpPr>
          <a:xfrm>
            <a:off x="5925064" y="3139219"/>
            <a:ext cx="417842" cy="505825"/>
            <a:chOff x="5898519" y="3818198"/>
            <a:chExt cx="328879" cy="398130"/>
          </a:xfrm>
          <a:solidFill>
            <a:srgbClr val="FFFFFF"/>
          </a:solidFill>
        </p:grpSpPr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0A58EDB8-3CAB-C567-8482-2FCB87B30F89}"/>
                </a:ext>
              </a:extLst>
            </p:cNvPr>
            <p:cNvSpPr/>
            <p:nvPr/>
          </p:nvSpPr>
          <p:spPr>
            <a:xfrm>
              <a:off x="5898519" y="3818198"/>
              <a:ext cx="328879" cy="398130"/>
            </a:xfrm>
            <a:custGeom>
              <a:avLst/>
              <a:gdLst>
                <a:gd name="connsiteX0" fmla="*/ 292547 w 328879"/>
                <a:gd name="connsiteY0" fmla="*/ 26731 h 398130"/>
                <a:gd name="connsiteX1" fmla="*/ 241006 w 328879"/>
                <a:gd name="connsiteY1" fmla="*/ 26731 h 398130"/>
                <a:gd name="connsiteX2" fmla="*/ 241006 w 328879"/>
                <a:gd name="connsiteY2" fmla="*/ 18745 h 398130"/>
                <a:gd name="connsiteX3" fmla="*/ 222291 w 328879"/>
                <a:gd name="connsiteY3" fmla="*/ 0 h 398130"/>
                <a:gd name="connsiteX4" fmla="*/ 106711 w 328879"/>
                <a:gd name="connsiteY4" fmla="*/ 0 h 398130"/>
                <a:gd name="connsiteX5" fmla="*/ 87996 w 328879"/>
                <a:gd name="connsiteY5" fmla="*/ 18745 h 398130"/>
                <a:gd name="connsiteX6" fmla="*/ 87996 w 328879"/>
                <a:gd name="connsiteY6" fmla="*/ 26731 h 398130"/>
                <a:gd name="connsiteX7" fmla="*/ 36332 w 328879"/>
                <a:gd name="connsiteY7" fmla="*/ 26731 h 398130"/>
                <a:gd name="connsiteX8" fmla="*/ 0 w 328879"/>
                <a:gd name="connsiteY8" fmla="*/ 63094 h 398130"/>
                <a:gd name="connsiteX9" fmla="*/ 0 w 328879"/>
                <a:gd name="connsiteY9" fmla="*/ 361767 h 398130"/>
                <a:gd name="connsiteX10" fmla="*/ 36332 w 328879"/>
                <a:gd name="connsiteY10" fmla="*/ 398130 h 398130"/>
                <a:gd name="connsiteX11" fmla="*/ 292547 w 328879"/>
                <a:gd name="connsiteY11" fmla="*/ 398130 h 398130"/>
                <a:gd name="connsiteX12" fmla="*/ 328879 w 328879"/>
                <a:gd name="connsiteY12" fmla="*/ 361767 h 398130"/>
                <a:gd name="connsiteX13" fmla="*/ 328879 w 328879"/>
                <a:gd name="connsiteY13" fmla="*/ 63094 h 398130"/>
                <a:gd name="connsiteX14" fmla="*/ 292547 w 328879"/>
                <a:gd name="connsiteY14" fmla="*/ 26731 h 398130"/>
                <a:gd name="connsiteX15" fmla="*/ 103266 w 328879"/>
                <a:gd name="connsiteY15" fmla="*/ 18745 h 398130"/>
                <a:gd name="connsiteX16" fmla="*/ 106711 w 328879"/>
                <a:gd name="connsiteY16" fmla="*/ 15271 h 398130"/>
                <a:gd name="connsiteX17" fmla="*/ 222291 w 328879"/>
                <a:gd name="connsiteY17" fmla="*/ 15271 h 398130"/>
                <a:gd name="connsiteX18" fmla="*/ 225735 w 328879"/>
                <a:gd name="connsiteY18" fmla="*/ 18745 h 398130"/>
                <a:gd name="connsiteX19" fmla="*/ 225735 w 328879"/>
                <a:gd name="connsiteY19" fmla="*/ 50109 h 398130"/>
                <a:gd name="connsiteX20" fmla="*/ 222291 w 328879"/>
                <a:gd name="connsiteY20" fmla="*/ 53554 h 398130"/>
                <a:gd name="connsiteX21" fmla="*/ 106711 w 328879"/>
                <a:gd name="connsiteY21" fmla="*/ 53554 h 398130"/>
                <a:gd name="connsiteX22" fmla="*/ 103266 w 328879"/>
                <a:gd name="connsiteY22" fmla="*/ 50109 h 398130"/>
                <a:gd name="connsiteX23" fmla="*/ 103266 w 328879"/>
                <a:gd name="connsiteY23" fmla="*/ 18745 h 398130"/>
                <a:gd name="connsiteX24" fmla="*/ 313609 w 328879"/>
                <a:gd name="connsiteY24" fmla="*/ 361767 h 398130"/>
                <a:gd name="connsiteX25" fmla="*/ 292547 w 328879"/>
                <a:gd name="connsiteY25" fmla="*/ 382860 h 398130"/>
                <a:gd name="connsiteX26" fmla="*/ 36363 w 328879"/>
                <a:gd name="connsiteY26" fmla="*/ 382860 h 398130"/>
                <a:gd name="connsiteX27" fmla="*/ 15271 w 328879"/>
                <a:gd name="connsiteY27" fmla="*/ 361767 h 398130"/>
                <a:gd name="connsiteX28" fmla="*/ 15271 w 328879"/>
                <a:gd name="connsiteY28" fmla="*/ 63094 h 398130"/>
                <a:gd name="connsiteX29" fmla="*/ 36363 w 328879"/>
                <a:gd name="connsiteY29" fmla="*/ 42002 h 398130"/>
                <a:gd name="connsiteX30" fmla="*/ 87996 w 328879"/>
                <a:gd name="connsiteY30" fmla="*/ 42002 h 398130"/>
                <a:gd name="connsiteX31" fmla="*/ 87996 w 328879"/>
                <a:gd name="connsiteY31" fmla="*/ 50109 h 398130"/>
                <a:gd name="connsiteX32" fmla="*/ 106711 w 328879"/>
                <a:gd name="connsiteY32" fmla="*/ 68824 h 398130"/>
                <a:gd name="connsiteX33" fmla="*/ 222291 w 328879"/>
                <a:gd name="connsiteY33" fmla="*/ 68824 h 398130"/>
                <a:gd name="connsiteX34" fmla="*/ 241006 w 328879"/>
                <a:gd name="connsiteY34" fmla="*/ 50109 h 398130"/>
                <a:gd name="connsiteX35" fmla="*/ 241006 w 328879"/>
                <a:gd name="connsiteY35" fmla="*/ 42002 h 398130"/>
                <a:gd name="connsiteX36" fmla="*/ 292547 w 328879"/>
                <a:gd name="connsiteY36" fmla="*/ 42002 h 398130"/>
                <a:gd name="connsiteX37" fmla="*/ 313609 w 328879"/>
                <a:gd name="connsiteY37" fmla="*/ 63094 h 398130"/>
                <a:gd name="connsiteX38" fmla="*/ 313609 w 328879"/>
                <a:gd name="connsiteY38" fmla="*/ 361767 h 39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8879" h="398130">
                  <a:moveTo>
                    <a:pt x="292547" y="26731"/>
                  </a:moveTo>
                  <a:lnTo>
                    <a:pt x="241006" y="26731"/>
                  </a:lnTo>
                  <a:lnTo>
                    <a:pt x="241006" y="18745"/>
                  </a:lnTo>
                  <a:cubicBezTo>
                    <a:pt x="241006" y="8413"/>
                    <a:pt x="232593" y="0"/>
                    <a:pt x="222291" y="0"/>
                  </a:cubicBezTo>
                  <a:lnTo>
                    <a:pt x="106711" y="0"/>
                  </a:lnTo>
                  <a:cubicBezTo>
                    <a:pt x="96378" y="0"/>
                    <a:pt x="87996" y="8413"/>
                    <a:pt x="87996" y="18745"/>
                  </a:cubicBezTo>
                  <a:lnTo>
                    <a:pt x="87996" y="26731"/>
                  </a:lnTo>
                  <a:lnTo>
                    <a:pt x="36332" y="26731"/>
                  </a:lnTo>
                  <a:cubicBezTo>
                    <a:pt x="16307" y="26731"/>
                    <a:pt x="0" y="43038"/>
                    <a:pt x="0" y="63094"/>
                  </a:cubicBezTo>
                  <a:lnTo>
                    <a:pt x="0" y="361767"/>
                  </a:lnTo>
                  <a:cubicBezTo>
                    <a:pt x="0" y="381823"/>
                    <a:pt x="16307" y="398130"/>
                    <a:pt x="36332" y="398130"/>
                  </a:cubicBezTo>
                  <a:lnTo>
                    <a:pt x="292547" y="398130"/>
                  </a:lnTo>
                  <a:cubicBezTo>
                    <a:pt x="312603" y="398130"/>
                    <a:pt x="328879" y="381823"/>
                    <a:pt x="328879" y="361767"/>
                  </a:cubicBezTo>
                  <a:lnTo>
                    <a:pt x="328879" y="63094"/>
                  </a:lnTo>
                  <a:cubicBezTo>
                    <a:pt x="328910" y="43038"/>
                    <a:pt x="312603" y="26731"/>
                    <a:pt x="292547" y="26731"/>
                  </a:cubicBezTo>
                  <a:close/>
                  <a:moveTo>
                    <a:pt x="103266" y="18745"/>
                  </a:moveTo>
                  <a:cubicBezTo>
                    <a:pt x="103266" y="16825"/>
                    <a:pt x="104821" y="15271"/>
                    <a:pt x="106711" y="15271"/>
                  </a:cubicBezTo>
                  <a:lnTo>
                    <a:pt x="222291" y="15271"/>
                  </a:lnTo>
                  <a:cubicBezTo>
                    <a:pt x="224181" y="15271"/>
                    <a:pt x="225735" y="16825"/>
                    <a:pt x="225735" y="18745"/>
                  </a:cubicBezTo>
                  <a:lnTo>
                    <a:pt x="225735" y="50109"/>
                  </a:lnTo>
                  <a:cubicBezTo>
                    <a:pt x="225735" y="51999"/>
                    <a:pt x="224181" y="53554"/>
                    <a:pt x="222291" y="53554"/>
                  </a:cubicBezTo>
                  <a:lnTo>
                    <a:pt x="106711" y="53554"/>
                  </a:lnTo>
                  <a:cubicBezTo>
                    <a:pt x="104821" y="53554"/>
                    <a:pt x="103266" y="51999"/>
                    <a:pt x="103266" y="50109"/>
                  </a:cubicBezTo>
                  <a:lnTo>
                    <a:pt x="103266" y="18745"/>
                  </a:lnTo>
                  <a:close/>
                  <a:moveTo>
                    <a:pt x="313609" y="361767"/>
                  </a:moveTo>
                  <a:cubicBezTo>
                    <a:pt x="313609" y="373380"/>
                    <a:pt x="304160" y="382860"/>
                    <a:pt x="292547" y="382860"/>
                  </a:cubicBezTo>
                  <a:lnTo>
                    <a:pt x="36363" y="382860"/>
                  </a:lnTo>
                  <a:cubicBezTo>
                    <a:pt x="24719" y="382860"/>
                    <a:pt x="15271" y="373380"/>
                    <a:pt x="15271" y="361767"/>
                  </a:cubicBezTo>
                  <a:lnTo>
                    <a:pt x="15271" y="63094"/>
                  </a:lnTo>
                  <a:cubicBezTo>
                    <a:pt x="15271" y="51481"/>
                    <a:pt x="24719" y="42002"/>
                    <a:pt x="36363" y="42002"/>
                  </a:cubicBezTo>
                  <a:lnTo>
                    <a:pt x="87996" y="42002"/>
                  </a:lnTo>
                  <a:lnTo>
                    <a:pt x="87996" y="50109"/>
                  </a:lnTo>
                  <a:cubicBezTo>
                    <a:pt x="87996" y="60442"/>
                    <a:pt x="96378" y="68824"/>
                    <a:pt x="106711" y="68824"/>
                  </a:cubicBezTo>
                  <a:lnTo>
                    <a:pt x="222291" y="68824"/>
                  </a:lnTo>
                  <a:cubicBezTo>
                    <a:pt x="232624" y="68824"/>
                    <a:pt x="241006" y="60442"/>
                    <a:pt x="241006" y="50109"/>
                  </a:cubicBezTo>
                  <a:lnTo>
                    <a:pt x="241006" y="42002"/>
                  </a:lnTo>
                  <a:lnTo>
                    <a:pt x="292547" y="42002"/>
                  </a:lnTo>
                  <a:cubicBezTo>
                    <a:pt x="304160" y="42002"/>
                    <a:pt x="313609" y="51481"/>
                    <a:pt x="313609" y="63094"/>
                  </a:cubicBezTo>
                  <a:lnTo>
                    <a:pt x="313609" y="361767"/>
                  </a:ln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FE7E8880-9B99-DFEE-7B8A-A4A5DCD13440}"/>
                </a:ext>
              </a:extLst>
            </p:cNvPr>
            <p:cNvSpPr/>
            <p:nvPr/>
          </p:nvSpPr>
          <p:spPr>
            <a:xfrm>
              <a:off x="6110355" y="3913845"/>
              <a:ext cx="55564" cy="55565"/>
            </a:xfrm>
            <a:custGeom>
              <a:avLst/>
              <a:gdLst>
                <a:gd name="connsiteX0" fmla="*/ 27798 w 55564"/>
                <a:gd name="connsiteY0" fmla="*/ 55565 h 55565"/>
                <a:gd name="connsiteX1" fmla="*/ 55565 w 55564"/>
                <a:gd name="connsiteY1" fmla="*/ 27798 h 55565"/>
                <a:gd name="connsiteX2" fmla="*/ 27798 w 55564"/>
                <a:gd name="connsiteY2" fmla="*/ 0 h 55565"/>
                <a:gd name="connsiteX3" fmla="*/ 0 w 55564"/>
                <a:gd name="connsiteY3" fmla="*/ 27798 h 55565"/>
                <a:gd name="connsiteX4" fmla="*/ 27798 w 55564"/>
                <a:gd name="connsiteY4" fmla="*/ 55565 h 5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64" h="55565">
                  <a:moveTo>
                    <a:pt x="27798" y="55565"/>
                  </a:moveTo>
                  <a:cubicBezTo>
                    <a:pt x="43129" y="55565"/>
                    <a:pt x="55565" y="43129"/>
                    <a:pt x="55565" y="27798"/>
                  </a:cubicBezTo>
                  <a:cubicBezTo>
                    <a:pt x="55565" y="12436"/>
                    <a:pt x="43129" y="0"/>
                    <a:pt x="27798" y="0"/>
                  </a:cubicBezTo>
                  <a:cubicBezTo>
                    <a:pt x="12436" y="0"/>
                    <a:pt x="0" y="12436"/>
                    <a:pt x="0" y="27798"/>
                  </a:cubicBezTo>
                  <a:cubicBezTo>
                    <a:pt x="0" y="43129"/>
                    <a:pt x="12436" y="55565"/>
                    <a:pt x="27798" y="55565"/>
                  </a:cubicBez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7254A56D-BB00-FE19-B704-DCD9A41FA235}"/>
                </a:ext>
              </a:extLst>
            </p:cNvPr>
            <p:cNvSpPr/>
            <p:nvPr/>
          </p:nvSpPr>
          <p:spPr>
            <a:xfrm>
              <a:off x="5942502" y="3988061"/>
              <a:ext cx="221088" cy="177945"/>
            </a:xfrm>
            <a:custGeom>
              <a:avLst/>
              <a:gdLst>
                <a:gd name="connsiteX0" fmla="*/ 193640 w 221088"/>
                <a:gd name="connsiteY0" fmla="*/ 25118 h 177945"/>
                <a:gd name="connsiteX1" fmla="*/ 207508 w 221088"/>
                <a:gd name="connsiteY1" fmla="*/ 42370 h 177945"/>
                <a:gd name="connsiteX2" fmla="*/ 213452 w 221088"/>
                <a:gd name="connsiteY2" fmla="*/ 45205 h 177945"/>
                <a:gd name="connsiteX3" fmla="*/ 218237 w 221088"/>
                <a:gd name="connsiteY3" fmla="*/ 43528 h 177945"/>
                <a:gd name="connsiteX4" fmla="*/ 219395 w 221088"/>
                <a:gd name="connsiteY4" fmla="*/ 32799 h 177945"/>
                <a:gd name="connsiteX5" fmla="*/ 195346 w 221088"/>
                <a:gd name="connsiteY5" fmla="*/ 2837 h 177945"/>
                <a:gd name="connsiteX6" fmla="*/ 187147 w 221088"/>
                <a:gd name="connsiteY6" fmla="*/ 338 h 177945"/>
                <a:gd name="connsiteX7" fmla="*/ 151120 w 221088"/>
                <a:gd name="connsiteY7" fmla="*/ 11433 h 177945"/>
                <a:gd name="connsiteX8" fmla="*/ 146060 w 221088"/>
                <a:gd name="connsiteY8" fmla="*/ 20973 h 177945"/>
                <a:gd name="connsiteX9" fmla="*/ 155631 w 221088"/>
                <a:gd name="connsiteY9" fmla="*/ 26033 h 177945"/>
                <a:gd name="connsiteX10" fmla="*/ 179527 w 221088"/>
                <a:gd name="connsiteY10" fmla="*/ 18657 h 177945"/>
                <a:gd name="connsiteX11" fmla="*/ 65745 w 221088"/>
                <a:gd name="connsiteY11" fmla="*/ 122898 h 177945"/>
                <a:gd name="connsiteX12" fmla="*/ 65075 w 221088"/>
                <a:gd name="connsiteY12" fmla="*/ 123264 h 177945"/>
                <a:gd name="connsiteX13" fmla="*/ 35418 w 221088"/>
                <a:gd name="connsiteY13" fmla="*/ 107110 h 177945"/>
                <a:gd name="connsiteX14" fmla="*/ 0 w 221088"/>
                <a:gd name="connsiteY14" fmla="*/ 142527 h 177945"/>
                <a:gd name="connsiteX15" fmla="*/ 35418 w 221088"/>
                <a:gd name="connsiteY15" fmla="*/ 177945 h 177945"/>
                <a:gd name="connsiteX16" fmla="*/ 70835 w 221088"/>
                <a:gd name="connsiteY16" fmla="*/ 142527 h 177945"/>
                <a:gd name="connsiteX17" fmla="*/ 70317 w 221088"/>
                <a:gd name="connsiteY17" fmla="*/ 137468 h 177945"/>
                <a:gd name="connsiteX18" fmla="*/ 70348 w 221088"/>
                <a:gd name="connsiteY18" fmla="*/ 137468 h 177945"/>
                <a:gd name="connsiteX19" fmla="*/ 193640 w 221088"/>
                <a:gd name="connsiteY19" fmla="*/ 25118 h 177945"/>
                <a:gd name="connsiteX20" fmla="*/ 35418 w 221088"/>
                <a:gd name="connsiteY20" fmla="*/ 162675 h 177945"/>
                <a:gd name="connsiteX21" fmla="*/ 15271 w 221088"/>
                <a:gd name="connsiteY21" fmla="*/ 142527 h 177945"/>
                <a:gd name="connsiteX22" fmla="*/ 35418 w 221088"/>
                <a:gd name="connsiteY22" fmla="*/ 122380 h 177945"/>
                <a:gd name="connsiteX23" fmla="*/ 55565 w 221088"/>
                <a:gd name="connsiteY23" fmla="*/ 142527 h 177945"/>
                <a:gd name="connsiteX24" fmla="*/ 35418 w 221088"/>
                <a:gd name="connsiteY24" fmla="*/ 162675 h 1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1088" h="177945">
                  <a:moveTo>
                    <a:pt x="193640" y="25118"/>
                  </a:moveTo>
                  <a:lnTo>
                    <a:pt x="207508" y="42370"/>
                  </a:lnTo>
                  <a:cubicBezTo>
                    <a:pt x="209001" y="44229"/>
                    <a:pt x="211226" y="45205"/>
                    <a:pt x="213452" y="45205"/>
                  </a:cubicBezTo>
                  <a:cubicBezTo>
                    <a:pt x="215128" y="45205"/>
                    <a:pt x="216835" y="44656"/>
                    <a:pt x="218237" y="43528"/>
                  </a:cubicBezTo>
                  <a:cubicBezTo>
                    <a:pt x="221528" y="40876"/>
                    <a:pt x="222047" y="36061"/>
                    <a:pt x="219395" y="32799"/>
                  </a:cubicBezTo>
                  <a:lnTo>
                    <a:pt x="195346" y="2837"/>
                  </a:lnTo>
                  <a:cubicBezTo>
                    <a:pt x="193365" y="399"/>
                    <a:pt x="190104" y="-576"/>
                    <a:pt x="187147" y="338"/>
                  </a:cubicBezTo>
                  <a:lnTo>
                    <a:pt x="151120" y="11433"/>
                  </a:lnTo>
                  <a:cubicBezTo>
                    <a:pt x="147097" y="12652"/>
                    <a:pt x="144841" y="16950"/>
                    <a:pt x="146060" y="20973"/>
                  </a:cubicBezTo>
                  <a:cubicBezTo>
                    <a:pt x="147340" y="24996"/>
                    <a:pt x="151607" y="27252"/>
                    <a:pt x="155631" y="26033"/>
                  </a:cubicBezTo>
                  <a:lnTo>
                    <a:pt x="179527" y="18657"/>
                  </a:lnTo>
                  <a:cubicBezTo>
                    <a:pt x="158862" y="92327"/>
                    <a:pt x="66721" y="122593"/>
                    <a:pt x="65745" y="122898"/>
                  </a:cubicBezTo>
                  <a:cubicBezTo>
                    <a:pt x="65501" y="122990"/>
                    <a:pt x="65318" y="123172"/>
                    <a:pt x="65075" y="123264"/>
                  </a:cubicBezTo>
                  <a:cubicBezTo>
                    <a:pt x="58766" y="113571"/>
                    <a:pt x="47853" y="107110"/>
                    <a:pt x="35418" y="107110"/>
                  </a:cubicBezTo>
                  <a:cubicBezTo>
                    <a:pt x="15880" y="107110"/>
                    <a:pt x="0" y="122990"/>
                    <a:pt x="0" y="142527"/>
                  </a:cubicBezTo>
                  <a:cubicBezTo>
                    <a:pt x="0" y="162065"/>
                    <a:pt x="15880" y="177945"/>
                    <a:pt x="35418" y="177945"/>
                  </a:cubicBezTo>
                  <a:cubicBezTo>
                    <a:pt x="54956" y="177945"/>
                    <a:pt x="70835" y="162065"/>
                    <a:pt x="70835" y="142527"/>
                  </a:cubicBezTo>
                  <a:cubicBezTo>
                    <a:pt x="70835" y="140790"/>
                    <a:pt x="70561" y="139114"/>
                    <a:pt x="70317" y="137468"/>
                  </a:cubicBezTo>
                  <a:cubicBezTo>
                    <a:pt x="70348" y="137468"/>
                    <a:pt x="70348" y="137468"/>
                    <a:pt x="70348" y="137468"/>
                  </a:cubicBezTo>
                  <a:cubicBezTo>
                    <a:pt x="74615" y="136126"/>
                    <a:pt x="169743" y="105037"/>
                    <a:pt x="193640" y="25118"/>
                  </a:cubicBezTo>
                  <a:close/>
                  <a:moveTo>
                    <a:pt x="35418" y="162675"/>
                  </a:moveTo>
                  <a:cubicBezTo>
                    <a:pt x="24292" y="162675"/>
                    <a:pt x="15271" y="153652"/>
                    <a:pt x="15271" y="142527"/>
                  </a:cubicBezTo>
                  <a:cubicBezTo>
                    <a:pt x="15271" y="131433"/>
                    <a:pt x="24292" y="122380"/>
                    <a:pt x="35418" y="122380"/>
                  </a:cubicBezTo>
                  <a:cubicBezTo>
                    <a:pt x="46513" y="122380"/>
                    <a:pt x="55565" y="131433"/>
                    <a:pt x="55565" y="142527"/>
                  </a:cubicBezTo>
                  <a:cubicBezTo>
                    <a:pt x="55565" y="153652"/>
                    <a:pt x="46513" y="162675"/>
                    <a:pt x="35418" y="162675"/>
                  </a:cubicBez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D4A0846-C220-FD77-4FC5-47DD6F822D68}"/>
                </a:ext>
              </a:extLst>
            </p:cNvPr>
            <p:cNvSpPr/>
            <p:nvPr/>
          </p:nvSpPr>
          <p:spPr>
            <a:xfrm>
              <a:off x="5974826" y="3950466"/>
              <a:ext cx="61752" cy="61737"/>
            </a:xfrm>
            <a:custGeom>
              <a:avLst/>
              <a:gdLst>
                <a:gd name="connsiteX0" fmla="*/ 2240 w 61752"/>
                <a:gd name="connsiteY0" fmla="*/ 59482 h 61737"/>
                <a:gd name="connsiteX1" fmla="*/ 7635 w 61752"/>
                <a:gd name="connsiteY1" fmla="*/ 61737 h 61737"/>
                <a:gd name="connsiteX2" fmla="*/ 13061 w 61752"/>
                <a:gd name="connsiteY2" fmla="*/ 59482 h 61737"/>
                <a:gd name="connsiteX3" fmla="*/ 30892 w 61752"/>
                <a:gd name="connsiteY3" fmla="*/ 41651 h 61737"/>
                <a:gd name="connsiteX4" fmla="*/ 48692 w 61752"/>
                <a:gd name="connsiteY4" fmla="*/ 59482 h 61737"/>
                <a:gd name="connsiteX5" fmla="*/ 54117 w 61752"/>
                <a:gd name="connsiteY5" fmla="*/ 61737 h 61737"/>
                <a:gd name="connsiteX6" fmla="*/ 59512 w 61752"/>
                <a:gd name="connsiteY6" fmla="*/ 59482 h 61737"/>
                <a:gd name="connsiteX7" fmla="*/ 59512 w 61752"/>
                <a:gd name="connsiteY7" fmla="*/ 48692 h 61737"/>
                <a:gd name="connsiteX8" fmla="*/ 41682 w 61752"/>
                <a:gd name="connsiteY8" fmla="*/ 30861 h 61737"/>
                <a:gd name="connsiteX9" fmla="*/ 59512 w 61752"/>
                <a:gd name="connsiteY9" fmla="*/ 13030 h 61737"/>
                <a:gd name="connsiteX10" fmla="*/ 59512 w 61752"/>
                <a:gd name="connsiteY10" fmla="*/ 2240 h 61737"/>
                <a:gd name="connsiteX11" fmla="*/ 48692 w 61752"/>
                <a:gd name="connsiteY11" fmla="*/ 2240 h 61737"/>
                <a:gd name="connsiteX12" fmla="*/ 30892 w 61752"/>
                <a:gd name="connsiteY12" fmla="*/ 20071 h 61737"/>
                <a:gd name="connsiteX13" fmla="*/ 13061 w 61752"/>
                <a:gd name="connsiteY13" fmla="*/ 2240 h 61737"/>
                <a:gd name="connsiteX14" fmla="*/ 2240 w 61752"/>
                <a:gd name="connsiteY14" fmla="*/ 2240 h 61737"/>
                <a:gd name="connsiteX15" fmla="*/ 2240 w 61752"/>
                <a:gd name="connsiteY15" fmla="*/ 13030 h 61737"/>
                <a:gd name="connsiteX16" fmla="*/ 20071 w 61752"/>
                <a:gd name="connsiteY16" fmla="*/ 30861 h 61737"/>
                <a:gd name="connsiteX17" fmla="*/ 2240 w 61752"/>
                <a:gd name="connsiteY17" fmla="*/ 48692 h 61737"/>
                <a:gd name="connsiteX18" fmla="*/ 2240 w 61752"/>
                <a:gd name="connsiteY18" fmla="*/ 59482 h 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752" h="61737">
                  <a:moveTo>
                    <a:pt x="2240" y="59482"/>
                  </a:moveTo>
                  <a:cubicBezTo>
                    <a:pt x="3734" y="60975"/>
                    <a:pt x="5684" y="61737"/>
                    <a:pt x="7635" y="61737"/>
                  </a:cubicBezTo>
                  <a:cubicBezTo>
                    <a:pt x="9617" y="61737"/>
                    <a:pt x="11567" y="60975"/>
                    <a:pt x="13061" y="59482"/>
                  </a:cubicBezTo>
                  <a:lnTo>
                    <a:pt x="30892" y="41651"/>
                  </a:lnTo>
                  <a:lnTo>
                    <a:pt x="48692" y="59482"/>
                  </a:lnTo>
                  <a:cubicBezTo>
                    <a:pt x="50185" y="60975"/>
                    <a:pt x="52136" y="61737"/>
                    <a:pt x="54117" y="61737"/>
                  </a:cubicBezTo>
                  <a:cubicBezTo>
                    <a:pt x="56068" y="61737"/>
                    <a:pt x="58019" y="60975"/>
                    <a:pt x="59512" y="59482"/>
                  </a:cubicBezTo>
                  <a:cubicBezTo>
                    <a:pt x="62499" y="56495"/>
                    <a:pt x="62499" y="51679"/>
                    <a:pt x="59512" y="48692"/>
                  </a:cubicBezTo>
                  <a:lnTo>
                    <a:pt x="41682" y="30861"/>
                  </a:lnTo>
                  <a:lnTo>
                    <a:pt x="59512" y="13030"/>
                  </a:lnTo>
                  <a:cubicBezTo>
                    <a:pt x="62499" y="10043"/>
                    <a:pt x="62499" y="5228"/>
                    <a:pt x="59512" y="2240"/>
                  </a:cubicBezTo>
                  <a:cubicBezTo>
                    <a:pt x="56525" y="-747"/>
                    <a:pt x="51679" y="-747"/>
                    <a:pt x="48692" y="2240"/>
                  </a:cubicBezTo>
                  <a:lnTo>
                    <a:pt x="30892" y="20071"/>
                  </a:lnTo>
                  <a:lnTo>
                    <a:pt x="13061" y="2240"/>
                  </a:lnTo>
                  <a:cubicBezTo>
                    <a:pt x="10074" y="-747"/>
                    <a:pt x="5227" y="-747"/>
                    <a:pt x="2240" y="2240"/>
                  </a:cubicBezTo>
                  <a:cubicBezTo>
                    <a:pt x="-747" y="5228"/>
                    <a:pt x="-747" y="10043"/>
                    <a:pt x="2240" y="13030"/>
                  </a:cubicBezTo>
                  <a:lnTo>
                    <a:pt x="20071" y="30861"/>
                  </a:lnTo>
                  <a:lnTo>
                    <a:pt x="2240" y="48692"/>
                  </a:lnTo>
                  <a:cubicBezTo>
                    <a:pt x="-747" y="51679"/>
                    <a:pt x="-747" y="56495"/>
                    <a:pt x="2240" y="59482"/>
                  </a:cubicBez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3CE900F5-6DA9-096B-54DF-0352B1FB0585}"/>
                </a:ext>
              </a:extLst>
            </p:cNvPr>
            <p:cNvSpPr/>
            <p:nvPr/>
          </p:nvSpPr>
          <p:spPr>
            <a:xfrm>
              <a:off x="6107292" y="4104299"/>
              <a:ext cx="61722" cy="61737"/>
            </a:xfrm>
            <a:custGeom>
              <a:avLst/>
              <a:gdLst>
                <a:gd name="connsiteX0" fmla="*/ 59482 w 61722"/>
                <a:gd name="connsiteY0" fmla="*/ 2240 h 61737"/>
                <a:gd name="connsiteX1" fmla="*/ 48692 w 61722"/>
                <a:gd name="connsiteY1" fmla="*/ 2240 h 61737"/>
                <a:gd name="connsiteX2" fmla="*/ 30861 w 61722"/>
                <a:gd name="connsiteY2" fmla="*/ 20040 h 61737"/>
                <a:gd name="connsiteX3" fmla="*/ 13030 w 61722"/>
                <a:gd name="connsiteY3" fmla="*/ 2240 h 61737"/>
                <a:gd name="connsiteX4" fmla="*/ 2240 w 61722"/>
                <a:gd name="connsiteY4" fmla="*/ 2240 h 61737"/>
                <a:gd name="connsiteX5" fmla="*/ 2240 w 61722"/>
                <a:gd name="connsiteY5" fmla="*/ 13030 h 61737"/>
                <a:gd name="connsiteX6" fmla="*/ 20071 w 61722"/>
                <a:gd name="connsiteY6" fmla="*/ 30861 h 61737"/>
                <a:gd name="connsiteX7" fmla="*/ 2240 w 61722"/>
                <a:gd name="connsiteY7" fmla="*/ 48692 h 61737"/>
                <a:gd name="connsiteX8" fmla="*/ 2240 w 61722"/>
                <a:gd name="connsiteY8" fmla="*/ 59481 h 61737"/>
                <a:gd name="connsiteX9" fmla="*/ 7635 w 61722"/>
                <a:gd name="connsiteY9" fmla="*/ 61737 h 61737"/>
                <a:gd name="connsiteX10" fmla="*/ 13030 w 61722"/>
                <a:gd name="connsiteY10" fmla="*/ 59481 h 61737"/>
                <a:gd name="connsiteX11" fmla="*/ 30861 w 61722"/>
                <a:gd name="connsiteY11" fmla="*/ 41651 h 61737"/>
                <a:gd name="connsiteX12" fmla="*/ 48692 w 61722"/>
                <a:gd name="connsiteY12" fmla="*/ 59481 h 61737"/>
                <a:gd name="connsiteX13" fmla="*/ 54087 w 61722"/>
                <a:gd name="connsiteY13" fmla="*/ 61737 h 61737"/>
                <a:gd name="connsiteX14" fmla="*/ 59482 w 61722"/>
                <a:gd name="connsiteY14" fmla="*/ 59481 h 61737"/>
                <a:gd name="connsiteX15" fmla="*/ 59482 w 61722"/>
                <a:gd name="connsiteY15" fmla="*/ 48692 h 61737"/>
                <a:gd name="connsiteX16" fmla="*/ 41651 w 61722"/>
                <a:gd name="connsiteY16" fmla="*/ 30861 h 61737"/>
                <a:gd name="connsiteX17" fmla="*/ 59482 w 61722"/>
                <a:gd name="connsiteY17" fmla="*/ 13030 h 61737"/>
                <a:gd name="connsiteX18" fmla="*/ 59482 w 61722"/>
                <a:gd name="connsiteY18" fmla="*/ 2240 h 6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722" h="61737">
                  <a:moveTo>
                    <a:pt x="59482" y="2240"/>
                  </a:moveTo>
                  <a:cubicBezTo>
                    <a:pt x="56495" y="-747"/>
                    <a:pt x="51679" y="-747"/>
                    <a:pt x="48692" y="2240"/>
                  </a:cubicBezTo>
                  <a:lnTo>
                    <a:pt x="30861" y="20040"/>
                  </a:lnTo>
                  <a:lnTo>
                    <a:pt x="13030" y="2240"/>
                  </a:lnTo>
                  <a:cubicBezTo>
                    <a:pt x="10043" y="-747"/>
                    <a:pt x="5228" y="-747"/>
                    <a:pt x="2240" y="2240"/>
                  </a:cubicBezTo>
                  <a:cubicBezTo>
                    <a:pt x="-747" y="5197"/>
                    <a:pt x="-747" y="10043"/>
                    <a:pt x="2240" y="13030"/>
                  </a:cubicBezTo>
                  <a:lnTo>
                    <a:pt x="20071" y="30861"/>
                  </a:lnTo>
                  <a:lnTo>
                    <a:pt x="2240" y="48692"/>
                  </a:lnTo>
                  <a:cubicBezTo>
                    <a:pt x="-747" y="51679"/>
                    <a:pt x="-747" y="56494"/>
                    <a:pt x="2240" y="59481"/>
                  </a:cubicBezTo>
                  <a:cubicBezTo>
                    <a:pt x="3734" y="60975"/>
                    <a:pt x="5684" y="61737"/>
                    <a:pt x="7635" y="61737"/>
                  </a:cubicBezTo>
                  <a:cubicBezTo>
                    <a:pt x="9586" y="61737"/>
                    <a:pt x="11537" y="60975"/>
                    <a:pt x="13030" y="59481"/>
                  </a:cubicBezTo>
                  <a:lnTo>
                    <a:pt x="30861" y="41651"/>
                  </a:lnTo>
                  <a:lnTo>
                    <a:pt x="48692" y="59481"/>
                  </a:lnTo>
                  <a:cubicBezTo>
                    <a:pt x="50186" y="60975"/>
                    <a:pt x="52136" y="61737"/>
                    <a:pt x="54087" y="61737"/>
                  </a:cubicBezTo>
                  <a:cubicBezTo>
                    <a:pt x="56038" y="61737"/>
                    <a:pt x="57988" y="60975"/>
                    <a:pt x="59482" y="59481"/>
                  </a:cubicBezTo>
                  <a:cubicBezTo>
                    <a:pt x="62469" y="56494"/>
                    <a:pt x="62469" y="51679"/>
                    <a:pt x="59482" y="48692"/>
                  </a:cubicBezTo>
                  <a:lnTo>
                    <a:pt x="41651" y="30861"/>
                  </a:lnTo>
                  <a:lnTo>
                    <a:pt x="59482" y="13030"/>
                  </a:lnTo>
                  <a:cubicBezTo>
                    <a:pt x="62469" y="10043"/>
                    <a:pt x="62469" y="5197"/>
                    <a:pt x="59482" y="2240"/>
                  </a:cubicBez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8" name="Graphic 4">
            <a:extLst>
              <a:ext uri="{FF2B5EF4-FFF2-40B4-BE49-F238E27FC236}">
                <a16:creationId xmlns:a16="http://schemas.microsoft.com/office/drawing/2014/main" id="{78424A5D-347C-FA82-9766-2723B6B1A6F0}"/>
              </a:ext>
            </a:extLst>
          </p:cNvPr>
          <p:cNvGrpSpPr/>
          <p:nvPr/>
        </p:nvGrpSpPr>
        <p:grpSpPr>
          <a:xfrm>
            <a:off x="7131346" y="4433911"/>
            <a:ext cx="530029" cy="538043"/>
            <a:chOff x="6847971" y="4837237"/>
            <a:chExt cx="417180" cy="423488"/>
          </a:xfrm>
          <a:solidFill>
            <a:srgbClr val="FFFFFF"/>
          </a:solidFill>
        </p:grpSpPr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F1C6C260-1640-4702-8166-E85936F9EFE1}"/>
                </a:ext>
              </a:extLst>
            </p:cNvPr>
            <p:cNvSpPr/>
            <p:nvPr/>
          </p:nvSpPr>
          <p:spPr>
            <a:xfrm>
              <a:off x="6900984" y="5115706"/>
              <a:ext cx="96308" cy="76196"/>
            </a:xfrm>
            <a:custGeom>
              <a:avLst/>
              <a:gdLst>
                <a:gd name="connsiteX0" fmla="*/ 83446 w 96308"/>
                <a:gd name="connsiteY0" fmla="*/ 2191 h 76196"/>
                <a:gd name="connsiteX1" fmla="*/ 27637 w 96308"/>
                <a:gd name="connsiteY1" fmla="*/ 58000 h 76196"/>
                <a:gd name="connsiteX2" fmla="*/ 12885 w 96308"/>
                <a:gd name="connsiteY2" fmla="*/ 43217 h 76196"/>
                <a:gd name="connsiteX3" fmla="*/ 2217 w 96308"/>
                <a:gd name="connsiteY3" fmla="*/ 43217 h 76196"/>
                <a:gd name="connsiteX4" fmla="*/ 2217 w 96308"/>
                <a:gd name="connsiteY4" fmla="*/ 53885 h 76196"/>
                <a:gd name="connsiteX5" fmla="*/ 14379 w 96308"/>
                <a:gd name="connsiteY5" fmla="*/ 66077 h 76196"/>
                <a:gd name="connsiteX6" fmla="*/ 14561 w 96308"/>
                <a:gd name="connsiteY6" fmla="*/ 66321 h 76196"/>
                <a:gd name="connsiteX7" fmla="*/ 14592 w 96308"/>
                <a:gd name="connsiteY7" fmla="*/ 66260 h 76196"/>
                <a:gd name="connsiteX8" fmla="*/ 22303 w 96308"/>
                <a:gd name="connsiteY8" fmla="*/ 74002 h 76196"/>
                <a:gd name="connsiteX9" fmla="*/ 27637 w 96308"/>
                <a:gd name="connsiteY9" fmla="*/ 76196 h 76196"/>
                <a:gd name="connsiteX10" fmla="*/ 32971 w 96308"/>
                <a:gd name="connsiteY10" fmla="*/ 74002 h 76196"/>
                <a:gd name="connsiteX11" fmla="*/ 94114 w 96308"/>
                <a:gd name="connsiteY11" fmla="*/ 12889 h 76196"/>
                <a:gd name="connsiteX12" fmla="*/ 94114 w 96308"/>
                <a:gd name="connsiteY12" fmla="*/ 2221 h 76196"/>
                <a:gd name="connsiteX13" fmla="*/ 83446 w 96308"/>
                <a:gd name="connsiteY13" fmla="*/ 2191 h 7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308" h="76196">
                  <a:moveTo>
                    <a:pt x="83446" y="2191"/>
                  </a:moveTo>
                  <a:lnTo>
                    <a:pt x="27637" y="58000"/>
                  </a:lnTo>
                  <a:lnTo>
                    <a:pt x="12885" y="43217"/>
                  </a:lnTo>
                  <a:cubicBezTo>
                    <a:pt x="9929" y="40291"/>
                    <a:pt x="5143" y="40291"/>
                    <a:pt x="2217" y="43217"/>
                  </a:cubicBezTo>
                  <a:cubicBezTo>
                    <a:pt x="-739" y="46173"/>
                    <a:pt x="-739" y="50959"/>
                    <a:pt x="2217" y="53885"/>
                  </a:cubicBezTo>
                  <a:lnTo>
                    <a:pt x="14379" y="66077"/>
                  </a:lnTo>
                  <a:cubicBezTo>
                    <a:pt x="14440" y="66138"/>
                    <a:pt x="14470" y="66260"/>
                    <a:pt x="14561" y="66321"/>
                  </a:cubicBezTo>
                  <a:lnTo>
                    <a:pt x="14592" y="66260"/>
                  </a:lnTo>
                  <a:lnTo>
                    <a:pt x="22303" y="74002"/>
                  </a:lnTo>
                  <a:cubicBezTo>
                    <a:pt x="23797" y="75465"/>
                    <a:pt x="25717" y="76196"/>
                    <a:pt x="27637" y="76196"/>
                  </a:cubicBezTo>
                  <a:cubicBezTo>
                    <a:pt x="29588" y="76196"/>
                    <a:pt x="31508" y="75465"/>
                    <a:pt x="32971" y="74002"/>
                  </a:cubicBezTo>
                  <a:lnTo>
                    <a:pt x="94114" y="12889"/>
                  </a:lnTo>
                  <a:cubicBezTo>
                    <a:pt x="97040" y="9933"/>
                    <a:pt x="97040" y="5147"/>
                    <a:pt x="94114" y="2221"/>
                  </a:cubicBezTo>
                  <a:cubicBezTo>
                    <a:pt x="91158" y="-735"/>
                    <a:pt x="86372" y="-735"/>
                    <a:pt x="83446" y="2191"/>
                  </a:cubicBez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567A762D-7F03-2917-9C0E-4AA5E612401F}"/>
                </a:ext>
              </a:extLst>
            </p:cNvPr>
            <p:cNvSpPr/>
            <p:nvPr/>
          </p:nvSpPr>
          <p:spPr>
            <a:xfrm>
              <a:off x="6847971" y="4837237"/>
              <a:ext cx="417180" cy="423488"/>
            </a:xfrm>
            <a:custGeom>
              <a:avLst/>
              <a:gdLst>
                <a:gd name="connsiteX0" fmla="*/ 415717 w 417180"/>
                <a:gd name="connsiteY0" fmla="*/ 107473 h 423488"/>
                <a:gd name="connsiteX1" fmla="*/ 413674 w 417180"/>
                <a:gd name="connsiteY1" fmla="*/ 105491 h 423488"/>
                <a:gd name="connsiteX2" fmla="*/ 413248 w 417180"/>
                <a:gd name="connsiteY2" fmla="*/ 105064 h 423488"/>
                <a:gd name="connsiteX3" fmla="*/ 222412 w 417180"/>
                <a:gd name="connsiteY3" fmla="*/ 914 h 423488"/>
                <a:gd name="connsiteX4" fmla="*/ 215189 w 417180"/>
                <a:gd name="connsiteY4" fmla="*/ 914 h 423488"/>
                <a:gd name="connsiteX5" fmla="*/ 24353 w 417180"/>
                <a:gd name="connsiteY5" fmla="*/ 105064 h 423488"/>
                <a:gd name="connsiteX6" fmla="*/ 24019 w 417180"/>
                <a:gd name="connsiteY6" fmla="*/ 105400 h 423488"/>
                <a:gd name="connsiteX7" fmla="*/ 21733 w 417180"/>
                <a:gd name="connsiteY7" fmla="*/ 107625 h 423488"/>
                <a:gd name="connsiteX8" fmla="*/ 21428 w 417180"/>
                <a:gd name="connsiteY8" fmla="*/ 108112 h 423488"/>
                <a:gd name="connsiteX9" fmla="*/ 20360 w 417180"/>
                <a:gd name="connsiteY9" fmla="*/ 111709 h 423488"/>
                <a:gd name="connsiteX10" fmla="*/ 20360 w 417180"/>
                <a:gd name="connsiteY10" fmla="*/ 252405 h 423488"/>
                <a:gd name="connsiteX11" fmla="*/ 0 w 417180"/>
                <a:gd name="connsiteY11" fmla="*/ 312542 h 423488"/>
                <a:gd name="connsiteX12" fmla="*/ 99608 w 417180"/>
                <a:gd name="connsiteY12" fmla="*/ 412150 h 423488"/>
                <a:gd name="connsiteX13" fmla="*/ 158404 w 417180"/>
                <a:gd name="connsiteY13" fmla="*/ 392765 h 423488"/>
                <a:gd name="connsiteX14" fmla="*/ 215311 w 417180"/>
                <a:gd name="connsiteY14" fmla="*/ 422636 h 423488"/>
                <a:gd name="connsiteX15" fmla="*/ 215829 w 417180"/>
                <a:gd name="connsiteY15" fmla="*/ 422757 h 423488"/>
                <a:gd name="connsiteX16" fmla="*/ 216134 w 417180"/>
                <a:gd name="connsiteY16" fmla="*/ 422849 h 423488"/>
                <a:gd name="connsiteX17" fmla="*/ 218816 w 417180"/>
                <a:gd name="connsiteY17" fmla="*/ 423489 h 423488"/>
                <a:gd name="connsiteX18" fmla="*/ 221468 w 417180"/>
                <a:gd name="connsiteY18" fmla="*/ 422849 h 423488"/>
                <a:gd name="connsiteX19" fmla="*/ 221773 w 417180"/>
                <a:gd name="connsiteY19" fmla="*/ 422757 h 423488"/>
                <a:gd name="connsiteX20" fmla="*/ 222321 w 417180"/>
                <a:gd name="connsiteY20" fmla="*/ 422636 h 423488"/>
                <a:gd name="connsiteX21" fmla="*/ 412242 w 417180"/>
                <a:gd name="connsiteY21" fmla="*/ 322874 h 423488"/>
                <a:gd name="connsiteX22" fmla="*/ 416722 w 417180"/>
                <a:gd name="connsiteY22" fmla="*/ 318028 h 423488"/>
                <a:gd name="connsiteX23" fmla="*/ 416784 w 417180"/>
                <a:gd name="connsiteY23" fmla="*/ 317815 h 423488"/>
                <a:gd name="connsiteX24" fmla="*/ 417180 w 417180"/>
                <a:gd name="connsiteY24" fmla="*/ 315834 h 423488"/>
                <a:gd name="connsiteX25" fmla="*/ 417180 w 417180"/>
                <a:gd name="connsiteY25" fmla="*/ 111709 h 423488"/>
                <a:gd name="connsiteX26" fmla="*/ 416235 w 417180"/>
                <a:gd name="connsiteY26" fmla="*/ 108235 h 423488"/>
                <a:gd name="connsiteX27" fmla="*/ 415717 w 417180"/>
                <a:gd name="connsiteY27" fmla="*/ 107473 h 423488"/>
                <a:gd name="connsiteX28" fmla="*/ 211257 w 417180"/>
                <a:gd name="connsiteY28" fmla="*/ 403464 h 423488"/>
                <a:gd name="connsiteX29" fmla="*/ 170688 w 417180"/>
                <a:gd name="connsiteY29" fmla="*/ 382189 h 423488"/>
                <a:gd name="connsiteX30" fmla="*/ 199218 w 417180"/>
                <a:gd name="connsiteY30" fmla="*/ 312542 h 423488"/>
                <a:gd name="connsiteX31" fmla="*/ 99608 w 417180"/>
                <a:gd name="connsiteY31" fmla="*/ 212933 h 423488"/>
                <a:gd name="connsiteX32" fmla="*/ 35449 w 417180"/>
                <a:gd name="connsiteY32" fmla="*/ 236433 h 423488"/>
                <a:gd name="connsiteX33" fmla="*/ 35449 w 417180"/>
                <a:gd name="connsiteY33" fmla="*/ 124145 h 423488"/>
                <a:gd name="connsiteX34" fmla="*/ 211257 w 417180"/>
                <a:gd name="connsiteY34" fmla="*/ 216255 h 423488"/>
                <a:gd name="connsiteX35" fmla="*/ 211257 w 417180"/>
                <a:gd name="connsiteY35" fmla="*/ 403464 h 423488"/>
                <a:gd name="connsiteX36" fmla="*/ 226375 w 417180"/>
                <a:gd name="connsiteY36" fmla="*/ 216255 h 423488"/>
                <a:gd name="connsiteX37" fmla="*/ 289835 w 417180"/>
                <a:gd name="connsiteY37" fmla="*/ 183002 h 423488"/>
                <a:gd name="connsiteX38" fmla="*/ 288859 w 417180"/>
                <a:gd name="connsiteY38" fmla="*/ 252130 h 423488"/>
                <a:gd name="connsiteX39" fmla="*/ 292486 w 417180"/>
                <a:gd name="connsiteY39" fmla="*/ 258684 h 423488"/>
                <a:gd name="connsiteX40" fmla="*/ 296388 w 417180"/>
                <a:gd name="connsiteY40" fmla="*/ 259781 h 423488"/>
                <a:gd name="connsiteX41" fmla="*/ 299954 w 417180"/>
                <a:gd name="connsiteY41" fmla="*/ 258897 h 423488"/>
                <a:gd name="connsiteX42" fmla="*/ 345734 w 417180"/>
                <a:gd name="connsiteY42" fmla="*/ 234300 h 423488"/>
                <a:gd name="connsiteX43" fmla="*/ 349697 w 417180"/>
                <a:gd name="connsiteY43" fmla="*/ 227655 h 423488"/>
                <a:gd name="connsiteX44" fmla="*/ 349697 w 417180"/>
                <a:gd name="connsiteY44" fmla="*/ 151607 h 423488"/>
                <a:gd name="connsiteX45" fmla="*/ 402092 w 417180"/>
                <a:gd name="connsiteY45" fmla="*/ 124175 h 423488"/>
                <a:gd name="connsiteX46" fmla="*/ 402092 w 417180"/>
                <a:gd name="connsiteY46" fmla="*/ 311140 h 423488"/>
                <a:gd name="connsiteX47" fmla="*/ 226375 w 417180"/>
                <a:gd name="connsiteY47" fmla="*/ 403464 h 423488"/>
                <a:gd name="connsiteX48" fmla="*/ 226375 w 417180"/>
                <a:gd name="connsiteY48" fmla="*/ 216255 h 423488"/>
                <a:gd name="connsiteX49" fmla="*/ 132832 w 417180"/>
                <a:gd name="connsiteY49" fmla="*/ 63063 h 423488"/>
                <a:gd name="connsiteX50" fmla="*/ 157856 w 417180"/>
                <a:gd name="connsiteY50" fmla="*/ 49408 h 423488"/>
                <a:gd name="connsiteX51" fmla="*/ 326502 w 417180"/>
                <a:gd name="connsiteY51" fmla="*/ 146731 h 423488"/>
                <a:gd name="connsiteX52" fmla="*/ 297607 w 417180"/>
                <a:gd name="connsiteY52" fmla="*/ 161879 h 423488"/>
                <a:gd name="connsiteX53" fmla="*/ 125090 w 417180"/>
                <a:gd name="connsiteY53" fmla="*/ 67300 h 423488"/>
                <a:gd name="connsiteX54" fmla="*/ 132832 w 417180"/>
                <a:gd name="connsiteY54" fmla="*/ 63063 h 423488"/>
                <a:gd name="connsiteX55" fmla="*/ 305014 w 417180"/>
                <a:gd name="connsiteY55" fmla="*/ 175046 h 423488"/>
                <a:gd name="connsiteX56" fmla="*/ 334610 w 417180"/>
                <a:gd name="connsiteY56" fmla="*/ 159532 h 423488"/>
                <a:gd name="connsiteX57" fmla="*/ 334610 w 417180"/>
                <a:gd name="connsiteY57" fmla="*/ 223144 h 423488"/>
                <a:gd name="connsiteX58" fmla="*/ 304099 w 417180"/>
                <a:gd name="connsiteY58" fmla="*/ 239542 h 423488"/>
                <a:gd name="connsiteX59" fmla="*/ 305014 w 417180"/>
                <a:gd name="connsiteY59" fmla="*/ 175046 h 423488"/>
                <a:gd name="connsiteX60" fmla="*/ 218816 w 417180"/>
                <a:gd name="connsiteY60" fmla="*/ 16154 h 423488"/>
                <a:gd name="connsiteX61" fmla="*/ 393619 w 417180"/>
                <a:gd name="connsiteY61" fmla="*/ 111557 h 423488"/>
                <a:gd name="connsiteX62" fmla="*/ 342352 w 417180"/>
                <a:gd name="connsiteY62" fmla="*/ 138440 h 423488"/>
                <a:gd name="connsiteX63" fmla="*/ 173371 w 417180"/>
                <a:gd name="connsiteY63" fmla="*/ 40934 h 423488"/>
                <a:gd name="connsiteX64" fmla="*/ 218816 w 417180"/>
                <a:gd name="connsiteY64" fmla="*/ 16154 h 423488"/>
                <a:gd name="connsiteX65" fmla="*/ 109363 w 417180"/>
                <a:gd name="connsiteY65" fmla="*/ 75895 h 423488"/>
                <a:gd name="connsiteX66" fmla="*/ 281575 w 417180"/>
                <a:gd name="connsiteY66" fmla="*/ 170292 h 423488"/>
                <a:gd name="connsiteX67" fmla="*/ 218816 w 417180"/>
                <a:gd name="connsiteY67" fmla="*/ 203180 h 423488"/>
                <a:gd name="connsiteX68" fmla="*/ 43982 w 417180"/>
                <a:gd name="connsiteY68" fmla="*/ 111557 h 423488"/>
                <a:gd name="connsiteX69" fmla="*/ 109363 w 417180"/>
                <a:gd name="connsiteY69" fmla="*/ 75895 h 423488"/>
                <a:gd name="connsiteX70" fmla="*/ 15087 w 417180"/>
                <a:gd name="connsiteY70" fmla="*/ 312542 h 423488"/>
                <a:gd name="connsiteX71" fmla="*/ 99608 w 417180"/>
                <a:gd name="connsiteY71" fmla="*/ 228021 h 423488"/>
                <a:gd name="connsiteX72" fmla="*/ 184130 w 417180"/>
                <a:gd name="connsiteY72" fmla="*/ 312542 h 423488"/>
                <a:gd name="connsiteX73" fmla="*/ 99608 w 417180"/>
                <a:gd name="connsiteY73" fmla="*/ 397063 h 423488"/>
                <a:gd name="connsiteX74" fmla="*/ 15087 w 417180"/>
                <a:gd name="connsiteY74" fmla="*/ 312542 h 42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17180" h="423488">
                  <a:moveTo>
                    <a:pt x="415717" y="107473"/>
                  </a:moveTo>
                  <a:cubicBezTo>
                    <a:pt x="415168" y="106680"/>
                    <a:pt x="414467" y="106010"/>
                    <a:pt x="413674" y="105491"/>
                  </a:cubicBezTo>
                  <a:cubicBezTo>
                    <a:pt x="413492" y="105369"/>
                    <a:pt x="413431" y="105187"/>
                    <a:pt x="413248" y="105064"/>
                  </a:cubicBezTo>
                  <a:lnTo>
                    <a:pt x="222412" y="914"/>
                  </a:lnTo>
                  <a:cubicBezTo>
                    <a:pt x="220157" y="-305"/>
                    <a:pt x="217445" y="-305"/>
                    <a:pt x="215189" y="914"/>
                  </a:cubicBezTo>
                  <a:lnTo>
                    <a:pt x="24353" y="105064"/>
                  </a:lnTo>
                  <a:cubicBezTo>
                    <a:pt x="24231" y="105156"/>
                    <a:pt x="24170" y="105308"/>
                    <a:pt x="24019" y="105400"/>
                  </a:cubicBezTo>
                  <a:cubicBezTo>
                    <a:pt x="23104" y="105979"/>
                    <a:pt x="22342" y="106711"/>
                    <a:pt x="21733" y="107625"/>
                  </a:cubicBezTo>
                  <a:cubicBezTo>
                    <a:pt x="21611" y="107777"/>
                    <a:pt x="21519" y="107930"/>
                    <a:pt x="21428" y="108112"/>
                  </a:cubicBezTo>
                  <a:cubicBezTo>
                    <a:pt x="20818" y="109179"/>
                    <a:pt x="20360" y="110368"/>
                    <a:pt x="20360" y="111709"/>
                  </a:cubicBezTo>
                  <a:lnTo>
                    <a:pt x="20360" y="252405"/>
                  </a:lnTo>
                  <a:cubicBezTo>
                    <a:pt x="7651" y="269138"/>
                    <a:pt x="0" y="289956"/>
                    <a:pt x="0" y="312542"/>
                  </a:cubicBezTo>
                  <a:cubicBezTo>
                    <a:pt x="0" y="367467"/>
                    <a:pt x="44684" y="412150"/>
                    <a:pt x="99608" y="412150"/>
                  </a:cubicBezTo>
                  <a:cubicBezTo>
                    <a:pt x="121585" y="412150"/>
                    <a:pt x="141885" y="404896"/>
                    <a:pt x="158404" y="392765"/>
                  </a:cubicBezTo>
                  <a:lnTo>
                    <a:pt x="215311" y="422636"/>
                  </a:lnTo>
                  <a:cubicBezTo>
                    <a:pt x="215463" y="422727"/>
                    <a:pt x="215677" y="422696"/>
                    <a:pt x="215829" y="422757"/>
                  </a:cubicBezTo>
                  <a:cubicBezTo>
                    <a:pt x="215921" y="422788"/>
                    <a:pt x="216043" y="422788"/>
                    <a:pt x="216134" y="422849"/>
                  </a:cubicBezTo>
                  <a:cubicBezTo>
                    <a:pt x="217017" y="423184"/>
                    <a:pt x="217901" y="423489"/>
                    <a:pt x="218816" y="423489"/>
                  </a:cubicBezTo>
                  <a:cubicBezTo>
                    <a:pt x="219731" y="423489"/>
                    <a:pt x="220615" y="423184"/>
                    <a:pt x="221468" y="422849"/>
                  </a:cubicBezTo>
                  <a:cubicBezTo>
                    <a:pt x="221559" y="422818"/>
                    <a:pt x="221681" y="422818"/>
                    <a:pt x="221773" y="422757"/>
                  </a:cubicBezTo>
                  <a:cubicBezTo>
                    <a:pt x="221956" y="422696"/>
                    <a:pt x="222139" y="422727"/>
                    <a:pt x="222321" y="422636"/>
                  </a:cubicBezTo>
                  <a:lnTo>
                    <a:pt x="412242" y="322874"/>
                  </a:lnTo>
                  <a:cubicBezTo>
                    <a:pt x="414436" y="322052"/>
                    <a:pt x="416052" y="320284"/>
                    <a:pt x="416722" y="318028"/>
                  </a:cubicBezTo>
                  <a:cubicBezTo>
                    <a:pt x="416753" y="317967"/>
                    <a:pt x="416753" y="317876"/>
                    <a:pt x="416784" y="317815"/>
                  </a:cubicBezTo>
                  <a:cubicBezTo>
                    <a:pt x="416967" y="317175"/>
                    <a:pt x="417180" y="316535"/>
                    <a:pt x="417180" y="315834"/>
                  </a:cubicBezTo>
                  <a:lnTo>
                    <a:pt x="417180" y="111709"/>
                  </a:lnTo>
                  <a:cubicBezTo>
                    <a:pt x="417180" y="110429"/>
                    <a:pt x="416784" y="109301"/>
                    <a:pt x="416235" y="108235"/>
                  </a:cubicBezTo>
                  <a:cubicBezTo>
                    <a:pt x="416083" y="107960"/>
                    <a:pt x="415899" y="107716"/>
                    <a:pt x="415717" y="107473"/>
                  </a:cubicBezTo>
                  <a:close/>
                  <a:moveTo>
                    <a:pt x="211257" y="403464"/>
                  </a:moveTo>
                  <a:lnTo>
                    <a:pt x="170688" y="382189"/>
                  </a:lnTo>
                  <a:cubicBezTo>
                    <a:pt x="188306" y="364206"/>
                    <a:pt x="199218" y="339638"/>
                    <a:pt x="199218" y="312542"/>
                  </a:cubicBezTo>
                  <a:cubicBezTo>
                    <a:pt x="199218" y="257617"/>
                    <a:pt x="154533" y="212933"/>
                    <a:pt x="99608" y="212933"/>
                  </a:cubicBezTo>
                  <a:cubicBezTo>
                    <a:pt x="75164" y="212933"/>
                    <a:pt x="52792" y="221803"/>
                    <a:pt x="35449" y="236433"/>
                  </a:cubicBezTo>
                  <a:lnTo>
                    <a:pt x="35449" y="124145"/>
                  </a:lnTo>
                  <a:lnTo>
                    <a:pt x="211257" y="216255"/>
                  </a:lnTo>
                  <a:lnTo>
                    <a:pt x="211257" y="403464"/>
                  </a:lnTo>
                  <a:close/>
                  <a:moveTo>
                    <a:pt x="226375" y="216255"/>
                  </a:moveTo>
                  <a:lnTo>
                    <a:pt x="289835" y="183002"/>
                  </a:lnTo>
                  <a:lnTo>
                    <a:pt x="288859" y="252130"/>
                  </a:lnTo>
                  <a:cubicBezTo>
                    <a:pt x="288829" y="254813"/>
                    <a:pt x="290200" y="257312"/>
                    <a:pt x="292486" y="258684"/>
                  </a:cubicBezTo>
                  <a:cubicBezTo>
                    <a:pt x="293675" y="259415"/>
                    <a:pt x="295047" y="259781"/>
                    <a:pt x="296388" y="259781"/>
                  </a:cubicBezTo>
                  <a:cubicBezTo>
                    <a:pt x="297607" y="259781"/>
                    <a:pt x="298826" y="259476"/>
                    <a:pt x="299954" y="258897"/>
                  </a:cubicBezTo>
                  <a:lnTo>
                    <a:pt x="345734" y="234300"/>
                  </a:lnTo>
                  <a:cubicBezTo>
                    <a:pt x="348173" y="232989"/>
                    <a:pt x="349697" y="230429"/>
                    <a:pt x="349697" y="227655"/>
                  </a:cubicBezTo>
                  <a:lnTo>
                    <a:pt x="349697" y="151607"/>
                  </a:lnTo>
                  <a:lnTo>
                    <a:pt x="402092" y="124175"/>
                  </a:lnTo>
                  <a:lnTo>
                    <a:pt x="402092" y="311140"/>
                  </a:lnTo>
                  <a:lnTo>
                    <a:pt x="226375" y="403464"/>
                  </a:lnTo>
                  <a:lnTo>
                    <a:pt x="226375" y="216255"/>
                  </a:lnTo>
                  <a:close/>
                  <a:moveTo>
                    <a:pt x="132832" y="63063"/>
                  </a:moveTo>
                  <a:lnTo>
                    <a:pt x="157856" y="49408"/>
                  </a:lnTo>
                  <a:lnTo>
                    <a:pt x="326502" y="146731"/>
                  </a:lnTo>
                  <a:lnTo>
                    <a:pt x="297607" y="161879"/>
                  </a:lnTo>
                  <a:lnTo>
                    <a:pt x="125090" y="67300"/>
                  </a:lnTo>
                  <a:lnTo>
                    <a:pt x="132832" y="63063"/>
                  </a:lnTo>
                  <a:close/>
                  <a:moveTo>
                    <a:pt x="305014" y="175046"/>
                  </a:moveTo>
                  <a:lnTo>
                    <a:pt x="334610" y="159532"/>
                  </a:lnTo>
                  <a:lnTo>
                    <a:pt x="334610" y="223144"/>
                  </a:lnTo>
                  <a:lnTo>
                    <a:pt x="304099" y="239542"/>
                  </a:lnTo>
                  <a:lnTo>
                    <a:pt x="305014" y="175046"/>
                  </a:lnTo>
                  <a:close/>
                  <a:moveTo>
                    <a:pt x="218816" y="16154"/>
                  </a:moveTo>
                  <a:lnTo>
                    <a:pt x="393619" y="111557"/>
                  </a:lnTo>
                  <a:lnTo>
                    <a:pt x="342352" y="138440"/>
                  </a:lnTo>
                  <a:lnTo>
                    <a:pt x="173371" y="40934"/>
                  </a:lnTo>
                  <a:lnTo>
                    <a:pt x="218816" y="16154"/>
                  </a:lnTo>
                  <a:close/>
                  <a:moveTo>
                    <a:pt x="109363" y="75895"/>
                  </a:moveTo>
                  <a:lnTo>
                    <a:pt x="281575" y="170292"/>
                  </a:lnTo>
                  <a:lnTo>
                    <a:pt x="218816" y="203180"/>
                  </a:lnTo>
                  <a:lnTo>
                    <a:pt x="43982" y="111557"/>
                  </a:lnTo>
                  <a:lnTo>
                    <a:pt x="109363" y="75895"/>
                  </a:lnTo>
                  <a:close/>
                  <a:moveTo>
                    <a:pt x="15087" y="312542"/>
                  </a:moveTo>
                  <a:cubicBezTo>
                    <a:pt x="15087" y="265938"/>
                    <a:pt x="53005" y="228021"/>
                    <a:pt x="99608" y="228021"/>
                  </a:cubicBezTo>
                  <a:cubicBezTo>
                    <a:pt x="146212" y="228021"/>
                    <a:pt x="184130" y="265938"/>
                    <a:pt x="184130" y="312542"/>
                  </a:cubicBezTo>
                  <a:cubicBezTo>
                    <a:pt x="184130" y="359146"/>
                    <a:pt x="146212" y="397063"/>
                    <a:pt x="99608" y="397063"/>
                  </a:cubicBezTo>
                  <a:cubicBezTo>
                    <a:pt x="53005" y="397063"/>
                    <a:pt x="15087" y="359146"/>
                    <a:pt x="15087" y="312542"/>
                  </a:cubicBezTo>
                  <a:close/>
                </a:path>
              </a:pathLst>
            </a:custGeom>
            <a:solidFill>
              <a:srgbClr val="FFFFFF"/>
            </a:solidFill>
            <a:ln w="3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21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aphic 6">
            <a:extLst>
              <a:ext uri="{FF2B5EF4-FFF2-40B4-BE49-F238E27FC236}">
                <a16:creationId xmlns:a16="http://schemas.microsoft.com/office/drawing/2014/main" id="{6A5A1724-9052-A56C-C8E4-BA47384DFF30}"/>
              </a:ext>
            </a:extLst>
          </p:cNvPr>
          <p:cNvGrpSpPr/>
          <p:nvPr/>
        </p:nvGrpSpPr>
        <p:grpSpPr>
          <a:xfrm>
            <a:off x="1694096" y="-550698"/>
            <a:ext cx="526839" cy="526839"/>
            <a:chOff x="532046" y="-550698"/>
            <a:chExt cx="526839" cy="52683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2D1985-5CC2-E729-A3D2-3F7A0B2927DB}"/>
                </a:ext>
              </a:extLst>
            </p:cNvPr>
            <p:cNvSpPr/>
            <p:nvPr/>
          </p:nvSpPr>
          <p:spPr>
            <a:xfrm>
              <a:off x="532046" y="-550698"/>
              <a:ext cx="526839" cy="526839"/>
            </a:xfrm>
            <a:custGeom>
              <a:avLst/>
              <a:gdLst>
                <a:gd name="connsiteX0" fmla="*/ 372536 w 526839"/>
                <a:gd name="connsiteY0" fmla="*/ 526840 h 526839"/>
                <a:gd name="connsiteX1" fmla="*/ 154304 w 526839"/>
                <a:gd name="connsiteY1" fmla="*/ 526840 h 526839"/>
                <a:gd name="connsiteX2" fmla="*/ 0 w 526839"/>
                <a:gd name="connsiteY2" fmla="*/ 372536 h 526839"/>
                <a:gd name="connsiteX3" fmla="*/ 0 w 526839"/>
                <a:gd name="connsiteY3" fmla="*/ 154304 h 526839"/>
                <a:gd name="connsiteX4" fmla="*/ 154304 w 526839"/>
                <a:gd name="connsiteY4" fmla="*/ 0 h 526839"/>
                <a:gd name="connsiteX5" fmla="*/ 372536 w 526839"/>
                <a:gd name="connsiteY5" fmla="*/ 0 h 526839"/>
                <a:gd name="connsiteX6" fmla="*/ 526840 w 526839"/>
                <a:gd name="connsiteY6" fmla="*/ 154304 h 526839"/>
                <a:gd name="connsiteX7" fmla="*/ 526840 w 526839"/>
                <a:gd name="connsiteY7" fmla="*/ 372536 h 526839"/>
                <a:gd name="connsiteX8" fmla="*/ 372536 w 526839"/>
                <a:gd name="connsiteY8" fmla="*/ 526840 h 526839"/>
                <a:gd name="connsiteX9" fmla="*/ 178730 w 526839"/>
                <a:gd name="connsiteY9" fmla="*/ 467890 h 526839"/>
                <a:gd name="connsiteX10" fmla="*/ 348109 w 526839"/>
                <a:gd name="connsiteY10" fmla="*/ 467890 h 526839"/>
                <a:gd name="connsiteX11" fmla="*/ 467875 w 526839"/>
                <a:gd name="connsiteY11" fmla="*/ 348109 h 526839"/>
                <a:gd name="connsiteX12" fmla="*/ 467875 w 526839"/>
                <a:gd name="connsiteY12" fmla="*/ 178730 h 526839"/>
                <a:gd name="connsiteX13" fmla="*/ 348109 w 526839"/>
                <a:gd name="connsiteY13" fmla="*/ 58949 h 526839"/>
                <a:gd name="connsiteX14" fmla="*/ 178730 w 526839"/>
                <a:gd name="connsiteY14" fmla="*/ 58949 h 526839"/>
                <a:gd name="connsiteX15" fmla="*/ 58949 w 526839"/>
                <a:gd name="connsiteY15" fmla="*/ 178730 h 526839"/>
                <a:gd name="connsiteX16" fmla="*/ 58949 w 526839"/>
                <a:gd name="connsiteY16" fmla="*/ 348109 h 526839"/>
                <a:gd name="connsiteX17" fmla="*/ 178730 w 526839"/>
                <a:gd name="connsiteY17" fmla="*/ 467890 h 52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6839" h="526839">
                  <a:moveTo>
                    <a:pt x="372536" y="526840"/>
                  </a:moveTo>
                  <a:lnTo>
                    <a:pt x="154304" y="526840"/>
                  </a:lnTo>
                  <a:lnTo>
                    <a:pt x="0" y="372536"/>
                  </a:lnTo>
                  <a:lnTo>
                    <a:pt x="0" y="154304"/>
                  </a:lnTo>
                  <a:lnTo>
                    <a:pt x="154304" y="0"/>
                  </a:lnTo>
                  <a:lnTo>
                    <a:pt x="372536" y="0"/>
                  </a:lnTo>
                  <a:lnTo>
                    <a:pt x="526840" y="154304"/>
                  </a:lnTo>
                  <a:lnTo>
                    <a:pt x="526840" y="372536"/>
                  </a:lnTo>
                  <a:lnTo>
                    <a:pt x="372536" y="526840"/>
                  </a:lnTo>
                  <a:close/>
                  <a:moveTo>
                    <a:pt x="178730" y="467890"/>
                  </a:moveTo>
                  <a:lnTo>
                    <a:pt x="348109" y="467890"/>
                  </a:lnTo>
                  <a:lnTo>
                    <a:pt x="467875" y="348109"/>
                  </a:lnTo>
                  <a:lnTo>
                    <a:pt x="467875" y="178730"/>
                  </a:lnTo>
                  <a:lnTo>
                    <a:pt x="348109" y="58949"/>
                  </a:lnTo>
                  <a:lnTo>
                    <a:pt x="178730" y="58949"/>
                  </a:lnTo>
                  <a:lnTo>
                    <a:pt x="58949" y="178730"/>
                  </a:lnTo>
                  <a:lnTo>
                    <a:pt x="58949" y="348109"/>
                  </a:lnTo>
                  <a:lnTo>
                    <a:pt x="178730" y="467890"/>
                  </a:ln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33FF557-3C48-2067-1EAE-4EE2115F466B}"/>
                </a:ext>
              </a:extLst>
            </p:cNvPr>
            <p:cNvSpPr/>
            <p:nvPr/>
          </p:nvSpPr>
          <p:spPr>
            <a:xfrm>
              <a:off x="649004" y="-433710"/>
              <a:ext cx="292909" cy="292879"/>
            </a:xfrm>
            <a:custGeom>
              <a:avLst/>
              <a:gdLst>
                <a:gd name="connsiteX0" fmla="*/ 207120 w 292909"/>
                <a:gd name="connsiteY0" fmla="*/ 292879 h 292879"/>
                <a:gd name="connsiteX1" fmla="*/ 85790 w 292909"/>
                <a:gd name="connsiteY1" fmla="*/ 292879 h 292879"/>
                <a:gd name="connsiteX2" fmla="*/ 0 w 292909"/>
                <a:gd name="connsiteY2" fmla="*/ 207104 h 292879"/>
                <a:gd name="connsiteX3" fmla="*/ 0 w 292909"/>
                <a:gd name="connsiteY3" fmla="*/ 85775 h 292879"/>
                <a:gd name="connsiteX4" fmla="*/ 85790 w 292909"/>
                <a:gd name="connsiteY4" fmla="*/ 0 h 292879"/>
                <a:gd name="connsiteX5" fmla="*/ 207120 w 292909"/>
                <a:gd name="connsiteY5" fmla="*/ 0 h 292879"/>
                <a:gd name="connsiteX6" fmla="*/ 292910 w 292909"/>
                <a:gd name="connsiteY6" fmla="*/ 85775 h 292879"/>
                <a:gd name="connsiteX7" fmla="*/ 292910 w 292909"/>
                <a:gd name="connsiteY7" fmla="*/ 207104 h 292879"/>
                <a:gd name="connsiteX8" fmla="*/ 207120 w 292909"/>
                <a:gd name="connsiteY8" fmla="*/ 292879 h 292879"/>
                <a:gd name="connsiteX9" fmla="*/ 110217 w 292909"/>
                <a:gd name="connsiteY9" fmla="*/ 233930 h 292879"/>
                <a:gd name="connsiteX10" fmla="*/ 182693 w 292909"/>
                <a:gd name="connsiteY10" fmla="*/ 233930 h 292879"/>
                <a:gd name="connsiteX11" fmla="*/ 233945 w 292909"/>
                <a:gd name="connsiteY11" fmla="*/ 182678 h 292879"/>
                <a:gd name="connsiteX12" fmla="*/ 233945 w 292909"/>
                <a:gd name="connsiteY12" fmla="*/ 110202 h 292879"/>
                <a:gd name="connsiteX13" fmla="*/ 182693 w 292909"/>
                <a:gd name="connsiteY13" fmla="*/ 58949 h 292879"/>
                <a:gd name="connsiteX14" fmla="*/ 110217 w 292909"/>
                <a:gd name="connsiteY14" fmla="*/ 58949 h 292879"/>
                <a:gd name="connsiteX15" fmla="*/ 58964 w 292909"/>
                <a:gd name="connsiteY15" fmla="*/ 110202 h 292879"/>
                <a:gd name="connsiteX16" fmla="*/ 58964 w 292909"/>
                <a:gd name="connsiteY16" fmla="*/ 182678 h 292879"/>
                <a:gd name="connsiteX17" fmla="*/ 110217 w 292909"/>
                <a:gd name="connsiteY17" fmla="*/ 233930 h 29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2909" h="292879">
                  <a:moveTo>
                    <a:pt x="207120" y="292879"/>
                  </a:moveTo>
                  <a:lnTo>
                    <a:pt x="85790" y="292879"/>
                  </a:lnTo>
                  <a:lnTo>
                    <a:pt x="0" y="207104"/>
                  </a:lnTo>
                  <a:lnTo>
                    <a:pt x="0" y="85775"/>
                  </a:lnTo>
                  <a:lnTo>
                    <a:pt x="85790" y="0"/>
                  </a:lnTo>
                  <a:lnTo>
                    <a:pt x="207120" y="0"/>
                  </a:lnTo>
                  <a:lnTo>
                    <a:pt x="292910" y="85775"/>
                  </a:lnTo>
                  <a:lnTo>
                    <a:pt x="292910" y="207104"/>
                  </a:lnTo>
                  <a:lnTo>
                    <a:pt x="207120" y="292879"/>
                  </a:lnTo>
                  <a:close/>
                  <a:moveTo>
                    <a:pt x="110217" y="233930"/>
                  </a:moveTo>
                  <a:lnTo>
                    <a:pt x="182693" y="233930"/>
                  </a:lnTo>
                  <a:lnTo>
                    <a:pt x="233945" y="182678"/>
                  </a:lnTo>
                  <a:lnTo>
                    <a:pt x="233945" y="110202"/>
                  </a:lnTo>
                  <a:lnTo>
                    <a:pt x="182693" y="58949"/>
                  </a:lnTo>
                  <a:lnTo>
                    <a:pt x="110217" y="58949"/>
                  </a:lnTo>
                  <a:lnTo>
                    <a:pt x="58964" y="110202"/>
                  </a:lnTo>
                  <a:lnTo>
                    <a:pt x="58964" y="182678"/>
                  </a:lnTo>
                  <a:lnTo>
                    <a:pt x="110217" y="233930"/>
                  </a:ln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6">
            <a:extLst>
              <a:ext uri="{FF2B5EF4-FFF2-40B4-BE49-F238E27FC236}">
                <a16:creationId xmlns:a16="http://schemas.microsoft.com/office/drawing/2014/main" id="{BB2DA586-F61B-9E93-DFE0-79A27998EAE5}"/>
              </a:ext>
            </a:extLst>
          </p:cNvPr>
          <p:cNvGrpSpPr/>
          <p:nvPr/>
        </p:nvGrpSpPr>
        <p:grpSpPr>
          <a:xfrm>
            <a:off x="7553139" y="-490215"/>
            <a:ext cx="544222" cy="388446"/>
            <a:chOff x="6391089" y="-490215"/>
            <a:chExt cx="544222" cy="388446"/>
          </a:xfrm>
          <a:solidFill>
            <a:srgbClr val="ECB52B"/>
          </a:solidFill>
        </p:grpSpPr>
        <p:grpSp>
          <p:nvGrpSpPr>
            <p:cNvPr id="41" name="Graphic 6">
              <a:extLst>
                <a:ext uri="{FF2B5EF4-FFF2-40B4-BE49-F238E27FC236}">
                  <a16:creationId xmlns:a16="http://schemas.microsoft.com/office/drawing/2014/main" id="{A2CCBC3F-3350-E304-7AFE-70B1358DB208}"/>
                </a:ext>
              </a:extLst>
            </p:cNvPr>
            <p:cNvGrpSpPr/>
            <p:nvPr/>
          </p:nvGrpSpPr>
          <p:grpSpPr>
            <a:xfrm>
              <a:off x="6391089" y="-178617"/>
              <a:ext cx="544222" cy="76848"/>
              <a:chOff x="6391089" y="-178617"/>
              <a:chExt cx="544222" cy="76848"/>
            </a:xfrm>
            <a:solidFill>
              <a:srgbClr val="ECB52B"/>
            </a:solidFill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43AE3E7-312B-8802-24F6-95BDB7CE1A52}"/>
                  </a:ext>
                </a:extLst>
              </p:cNvPr>
              <p:cNvSpPr/>
              <p:nvPr/>
            </p:nvSpPr>
            <p:spPr>
              <a:xfrm>
                <a:off x="6391089" y="-178617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0" y="17201"/>
                      <a:pt x="17200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499C425-2D9F-2AF8-1CE1-18783CE44ED4}"/>
                  </a:ext>
                </a:extLst>
              </p:cNvPr>
              <p:cNvSpPr/>
              <p:nvPr/>
            </p:nvSpPr>
            <p:spPr>
              <a:xfrm>
                <a:off x="6546880" y="-178617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48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16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C51EEA3-BE9E-69F9-99B9-29B05F4FEF50}"/>
                  </a:ext>
                </a:extLst>
              </p:cNvPr>
              <p:cNvSpPr/>
              <p:nvPr/>
            </p:nvSpPr>
            <p:spPr>
              <a:xfrm>
                <a:off x="6702702" y="-178617"/>
                <a:ext cx="76833" cy="76848"/>
              </a:xfrm>
              <a:custGeom>
                <a:avLst/>
                <a:gdLst>
                  <a:gd name="connsiteX0" fmla="*/ 38409 w 76833"/>
                  <a:gd name="connsiteY0" fmla="*/ 0 h 76848"/>
                  <a:gd name="connsiteX1" fmla="*/ 76833 w 76833"/>
                  <a:gd name="connsiteY1" fmla="*/ 38424 h 76848"/>
                  <a:gd name="connsiteX2" fmla="*/ 38409 w 76833"/>
                  <a:gd name="connsiteY2" fmla="*/ 76848 h 76848"/>
                  <a:gd name="connsiteX3" fmla="*/ 0 w 76833"/>
                  <a:gd name="connsiteY3" fmla="*/ 38424 h 76848"/>
                  <a:gd name="connsiteX4" fmla="*/ 38409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09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09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-15" y="17201"/>
                      <a:pt x="17186" y="0"/>
                      <a:pt x="38409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7665572-07DB-40F4-DCF5-1394D3CBCA4F}"/>
                  </a:ext>
                </a:extLst>
              </p:cNvPr>
              <p:cNvSpPr/>
              <p:nvPr/>
            </p:nvSpPr>
            <p:spPr>
              <a:xfrm>
                <a:off x="6858479" y="-178617"/>
                <a:ext cx="76832" cy="76848"/>
              </a:xfrm>
              <a:custGeom>
                <a:avLst/>
                <a:gdLst>
                  <a:gd name="connsiteX0" fmla="*/ 38424 w 76832"/>
                  <a:gd name="connsiteY0" fmla="*/ 0 h 76848"/>
                  <a:gd name="connsiteX1" fmla="*/ 76833 w 76832"/>
                  <a:gd name="connsiteY1" fmla="*/ 38424 h 76848"/>
                  <a:gd name="connsiteX2" fmla="*/ 38424 w 76832"/>
                  <a:gd name="connsiteY2" fmla="*/ 76848 h 76848"/>
                  <a:gd name="connsiteX3" fmla="*/ 0 w 76832"/>
                  <a:gd name="connsiteY3" fmla="*/ 38424 h 76848"/>
                  <a:gd name="connsiteX4" fmla="*/ 38424 w 76832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2" h="76848">
                    <a:moveTo>
                      <a:pt x="38424" y="0"/>
                    </a:moveTo>
                    <a:cubicBezTo>
                      <a:pt x="59647" y="0"/>
                      <a:pt x="76833" y="17201"/>
                      <a:pt x="76833" y="38424"/>
                    </a:cubicBezTo>
                    <a:cubicBezTo>
                      <a:pt x="76833" y="59648"/>
                      <a:pt x="59632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aphic 6">
              <a:extLst>
                <a:ext uri="{FF2B5EF4-FFF2-40B4-BE49-F238E27FC236}">
                  <a16:creationId xmlns:a16="http://schemas.microsoft.com/office/drawing/2014/main" id="{704ABEB2-FA74-F4F8-2E39-FBBD506D3A56}"/>
                </a:ext>
              </a:extLst>
            </p:cNvPr>
            <p:cNvGrpSpPr/>
            <p:nvPr/>
          </p:nvGrpSpPr>
          <p:grpSpPr>
            <a:xfrm>
              <a:off x="6391089" y="-334409"/>
              <a:ext cx="544222" cy="76832"/>
              <a:chOff x="6391089" y="-334409"/>
              <a:chExt cx="544222" cy="76832"/>
            </a:xfrm>
            <a:solidFill>
              <a:srgbClr val="ECB52B"/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B819ABD-A6C2-C18E-0F10-F4AB84B0A181}"/>
                  </a:ext>
                </a:extLst>
              </p:cNvPr>
              <p:cNvSpPr/>
              <p:nvPr/>
            </p:nvSpPr>
            <p:spPr>
              <a:xfrm>
                <a:off x="6391089" y="-334409"/>
                <a:ext cx="76833" cy="76832"/>
              </a:xfrm>
              <a:custGeom>
                <a:avLst/>
                <a:gdLst>
                  <a:gd name="connsiteX0" fmla="*/ 38424 w 76833"/>
                  <a:gd name="connsiteY0" fmla="*/ 0 h 76832"/>
                  <a:gd name="connsiteX1" fmla="*/ 76833 w 76833"/>
                  <a:gd name="connsiteY1" fmla="*/ 38409 h 76832"/>
                  <a:gd name="connsiteX2" fmla="*/ 38424 w 76833"/>
                  <a:gd name="connsiteY2" fmla="*/ 76833 h 76832"/>
                  <a:gd name="connsiteX3" fmla="*/ 0 w 76833"/>
                  <a:gd name="connsiteY3" fmla="*/ 38409 h 76832"/>
                  <a:gd name="connsiteX4" fmla="*/ 38424 w 76833"/>
                  <a:gd name="connsiteY4" fmla="*/ 0 h 7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32">
                    <a:moveTo>
                      <a:pt x="38424" y="0"/>
                    </a:moveTo>
                    <a:cubicBezTo>
                      <a:pt x="59633" y="0"/>
                      <a:pt x="76833" y="17201"/>
                      <a:pt x="76833" y="38409"/>
                    </a:cubicBezTo>
                    <a:cubicBezTo>
                      <a:pt x="76833" y="59632"/>
                      <a:pt x="59633" y="76833"/>
                      <a:pt x="38424" y="76833"/>
                    </a:cubicBezTo>
                    <a:cubicBezTo>
                      <a:pt x="17200" y="76833"/>
                      <a:pt x="0" y="59632"/>
                      <a:pt x="0" y="38409"/>
                    </a:cubicBezTo>
                    <a:cubicBezTo>
                      <a:pt x="0" y="17201"/>
                      <a:pt x="17200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11B3D99-1B60-FEA7-B049-BB8B84F36AF4}"/>
                  </a:ext>
                </a:extLst>
              </p:cNvPr>
              <p:cNvSpPr/>
              <p:nvPr/>
            </p:nvSpPr>
            <p:spPr>
              <a:xfrm>
                <a:off x="6546896" y="-334409"/>
                <a:ext cx="76817" cy="76817"/>
              </a:xfrm>
              <a:custGeom>
                <a:avLst/>
                <a:gdLst>
                  <a:gd name="connsiteX0" fmla="*/ 76818 w 76817"/>
                  <a:gd name="connsiteY0" fmla="*/ 38409 h 76817"/>
                  <a:gd name="connsiteX1" fmla="*/ 38409 w 76817"/>
                  <a:gd name="connsiteY1" fmla="*/ 76818 h 76817"/>
                  <a:gd name="connsiteX2" fmla="*/ 0 w 76817"/>
                  <a:gd name="connsiteY2" fmla="*/ 38409 h 76817"/>
                  <a:gd name="connsiteX3" fmla="*/ 38409 w 76817"/>
                  <a:gd name="connsiteY3" fmla="*/ 0 h 76817"/>
                  <a:gd name="connsiteX4" fmla="*/ 76818 w 76817"/>
                  <a:gd name="connsiteY4" fmla="*/ 38409 h 76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17" h="76817">
                    <a:moveTo>
                      <a:pt x="76818" y="38409"/>
                    </a:moveTo>
                    <a:cubicBezTo>
                      <a:pt x="76818" y="59622"/>
                      <a:pt x="59621" y="76818"/>
                      <a:pt x="38409" y="76818"/>
                    </a:cubicBezTo>
                    <a:cubicBezTo>
                      <a:pt x="17196" y="76818"/>
                      <a:pt x="0" y="59622"/>
                      <a:pt x="0" y="38409"/>
                    </a:cubicBezTo>
                    <a:cubicBezTo>
                      <a:pt x="0" y="17196"/>
                      <a:pt x="17196" y="0"/>
                      <a:pt x="38409" y="0"/>
                    </a:cubicBezTo>
                    <a:cubicBezTo>
                      <a:pt x="59621" y="0"/>
                      <a:pt x="76818" y="17196"/>
                      <a:pt x="76818" y="38409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53E775D-6A31-DECC-C5E5-B6232CD9C2D3}"/>
                  </a:ext>
                </a:extLst>
              </p:cNvPr>
              <p:cNvSpPr/>
              <p:nvPr/>
            </p:nvSpPr>
            <p:spPr>
              <a:xfrm>
                <a:off x="6702702" y="-334409"/>
                <a:ext cx="76833" cy="76832"/>
              </a:xfrm>
              <a:custGeom>
                <a:avLst/>
                <a:gdLst>
                  <a:gd name="connsiteX0" fmla="*/ 38409 w 76833"/>
                  <a:gd name="connsiteY0" fmla="*/ 0 h 76832"/>
                  <a:gd name="connsiteX1" fmla="*/ 76833 w 76833"/>
                  <a:gd name="connsiteY1" fmla="*/ 38409 h 76832"/>
                  <a:gd name="connsiteX2" fmla="*/ 38409 w 76833"/>
                  <a:gd name="connsiteY2" fmla="*/ 76833 h 76832"/>
                  <a:gd name="connsiteX3" fmla="*/ 0 w 76833"/>
                  <a:gd name="connsiteY3" fmla="*/ 38409 h 76832"/>
                  <a:gd name="connsiteX4" fmla="*/ 38409 w 76833"/>
                  <a:gd name="connsiteY4" fmla="*/ 0 h 7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32">
                    <a:moveTo>
                      <a:pt x="38409" y="0"/>
                    </a:moveTo>
                    <a:cubicBezTo>
                      <a:pt x="59633" y="0"/>
                      <a:pt x="76833" y="17201"/>
                      <a:pt x="76833" y="38409"/>
                    </a:cubicBezTo>
                    <a:cubicBezTo>
                      <a:pt x="76833" y="59632"/>
                      <a:pt x="59633" y="76833"/>
                      <a:pt x="38409" y="76833"/>
                    </a:cubicBezTo>
                    <a:cubicBezTo>
                      <a:pt x="17200" y="76833"/>
                      <a:pt x="0" y="59632"/>
                      <a:pt x="0" y="38409"/>
                    </a:cubicBezTo>
                    <a:cubicBezTo>
                      <a:pt x="-15" y="17201"/>
                      <a:pt x="17186" y="0"/>
                      <a:pt x="38409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46E5438-6FC6-7CFA-FA92-16F7763A0B7D}"/>
                  </a:ext>
                </a:extLst>
              </p:cNvPr>
              <p:cNvSpPr/>
              <p:nvPr/>
            </p:nvSpPr>
            <p:spPr>
              <a:xfrm>
                <a:off x="6858494" y="-334409"/>
                <a:ext cx="76817" cy="76817"/>
              </a:xfrm>
              <a:custGeom>
                <a:avLst/>
                <a:gdLst>
                  <a:gd name="connsiteX0" fmla="*/ 76818 w 76817"/>
                  <a:gd name="connsiteY0" fmla="*/ 38409 h 76817"/>
                  <a:gd name="connsiteX1" fmla="*/ 38409 w 76817"/>
                  <a:gd name="connsiteY1" fmla="*/ 76818 h 76817"/>
                  <a:gd name="connsiteX2" fmla="*/ 0 w 76817"/>
                  <a:gd name="connsiteY2" fmla="*/ 38409 h 76817"/>
                  <a:gd name="connsiteX3" fmla="*/ 38409 w 76817"/>
                  <a:gd name="connsiteY3" fmla="*/ 0 h 76817"/>
                  <a:gd name="connsiteX4" fmla="*/ 76818 w 76817"/>
                  <a:gd name="connsiteY4" fmla="*/ 38409 h 76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17" h="76817">
                    <a:moveTo>
                      <a:pt x="76818" y="38409"/>
                    </a:moveTo>
                    <a:cubicBezTo>
                      <a:pt x="76818" y="59622"/>
                      <a:pt x="59621" y="76818"/>
                      <a:pt x="38409" y="76818"/>
                    </a:cubicBezTo>
                    <a:cubicBezTo>
                      <a:pt x="17196" y="76818"/>
                      <a:pt x="0" y="59622"/>
                      <a:pt x="0" y="38409"/>
                    </a:cubicBezTo>
                    <a:cubicBezTo>
                      <a:pt x="0" y="17196"/>
                      <a:pt x="17196" y="0"/>
                      <a:pt x="38409" y="0"/>
                    </a:cubicBezTo>
                    <a:cubicBezTo>
                      <a:pt x="59621" y="0"/>
                      <a:pt x="76818" y="17196"/>
                      <a:pt x="76818" y="38409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1" name="Graphic 6">
              <a:extLst>
                <a:ext uri="{FF2B5EF4-FFF2-40B4-BE49-F238E27FC236}">
                  <a16:creationId xmlns:a16="http://schemas.microsoft.com/office/drawing/2014/main" id="{E56093D8-22FD-AB1D-9E85-A9EE0646FAB7}"/>
                </a:ext>
              </a:extLst>
            </p:cNvPr>
            <p:cNvGrpSpPr/>
            <p:nvPr/>
          </p:nvGrpSpPr>
          <p:grpSpPr>
            <a:xfrm>
              <a:off x="6391089" y="-490215"/>
              <a:ext cx="544222" cy="76848"/>
              <a:chOff x="6391089" y="-490215"/>
              <a:chExt cx="544222" cy="76848"/>
            </a:xfrm>
            <a:solidFill>
              <a:srgbClr val="ECB52B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71D03EC-76F0-B865-2FF7-72F039DFB370}"/>
                  </a:ext>
                </a:extLst>
              </p:cNvPr>
              <p:cNvSpPr/>
              <p:nvPr/>
            </p:nvSpPr>
            <p:spPr>
              <a:xfrm>
                <a:off x="6391089" y="-490215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0" y="17201"/>
                      <a:pt x="17200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A58927F-379A-136A-677B-C40D57B3E9C8}"/>
                  </a:ext>
                </a:extLst>
              </p:cNvPr>
              <p:cNvSpPr/>
              <p:nvPr/>
            </p:nvSpPr>
            <p:spPr>
              <a:xfrm>
                <a:off x="6546880" y="-490215"/>
                <a:ext cx="76833" cy="76848"/>
              </a:xfrm>
              <a:custGeom>
                <a:avLst/>
                <a:gdLst>
                  <a:gd name="connsiteX0" fmla="*/ 38424 w 76833"/>
                  <a:gd name="connsiteY0" fmla="*/ 0 h 76848"/>
                  <a:gd name="connsiteX1" fmla="*/ 76833 w 76833"/>
                  <a:gd name="connsiteY1" fmla="*/ 38424 h 76848"/>
                  <a:gd name="connsiteX2" fmla="*/ 38424 w 76833"/>
                  <a:gd name="connsiteY2" fmla="*/ 76848 h 76848"/>
                  <a:gd name="connsiteX3" fmla="*/ 0 w 76833"/>
                  <a:gd name="connsiteY3" fmla="*/ 38424 h 76848"/>
                  <a:gd name="connsiteX4" fmla="*/ 38424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24" y="0"/>
                    </a:moveTo>
                    <a:cubicBezTo>
                      <a:pt x="59648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24" y="76848"/>
                    </a:cubicBezTo>
                    <a:cubicBezTo>
                      <a:pt x="17216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46ED7-50F0-DEB1-1F60-89421E3A3157}"/>
                  </a:ext>
                </a:extLst>
              </p:cNvPr>
              <p:cNvSpPr/>
              <p:nvPr/>
            </p:nvSpPr>
            <p:spPr>
              <a:xfrm>
                <a:off x="6702702" y="-490215"/>
                <a:ext cx="76833" cy="76848"/>
              </a:xfrm>
              <a:custGeom>
                <a:avLst/>
                <a:gdLst>
                  <a:gd name="connsiteX0" fmla="*/ 38409 w 76833"/>
                  <a:gd name="connsiteY0" fmla="*/ 0 h 76848"/>
                  <a:gd name="connsiteX1" fmla="*/ 76833 w 76833"/>
                  <a:gd name="connsiteY1" fmla="*/ 38424 h 76848"/>
                  <a:gd name="connsiteX2" fmla="*/ 38409 w 76833"/>
                  <a:gd name="connsiteY2" fmla="*/ 76848 h 76848"/>
                  <a:gd name="connsiteX3" fmla="*/ 0 w 76833"/>
                  <a:gd name="connsiteY3" fmla="*/ 38424 h 76848"/>
                  <a:gd name="connsiteX4" fmla="*/ 38409 w 76833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3" h="76848">
                    <a:moveTo>
                      <a:pt x="38409" y="0"/>
                    </a:moveTo>
                    <a:cubicBezTo>
                      <a:pt x="59633" y="0"/>
                      <a:pt x="76833" y="17201"/>
                      <a:pt x="76833" y="38424"/>
                    </a:cubicBezTo>
                    <a:cubicBezTo>
                      <a:pt x="76833" y="59648"/>
                      <a:pt x="59633" y="76848"/>
                      <a:pt x="38409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-15" y="17201"/>
                      <a:pt x="17186" y="0"/>
                      <a:pt x="38409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EA89003-6108-D4E6-74ED-77610E8BC5A8}"/>
                  </a:ext>
                </a:extLst>
              </p:cNvPr>
              <p:cNvSpPr/>
              <p:nvPr/>
            </p:nvSpPr>
            <p:spPr>
              <a:xfrm>
                <a:off x="6858479" y="-490215"/>
                <a:ext cx="76832" cy="76848"/>
              </a:xfrm>
              <a:custGeom>
                <a:avLst/>
                <a:gdLst>
                  <a:gd name="connsiteX0" fmla="*/ 38424 w 76832"/>
                  <a:gd name="connsiteY0" fmla="*/ 0 h 76848"/>
                  <a:gd name="connsiteX1" fmla="*/ 76833 w 76832"/>
                  <a:gd name="connsiteY1" fmla="*/ 38424 h 76848"/>
                  <a:gd name="connsiteX2" fmla="*/ 38424 w 76832"/>
                  <a:gd name="connsiteY2" fmla="*/ 76848 h 76848"/>
                  <a:gd name="connsiteX3" fmla="*/ 0 w 76832"/>
                  <a:gd name="connsiteY3" fmla="*/ 38424 h 76848"/>
                  <a:gd name="connsiteX4" fmla="*/ 38424 w 76832"/>
                  <a:gd name="connsiteY4" fmla="*/ 0 h 76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832" h="76848">
                    <a:moveTo>
                      <a:pt x="38424" y="0"/>
                    </a:moveTo>
                    <a:cubicBezTo>
                      <a:pt x="59647" y="0"/>
                      <a:pt x="76833" y="17201"/>
                      <a:pt x="76833" y="38424"/>
                    </a:cubicBezTo>
                    <a:cubicBezTo>
                      <a:pt x="76833" y="59648"/>
                      <a:pt x="59632" y="76848"/>
                      <a:pt x="38424" y="76848"/>
                    </a:cubicBezTo>
                    <a:cubicBezTo>
                      <a:pt x="17200" y="76848"/>
                      <a:pt x="0" y="59648"/>
                      <a:pt x="0" y="38424"/>
                    </a:cubicBezTo>
                    <a:cubicBezTo>
                      <a:pt x="15" y="17201"/>
                      <a:pt x="17216" y="0"/>
                      <a:pt x="38424" y="0"/>
                    </a:cubicBezTo>
                    <a:close/>
                  </a:path>
                </a:pathLst>
              </a:custGeom>
              <a:solidFill>
                <a:srgbClr val="ECB52B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4" name="Graphic 6">
            <a:extLst>
              <a:ext uri="{FF2B5EF4-FFF2-40B4-BE49-F238E27FC236}">
                <a16:creationId xmlns:a16="http://schemas.microsoft.com/office/drawing/2014/main" id="{DBB3EC3B-06CE-BEB3-6120-07485CA774FF}"/>
              </a:ext>
            </a:extLst>
          </p:cNvPr>
          <p:cNvGrpSpPr/>
          <p:nvPr/>
        </p:nvGrpSpPr>
        <p:grpSpPr>
          <a:xfrm>
            <a:off x="6314445" y="6142668"/>
            <a:ext cx="437269" cy="612659"/>
            <a:chOff x="5152395" y="6142668"/>
            <a:chExt cx="437269" cy="612659"/>
          </a:xfrm>
          <a:solidFill>
            <a:srgbClr val="4C65AF"/>
          </a:solidFill>
        </p:grpSpPr>
        <p:grpSp>
          <p:nvGrpSpPr>
            <p:cNvPr id="95" name="Graphic 6">
              <a:extLst>
                <a:ext uri="{FF2B5EF4-FFF2-40B4-BE49-F238E27FC236}">
                  <a16:creationId xmlns:a16="http://schemas.microsoft.com/office/drawing/2014/main" id="{874E8068-8073-5B47-4E0A-59848A840288}"/>
                </a:ext>
              </a:extLst>
            </p:cNvPr>
            <p:cNvGrpSpPr/>
            <p:nvPr/>
          </p:nvGrpSpPr>
          <p:grpSpPr>
            <a:xfrm>
              <a:off x="5152395" y="6142668"/>
              <a:ext cx="86503" cy="612659"/>
              <a:chOff x="5152395" y="6142668"/>
              <a:chExt cx="86503" cy="612659"/>
            </a:xfrm>
            <a:solidFill>
              <a:srgbClr val="4C65AF"/>
            </a:solidFill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BC538C2-9E04-2E8A-0ED4-6F9DF63C4034}"/>
                  </a:ext>
                </a:extLst>
              </p:cNvPr>
              <p:cNvSpPr/>
              <p:nvPr/>
            </p:nvSpPr>
            <p:spPr>
              <a:xfrm>
                <a:off x="5152395" y="614266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E5DE4B6-A906-CE91-CD45-5F79636A6B2E}"/>
                  </a:ext>
                </a:extLst>
              </p:cNvPr>
              <p:cNvSpPr/>
              <p:nvPr/>
            </p:nvSpPr>
            <p:spPr>
              <a:xfrm>
                <a:off x="5152395" y="631805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0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209B64C-D7C2-C1A4-EEE8-33A7760FC0CC}"/>
                  </a:ext>
                </a:extLst>
              </p:cNvPr>
              <p:cNvSpPr/>
              <p:nvPr/>
            </p:nvSpPr>
            <p:spPr>
              <a:xfrm>
                <a:off x="5152395" y="649343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FFC1FE0-938F-3747-B989-2D1A19300319}"/>
                  </a:ext>
                </a:extLst>
              </p:cNvPr>
              <p:cNvSpPr/>
              <p:nvPr/>
            </p:nvSpPr>
            <p:spPr>
              <a:xfrm>
                <a:off x="5152395" y="666882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32" y="0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aphic 6">
              <a:extLst>
                <a:ext uri="{FF2B5EF4-FFF2-40B4-BE49-F238E27FC236}">
                  <a16:creationId xmlns:a16="http://schemas.microsoft.com/office/drawing/2014/main" id="{2506D880-99DF-B7D3-7C21-4B68EC63EFEF}"/>
                </a:ext>
              </a:extLst>
            </p:cNvPr>
            <p:cNvGrpSpPr/>
            <p:nvPr/>
          </p:nvGrpSpPr>
          <p:grpSpPr>
            <a:xfrm>
              <a:off x="5327770" y="6142668"/>
              <a:ext cx="86503" cy="612659"/>
              <a:chOff x="5327770" y="6142668"/>
              <a:chExt cx="86503" cy="612659"/>
            </a:xfrm>
            <a:solidFill>
              <a:srgbClr val="4C65AF"/>
            </a:solidFill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2D4318E6-C64C-C3AF-940E-C7ABADAF1B98}"/>
                  </a:ext>
                </a:extLst>
              </p:cNvPr>
              <p:cNvSpPr/>
              <p:nvPr/>
            </p:nvSpPr>
            <p:spPr>
              <a:xfrm>
                <a:off x="5327770" y="614266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47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F110C8DA-B4FB-55DE-F637-32F48F42FBFC}"/>
                  </a:ext>
                </a:extLst>
              </p:cNvPr>
              <p:cNvSpPr/>
              <p:nvPr/>
            </p:nvSpPr>
            <p:spPr>
              <a:xfrm>
                <a:off x="5327770" y="631805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3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9"/>
                      <a:pt x="67139" y="86503"/>
                      <a:pt x="43252" y="86503"/>
                    </a:cubicBezTo>
                    <a:cubicBezTo>
                      <a:pt x="19365" y="86503"/>
                      <a:pt x="0" y="67139"/>
                      <a:pt x="0" y="43252"/>
                    </a:cubicBezTo>
                    <a:cubicBezTo>
                      <a:pt x="0" y="19364"/>
                      <a:pt x="19365" y="0"/>
                      <a:pt x="43252" y="0"/>
                    </a:cubicBezTo>
                    <a:cubicBezTo>
                      <a:pt x="67139" y="0"/>
                      <a:pt x="86504" y="19364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7F412EC9-1DEC-34C4-B598-8E6633D384A1}"/>
                  </a:ext>
                </a:extLst>
              </p:cNvPr>
              <p:cNvSpPr/>
              <p:nvPr/>
            </p:nvSpPr>
            <p:spPr>
              <a:xfrm>
                <a:off x="5327770" y="649343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47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122F4D5-23BC-3604-06FC-3C5113F7079E}"/>
                  </a:ext>
                </a:extLst>
              </p:cNvPr>
              <p:cNvSpPr/>
              <p:nvPr/>
            </p:nvSpPr>
            <p:spPr>
              <a:xfrm>
                <a:off x="5327770" y="666882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9"/>
                      <a:pt x="67139" y="86504"/>
                      <a:pt x="43252" y="86504"/>
                    </a:cubicBezTo>
                    <a:cubicBezTo>
                      <a:pt x="19365" y="86504"/>
                      <a:pt x="0" y="67139"/>
                      <a:pt x="0" y="43252"/>
                    </a:cubicBezTo>
                    <a:cubicBezTo>
                      <a:pt x="0" y="19365"/>
                      <a:pt x="19365" y="0"/>
                      <a:pt x="43252" y="0"/>
                    </a:cubicBezTo>
                    <a:cubicBezTo>
                      <a:pt x="67139" y="0"/>
                      <a:pt x="86504" y="19365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5" name="Graphic 6">
              <a:extLst>
                <a:ext uri="{FF2B5EF4-FFF2-40B4-BE49-F238E27FC236}">
                  <a16:creationId xmlns:a16="http://schemas.microsoft.com/office/drawing/2014/main" id="{ACA196DB-F3A0-9F93-D290-BD27F72B3FEC}"/>
                </a:ext>
              </a:extLst>
            </p:cNvPr>
            <p:cNvGrpSpPr/>
            <p:nvPr/>
          </p:nvGrpSpPr>
          <p:grpSpPr>
            <a:xfrm>
              <a:off x="5503145" y="6142668"/>
              <a:ext cx="86518" cy="612659"/>
              <a:chOff x="5503145" y="6142668"/>
              <a:chExt cx="86518" cy="612659"/>
            </a:xfrm>
            <a:solidFill>
              <a:srgbClr val="4C65AF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ADEFB9E-3612-B588-F172-18B5505B82D0}"/>
                  </a:ext>
                </a:extLst>
              </p:cNvPr>
              <p:cNvSpPr/>
              <p:nvPr/>
            </p:nvSpPr>
            <p:spPr>
              <a:xfrm>
                <a:off x="5503145" y="6142668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6" y="0"/>
                      <a:pt x="43252" y="0"/>
                    </a:cubicBezTo>
                    <a:cubicBezTo>
                      <a:pt x="67147" y="15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327A97C-2734-1588-88BD-B5380D25DD41}"/>
                  </a:ext>
                </a:extLst>
              </p:cNvPr>
              <p:cNvSpPr/>
              <p:nvPr/>
            </p:nvSpPr>
            <p:spPr>
              <a:xfrm>
                <a:off x="5503160" y="6318058"/>
                <a:ext cx="86503" cy="86503"/>
              </a:xfrm>
              <a:custGeom>
                <a:avLst/>
                <a:gdLst>
                  <a:gd name="connsiteX0" fmla="*/ 86503 w 86503"/>
                  <a:gd name="connsiteY0" fmla="*/ 43252 h 86503"/>
                  <a:gd name="connsiteX1" fmla="*/ 43252 w 86503"/>
                  <a:gd name="connsiteY1" fmla="*/ 86503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3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3" y="43252"/>
                    </a:moveTo>
                    <a:cubicBezTo>
                      <a:pt x="86503" y="67139"/>
                      <a:pt x="67139" y="86503"/>
                      <a:pt x="43252" y="86503"/>
                    </a:cubicBezTo>
                    <a:cubicBezTo>
                      <a:pt x="19364" y="86503"/>
                      <a:pt x="0" y="67139"/>
                      <a:pt x="0" y="43252"/>
                    </a:cubicBezTo>
                    <a:cubicBezTo>
                      <a:pt x="0" y="19364"/>
                      <a:pt x="19364" y="0"/>
                      <a:pt x="43252" y="0"/>
                    </a:cubicBezTo>
                    <a:cubicBezTo>
                      <a:pt x="67139" y="0"/>
                      <a:pt x="86503" y="19364"/>
                      <a:pt x="86503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5D23E4B-C7D7-2CC2-BB43-4C013069B44B}"/>
                  </a:ext>
                </a:extLst>
              </p:cNvPr>
              <p:cNvSpPr/>
              <p:nvPr/>
            </p:nvSpPr>
            <p:spPr>
              <a:xfrm>
                <a:off x="5503160" y="649343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7" y="0"/>
                      <a:pt x="43252" y="0"/>
                    </a:cubicBezTo>
                    <a:cubicBezTo>
                      <a:pt x="67132" y="15"/>
                      <a:pt x="86489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060AA39-18F1-90C2-C823-65872111D901}"/>
                  </a:ext>
                </a:extLst>
              </p:cNvPr>
              <p:cNvSpPr/>
              <p:nvPr/>
            </p:nvSpPr>
            <p:spPr>
              <a:xfrm>
                <a:off x="5503160" y="6668824"/>
                <a:ext cx="86503" cy="86503"/>
              </a:xfrm>
              <a:custGeom>
                <a:avLst/>
                <a:gdLst>
                  <a:gd name="connsiteX0" fmla="*/ 86504 w 86503"/>
                  <a:gd name="connsiteY0" fmla="*/ 43252 h 86503"/>
                  <a:gd name="connsiteX1" fmla="*/ 43252 w 86503"/>
                  <a:gd name="connsiteY1" fmla="*/ 86504 h 86503"/>
                  <a:gd name="connsiteX2" fmla="*/ 0 w 86503"/>
                  <a:gd name="connsiteY2" fmla="*/ 43252 h 86503"/>
                  <a:gd name="connsiteX3" fmla="*/ 43252 w 86503"/>
                  <a:gd name="connsiteY3" fmla="*/ 0 h 86503"/>
                  <a:gd name="connsiteX4" fmla="*/ 86504 w 86503"/>
                  <a:gd name="connsiteY4" fmla="*/ 43252 h 8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503" h="86503">
                    <a:moveTo>
                      <a:pt x="86504" y="43252"/>
                    </a:moveTo>
                    <a:cubicBezTo>
                      <a:pt x="86504" y="67132"/>
                      <a:pt x="67147" y="86504"/>
                      <a:pt x="43252" y="86504"/>
                    </a:cubicBezTo>
                    <a:cubicBezTo>
                      <a:pt x="19371" y="86504"/>
                      <a:pt x="0" y="67147"/>
                      <a:pt x="0" y="43252"/>
                    </a:cubicBezTo>
                    <a:cubicBezTo>
                      <a:pt x="0" y="19371"/>
                      <a:pt x="19357" y="0"/>
                      <a:pt x="43252" y="0"/>
                    </a:cubicBezTo>
                    <a:cubicBezTo>
                      <a:pt x="67132" y="0"/>
                      <a:pt x="86504" y="19371"/>
                      <a:pt x="86504" y="43252"/>
                    </a:cubicBezTo>
                    <a:close/>
                  </a:path>
                </a:pathLst>
              </a:custGeom>
              <a:solidFill>
                <a:srgbClr val="4C65A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6" name="Graphic 6">
            <a:extLst>
              <a:ext uri="{FF2B5EF4-FFF2-40B4-BE49-F238E27FC236}">
                <a16:creationId xmlns:a16="http://schemas.microsoft.com/office/drawing/2014/main" id="{A7DAA6BA-FA45-9C4E-F999-261D032DAF9E}"/>
              </a:ext>
            </a:extLst>
          </p:cNvPr>
          <p:cNvGrpSpPr/>
          <p:nvPr/>
        </p:nvGrpSpPr>
        <p:grpSpPr>
          <a:xfrm>
            <a:off x="4933409" y="5945143"/>
            <a:ext cx="1205402" cy="912856"/>
            <a:chOff x="3771359" y="5945143"/>
            <a:chExt cx="1205402" cy="912856"/>
          </a:xfrm>
          <a:solidFill>
            <a:srgbClr val="ECB52B"/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B5ED0A5-6933-A4C0-0ECD-BF947080AD06}"/>
                </a:ext>
              </a:extLst>
            </p:cNvPr>
            <p:cNvSpPr/>
            <p:nvPr/>
          </p:nvSpPr>
          <p:spPr>
            <a:xfrm>
              <a:off x="3771359" y="5945143"/>
              <a:ext cx="1205402" cy="912856"/>
            </a:xfrm>
            <a:custGeom>
              <a:avLst/>
              <a:gdLst>
                <a:gd name="connsiteX0" fmla="*/ 1205402 w 1205402"/>
                <a:gd name="connsiteY0" fmla="*/ 602549 h 912856"/>
                <a:gd name="connsiteX1" fmla="*/ 1205402 w 1205402"/>
                <a:gd name="connsiteY1" fmla="*/ 912857 h 912856"/>
                <a:gd name="connsiteX2" fmla="*/ 1190221 w 1205402"/>
                <a:gd name="connsiteY2" fmla="*/ 912857 h 912856"/>
                <a:gd name="connsiteX3" fmla="*/ 1190221 w 1205402"/>
                <a:gd name="connsiteY3" fmla="*/ 602549 h 912856"/>
                <a:gd name="connsiteX4" fmla="*/ 602701 w 1205402"/>
                <a:gd name="connsiteY4" fmla="*/ 15181 h 912856"/>
                <a:gd name="connsiteX5" fmla="*/ 15181 w 1205402"/>
                <a:gd name="connsiteY5" fmla="*/ 602549 h 912856"/>
                <a:gd name="connsiteX6" fmla="*/ 15181 w 1205402"/>
                <a:gd name="connsiteY6" fmla="*/ 912857 h 912856"/>
                <a:gd name="connsiteX7" fmla="*/ 0 w 1205402"/>
                <a:gd name="connsiteY7" fmla="*/ 912857 h 912856"/>
                <a:gd name="connsiteX8" fmla="*/ 0 w 1205402"/>
                <a:gd name="connsiteY8" fmla="*/ 602549 h 912856"/>
                <a:gd name="connsiteX9" fmla="*/ 602701 w 1205402"/>
                <a:gd name="connsiteY9" fmla="*/ 0 h 912856"/>
                <a:gd name="connsiteX10" fmla="*/ 1205402 w 1205402"/>
                <a:gd name="connsiteY10" fmla="*/ 602549 h 912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5402" h="912856">
                  <a:moveTo>
                    <a:pt x="1205402" y="602549"/>
                  </a:moveTo>
                  <a:lnTo>
                    <a:pt x="1205402" y="912857"/>
                  </a:lnTo>
                  <a:lnTo>
                    <a:pt x="1190221" y="912857"/>
                  </a:lnTo>
                  <a:lnTo>
                    <a:pt x="1190221" y="602549"/>
                  </a:lnTo>
                  <a:cubicBezTo>
                    <a:pt x="1190221" y="278731"/>
                    <a:pt x="926672" y="15181"/>
                    <a:pt x="602701" y="15181"/>
                  </a:cubicBezTo>
                  <a:cubicBezTo>
                    <a:pt x="278730" y="15181"/>
                    <a:pt x="15181" y="278731"/>
                    <a:pt x="15181" y="602549"/>
                  </a:cubicBezTo>
                  <a:lnTo>
                    <a:pt x="15181" y="912857"/>
                  </a:lnTo>
                  <a:lnTo>
                    <a:pt x="0" y="912857"/>
                  </a:lnTo>
                  <a:lnTo>
                    <a:pt x="0" y="602549"/>
                  </a:lnTo>
                  <a:cubicBezTo>
                    <a:pt x="0" y="270380"/>
                    <a:pt x="270381" y="0"/>
                    <a:pt x="602701" y="0"/>
                  </a:cubicBezTo>
                  <a:cubicBezTo>
                    <a:pt x="935022" y="0"/>
                    <a:pt x="1205402" y="270380"/>
                    <a:pt x="1205402" y="602549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67C61A6-AD99-2C3A-72B6-7B193D53AEDC}"/>
                </a:ext>
              </a:extLst>
            </p:cNvPr>
            <p:cNvSpPr/>
            <p:nvPr/>
          </p:nvSpPr>
          <p:spPr>
            <a:xfrm>
              <a:off x="3872163" y="6077980"/>
              <a:ext cx="1003793" cy="780019"/>
            </a:xfrm>
            <a:custGeom>
              <a:avLst/>
              <a:gdLst>
                <a:gd name="connsiteX0" fmla="*/ 1003793 w 1003793"/>
                <a:gd name="connsiteY0" fmla="*/ 501897 h 780019"/>
                <a:gd name="connsiteX1" fmla="*/ 1003793 w 1003793"/>
                <a:gd name="connsiteY1" fmla="*/ 780020 h 780019"/>
                <a:gd name="connsiteX2" fmla="*/ 988612 w 1003793"/>
                <a:gd name="connsiteY2" fmla="*/ 780020 h 780019"/>
                <a:gd name="connsiteX3" fmla="*/ 988612 w 1003793"/>
                <a:gd name="connsiteY3" fmla="*/ 501897 h 780019"/>
                <a:gd name="connsiteX4" fmla="*/ 501897 w 1003793"/>
                <a:gd name="connsiteY4" fmla="*/ 15181 h 780019"/>
                <a:gd name="connsiteX5" fmla="*/ 15181 w 1003793"/>
                <a:gd name="connsiteY5" fmla="*/ 501897 h 780019"/>
                <a:gd name="connsiteX6" fmla="*/ 15181 w 1003793"/>
                <a:gd name="connsiteY6" fmla="*/ 780020 h 780019"/>
                <a:gd name="connsiteX7" fmla="*/ 0 w 1003793"/>
                <a:gd name="connsiteY7" fmla="*/ 780020 h 780019"/>
                <a:gd name="connsiteX8" fmla="*/ 0 w 1003793"/>
                <a:gd name="connsiteY8" fmla="*/ 501897 h 780019"/>
                <a:gd name="connsiteX9" fmla="*/ 501897 w 1003793"/>
                <a:gd name="connsiteY9" fmla="*/ 0 h 780019"/>
                <a:gd name="connsiteX10" fmla="*/ 1003793 w 1003793"/>
                <a:gd name="connsiteY10" fmla="*/ 501897 h 78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3793" h="780019">
                  <a:moveTo>
                    <a:pt x="1003793" y="501897"/>
                  </a:moveTo>
                  <a:lnTo>
                    <a:pt x="1003793" y="780020"/>
                  </a:lnTo>
                  <a:lnTo>
                    <a:pt x="988612" y="780020"/>
                  </a:lnTo>
                  <a:lnTo>
                    <a:pt x="988612" y="501897"/>
                  </a:lnTo>
                  <a:cubicBezTo>
                    <a:pt x="988612" y="233490"/>
                    <a:pt x="770303" y="15181"/>
                    <a:pt x="501897" y="15181"/>
                  </a:cubicBezTo>
                  <a:cubicBezTo>
                    <a:pt x="233490" y="15181"/>
                    <a:pt x="15181" y="233490"/>
                    <a:pt x="15181" y="501897"/>
                  </a:cubicBezTo>
                  <a:lnTo>
                    <a:pt x="15181" y="780020"/>
                  </a:lnTo>
                  <a:lnTo>
                    <a:pt x="0" y="780020"/>
                  </a:lnTo>
                  <a:lnTo>
                    <a:pt x="0" y="501897"/>
                  </a:lnTo>
                  <a:cubicBezTo>
                    <a:pt x="0" y="225140"/>
                    <a:pt x="225140" y="0"/>
                    <a:pt x="501897" y="0"/>
                  </a:cubicBezTo>
                  <a:cubicBezTo>
                    <a:pt x="778653" y="0"/>
                    <a:pt x="1003793" y="225140"/>
                    <a:pt x="1003793" y="501897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631C555-98A9-09AD-747F-7F8F050731C1}"/>
                </a:ext>
              </a:extLst>
            </p:cNvPr>
            <p:cNvSpPr/>
            <p:nvPr/>
          </p:nvSpPr>
          <p:spPr>
            <a:xfrm>
              <a:off x="3972816" y="6210817"/>
              <a:ext cx="802487" cy="647182"/>
            </a:xfrm>
            <a:custGeom>
              <a:avLst/>
              <a:gdLst>
                <a:gd name="connsiteX0" fmla="*/ 802488 w 802487"/>
                <a:gd name="connsiteY0" fmla="*/ 401244 h 647182"/>
                <a:gd name="connsiteX1" fmla="*/ 802488 w 802487"/>
                <a:gd name="connsiteY1" fmla="*/ 647183 h 647182"/>
                <a:gd name="connsiteX2" fmla="*/ 787306 w 802487"/>
                <a:gd name="connsiteY2" fmla="*/ 647183 h 647182"/>
                <a:gd name="connsiteX3" fmla="*/ 787306 w 802487"/>
                <a:gd name="connsiteY3" fmla="*/ 401244 h 647182"/>
                <a:gd name="connsiteX4" fmla="*/ 401244 w 802487"/>
                <a:gd name="connsiteY4" fmla="*/ 15181 h 647182"/>
                <a:gd name="connsiteX5" fmla="*/ 15181 w 802487"/>
                <a:gd name="connsiteY5" fmla="*/ 401244 h 647182"/>
                <a:gd name="connsiteX6" fmla="*/ 15181 w 802487"/>
                <a:gd name="connsiteY6" fmla="*/ 647183 h 647182"/>
                <a:gd name="connsiteX7" fmla="*/ 0 w 802487"/>
                <a:gd name="connsiteY7" fmla="*/ 647183 h 647182"/>
                <a:gd name="connsiteX8" fmla="*/ 0 w 802487"/>
                <a:gd name="connsiteY8" fmla="*/ 401244 h 647182"/>
                <a:gd name="connsiteX9" fmla="*/ 401244 w 802487"/>
                <a:gd name="connsiteY9" fmla="*/ 0 h 647182"/>
                <a:gd name="connsiteX10" fmla="*/ 802488 w 802487"/>
                <a:gd name="connsiteY10" fmla="*/ 401244 h 64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487" h="647182">
                  <a:moveTo>
                    <a:pt x="802488" y="401244"/>
                  </a:moveTo>
                  <a:lnTo>
                    <a:pt x="802488" y="647183"/>
                  </a:lnTo>
                  <a:lnTo>
                    <a:pt x="787306" y="647183"/>
                  </a:lnTo>
                  <a:lnTo>
                    <a:pt x="787306" y="401244"/>
                  </a:lnTo>
                  <a:cubicBezTo>
                    <a:pt x="787306" y="188401"/>
                    <a:pt x="614087" y="15181"/>
                    <a:pt x="401244" y="15181"/>
                  </a:cubicBezTo>
                  <a:cubicBezTo>
                    <a:pt x="188401" y="15181"/>
                    <a:pt x="15181" y="188401"/>
                    <a:pt x="15181" y="401244"/>
                  </a:cubicBezTo>
                  <a:lnTo>
                    <a:pt x="15181" y="647183"/>
                  </a:lnTo>
                  <a:lnTo>
                    <a:pt x="0" y="647183"/>
                  </a:lnTo>
                  <a:lnTo>
                    <a:pt x="0" y="401244"/>
                  </a:lnTo>
                  <a:cubicBezTo>
                    <a:pt x="0" y="180051"/>
                    <a:pt x="180051" y="0"/>
                    <a:pt x="401244" y="0"/>
                  </a:cubicBezTo>
                  <a:cubicBezTo>
                    <a:pt x="622437" y="0"/>
                    <a:pt x="802488" y="180051"/>
                    <a:pt x="802488" y="401244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75EA78C-EAF3-3C13-1943-F747EF7AB534}"/>
                </a:ext>
              </a:extLst>
            </p:cNvPr>
            <p:cNvSpPr/>
            <p:nvPr/>
          </p:nvSpPr>
          <p:spPr>
            <a:xfrm>
              <a:off x="4073620" y="6343654"/>
              <a:ext cx="600879" cy="514345"/>
            </a:xfrm>
            <a:custGeom>
              <a:avLst/>
              <a:gdLst>
                <a:gd name="connsiteX0" fmla="*/ 600879 w 600879"/>
                <a:gd name="connsiteY0" fmla="*/ 300592 h 514345"/>
                <a:gd name="connsiteX1" fmla="*/ 600879 w 600879"/>
                <a:gd name="connsiteY1" fmla="*/ 514345 h 514345"/>
                <a:gd name="connsiteX2" fmla="*/ 585698 w 600879"/>
                <a:gd name="connsiteY2" fmla="*/ 514345 h 514345"/>
                <a:gd name="connsiteX3" fmla="*/ 585698 w 600879"/>
                <a:gd name="connsiteY3" fmla="*/ 300592 h 514345"/>
                <a:gd name="connsiteX4" fmla="*/ 300440 w 600879"/>
                <a:gd name="connsiteY4" fmla="*/ 15181 h 514345"/>
                <a:gd name="connsiteX5" fmla="*/ 15181 w 600879"/>
                <a:gd name="connsiteY5" fmla="*/ 300592 h 514345"/>
                <a:gd name="connsiteX6" fmla="*/ 15181 w 600879"/>
                <a:gd name="connsiteY6" fmla="*/ 514345 h 514345"/>
                <a:gd name="connsiteX7" fmla="*/ 0 w 600879"/>
                <a:gd name="connsiteY7" fmla="*/ 514345 h 514345"/>
                <a:gd name="connsiteX8" fmla="*/ 0 w 600879"/>
                <a:gd name="connsiteY8" fmla="*/ 300592 h 514345"/>
                <a:gd name="connsiteX9" fmla="*/ 300440 w 600879"/>
                <a:gd name="connsiteY9" fmla="*/ 0 h 514345"/>
                <a:gd name="connsiteX10" fmla="*/ 600879 w 600879"/>
                <a:gd name="connsiteY10" fmla="*/ 300592 h 51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0879" h="514345">
                  <a:moveTo>
                    <a:pt x="600879" y="300592"/>
                  </a:moveTo>
                  <a:lnTo>
                    <a:pt x="600879" y="514345"/>
                  </a:lnTo>
                  <a:lnTo>
                    <a:pt x="585698" y="514345"/>
                  </a:lnTo>
                  <a:lnTo>
                    <a:pt x="585698" y="300592"/>
                  </a:lnTo>
                  <a:cubicBezTo>
                    <a:pt x="585698" y="143160"/>
                    <a:pt x="457719" y="15181"/>
                    <a:pt x="300440" y="15181"/>
                  </a:cubicBezTo>
                  <a:cubicBezTo>
                    <a:pt x="143161" y="15181"/>
                    <a:pt x="15181" y="143160"/>
                    <a:pt x="15181" y="300592"/>
                  </a:cubicBezTo>
                  <a:lnTo>
                    <a:pt x="15181" y="514345"/>
                  </a:lnTo>
                  <a:lnTo>
                    <a:pt x="0" y="514345"/>
                  </a:lnTo>
                  <a:lnTo>
                    <a:pt x="0" y="300592"/>
                  </a:lnTo>
                  <a:cubicBezTo>
                    <a:pt x="0" y="134811"/>
                    <a:pt x="134811" y="0"/>
                    <a:pt x="300440" y="0"/>
                  </a:cubicBezTo>
                  <a:cubicBezTo>
                    <a:pt x="466069" y="0"/>
                    <a:pt x="600879" y="134811"/>
                    <a:pt x="600879" y="300592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D76D7C2-067B-276C-47FE-B44AA67E5B71}"/>
                </a:ext>
              </a:extLst>
            </p:cNvPr>
            <p:cNvSpPr/>
            <p:nvPr/>
          </p:nvSpPr>
          <p:spPr>
            <a:xfrm>
              <a:off x="4174273" y="6476491"/>
              <a:ext cx="399574" cy="381508"/>
            </a:xfrm>
            <a:custGeom>
              <a:avLst/>
              <a:gdLst>
                <a:gd name="connsiteX0" fmla="*/ 399574 w 399574"/>
                <a:gd name="connsiteY0" fmla="*/ 199787 h 381508"/>
                <a:gd name="connsiteX1" fmla="*/ 399574 w 399574"/>
                <a:gd name="connsiteY1" fmla="*/ 381508 h 381508"/>
                <a:gd name="connsiteX2" fmla="*/ 384393 w 399574"/>
                <a:gd name="connsiteY2" fmla="*/ 381508 h 381508"/>
                <a:gd name="connsiteX3" fmla="*/ 384393 w 399574"/>
                <a:gd name="connsiteY3" fmla="*/ 199787 h 381508"/>
                <a:gd name="connsiteX4" fmla="*/ 199787 w 399574"/>
                <a:gd name="connsiteY4" fmla="*/ 15181 h 381508"/>
                <a:gd name="connsiteX5" fmla="*/ 15181 w 399574"/>
                <a:gd name="connsiteY5" fmla="*/ 199787 h 381508"/>
                <a:gd name="connsiteX6" fmla="*/ 15181 w 399574"/>
                <a:gd name="connsiteY6" fmla="*/ 381508 h 381508"/>
                <a:gd name="connsiteX7" fmla="*/ 0 w 399574"/>
                <a:gd name="connsiteY7" fmla="*/ 381508 h 381508"/>
                <a:gd name="connsiteX8" fmla="*/ 0 w 399574"/>
                <a:gd name="connsiteY8" fmla="*/ 199787 h 381508"/>
                <a:gd name="connsiteX9" fmla="*/ 199787 w 399574"/>
                <a:gd name="connsiteY9" fmla="*/ 0 h 381508"/>
                <a:gd name="connsiteX10" fmla="*/ 399574 w 399574"/>
                <a:gd name="connsiteY10" fmla="*/ 199787 h 38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9574" h="381508">
                  <a:moveTo>
                    <a:pt x="399574" y="199787"/>
                  </a:moveTo>
                  <a:lnTo>
                    <a:pt x="399574" y="381508"/>
                  </a:lnTo>
                  <a:lnTo>
                    <a:pt x="384393" y="381508"/>
                  </a:lnTo>
                  <a:lnTo>
                    <a:pt x="384393" y="199787"/>
                  </a:lnTo>
                  <a:cubicBezTo>
                    <a:pt x="384393" y="98072"/>
                    <a:pt x="301503" y="15181"/>
                    <a:pt x="199787" y="15181"/>
                  </a:cubicBezTo>
                  <a:cubicBezTo>
                    <a:pt x="97920" y="15181"/>
                    <a:pt x="15181" y="98072"/>
                    <a:pt x="15181" y="199787"/>
                  </a:cubicBezTo>
                  <a:lnTo>
                    <a:pt x="15181" y="381508"/>
                  </a:lnTo>
                  <a:lnTo>
                    <a:pt x="0" y="381508"/>
                  </a:lnTo>
                  <a:lnTo>
                    <a:pt x="0" y="199787"/>
                  </a:lnTo>
                  <a:cubicBezTo>
                    <a:pt x="0" y="89722"/>
                    <a:pt x="89570" y="0"/>
                    <a:pt x="199787" y="0"/>
                  </a:cubicBezTo>
                  <a:cubicBezTo>
                    <a:pt x="309852" y="0"/>
                    <a:pt x="399574" y="89722"/>
                    <a:pt x="399574" y="199787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927D004-7DC7-7B4D-AED0-FA5D318118F6}"/>
                </a:ext>
              </a:extLst>
            </p:cNvPr>
            <p:cNvSpPr/>
            <p:nvPr/>
          </p:nvSpPr>
          <p:spPr>
            <a:xfrm>
              <a:off x="4274926" y="6624662"/>
              <a:ext cx="198117" cy="233337"/>
            </a:xfrm>
            <a:custGeom>
              <a:avLst/>
              <a:gdLst>
                <a:gd name="connsiteX0" fmla="*/ 198117 w 198117"/>
                <a:gd name="connsiteY0" fmla="*/ 98982 h 233337"/>
                <a:gd name="connsiteX1" fmla="*/ 198117 w 198117"/>
                <a:gd name="connsiteY1" fmla="*/ 233338 h 233337"/>
                <a:gd name="connsiteX2" fmla="*/ 182936 w 198117"/>
                <a:gd name="connsiteY2" fmla="*/ 233338 h 233337"/>
                <a:gd name="connsiteX3" fmla="*/ 182936 w 198117"/>
                <a:gd name="connsiteY3" fmla="*/ 98982 h 233337"/>
                <a:gd name="connsiteX4" fmla="*/ 99134 w 198117"/>
                <a:gd name="connsiteY4" fmla="*/ 15181 h 233337"/>
                <a:gd name="connsiteX5" fmla="*/ 15181 w 198117"/>
                <a:gd name="connsiteY5" fmla="*/ 98982 h 233337"/>
                <a:gd name="connsiteX6" fmla="*/ 15181 w 198117"/>
                <a:gd name="connsiteY6" fmla="*/ 233338 h 233337"/>
                <a:gd name="connsiteX7" fmla="*/ 0 w 198117"/>
                <a:gd name="connsiteY7" fmla="*/ 233338 h 233337"/>
                <a:gd name="connsiteX8" fmla="*/ 0 w 198117"/>
                <a:gd name="connsiteY8" fmla="*/ 98982 h 233337"/>
                <a:gd name="connsiteX9" fmla="*/ 99134 w 198117"/>
                <a:gd name="connsiteY9" fmla="*/ 0 h 233337"/>
                <a:gd name="connsiteX10" fmla="*/ 198117 w 198117"/>
                <a:gd name="connsiteY10" fmla="*/ 98982 h 2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8117" h="233337">
                  <a:moveTo>
                    <a:pt x="198117" y="98982"/>
                  </a:moveTo>
                  <a:lnTo>
                    <a:pt x="198117" y="233338"/>
                  </a:lnTo>
                  <a:lnTo>
                    <a:pt x="182936" y="233338"/>
                  </a:lnTo>
                  <a:lnTo>
                    <a:pt x="182936" y="98982"/>
                  </a:lnTo>
                  <a:cubicBezTo>
                    <a:pt x="182936" y="52679"/>
                    <a:pt x="145438" y="15181"/>
                    <a:pt x="99134" y="15181"/>
                  </a:cubicBezTo>
                  <a:cubicBezTo>
                    <a:pt x="52831" y="15181"/>
                    <a:pt x="15181" y="52679"/>
                    <a:pt x="15181" y="98982"/>
                  </a:cubicBezTo>
                  <a:lnTo>
                    <a:pt x="15181" y="233338"/>
                  </a:lnTo>
                  <a:lnTo>
                    <a:pt x="0" y="233338"/>
                  </a:lnTo>
                  <a:lnTo>
                    <a:pt x="0" y="98982"/>
                  </a:lnTo>
                  <a:cubicBezTo>
                    <a:pt x="0" y="44329"/>
                    <a:pt x="44481" y="0"/>
                    <a:pt x="99134" y="0"/>
                  </a:cubicBezTo>
                  <a:cubicBezTo>
                    <a:pt x="153788" y="0"/>
                    <a:pt x="198117" y="44329"/>
                    <a:pt x="198117" y="98982"/>
                  </a:cubicBezTo>
                  <a:close/>
                </a:path>
              </a:pathLst>
            </a:custGeom>
            <a:solidFill>
              <a:srgbClr val="ECB52B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aphic 6">
            <a:extLst>
              <a:ext uri="{FF2B5EF4-FFF2-40B4-BE49-F238E27FC236}">
                <a16:creationId xmlns:a16="http://schemas.microsoft.com/office/drawing/2014/main" id="{120863AE-BFBA-385B-72DB-DED4583E073E}"/>
              </a:ext>
            </a:extLst>
          </p:cNvPr>
          <p:cNvGrpSpPr/>
          <p:nvPr/>
        </p:nvGrpSpPr>
        <p:grpSpPr>
          <a:xfrm>
            <a:off x="1960013" y="449527"/>
            <a:ext cx="953390" cy="311446"/>
            <a:chOff x="797963" y="449527"/>
            <a:chExt cx="953390" cy="311446"/>
          </a:xfrm>
          <a:solidFill>
            <a:srgbClr val="96B7FC"/>
          </a:solidFill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40B81B7-E9FE-3E18-0DC2-273063E487DC}"/>
                </a:ext>
              </a:extLst>
            </p:cNvPr>
            <p:cNvSpPr/>
            <p:nvPr/>
          </p:nvSpPr>
          <p:spPr>
            <a:xfrm>
              <a:off x="797963" y="449527"/>
              <a:ext cx="201122" cy="311446"/>
            </a:xfrm>
            <a:custGeom>
              <a:avLst/>
              <a:gdLst>
                <a:gd name="connsiteX0" fmla="*/ 0 w 201122"/>
                <a:gd name="connsiteY0" fmla="*/ 311446 h 311446"/>
                <a:gd name="connsiteX1" fmla="*/ 0 w 201122"/>
                <a:gd name="connsiteY1" fmla="*/ 226400 h 311446"/>
                <a:gd name="connsiteX2" fmla="*/ 91362 w 201122"/>
                <a:gd name="connsiteY2" fmla="*/ 155731 h 311446"/>
                <a:gd name="connsiteX3" fmla="*/ 0 w 201122"/>
                <a:gd name="connsiteY3" fmla="*/ 85046 h 311446"/>
                <a:gd name="connsiteX4" fmla="*/ 0 w 201122"/>
                <a:gd name="connsiteY4" fmla="*/ 0 h 311446"/>
                <a:gd name="connsiteX5" fmla="*/ 201123 w 201122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22" h="311446">
                  <a:moveTo>
                    <a:pt x="0" y="311446"/>
                  </a:moveTo>
                  <a:lnTo>
                    <a:pt x="0" y="226400"/>
                  </a:lnTo>
                  <a:lnTo>
                    <a:pt x="91362" y="155731"/>
                  </a:lnTo>
                  <a:lnTo>
                    <a:pt x="0" y="85046"/>
                  </a:lnTo>
                  <a:lnTo>
                    <a:pt x="0" y="0"/>
                  </a:lnTo>
                  <a:lnTo>
                    <a:pt x="201123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9893A59-745D-6F22-C6A0-6E878014361B}"/>
                </a:ext>
              </a:extLst>
            </p:cNvPr>
            <p:cNvSpPr/>
            <p:nvPr/>
          </p:nvSpPr>
          <p:spPr>
            <a:xfrm>
              <a:off x="1046786" y="449527"/>
              <a:ext cx="201259" cy="311446"/>
            </a:xfrm>
            <a:custGeom>
              <a:avLst/>
              <a:gdLst>
                <a:gd name="connsiteX0" fmla="*/ 0 w 201259"/>
                <a:gd name="connsiteY0" fmla="*/ 311446 h 311446"/>
                <a:gd name="connsiteX1" fmla="*/ 0 w 201259"/>
                <a:gd name="connsiteY1" fmla="*/ 226400 h 311446"/>
                <a:gd name="connsiteX2" fmla="*/ 91498 w 201259"/>
                <a:gd name="connsiteY2" fmla="*/ 155731 h 311446"/>
                <a:gd name="connsiteX3" fmla="*/ 0 w 201259"/>
                <a:gd name="connsiteY3" fmla="*/ 84925 h 311446"/>
                <a:gd name="connsiteX4" fmla="*/ 0 w 201259"/>
                <a:gd name="connsiteY4" fmla="*/ 0 h 311446"/>
                <a:gd name="connsiteX5" fmla="*/ 201260 w 201259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59" h="311446">
                  <a:moveTo>
                    <a:pt x="0" y="311446"/>
                  </a:moveTo>
                  <a:lnTo>
                    <a:pt x="0" y="226400"/>
                  </a:lnTo>
                  <a:lnTo>
                    <a:pt x="91498" y="155731"/>
                  </a:lnTo>
                  <a:lnTo>
                    <a:pt x="0" y="84925"/>
                  </a:lnTo>
                  <a:lnTo>
                    <a:pt x="0" y="0"/>
                  </a:lnTo>
                  <a:lnTo>
                    <a:pt x="201260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594A958-4871-AAB8-8F1A-3D6A59335261}"/>
                </a:ext>
              </a:extLst>
            </p:cNvPr>
            <p:cNvSpPr/>
            <p:nvPr/>
          </p:nvSpPr>
          <p:spPr>
            <a:xfrm>
              <a:off x="1301257" y="449527"/>
              <a:ext cx="201259" cy="311446"/>
            </a:xfrm>
            <a:custGeom>
              <a:avLst/>
              <a:gdLst>
                <a:gd name="connsiteX0" fmla="*/ 0 w 201259"/>
                <a:gd name="connsiteY0" fmla="*/ 311446 h 311446"/>
                <a:gd name="connsiteX1" fmla="*/ 0 w 201259"/>
                <a:gd name="connsiteY1" fmla="*/ 226400 h 311446"/>
                <a:gd name="connsiteX2" fmla="*/ 91498 w 201259"/>
                <a:gd name="connsiteY2" fmla="*/ 155731 h 311446"/>
                <a:gd name="connsiteX3" fmla="*/ 0 w 201259"/>
                <a:gd name="connsiteY3" fmla="*/ 84925 h 311446"/>
                <a:gd name="connsiteX4" fmla="*/ 0 w 201259"/>
                <a:gd name="connsiteY4" fmla="*/ 0 h 311446"/>
                <a:gd name="connsiteX5" fmla="*/ 201260 w 201259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259" h="311446">
                  <a:moveTo>
                    <a:pt x="0" y="311446"/>
                  </a:moveTo>
                  <a:lnTo>
                    <a:pt x="0" y="226400"/>
                  </a:lnTo>
                  <a:lnTo>
                    <a:pt x="91498" y="155731"/>
                  </a:lnTo>
                  <a:lnTo>
                    <a:pt x="0" y="84925"/>
                  </a:lnTo>
                  <a:lnTo>
                    <a:pt x="0" y="0"/>
                  </a:lnTo>
                  <a:lnTo>
                    <a:pt x="201260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523A85-E88B-1FEC-7C57-5CA04BF4AC87}"/>
                </a:ext>
              </a:extLst>
            </p:cNvPr>
            <p:cNvSpPr/>
            <p:nvPr/>
          </p:nvSpPr>
          <p:spPr>
            <a:xfrm>
              <a:off x="1550216" y="449527"/>
              <a:ext cx="201138" cy="311446"/>
            </a:xfrm>
            <a:custGeom>
              <a:avLst/>
              <a:gdLst>
                <a:gd name="connsiteX0" fmla="*/ 0 w 201138"/>
                <a:gd name="connsiteY0" fmla="*/ 311446 h 311446"/>
                <a:gd name="connsiteX1" fmla="*/ 0 w 201138"/>
                <a:gd name="connsiteY1" fmla="*/ 226400 h 311446"/>
                <a:gd name="connsiteX2" fmla="*/ 91498 w 201138"/>
                <a:gd name="connsiteY2" fmla="*/ 155731 h 311446"/>
                <a:gd name="connsiteX3" fmla="*/ 0 w 201138"/>
                <a:gd name="connsiteY3" fmla="*/ 84925 h 311446"/>
                <a:gd name="connsiteX4" fmla="*/ 0 w 201138"/>
                <a:gd name="connsiteY4" fmla="*/ 0 h 311446"/>
                <a:gd name="connsiteX5" fmla="*/ 201138 w 201138"/>
                <a:gd name="connsiteY5" fmla="*/ 155731 h 31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8" h="311446">
                  <a:moveTo>
                    <a:pt x="0" y="311446"/>
                  </a:moveTo>
                  <a:lnTo>
                    <a:pt x="0" y="226400"/>
                  </a:lnTo>
                  <a:lnTo>
                    <a:pt x="91498" y="155731"/>
                  </a:lnTo>
                  <a:lnTo>
                    <a:pt x="0" y="84925"/>
                  </a:lnTo>
                  <a:lnTo>
                    <a:pt x="0" y="0"/>
                  </a:lnTo>
                  <a:lnTo>
                    <a:pt x="201138" y="155731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8" name="Graphic 6">
            <a:extLst>
              <a:ext uri="{FF2B5EF4-FFF2-40B4-BE49-F238E27FC236}">
                <a16:creationId xmlns:a16="http://schemas.microsoft.com/office/drawing/2014/main" id="{0E711F31-5B8D-932F-E2C3-9D735C15E43C}"/>
              </a:ext>
            </a:extLst>
          </p:cNvPr>
          <p:cNvGrpSpPr/>
          <p:nvPr/>
        </p:nvGrpSpPr>
        <p:grpSpPr>
          <a:xfrm>
            <a:off x="1664219" y="6343654"/>
            <a:ext cx="811809" cy="346029"/>
            <a:chOff x="502169" y="6343654"/>
            <a:chExt cx="811809" cy="346029"/>
          </a:xfrm>
          <a:solidFill>
            <a:srgbClr val="96B7FC"/>
          </a:solidFill>
        </p:grpSpPr>
        <p:grpSp>
          <p:nvGrpSpPr>
            <p:cNvPr id="129" name="Graphic 6">
              <a:extLst>
                <a:ext uri="{FF2B5EF4-FFF2-40B4-BE49-F238E27FC236}">
                  <a16:creationId xmlns:a16="http://schemas.microsoft.com/office/drawing/2014/main" id="{195210A3-EBE2-789F-95A1-8B0A16E42391}"/>
                </a:ext>
              </a:extLst>
            </p:cNvPr>
            <p:cNvGrpSpPr/>
            <p:nvPr/>
          </p:nvGrpSpPr>
          <p:grpSpPr>
            <a:xfrm>
              <a:off x="502169" y="6651275"/>
              <a:ext cx="499831" cy="38408"/>
              <a:chOff x="502169" y="6651275"/>
              <a:chExt cx="499831" cy="38408"/>
            </a:xfrm>
            <a:solidFill>
              <a:srgbClr val="96B7FC"/>
            </a:solidFill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A89C137-9C86-CE4A-5572-12C85E581710}"/>
                  </a:ext>
                </a:extLst>
              </p:cNvPr>
              <p:cNvSpPr/>
              <p:nvPr/>
            </p:nvSpPr>
            <p:spPr>
              <a:xfrm>
                <a:off x="502169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16" y="38409"/>
                      <a:pt x="19204" y="38409"/>
                    </a:cubicBezTo>
                    <a:cubicBezTo>
                      <a:pt x="8593" y="38409"/>
                      <a:pt x="0" y="29816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52656A3-388D-8C07-C547-A62D11CF919C}"/>
                  </a:ext>
                </a:extLst>
              </p:cNvPr>
              <p:cNvSpPr/>
              <p:nvPr/>
            </p:nvSpPr>
            <p:spPr>
              <a:xfrm>
                <a:off x="655972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01" y="38409"/>
                      <a:pt x="19204" y="38409"/>
                    </a:cubicBezTo>
                    <a:cubicBezTo>
                      <a:pt x="8608" y="38409"/>
                      <a:pt x="0" y="29816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99B1591-409C-F2C3-4050-FF6F00B3F192}"/>
                  </a:ext>
                </a:extLst>
              </p:cNvPr>
              <p:cNvSpPr/>
              <p:nvPr/>
            </p:nvSpPr>
            <p:spPr>
              <a:xfrm>
                <a:off x="809775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16" y="38409"/>
                      <a:pt x="19204" y="38409"/>
                    </a:cubicBezTo>
                    <a:cubicBezTo>
                      <a:pt x="8593" y="38409"/>
                      <a:pt x="0" y="29816"/>
                      <a:pt x="0" y="19205"/>
                    </a:cubicBezTo>
                    <a:cubicBezTo>
                      <a:pt x="0" y="8593"/>
                      <a:pt x="8608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7D8B252-8564-1C06-775B-29ECA47F6201}"/>
                  </a:ext>
                </a:extLst>
              </p:cNvPr>
              <p:cNvSpPr/>
              <p:nvPr/>
            </p:nvSpPr>
            <p:spPr>
              <a:xfrm>
                <a:off x="963592" y="6651275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3"/>
                      <a:pt x="38409" y="19205"/>
                    </a:cubicBezTo>
                    <a:cubicBezTo>
                      <a:pt x="38409" y="29816"/>
                      <a:pt x="29801" y="38409"/>
                      <a:pt x="19204" y="38409"/>
                    </a:cubicBezTo>
                    <a:cubicBezTo>
                      <a:pt x="8593" y="38409"/>
                      <a:pt x="0" y="29816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Graphic 6">
              <a:extLst>
                <a:ext uri="{FF2B5EF4-FFF2-40B4-BE49-F238E27FC236}">
                  <a16:creationId xmlns:a16="http://schemas.microsoft.com/office/drawing/2014/main" id="{A782FBCD-CBCB-59EC-E188-C3E54ACFE7A7}"/>
                </a:ext>
              </a:extLst>
            </p:cNvPr>
            <p:cNvGrpSpPr/>
            <p:nvPr/>
          </p:nvGrpSpPr>
          <p:grpSpPr>
            <a:xfrm>
              <a:off x="502169" y="6497457"/>
              <a:ext cx="499831" cy="38423"/>
              <a:chOff x="502169" y="6497457"/>
              <a:chExt cx="499831" cy="38423"/>
            </a:xfrm>
            <a:solidFill>
              <a:srgbClr val="96B7FC"/>
            </a:solidFill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AAA8DDB-8E31-EDCF-B41D-FAFDEB9CF211}"/>
                  </a:ext>
                </a:extLst>
              </p:cNvPr>
              <p:cNvSpPr/>
              <p:nvPr/>
            </p:nvSpPr>
            <p:spPr>
              <a:xfrm>
                <a:off x="502169" y="6497457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4 h 38408"/>
                  <a:gd name="connsiteX2" fmla="*/ 19204 w 38408"/>
                  <a:gd name="connsiteY2" fmla="*/ 38409 h 38408"/>
                  <a:gd name="connsiteX3" fmla="*/ 0 w 38408"/>
                  <a:gd name="connsiteY3" fmla="*/ 19204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2"/>
                      <a:pt x="38409" y="19204"/>
                    </a:cubicBezTo>
                    <a:cubicBezTo>
                      <a:pt x="38409" y="29816"/>
                      <a:pt x="29816" y="38409"/>
                      <a:pt x="19204" y="38409"/>
                    </a:cubicBezTo>
                    <a:cubicBezTo>
                      <a:pt x="8593" y="38409"/>
                      <a:pt x="0" y="29816"/>
                      <a:pt x="0" y="19204"/>
                    </a:cubicBezTo>
                    <a:cubicBezTo>
                      <a:pt x="0" y="8592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143626A-E40A-D7E9-9B09-6D63EE6DD4F2}"/>
                  </a:ext>
                </a:extLst>
              </p:cNvPr>
              <p:cNvSpPr/>
              <p:nvPr/>
            </p:nvSpPr>
            <p:spPr>
              <a:xfrm>
                <a:off x="655972" y="6497472"/>
                <a:ext cx="38408" cy="38408"/>
              </a:xfrm>
              <a:custGeom>
                <a:avLst/>
                <a:gdLst>
                  <a:gd name="connsiteX0" fmla="*/ 38409 w 38408"/>
                  <a:gd name="connsiteY0" fmla="*/ 19204 h 38408"/>
                  <a:gd name="connsiteX1" fmla="*/ 19204 w 38408"/>
                  <a:gd name="connsiteY1" fmla="*/ 38409 h 38408"/>
                  <a:gd name="connsiteX2" fmla="*/ 0 w 38408"/>
                  <a:gd name="connsiteY2" fmla="*/ 19204 h 38408"/>
                  <a:gd name="connsiteX3" fmla="*/ 19204 w 38408"/>
                  <a:gd name="connsiteY3" fmla="*/ 0 h 38408"/>
                  <a:gd name="connsiteX4" fmla="*/ 38409 w 38408"/>
                  <a:gd name="connsiteY4" fmla="*/ 19204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38409" y="19204"/>
                    </a:moveTo>
                    <a:cubicBezTo>
                      <a:pt x="38409" y="29811"/>
                      <a:pt x="29811" y="38409"/>
                      <a:pt x="19204" y="38409"/>
                    </a:cubicBezTo>
                    <a:cubicBezTo>
                      <a:pt x="8598" y="38409"/>
                      <a:pt x="0" y="29811"/>
                      <a:pt x="0" y="19204"/>
                    </a:cubicBezTo>
                    <a:cubicBezTo>
                      <a:pt x="0" y="8598"/>
                      <a:pt x="8598" y="0"/>
                      <a:pt x="19204" y="0"/>
                    </a:cubicBezTo>
                    <a:cubicBezTo>
                      <a:pt x="29811" y="0"/>
                      <a:pt x="38409" y="8598"/>
                      <a:pt x="38409" y="19204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54DAC65-EBAA-E70E-A4AE-242E6D07C86C}"/>
                  </a:ext>
                </a:extLst>
              </p:cNvPr>
              <p:cNvSpPr/>
              <p:nvPr/>
            </p:nvSpPr>
            <p:spPr>
              <a:xfrm>
                <a:off x="809775" y="6497472"/>
                <a:ext cx="38408" cy="38408"/>
              </a:xfrm>
              <a:custGeom>
                <a:avLst/>
                <a:gdLst>
                  <a:gd name="connsiteX0" fmla="*/ 38409 w 38408"/>
                  <a:gd name="connsiteY0" fmla="*/ 19204 h 38408"/>
                  <a:gd name="connsiteX1" fmla="*/ 19204 w 38408"/>
                  <a:gd name="connsiteY1" fmla="*/ 38409 h 38408"/>
                  <a:gd name="connsiteX2" fmla="*/ 0 w 38408"/>
                  <a:gd name="connsiteY2" fmla="*/ 19204 h 38408"/>
                  <a:gd name="connsiteX3" fmla="*/ 19204 w 38408"/>
                  <a:gd name="connsiteY3" fmla="*/ 0 h 38408"/>
                  <a:gd name="connsiteX4" fmla="*/ 38409 w 38408"/>
                  <a:gd name="connsiteY4" fmla="*/ 19204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38409" y="19204"/>
                    </a:moveTo>
                    <a:cubicBezTo>
                      <a:pt x="38409" y="29811"/>
                      <a:pt x="29811" y="38409"/>
                      <a:pt x="19204" y="38409"/>
                    </a:cubicBezTo>
                    <a:cubicBezTo>
                      <a:pt x="8598" y="38409"/>
                      <a:pt x="0" y="29811"/>
                      <a:pt x="0" y="19204"/>
                    </a:cubicBezTo>
                    <a:cubicBezTo>
                      <a:pt x="0" y="8598"/>
                      <a:pt x="8598" y="0"/>
                      <a:pt x="19204" y="0"/>
                    </a:cubicBezTo>
                    <a:cubicBezTo>
                      <a:pt x="29811" y="0"/>
                      <a:pt x="38409" y="8598"/>
                      <a:pt x="38409" y="19204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BF2B858-E7CB-1A2E-B7DE-959B21B5678F}"/>
                  </a:ext>
                </a:extLst>
              </p:cNvPr>
              <p:cNvSpPr/>
              <p:nvPr/>
            </p:nvSpPr>
            <p:spPr>
              <a:xfrm>
                <a:off x="963592" y="6497457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4 h 38408"/>
                  <a:gd name="connsiteX2" fmla="*/ 19204 w 38408"/>
                  <a:gd name="connsiteY2" fmla="*/ 38409 h 38408"/>
                  <a:gd name="connsiteX3" fmla="*/ 0 w 38408"/>
                  <a:gd name="connsiteY3" fmla="*/ 19204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592"/>
                      <a:pt x="38409" y="19204"/>
                    </a:cubicBezTo>
                    <a:cubicBezTo>
                      <a:pt x="38409" y="29816"/>
                      <a:pt x="29801" y="38409"/>
                      <a:pt x="19204" y="38409"/>
                    </a:cubicBezTo>
                    <a:cubicBezTo>
                      <a:pt x="8593" y="38409"/>
                      <a:pt x="0" y="29816"/>
                      <a:pt x="0" y="19204"/>
                    </a:cubicBezTo>
                    <a:cubicBezTo>
                      <a:pt x="0" y="8592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9" name="Graphic 6">
              <a:extLst>
                <a:ext uri="{FF2B5EF4-FFF2-40B4-BE49-F238E27FC236}">
                  <a16:creationId xmlns:a16="http://schemas.microsoft.com/office/drawing/2014/main" id="{093C4514-23C7-C184-6722-E20B1B8181B8}"/>
                </a:ext>
              </a:extLst>
            </p:cNvPr>
            <p:cNvGrpSpPr/>
            <p:nvPr/>
          </p:nvGrpSpPr>
          <p:grpSpPr>
            <a:xfrm>
              <a:off x="502169" y="6343654"/>
              <a:ext cx="499831" cy="38408"/>
              <a:chOff x="502169" y="6343654"/>
              <a:chExt cx="499831" cy="38408"/>
            </a:xfrm>
            <a:solidFill>
              <a:srgbClr val="96B7FC"/>
            </a:solidFill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297390A-C2A7-1E8C-4579-299BF3B486C8}"/>
                  </a:ext>
                </a:extLst>
              </p:cNvPr>
              <p:cNvSpPr/>
              <p:nvPr/>
            </p:nvSpPr>
            <p:spPr>
              <a:xfrm>
                <a:off x="502169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16" y="38409"/>
                      <a:pt x="19204" y="38409"/>
                    </a:cubicBezTo>
                    <a:cubicBezTo>
                      <a:pt x="8593" y="38409"/>
                      <a:pt x="0" y="29817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5400133-8A61-4CBB-727D-3B53A5AE7B3A}"/>
                  </a:ext>
                </a:extLst>
              </p:cNvPr>
              <p:cNvSpPr/>
              <p:nvPr/>
            </p:nvSpPr>
            <p:spPr>
              <a:xfrm>
                <a:off x="655972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01" y="38409"/>
                      <a:pt x="19204" y="38409"/>
                    </a:cubicBezTo>
                    <a:cubicBezTo>
                      <a:pt x="8608" y="38409"/>
                      <a:pt x="0" y="29817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77AE615-8B6E-6356-8F90-62830F670EB7}"/>
                  </a:ext>
                </a:extLst>
              </p:cNvPr>
              <p:cNvSpPr/>
              <p:nvPr/>
            </p:nvSpPr>
            <p:spPr>
              <a:xfrm>
                <a:off x="809775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16" y="38409"/>
                      <a:pt x="19204" y="38409"/>
                    </a:cubicBezTo>
                    <a:cubicBezTo>
                      <a:pt x="8593" y="38409"/>
                      <a:pt x="0" y="29817"/>
                      <a:pt x="0" y="19205"/>
                    </a:cubicBezTo>
                    <a:cubicBezTo>
                      <a:pt x="0" y="8593"/>
                      <a:pt x="8608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A837416-26DE-BE6D-267B-16CFBAC2577F}"/>
                  </a:ext>
                </a:extLst>
              </p:cNvPr>
              <p:cNvSpPr/>
              <p:nvPr/>
            </p:nvSpPr>
            <p:spPr>
              <a:xfrm>
                <a:off x="963592" y="6343654"/>
                <a:ext cx="38408" cy="38408"/>
              </a:xfrm>
              <a:custGeom>
                <a:avLst/>
                <a:gdLst>
                  <a:gd name="connsiteX0" fmla="*/ 19204 w 38408"/>
                  <a:gd name="connsiteY0" fmla="*/ 0 h 38408"/>
                  <a:gd name="connsiteX1" fmla="*/ 38409 w 38408"/>
                  <a:gd name="connsiteY1" fmla="*/ 19205 h 38408"/>
                  <a:gd name="connsiteX2" fmla="*/ 19204 w 38408"/>
                  <a:gd name="connsiteY2" fmla="*/ 38409 h 38408"/>
                  <a:gd name="connsiteX3" fmla="*/ 0 w 38408"/>
                  <a:gd name="connsiteY3" fmla="*/ 19205 h 38408"/>
                  <a:gd name="connsiteX4" fmla="*/ 19204 w 38408"/>
                  <a:gd name="connsiteY4" fmla="*/ 0 h 3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08" h="38408">
                    <a:moveTo>
                      <a:pt x="19204" y="0"/>
                    </a:moveTo>
                    <a:cubicBezTo>
                      <a:pt x="29816" y="0"/>
                      <a:pt x="38409" y="8608"/>
                      <a:pt x="38409" y="19205"/>
                    </a:cubicBezTo>
                    <a:cubicBezTo>
                      <a:pt x="38409" y="29801"/>
                      <a:pt x="29801" y="38409"/>
                      <a:pt x="19204" y="38409"/>
                    </a:cubicBezTo>
                    <a:cubicBezTo>
                      <a:pt x="8593" y="38409"/>
                      <a:pt x="0" y="29817"/>
                      <a:pt x="0" y="19205"/>
                    </a:cubicBezTo>
                    <a:cubicBezTo>
                      <a:pt x="0" y="8593"/>
                      <a:pt x="8593" y="0"/>
                      <a:pt x="19204" y="0"/>
                    </a:cubicBez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A062205-9C26-014B-5B94-91E1ADF562B3}"/>
                </a:ext>
              </a:extLst>
            </p:cNvPr>
            <p:cNvSpPr/>
            <p:nvPr/>
          </p:nvSpPr>
          <p:spPr>
            <a:xfrm>
              <a:off x="1121767" y="6651275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3"/>
                    <a:pt x="38409" y="19205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FABDC6B-771C-B29D-5997-1209B3C5A241}"/>
                </a:ext>
              </a:extLst>
            </p:cNvPr>
            <p:cNvSpPr/>
            <p:nvPr/>
          </p:nvSpPr>
          <p:spPr>
            <a:xfrm>
              <a:off x="1275570" y="6651275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3"/>
                    <a:pt x="38409" y="19205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3957C24-CFCF-0BC1-B979-5481041AF0B9}"/>
                </a:ext>
              </a:extLst>
            </p:cNvPr>
            <p:cNvSpPr/>
            <p:nvPr/>
          </p:nvSpPr>
          <p:spPr>
            <a:xfrm>
              <a:off x="1121767" y="6497457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4 h 38408"/>
                <a:gd name="connsiteX2" fmla="*/ 19204 w 38408"/>
                <a:gd name="connsiteY2" fmla="*/ 38409 h 38408"/>
                <a:gd name="connsiteX3" fmla="*/ 0 w 38408"/>
                <a:gd name="connsiteY3" fmla="*/ 19204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2"/>
                    <a:pt x="38409" y="19204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4"/>
                  </a:cubicBezTo>
                  <a:cubicBezTo>
                    <a:pt x="0" y="8592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8FECD7-6285-5549-6547-49C032C37BB7}"/>
                </a:ext>
              </a:extLst>
            </p:cNvPr>
            <p:cNvSpPr/>
            <p:nvPr/>
          </p:nvSpPr>
          <p:spPr>
            <a:xfrm>
              <a:off x="1275570" y="6497457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4 h 38408"/>
                <a:gd name="connsiteX2" fmla="*/ 19204 w 38408"/>
                <a:gd name="connsiteY2" fmla="*/ 38409 h 38408"/>
                <a:gd name="connsiteX3" fmla="*/ 0 w 38408"/>
                <a:gd name="connsiteY3" fmla="*/ 19204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592"/>
                    <a:pt x="38409" y="19204"/>
                  </a:cubicBezTo>
                  <a:cubicBezTo>
                    <a:pt x="38409" y="29816"/>
                    <a:pt x="29816" y="38409"/>
                    <a:pt x="19204" y="38409"/>
                  </a:cubicBezTo>
                  <a:cubicBezTo>
                    <a:pt x="8593" y="38409"/>
                    <a:pt x="0" y="29816"/>
                    <a:pt x="0" y="19204"/>
                  </a:cubicBezTo>
                  <a:cubicBezTo>
                    <a:pt x="0" y="8592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DC26117-7306-B072-5D3A-106CB36C61B0}"/>
                </a:ext>
              </a:extLst>
            </p:cNvPr>
            <p:cNvSpPr/>
            <p:nvPr/>
          </p:nvSpPr>
          <p:spPr>
            <a:xfrm>
              <a:off x="1121767" y="6343654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608"/>
                    <a:pt x="38409" y="19205"/>
                  </a:cubicBezTo>
                  <a:cubicBezTo>
                    <a:pt x="38409" y="29801"/>
                    <a:pt x="29816" y="38409"/>
                    <a:pt x="19204" y="38409"/>
                  </a:cubicBezTo>
                  <a:cubicBezTo>
                    <a:pt x="8593" y="38409"/>
                    <a:pt x="0" y="29817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660FDDC-2AE5-7D56-3492-946DA94B7FD6}"/>
                </a:ext>
              </a:extLst>
            </p:cNvPr>
            <p:cNvSpPr/>
            <p:nvPr/>
          </p:nvSpPr>
          <p:spPr>
            <a:xfrm>
              <a:off x="1275570" y="6343654"/>
              <a:ext cx="38408" cy="38408"/>
            </a:xfrm>
            <a:custGeom>
              <a:avLst/>
              <a:gdLst>
                <a:gd name="connsiteX0" fmla="*/ 19204 w 38408"/>
                <a:gd name="connsiteY0" fmla="*/ 0 h 38408"/>
                <a:gd name="connsiteX1" fmla="*/ 38409 w 38408"/>
                <a:gd name="connsiteY1" fmla="*/ 19205 h 38408"/>
                <a:gd name="connsiteX2" fmla="*/ 19204 w 38408"/>
                <a:gd name="connsiteY2" fmla="*/ 38409 h 38408"/>
                <a:gd name="connsiteX3" fmla="*/ 0 w 38408"/>
                <a:gd name="connsiteY3" fmla="*/ 19205 h 38408"/>
                <a:gd name="connsiteX4" fmla="*/ 19204 w 38408"/>
                <a:gd name="connsiteY4" fmla="*/ 0 h 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08" h="38408">
                  <a:moveTo>
                    <a:pt x="19204" y="0"/>
                  </a:moveTo>
                  <a:cubicBezTo>
                    <a:pt x="29816" y="0"/>
                    <a:pt x="38409" y="8608"/>
                    <a:pt x="38409" y="19205"/>
                  </a:cubicBezTo>
                  <a:cubicBezTo>
                    <a:pt x="38409" y="29801"/>
                    <a:pt x="29816" y="38409"/>
                    <a:pt x="19204" y="38409"/>
                  </a:cubicBezTo>
                  <a:cubicBezTo>
                    <a:pt x="8593" y="38409"/>
                    <a:pt x="0" y="29817"/>
                    <a:pt x="0" y="19205"/>
                  </a:cubicBezTo>
                  <a:cubicBezTo>
                    <a:pt x="0" y="8593"/>
                    <a:pt x="8593" y="0"/>
                    <a:pt x="19204" y="0"/>
                  </a:cubicBez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7B8B842-6428-F797-7C0B-F5B238BA53AD}"/>
              </a:ext>
            </a:extLst>
          </p:cNvPr>
          <p:cNvSpPr/>
          <p:nvPr/>
        </p:nvSpPr>
        <p:spPr>
          <a:xfrm>
            <a:off x="7328764" y="149363"/>
            <a:ext cx="4031633" cy="1564655"/>
          </a:xfrm>
          <a:custGeom>
            <a:avLst/>
            <a:gdLst>
              <a:gd name="connsiteX0" fmla="*/ 3383460 w 3383568"/>
              <a:gd name="connsiteY0" fmla="*/ 538803 h 1313144"/>
              <a:gd name="connsiteX1" fmla="*/ 3222340 w 3383568"/>
              <a:gd name="connsiteY1" fmla="*/ 938756 h 1313144"/>
              <a:gd name="connsiteX2" fmla="*/ 2833636 w 3383568"/>
              <a:gd name="connsiteY2" fmla="*/ 1099876 h 1313144"/>
              <a:gd name="connsiteX3" fmla="*/ 336982 w 3383568"/>
              <a:gd name="connsiteY3" fmla="*/ 1099876 h 1313144"/>
              <a:gd name="connsiteX4" fmla="*/ 0 w 3383568"/>
              <a:gd name="connsiteY4" fmla="*/ 1313144 h 1313144"/>
              <a:gd name="connsiteX5" fmla="*/ 219204 w 3383568"/>
              <a:gd name="connsiteY5" fmla="*/ 459252 h 1313144"/>
              <a:gd name="connsiteX6" fmla="*/ 811157 w 3383568"/>
              <a:gd name="connsiteY6" fmla="*/ 0 h 1313144"/>
              <a:gd name="connsiteX7" fmla="*/ 2822387 w 3383568"/>
              <a:gd name="connsiteY7" fmla="*/ 0 h 1313144"/>
              <a:gd name="connsiteX8" fmla="*/ 3383460 w 3383568"/>
              <a:gd name="connsiteY8" fmla="*/ 538803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68" h="1313144">
                <a:moveTo>
                  <a:pt x="3383460" y="538803"/>
                </a:moveTo>
                <a:cubicBezTo>
                  <a:pt x="3386527" y="695232"/>
                  <a:pt x="3324359" y="836935"/>
                  <a:pt x="3222340" y="938756"/>
                </a:cubicBezTo>
                <a:cubicBezTo>
                  <a:pt x="3122963" y="1038331"/>
                  <a:pt x="2985556" y="1099876"/>
                  <a:pt x="2833636" y="1099876"/>
                </a:cubicBezTo>
                <a:lnTo>
                  <a:pt x="336982" y="1099876"/>
                </a:lnTo>
                <a:lnTo>
                  <a:pt x="0" y="1313144"/>
                </a:lnTo>
                <a:lnTo>
                  <a:pt x="219204" y="459252"/>
                </a:lnTo>
                <a:cubicBezTo>
                  <a:pt x="288522" y="188932"/>
                  <a:pt x="532259" y="0"/>
                  <a:pt x="811157" y="0"/>
                </a:cubicBezTo>
                <a:lnTo>
                  <a:pt x="2822387" y="0"/>
                </a:lnTo>
                <a:cubicBezTo>
                  <a:pt x="3123783" y="15"/>
                  <a:pt x="3377327" y="237619"/>
                  <a:pt x="3383460" y="538803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FF6E66-1B2E-3EC8-F802-1DBFB09251CF}"/>
              </a:ext>
            </a:extLst>
          </p:cNvPr>
          <p:cNvSpPr/>
          <p:nvPr/>
        </p:nvSpPr>
        <p:spPr>
          <a:xfrm>
            <a:off x="10224474" y="345543"/>
            <a:ext cx="909118" cy="909116"/>
          </a:xfrm>
          <a:custGeom>
            <a:avLst/>
            <a:gdLst>
              <a:gd name="connsiteX0" fmla="*/ 977681 w 977681"/>
              <a:gd name="connsiteY0" fmla="*/ 488841 h 977681"/>
              <a:gd name="connsiteX1" fmla="*/ 488841 w 977681"/>
              <a:gd name="connsiteY1" fmla="*/ 977681 h 977681"/>
              <a:gd name="connsiteX2" fmla="*/ 0 w 977681"/>
              <a:gd name="connsiteY2" fmla="*/ 488841 h 977681"/>
              <a:gd name="connsiteX3" fmla="*/ 488841 w 977681"/>
              <a:gd name="connsiteY3" fmla="*/ 0 h 977681"/>
              <a:gd name="connsiteX4" fmla="*/ 977681 w 977681"/>
              <a:gd name="connsiteY4" fmla="*/ 488841 h 97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81">
                <a:moveTo>
                  <a:pt x="977681" y="488841"/>
                </a:moveTo>
                <a:cubicBezTo>
                  <a:pt x="977681" y="758820"/>
                  <a:pt x="758820" y="977681"/>
                  <a:pt x="488841" y="977681"/>
                </a:cubicBezTo>
                <a:cubicBezTo>
                  <a:pt x="218861" y="977681"/>
                  <a:pt x="0" y="758820"/>
                  <a:pt x="0" y="488841"/>
                </a:cubicBezTo>
                <a:cubicBezTo>
                  <a:pt x="0" y="218861"/>
                  <a:pt x="218861" y="0"/>
                  <a:pt x="488841" y="0"/>
                </a:cubicBezTo>
                <a:cubicBezTo>
                  <a:pt x="758820" y="0"/>
                  <a:pt x="977681" y="218861"/>
                  <a:pt x="977681" y="48884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B7EA59-7306-BA7C-FF07-94703B34B173}"/>
              </a:ext>
            </a:extLst>
          </p:cNvPr>
          <p:cNvSpPr/>
          <p:nvPr/>
        </p:nvSpPr>
        <p:spPr>
          <a:xfrm>
            <a:off x="7365360" y="4952006"/>
            <a:ext cx="4031651" cy="1564655"/>
          </a:xfrm>
          <a:custGeom>
            <a:avLst/>
            <a:gdLst>
              <a:gd name="connsiteX0" fmla="*/ 3383476 w 3383583"/>
              <a:gd name="connsiteY0" fmla="*/ 774342 h 1313144"/>
              <a:gd name="connsiteX1" fmla="*/ 3222340 w 3383583"/>
              <a:gd name="connsiteY1" fmla="*/ 374388 h 1313144"/>
              <a:gd name="connsiteX2" fmla="*/ 2833636 w 3383583"/>
              <a:gd name="connsiteY2" fmla="*/ 213268 h 1313144"/>
              <a:gd name="connsiteX3" fmla="*/ 336981 w 3383583"/>
              <a:gd name="connsiteY3" fmla="*/ 213268 h 1313144"/>
              <a:gd name="connsiteX4" fmla="*/ 0 w 3383583"/>
              <a:gd name="connsiteY4" fmla="*/ 0 h 1313144"/>
              <a:gd name="connsiteX5" fmla="*/ 219204 w 3383583"/>
              <a:gd name="connsiteY5" fmla="*/ 853892 h 1313144"/>
              <a:gd name="connsiteX6" fmla="*/ 811157 w 3383583"/>
              <a:gd name="connsiteY6" fmla="*/ 1313145 h 1313144"/>
              <a:gd name="connsiteX7" fmla="*/ 2822386 w 3383583"/>
              <a:gd name="connsiteY7" fmla="*/ 1313145 h 1313144"/>
              <a:gd name="connsiteX8" fmla="*/ 3383476 w 3383583"/>
              <a:gd name="connsiteY8" fmla="*/ 774342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83" h="1313144">
                <a:moveTo>
                  <a:pt x="3383476" y="774342"/>
                </a:moveTo>
                <a:cubicBezTo>
                  <a:pt x="3386542" y="617913"/>
                  <a:pt x="3324374" y="476210"/>
                  <a:pt x="3222340" y="374388"/>
                </a:cubicBezTo>
                <a:cubicBezTo>
                  <a:pt x="3122963" y="274813"/>
                  <a:pt x="2985556" y="213268"/>
                  <a:pt x="2833636" y="213268"/>
                </a:cubicBezTo>
                <a:lnTo>
                  <a:pt x="336981" y="213268"/>
                </a:lnTo>
                <a:lnTo>
                  <a:pt x="0" y="0"/>
                </a:lnTo>
                <a:lnTo>
                  <a:pt x="219204" y="853892"/>
                </a:lnTo>
                <a:cubicBezTo>
                  <a:pt x="288522" y="1124212"/>
                  <a:pt x="532259" y="1313145"/>
                  <a:pt x="811157" y="1313145"/>
                </a:cubicBezTo>
                <a:lnTo>
                  <a:pt x="2822386" y="1313145"/>
                </a:lnTo>
                <a:cubicBezTo>
                  <a:pt x="3123797" y="1313129"/>
                  <a:pt x="3377342" y="1075525"/>
                  <a:pt x="3383476" y="77434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08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199182-69CB-1EAD-131A-F1E34C289608}"/>
              </a:ext>
            </a:extLst>
          </p:cNvPr>
          <p:cNvSpPr/>
          <p:nvPr/>
        </p:nvSpPr>
        <p:spPr>
          <a:xfrm>
            <a:off x="10261068" y="5411350"/>
            <a:ext cx="909118" cy="909130"/>
          </a:xfrm>
          <a:custGeom>
            <a:avLst/>
            <a:gdLst>
              <a:gd name="connsiteX0" fmla="*/ 0 w 977681"/>
              <a:gd name="connsiteY0" fmla="*/ 488856 h 977696"/>
              <a:gd name="connsiteX1" fmla="*/ 488841 w 977681"/>
              <a:gd name="connsiteY1" fmla="*/ 0 h 977696"/>
              <a:gd name="connsiteX2" fmla="*/ 977682 w 977681"/>
              <a:gd name="connsiteY2" fmla="*/ 488841 h 977696"/>
              <a:gd name="connsiteX3" fmla="*/ 488841 w 977681"/>
              <a:gd name="connsiteY3" fmla="*/ 977696 h 977696"/>
              <a:gd name="connsiteX4" fmla="*/ 0 w 977681"/>
              <a:gd name="connsiteY4" fmla="*/ 488856 h 97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96">
                <a:moveTo>
                  <a:pt x="0" y="488856"/>
                </a:moveTo>
                <a:cubicBezTo>
                  <a:pt x="0" y="218870"/>
                  <a:pt x="218870" y="0"/>
                  <a:pt x="488841" y="0"/>
                </a:cubicBezTo>
                <a:cubicBezTo>
                  <a:pt x="758826" y="0"/>
                  <a:pt x="977682" y="218870"/>
                  <a:pt x="977682" y="488841"/>
                </a:cubicBezTo>
                <a:cubicBezTo>
                  <a:pt x="977682" y="758827"/>
                  <a:pt x="758811" y="977682"/>
                  <a:pt x="488841" y="977696"/>
                </a:cubicBezTo>
                <a:cubicBezTo>
                  <a:pt x="218870" y="977696"/>
                  <a:pt x="0" y="758842"/>
                  <a:pt x="0" y="488856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1A11D59-6176-6D88-B769-E442D9FF7770}"/>
              </a:ext>
            </a:extLst>
          </p:cNvPr>
          <p:cNvSpPr/>
          <p:nvPr/>
        </p:nvSpPr>
        <p:spPr>
          <a:xfrm>
            <a:off x="786777" y="4952006"/>
            <a:ext cx="4031615" cy="1564655"/>
          </a:xfrm>
          <a:custGeom>
            <a:avLst/>
            <a:gdLst>
              <a:gd name="connsiteX0" fmla="*/ 108 w 3383553"/>
              <a:gd name="connsiteY0" fmla="*/ 774342 h 1313144"/>
              <a:gd name="connsiteX1" fmla="*/ 161229 w 3383553"/>
              <a:gd name="connsiteY1" fmla="*/ 374388 h 1313144"/>
              <a:gd name="connsiteX2" fmla="*/ 549933 w 3383553"/>
              <a:gd name="connsiteY2" fmla="*/ 213268 h 1313144"/>
              <a:gd name="connsiteX3" fmla="*/ 3046572 w 3383553"/>
              <a:gd name="connsiteY3" fmla="*/ 213268 h 1313144"/>
              <a:gd name="connsiteX4" fmla="*/ 3383553 w 3383553"/>
              <a:gd name="connsiteY4" fmla="*/ 0 h 1313144"/>
              <a:gd name="connsiteX5" fmla="*/ 3164350 w 3383553"/>
              <a:gd name="connsiteY5" fmla="*/ 853892 h 1313144"/>
              <a:gd name="connsiteX6" fmla="*/ 2572397 w 3383553"/>
              <a:gd name="connsiteY6" fmla="*/ 1313145 h 1313144"/>
              <a:gd name="connsiteX7" fmla="*/ 561167 w 3383553"/>
              <a:gd name="connsiteY7" fmla="*/ 1313145 h 1313144"/>
              <a:gd name="connsiteX8" fmla="*/ 108 w 3383553"/>
              <a:gd name="connsiteY8" fmla="*/ 774342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53" h="1313144">
                <a:moveTo>
                  <a:pt x="108" y="774342"/>
                </a:moveTo>
                <a:cubicBezTo>
                  <a:pt x="-2958" y="617913"/>
                  <a:pt x="59194" y="476210"/>
                  <a:pt x="161229" y="374388"/>
                </a:cubicBezTo>
                <a:cubicBezTo>
                  <a:pt x="260606" y="274813"/>
                  <a:pt x="398013" y="213268"/>
                  <a:pt x="549933" y="213268"/>
                </a:cubicBezTo>
                <a:lnTo>
                  <a:pt x="3046572" y="213268"/>
                </a:lnTo>
                <a:lnTo>
                  <a:pt x="3383553" y="0"/>
                </a:lnTo>
                <a:lnTo>
                  <a:pt x="3164350" y="853892"/>
                </a:lnTo>
                <a:cubicBezTo>
                  <a:pt x="3095031" y="1124212"/>
                  <a:pt x="2851294" y="1313145"/>
                  <a:pt x="2572397" y="1313145"/>
                </a:cubicBezTo>
                <a:lnTo>
                  <a:pt x="561167" y="1313145"/>
                </a:lnTo>
                <a:cubicBezTo>
                  <a:pt x="259786" y="1313129"/>
                  <a:pt x="6242" y="1075541"/>
                  <a:pt x="108" y="77434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189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4C36334-77E6-1032-E24C-8DD79CCB1884}"/>
              </a:ext>
            </a:extLst>
          </p:cNvPr>
          <p:cNvSpPr/>
          <p:nvPr/>
        </p:nvSpPr>
        <p:spPr>
          <a:xfrm>
            <a:off x="1013584" y="5411366"/>
            <a:ext cx="909118" cy="909116"/>
          </a:xfrm>
          <a:custGeom>
            <a:avLst/>
            <a:gdLst>
              <a:gd name="connsiteX0" fmla="*/ 977681 w 977681"/>
              <a:gd name="connsiteY0" fmla="*/ 488841 h 977681"/>
              <a:gd name="connsiteX1" fmla="*/ 488841 w 977681"/>
              <a:gd name="connsiteY1" fmla="*/ 0 h 977681"/>
              <a:gd name="connsiteX2" fmla="*/ 0 w 977681"/>
              <a:gd name="connsiteY2" fmla="*/ 488841 h 977681"/>
              <a:gd name="connsiteX3" fmla="*/ 488841 w 977681"/>
              <a:gd name="connsiteY3" fmla="*/ 977681 h 977681"/>
              <a:gd name="connsiteX4" fmla="*/ 977681 w 977681"/>
              <a:gd name="connsiteY4" fmla="*/ 488841 h 97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81">
                <a:moveTo>
                  <a:pt x="977681" y="488841"/>
                </a:moveTo>
                <a:cubicBezTo>
                  <a:pt x="977681" y="218855"/>
                  <a:pt x="758811" y="0"/>
                  <a:pt x="488841" y="0"/>
                </a:cubicBezTo>
                <a:cubicBezTo>
                  <a:pt x="218855" y="0"/>
                  <a:pt x="0" y="218870"/>
                  <a:pt x="0" y="488841"/>
                </a:cubicBezTo>
                <a:cubicBezTo>
                  <a:pt x="0" y="758827"/>
                  <a:pt x="218870" y="977681"/>
                  <a:pt x="488841" y="977681"/>
                </a:cubicBezTo>
                <a:cubicBezTo>
                  <a:pt x="758811" y="977681"/>
                  <a:pt x="977681" y="758827"/>
                  <a:pt x="977681" y="48884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0B886E-AF16-B40A-3A68-2D871F2CBB32}"/>
              </a:ext>
            </a:extLst>
          </p:cNvPr>
          <p:cNvSpPr/>
          <p:nvPr/>
        </p:nvSpPr>
        <p:spPr>
          <a:xfrm>
            <a:off x="750165" y="149363"/>
            <a:ext cx="4031633" cy="1564655"/>
          </a:xfrm>
          <a:custGeom>
            <a:avLst/>
            <a:gdLst>
              <a:gd name="connsiteX0" fmla="*/ 108 w 3383568"/>
              <a:gd name="connsiteY0" fmla="*/ 538803 h 1313144"/>
              <a:gd name="connsiteX1" fmla="*/ 161229 w 3383568"/>
              <a:gd name="connsiteY1" fmla="*/ 938756 h 1313144"/>
              <a:gd name="connsiteX2" fmla="*/ 549933 w 3383568"/>
              <a:gd name="connsiteY2" fmla="*/ 1099876 h 1313144"/>
              <a:gd name="connsiteX3" fmla="*/ 3046587 w 3383568"/>
              <a:gd name="connsiteY3" fmla="*/ 1099876 h 1313144"/>
              <a:gd name="connsiteX4" fmla="*/ 3383568 w 3383568"/>
              <a:gd name="connsiteY4" fmla="*/ 1313144 h 1313144"/>
              <a:gd name="connsiteX5" fmla="*/ 3164365 w 3383568"/>
              <a:gd name="connsiteY5" fmla="*/ 459252 h 1313144"/>
              <a:gd name="connsiteX6" fmla="*/ 2572412 w 3383568"/>
              <a:gd name="connsiteY6" fmla="*/ 0 h 1313144"/>
              <a:gd name="connsiteX7" fmla="*/ 561182 w 3383568"/>
              <a:gd name="connsiteY7" fmla="*/ 0 h 1313144"/>
              <a:gd name="connsiteX8" fmla="*/ 108 w 3383568"/>
              <a:gd name="connsiteY8" fmla="*/ 538803 h 131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568" h="1313144">
                <a:moveTo>
                  <a:pt x="108" y="538803"/>
                </a:moveTo>
                <a:cubicBezTo>
                  <a:pt x="-2958" y="695232"/>
                  <a:pt x="59194" y="836935"/>
                  <a:pt x="161229" y="938756"/>
                </a:cubicBezTo>
                <a:cubicBezTo>
                  <a:pt x="260606" y="1038331"/>
                  <a:pt x="398013" y="1099876"/>
                  <a:pt x="549933" y="1099876"/>
                </a:cubicBezTo>
                <a:lnTo>
                  <a:pt x="3046587" y="1099876"/>
                </a:lnTo>
                <a:lnTo>
                  <a:pt x="3383568" y="1313144"/>
                </a:lnTo>
                <a:lnTo>
                  <a:pt x="3164365" y="459252"/>
                </a:lnTo>
                <a:cubicBezTo>
                  <a:pt x="3095046" y="188932"/>
                  <a:pt x="2851309" y="0"/>
                  <a:pt x="2572412" y="0"/>
                </a:cubicBezTo>
                <a:lnTo>
                  <a:pt x="561182" y="0"/>
                </a:lnTo>
                <a:cubicBezTo>
                  <a:pt x="259786" y="15"/>
                  <a:pt x="6242" y="237619"/>
                  <a:pt x="108" y="538803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27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278E26-A8AF-2056-CA8D-41D2EA0B1FAF}"/>
              </a:ext>
            </a:extLst>
          </p:cNvPr>
          <p:cNvSpPr/>
          <p:nvPr/>
        </p:nvSpPr>
        <p:spPr>
          <a:xfrm>
            <a:off x="976972" y="345543"/>
            <a:ext cx="909118" cy="909116"/>
          </a:xfrm>
          <a:custGeom>
            <a:avLst/>
            <a:gdLst>
              <a:gd name="connsiteX0" fmla="*/ 977681 w 977681"/>
              <a:gd name="connsiteY0" fmla="*/ 488841 h 977681"/>
              <a:gd name="connsiteX1" fmla="*/ 488841 w 977681"/>
              <a:gd name="connsiteY1" fmla="*/ 977681 h 977681"/>
              <a:gd name="connsiteX2" fmla="*/ 0 w 977681"/>
              <a:gd name="connsiteY2" fmla="*/ 488841 h 977681"/>
              <a:gd name="connsiteX3" fmla="*/ 488841 w 977681"/>
              <a:gd name="connsiteY3" fmla="*/ 0 h 977681"/>
              <a:gd name="connsiteX4" fmla="*/ 977681 w 977681"/>
              <a:gd name="connsiteY4" fmla="*/ 488841 h 97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681" h="977681">
                <a:moveTo>
                  <a:pt x="977681" y="488841"/>
                </a:moveTo>
                <a:cubicBezTo>
                  <a:pt x="977681" y="758820"/>
                  <a:pt x="758820" y="977681"/>
                  <a:pt x="488841" y="977681"/>
                </a:cubicBezTo>
                <a:cubicBezTo>
                  <a:pt x="218861" y="977681"/>
                  <a:pt x="0" y="758820"/>
                  <a:pt x="0" y="488841"/>
                </a:cubicBezTo>
                <a:cubicBezTo>
                  <a:pt x="0" y="218861"/>
                  <a:pt x="218861" y="0"/>
                  <a:pt x="488841" y="0"/>
                </a:cubicBezTo>
                <a:cubicBezTo>
                  <a:pt x="758820" y="0"/>
                  <a:pt x="977681" y="218861"/>
                  <a:pt x="977681" y="48884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D81055-63A8-D2C4-6143-EF9311927D8D}"/>
              </a:ext>
            </a:extLst>
          </p:cNvPr>
          <p:cNvSpPr/>
          <p:nvPr/>
        </p:nvSpPr>
        <p:spPr>
          <a:xfrm>
            <a:off x="4131314" y="3041721"/>
            <a:ext cx="1977683" cy="2203331"/>
          </a:xfrm>
          <a:custGeom>
            <a:avLst/>
            <a:gdLst>
              <a:gd name="connsiteX0" fmla="*/ 1659781 w 1659780"/>
              <a:gd name="connsiteY0" fmla="*/ 1848821 h 1849156"/>
              <a:gd name="connsiteX1" fmla="*/ 1371578 w 1659780"/>
              <a:gd name="connsiteY1" fmla="*/ 1828478 h 1849156"/>
              <a:gd name="connsiteX2" fmla="*/ 1330223 w 1659780"/>
              <a:gd name="connsiteY2" fmla="*/ 1821297 h 1849156"/>
              <a:gd name="connsiteX3" fmla="*/ 1298388 w 1659780"/>
              <a:gd name="connsiteY3" fmla="*/ 1814951 h 1849156"/>
              <a:gd name="connsiteX4" fmla="*/ 1262408 w 1659780"/>
              <a:gd name="connsiteY4" fmla="*/ 1807057 h 1849156"/>
              <a:gd name="connsiteX5" fmla="*/ 1237025 w 1659780"/>
              <a:gd name="connsiteY5" fmla="*/ 1801045 h 1849156"/>
              <a:gd name="connsiteX6" fmla="*/ 1212917 w 1659780"/>
              <a:gd name="connsiteY6" fmla="*/ 1794714 h 1849156"/>
              <a:gd name="connsiteX7" fmla="*/ 1202973 w 1659780"/>
              <a:gd name="connsiteY7" fmla="*/ 1792057 h 1849156"/>
              <a:gd name="connsiteX8" fmla="*/ 1169832 w 1659780"/>
              <a:gd name="connsiteY8" fmla="*/ 1782873 h 1849156"/>
              <a:gd name="connsiteX9" fmla="*/ 1168496 w 1659780"/>
              <a:gd name="connsiteY9" fmla="*/ 1782478 h 1849156"/>
              <a:gd name="connsiteX10" fmla="*/ 1140016 w 1659780"/>
              <a:gd name="connsiteY10" fmla="*/ 1773855 h 1849156"/>
              <a:gd name="connsiteX11" fmla="*/ 1122299 w 1659780"/>
              <a:gd name="connsiteY11" fmla="*/ 1768192 h 1849156"/>
              <a:gd name="connsiteX12" fmla="*/ 983526 w 1659780"/>
              <a:gd name="connsiteY12" fmla="*/ 1715649 h 1849156"/>
              <a:gd name="connsiteX13" fmla="*/ 968466 w 1659780"/>
              <a:gd name="connsiteY13" fmla="*/ 1708833 h 1849156"/>
              <a:gd name="connsiteX14" fmla="*/ 945360 w 1659780"/>
              <a:gd name="connsiteY14" fmla="*/ 1698449 h 1849156"/>
              <a:gd name="connsiteX15" fmla="*/ 913874 w 1659780"/>
              <a:gd name="connsiteY15" fmla="*/ 1683374 h 1849156"/>
              <a:gd name="connsiteX16" fmla="*/ 898252 w 1659780"/>
              <a:gd name="connsiteY16" fmla="*/ 1675586 h 1849156"/>
              <a:gd name="connsiteX17" fmla="*/ 873916 w 1659780"/>
              <a:gd name="connsiteY17" fmla="*/ 1663061 h 1849156"/>
              <a:gd name="connsiteX18" fmla="*/ 866933 w 1659780"/>
              <a:gd name="connsiteY18" fmla="*/ 1659478 h 1849156"/>
              <a:gd name="connsiteX19" fmla="*/ 845284 w 1659780"/>
              <a:gd name="connsiteY19" fmla="*/ 1647743 h 1849156"/>
              <a:gd name="connsiteX20" fmla="*/ 731136 w 1659780"/>
              <a:gd name="connsiteY20" fmla="*/ 1578607 h 1849156"/>
              <a:gd name="connsiteX21" fmla="*/ 702139 w 1659780"/>
              <a:gd name="connsiteY21" fmla="*/ 1559008 h 1849156"/>
              <a:gd name="connsiteX22" fmla="*/ 694230 w 1659780"/>
              <a:gd name="connsiteY22" fmla="*/ 1553512 h 1849156"/>
              <a:gd name="connsiteX23" fmla="*/ 668573 w 1659780"/>
              <a:gd name="connsiteY23" fmla="*/ 1534976 h 1849156"/>
              <a:gd name="connsiteX24" fmla="*/ 666539 w 1659780"/>
              <a:gd name="connsiteY24" fmla="*/ 1533412 h 1849156"/>
              <a:gd name="connsiteX25" fmla="*/ 640503 w 1659780"/>
              <a:gd name="connsiteY25" fmla="*/ 1513934 h 1849156"/>
              <a:gd name="connsiteX26" fmla="*/ 602777 w 1659780"/>
              <a:gd name="connsiteY26" fmla="*/ 1484149 h 1849156"/>
              <a:gd name="connsiteX27" fmla="*/ 578912 w 1659780"/>
              <a:gd name="connsiteY27" fmla="*/ 1464322 h 1849156"/>
              <a:gd name="connsiteX28" fmla="*/ 480810 w 1659780"/>
              <a:gd name="connsiteY28" fmla="*/ 1374053 h 1849156"/>
              <a:gd name="connsiteX29" fmla="*/ 460877 w 1659780"/>
              <a:gd name="connsiteY29" fmla="*/ 1353801 h 1849156"/>
              <a:gd name="connsiteX30" fmla="*/ 459070 w 1659780"/>
              <a:gd name="connsiteY30" fmla="*/ 1351934 h 1849156"/>
              <a:gd name="connsiteX31" fmla="*/ 438788 w 1659780"/>
              <a:gd name="connsiteY31" fmla="*/ 1330574 h 1849156"/>
              <a:gd name="connsiteX32" fmla="*/ 403886 w 1659780"/>
              <a:gd name="connsiteY32" fmla="*/ 1291937 h 1849156"/>
              <a:gd name="connsiteX33" fmla="*/ 384651 w 1659780"/>
              <a:gd name="connsiteY33" fmla="*/ 1269514 h 1849156"/>
              <a:gd name="connsiteX34" fmla="*/ 380810 w 1659780"/>
              <a:gd name="connsiteY34" fmla="*/ 1265035 h 1849156"/>
              <a:gd name="connsiteX35" fmla="*/ 357066 w 1659780"/>
              <a:gd name="connsiteY35" fmla="*/ 1235736 h 1849156"/>
              <a:gd name="connsiteX36" fmla="*/ 336936 w 1659780"/>
              <a:gd name="connsiteY36" fmla="*/ 1210185 h 1849156"/>
              <a:gd name="connsiteX37" fmla="*/ 270046 w 1659780"/>
              <a:gd name="connsiteY37" fmla="*/ 1115969 h 1849156"/>
              <a:gd name="connsiteX38" fmla="*/ 258630 w 1659780"/>
              <a:gd name="connsiteY38" fmla="*/ 1098496 h 1849156"/>
              <a:gd name="connsiteX39" fmla="*/ 240989 w 1659780"/>
              <a:gd name="connsiteY39" fmla="*/ 1070531 h 1849156"/>
              <a:gd name="connsiteX40" fmla="*/ 227144 w 1659780"/>
              <a:gd name="connsiteY40" fmla="*/ 1047395 h 1849156"/>
              <a:gd name="connsiteX41" fmla="*/ 196204 w 1659780"/>
              <a:gd name="connsiteY41" fmla="*/ 992879 h 1849156"/>
              <a:gd name="connsiteX42" fmla="*/ 183923 w 1659780"/>
              <a:gd name="connsiteY42" fmla="*/ 969818 h 1849156"/>
              <a:gd name="connsiteX43" fmla="*/ 131076 w 1659780"/>
              <a:gd name="connsiteY43" fmla="*/ 858189 h 1849156"/>
              <a:gd name="connsiteX44" fmla="*/ 120146 w 1659780"/>
              <a:gd name="connsiteY44" fmla="*/ 832184 h 1849156"/>
              <a:gd name="connsiteX45" fmla="*/ 119022 w 1659780"/>
              <a:gd name="connsiteY45" fmla="*/ 829360 h 1849156"/>
              <a:gd name="connsiteX46" fmla="*/ 108410 w 1659780"/>
              <a:gd name="connsiteY46" fmla="*/ 802535 h 1849156"/>
              <a:gd name="connsiteX47" fmla="*/ 101108 w 1659780"/>
              <a:gd name="connsiteY47" fmla="*/ 783436 h 1849156"/>
              <a:gd name="connsiteX48" fmla="*/ 97601 w 1659780"/>
              <a:gd name="connsiteY48" fmla="*/ 773553 h 1849156"/>
              <a:gd name="connsiteX49" fmla="*/ 88872 w 1659780"/>
              <a:gd name="connsiteY49" fmla="*/ 749142 h 1849156"/>
              <a:gd name="connsiteX50" fmla="*/ 44436 w 1659780"/>
              <a:gd name="connsiteY50" fmla="*/ 597222 h 1849156"/>
              <a:gd name="connsiteX51" fmla="*/ 38212 w 1659780"/>
              <a:gd name="connsiteY51" fmla="*/ 570396 h 1849156"/>
              <a:gd name="connsiteX52" fmla="*/ 35782 w 1659780"/>
              <a:gd name="connsiteY52" fmla="*/ 559283 h 1849156"/>
              <a:gd name="connsiteX53" fmla="*/ 30970 w 1659780"/>
              <a:gd name="connsiteY53" fmla="*/ 535676 h 1849156"/>
              <a:gd name="connsiteX54" fmla="*/ 26977 w 1659780"/>
              <a:gd name="connsiteY54" fmla="*/ 514650 h 1849156"/>
              <a:gd name="connsiteX55" fmla="*/ 18658 w 1659780"/>
              <a:gd name="connsiteY55" fmla="*/ 465872 h 1849156"/>
              <a:gd name="connsiteX56" fmla="*/ 14954 w 1659780"/>
              <a:gd name="connsiteY56" fmla="*/ 440853 h 1849156"/>
              <a:gd name="connsiteX57" fmla="*/ 10748 w 1659780"/>
              <a:gd name="connsiteY57" fmla="*/ 409079 h 1849156"/>
              <a:gd name="connsiteX58" fmla="*/ 7408 w 1659780"/>
              <a:gd name="connsiteY58" fmla="*/ 377440 h 1849156"/>
              <a:gd name="connsiteX59" fmla="*/ 3370 w 1659780"/>
              <a:gd name="connsiteY59" fmla="*/ 329361 h 1849156"/>
              <a:gd name="connsiteX60" fmla="*/ 1093 w 1659780"/>
              <a:gd name="connsiteY60" fmla="*/ 288933 h 1849156"/>
              <a:gd name="connsiteX61" fmla="*/ 0 w 1659780"/>
              <a:gd name="connsiteY61" fmla="*/ 253090 h 1849156"/>
              <a:gd name="connsiteX62" fmla="*/ 291589 w 1659780"/>
              <a:gd name="connsiteY62" fmla="*/ 3250 h 1849156"/>
              <a:gd name="connsiteX63" fmla="*/ 441156 w 1659780"/>
              <a:gd name="connsiteY63" fmla="*/ 85973 h 1849156"/>
              <a:gd name="connsiteX64" fmla="*/ 503065 w 1659780"/>
              <a:gd name="connsiteY64" fmla="*/ 245089 h 1849156"/>
              <a:gd name="connsiteX65" fmla="*/ 503278 w 1659780"/>
              <a:gd name="connsiteY65" fmla="*/ 252498 h 1849156"/>
              <a:gd name="connsiteX66" fmla="*/ 503977 w 1659780"/>
              <a:gd name="connsiteY66" fmla="*/ 270002 h 1849156"/>
              <a:gd name="connsiteX67" fmla="*/ 511355 w 1659780"/>
              <a:gd name="connsiteY67" fmla="*/ 357447 h 1849156"/>
              <a:gd name="connsiteX68" fmla="*/ 513920 w 1659780"/>
              <a:gd name="connsiteY68" fmla="*/ 376484 h 1849156"/>
              <a:gd name="connsiteX69" fmla="*/ 523894 w 1659780"/>
              <a:gd name="connsiteY69" fmla="*/ 435722 h 1849156"/>
              <a:gd name="connsiteX70" fmla="*/ 528995 w 1659780"/>
              <a:gd name="connsiteY70" fmla="*/ 459724 h 1849156"/>
              <a:gd name="connsiteX71" fmla="*/ 535113 w 1659780"/>
              <a:gd name="connsiteY71" fmla="*/ 486185 h 1849156"/>
              <a:gd name="connsiteX72" fmla="*/ 537269 w 1659780"/>
              <a:gd name="connsiteY72" fmla="*/ 494611 h 1849156"/>
              <a:gd name="connsiteX73" fmla="*/ 548595 w 1659780"/>
              <a:gd name="connsiteY73" fmla="*/ 535615 h 1849156"/>
              <a:gd name="connsiteX74" fmla="*/ 556033 w 1659780"/>
              <a:gd name="connsiteY74" fmla="*/ 560361 h 1849156"/>
              <a:gd name="connsiteX75" fmla="*/ 563290 w 1659780"/>
              <a:gd name="connsiteY75" fmla="*/ 581904 h 1849156"/>
              <a:gd name="connsiteX76" fmla="*/ 571412 w 1659780"/>
              <a:gd name="connsiteY76" fmla="*/ 604645 h 1849156"/>
              <a:gd name="connsiteX77" fmla="*/ 579899 w 1659780"/>
              <a:gd name="connsiteY77" fmla="*/ 627265 h 1849156"/>
              <a:gd name="connsiteX78" fmla="*/ 588947 w 1659780"/>
              <a:gd name="connsiteY78" fmla="*/ 649628 h 1849156"/>
              <a:gd name="connsiteX79" fmla="*/ 598374 w 1659780"/>
              <a:gd name="connsiteY79" fmla="*/ 671884 h 1849156"/>
              <a:gd name="connsiteX80" fmla="*/ 629709 w 1659780"/>
              <a:gd name="connsiteY80" fmla="*/ 737012 h 1849156"/>
              <a:gd name="connsiteX81" fmla="*/ 652784 w 1659780"/>
              <a:gd name="connsiteY81" fmla="*/ 779201 h 1849156"/>
              <a:gd name="connsiteX82" fmla="*/ 690722 w 1659780"/>
              <a:gd name="connsiteY82" fmla="*/ 840473 h 1849156"/>
              <a:gd name="connsiteX83" fmla="*/ 704219 w 1659780"/>
              <a:gd name="connsiteY83" fmla="*/ 860391 h 1849156"/>
              <a:gd name="connsiteX84" fmla="*/ 718110 w 1659780"/>
              <a:gd name="connsiteY84" fmla="*/ 880020 h 1849156"/>
              <a:gd name="connsiteX85" fmla="*/ 777682 w 1659780"/>
              <a:gd name="connsiteY85" fmla="*/ 955305 h 1849156"/>
              <a:gd name="connsiteX86" fmla="*/ 793592 w 1659780"/>
              <a:gd name="connsiteY86" fmla="*/ 973325 h 1849156"/>
              <a:gd name="connsiteX87" fmla="*/ 809881 w 1659780"/>
              <a:gd name="connsiteY87" fmla="*/ 991057 h 1849156"/>
              <a:gd name="connsiteX88" fmla="*/ 868102 w 1659780"/>
              <a:gd name="connsiteY88" fmla="*/ 1048564 h 1849156"/>
              <a:gd name="connsiteX89" fmla="*/ 934217 w 1659780"/>
              <a:gd name="connsiteY89" fmla="*/ 1105054 h 1849156"/>
              <a:gd name="connsiteX90" fmla="*/ 945299 w 1659780"/>
              <a:gd name="connsiteY90" fmla="*/ 1113692 h 1849156"/>
              <a:gd name="connsiteX91" fmla="*/ 959843 w 1659780"/>
              <a:gd name="connsiteY91" fmla="*/ 1124820 h 1849156"/>
              <a:gd name="connsiteX92" fmla="*/ 1130345 w 1659780"/>
              <a:gd name="connsiteY92" fmla="*/ 1229192 h 1849156"/>
              <a:gd name="connsiteX93" fmla="*/ 1147136 w 1659780"/>
              <a:gd name="connsiteY93" fmla="*/ 1237345 h 1849156"/>
              <a:gd name="connsiteX94" fmla="*/ 1161695 w 1659780"/>
              <a:gd name="connsiteY94" fmla="*/ 1244085 h 1849156"/>
              <a:gd name="connsiteX95" fmla="*/ 1164473 w 1659780"/>
              <a:gd name="connsiteY95" fmla="*/ 1245406 h 1849156"/>
              <a:gd name="connsiteX96" fmla="*/ 1185484 w 1659780"/>
              <a:gd name="connsiteY96" fmla="*/ 1254576 h 1849156"/>
              <a:gd name="connsiteX97" fmla="*/ 1261740 w 1659780"/>
              <a:gd name="connsiteY97" fmla="*/ 1284058 h 1849156"/>
              <a:gd name="connsiteX98" fmla="*/ 1283890 w 1659780"/>
              <a:gd name="connsiteY98" fmla="*/ 1291664 h 1849156"/>
              <a:gd name="connsiteX99" fmla="*/ 1317061 w 1659780"/>
              <a:gd name="connsiteY99" fmla="*/ 1301744 h 1849156"/>
              <a:gd name="connsiteX100" fmla="*/ 1337085 w 1659780"/>
              <a:gd name="connsiteY100" fmla="*/ 1307255 h 1849156"/>
              <a:gd name="connsiteX101" fmla="*/ 1380519 w 1659780"/>
              <a:gd name="connsiteY101" fmla="*/ 1317928 h 1849156"/>
              <a:gd name="connsiteX102" fmla="*/ 1400878 w 1659780"/>
              <a:gd name="connsiteY102" fmla="*/ 1322436 h 1849156"/>
              <a:gd name="connsiteX103" fmla="*/ 1426079 w 1659780"/>
              <a:gd name="connsiteY103" fmla="*/ 1327371 h 1849156"/>
              <a:gd name="connsiteX104" fmla="*/ 1451538 w 1659780"/>
              <a:gd name="connsiteY104" fmla="*/ 1331819 h 1849156"/>
              <a:gd name="connsiteX105" fmla="*/ 1640227 w 1659780"/>
              <a:gd name="connsiteY105" fmla="*/ 1345998 h 1849156"/>
              <a:gd name="connsiteX106" fmla="*/ 1497872 w 1659780"/>
              <a:gd name="connsiteY106" fmla="*/ 1407437 h 1849156"/>
              <a:gd name="connsiteX107" fmla="*/ 1415361 w 1659780"/>
              <a:gd name="connsiteY107" fmla="*/ 1556685 h 1849156"/>
              <a:gd name="connsiteX108" fmla="*/ 1659781 w 1659780"/>
              <a:gd name="connsiteY108" fmla="*/ 1848821 h 184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659780" h="1849156">
                <a:moveTo>
                  <a:pt x="1659781" y="1848821"/>
                </a:moveTo>
                <a:cubicBezTo>
                  <a:pt x="1564943" y="1850794"/>
                  <a:pt x="1468510" y="1844069"/>
                  <a:pt x="1371578" y="1828478"/>
                </a:cubicBezTo>
                <a:cubicBezTo>
                  <a:pt x="1357702" y="1826246"/>
                  <a:pt x="1344039" y="1823878"/>
                  <a:pt x="1330223" y="1821297"/>
                </a:cubicBezTo>
                <a:cubicBezTo>
                  <a:pt x="1319657" y="1819247"/>
                  <a:pt x="1309091" y="1817198"/>
                  <a:pt x="1298388" y="1814951"/>
                </a:cubicBezTo>
                <a:cubicBezTo>
                  <a:pt x="1286304" y="1812476"/>
                  <a:pt x="1274432" y="1809865"/>
                  <a:pt x="1262408" y="1807057"/>
                </a:cubicBezTo>
                <a:cubicBezTo>
                  <a:pt x="1253922" y="1805159"/>
                  <a:pt x="1245481" y="1803109"/>
                  <a:pt x="1237025" y="1801045"/>
                </a:cubicBezTo>
                <a:cubicBezTo>
                  <a:pt x="1228918" y="1799041"/>
                  <a:pt x="1220796" y="1797037"/>
                  <a:pt x="1212917" y="1794714"/>
                </a:cubicBezTo>
                <a:cubicBezTo>
                  <a:pt x="1209516" y="1793986"/>
                  <a:pt x="1206146" y="1793105"/>
                  <a:pt x="1202973" y="1792057"/>
                </a:cubicBezTo>
                <a:cubicBezTo>
                  <a:pt x="1191830" y="1789219"/>
                  <a:pt x="1180930" y="1786045"/>
                  <a:pt x="1169832" y="1782873"/>
                </a:cubicBezTo>
                <a:cubicBezTo>
                  <a:pt x="1169498" y="1782812"/>
                  <a:pt x="1168997" y="1782569"/>
                  <a:pt x="1168496" y="1782478"/>
                </a:cubicBezTo>
                <a:cubicBezTo>
                  <a:pt x="1158932" y="1779715"/>
                  <a:pt x="1149565" y="1776800"/>
                  <a:pt x="1140016" y="1773855"/>
                </a:cubicBezTo>
                <a:cubicBezTo>
                  <a:pt x="1134156" y="1772033"/>
                  <a:pt x="1128326" y="1770045"/>
                  <a:pt x="1122299" y="1768192"/>
                </a:cubicBezTo>
                <a:cubicBezTo>
                  <a:pt x="1075070" y="1752692"/>
                  <a:pt x="1028721" y="1735051"/>
                  <a:pt x="983526" y="1715649"/>
                </a:cubicBezTo>
                <a:cubicBezTo>
                  <a:pt x="978440" y="1713418"/>
                  <a:pt x="973522" y="1711231"/>
                  <a:pt x="968466" y="1708833"/>
                </a:cubicBezTo>
                <a:cubicBezTo>
                  <a:pt x="960754" y="1705493"/>
                  <a:pt x="953057" y="1701956"/>
                  <a:pt x="945360" y="1698449"/>
                </a:cubicBezTo>
                <a:cubicBezTo>
                  <a:pt x="934718" y="1693576"/>
                  <a:pt x="924288" y="1688551"/>
                  <a:pt x="913874" y="1683374"/>
                </a:cubicBezTo>
                <a:cubicBezTo>
                  <a:pt x="908636" y="1680945"/>
                  <a:pt x="903429" y="1678364"/>
                  <a:pt x="898252" y="1675586"/>
                </a:cubicBezTo>
                <a:cubicBezTo>
                  <a:pt x="890100" y="1671638"/>
                  <a:pt x="882008" y="1667358"/>
                  <a:pt x="873916" y="1663061"/>
                </a:cubicBezTo>
                <a:cubicBezTo>
                  <a:pt x="871624" y="1661983"/>
                  <a:pt x="869362" y="1660754"/>
                  <a:pt x="866933" y="1659478"/>
                </a:cubicBezTo>
                <a:cubicBezTo>
                  <a:pt x="859646" y="1655668"/>
                  <a:pt x="852374" y="1651690"/>
                  <a:pt x="845284" y="1647743"/>
                </a:cubicBezTo>
                <a:cubicBezTo>
                  <a:pt x="806208" y="1626353"/>
                  <a:pt x="768117" y="1603186"/>
                  <a:pt x="731136" y="1578607"/>
                </a:cubicBezTo>
                <a:cubicBezTo>
                  <a:pt x="721268" y="1572276"/>
                  <a:pt x="711612" y="1565627"/>
                  <a:pt x="702139" y="1559008"/>
                </a:cubicBezTo>
                <a:cubicBezTo>
                  <a:pt x="699452" y="1557171"/>
                  <a:pt x="696765" y="1555334"/>
                  <a:pt x="694230" y="1553512"/>
                </a:cubicBezTo>
                <a:cubicBezTo>
                  <a:pt x="685546" y="1547379"/>
                  <a:pt x="677044" y="1541261"/>
                  <a:pt x="668573" y="1534976"/>
                </a:cubicBezTo>
                <a:cubicBezTo>
                  <a:pt x="667936" y="1534520"/>
                  <a:pt x="667146" y="1534050"/>
                  <a:pt x="666539" y="1533412"/>
                </a:cubicBezTo>
                <a:cubicBezTo>
                  <a:pt x="657718" y="1527082"/>
                  <a:pt x="649095" y="1520599"/>
                  <a:pt x="640503" y="1513934"/>
                </a:cubicBezTo>
                <a:cubicBezTo>
                  <a:pt x="627841" y="1504173"/>
                  <a:pt x="615210" y="1494229"/>
                  <a:pt x="602777" y="1484149"/>
                </a:cubicBezTo>
                <a:cubicBezTo>
                  <a:pt x="594867" y="1477605"/>
                  <a:pt x="586791" y="1471032"/>
                  <a:pt x="578912" y="1464322"/>
                </a:cubicBezTo>
                <a:cubicBezTo>
                  <a:pt x="544906" y="1435477"/>
                  <a:pt x="512129" y="1405448"/>
                  <a:pt x="480810" y="1374053"/>
                </a:cubicBezTo>
                <a:cubicBezTo>
                  <a:pt x="474130" y="1367525"/>
                  <a:pt x="467496" y="1360663"/>
                  <a:pt x="460877" y="1353801"/>
                </a:cubicBezTo>
                <a:cubicBezTo>
                  <a:pt x="460254" y="1353346"/>
                  <a:pt x="459647" y="1352723"/>
                  <a:pt x="459070" y="1351934"/>
                </a:cubicBezTo>
                <a:cubicBezTo>
                  <a:pt x="452132" y="1344844"/>
                  <a:pt x="445361" y="1337785"/>
                  <a:pt x="438788" y="1330574"/>
                </a:cubicBezTo>
                <a:cubicBezTo>
                  <a:pt x="426931" y="1317943"/>
                  <a:pt x="415317" y="1305008"/>
                  <a:pt x="403886" y="1291937"/>
                </a:cubicBezTo>
                <a:cubicBezTo>
                  <a:pt x="397342" y="1284559"/>
                  <a:pt x="390997" y="1277044"/>
                  <a:pt x="384651" y="1269514"/>
                </a:cubicBezTo>
                <a:cubicBezTo>
                  <a:pt x="383300" y="1268072"/>
                  <a:pt x="382146" y="1266478"/>
                  <a:pt x="380810" y="1265035"/>
                </a:cubicBezTo>
                <a:cubicBezTo>
                  <a:pt x="372885" y="1255334"/>
                  <a:pt x="364778" y="1245588"/>
                  <a:pt x="357066" y="1235736"/>
                </a:cubicBezTo>
                <a:cubicBezTo>
                  <a:pt x="350174" y="1227249"/>
                  <a:pt x="343449" y="1218793"/>
                  <a:pt x="336936" y="1210185"/>
                </a:cubicBezTo>
                <a:cubicBezTo>
                  <a:pt x="313404" y="1179519"/>
                  <a:pt x="291042" y="1148169"/>
                  <a:pt x="270046" y="1115969"/>
                </a:cubicBezTo>
                <a:cubicBezTo>
                  <a:pt x="266054" y="1110231"/>
                  <a:pt x="262243" y="1104356"/>
                  <a:pt x="258630" y="1098496"/>
                </a:cubicBezTo>
                <a:cubicBezTo>
                  <a:pt x="252558" y="1089265"/>
                  <a:pt x="246682" y="1079884"/>
                  <a:pt x="240989" y="1070531"/>
                </a:cubicBezTo>
                <a:cubicBezTo>
                  <a:pt x="236238" y="1062911"/>
                  <a:pt x="231683" y="1055153"/>
                  <a:pt x="227144" y="1047395"/>
                </a:cubicBezTo>
                <a:cubicBezTo>
                  <a:pt x="216319" y="1029496"/>
                  <a:pt x="206057" y="1011324"/>
                  <a:pt x="196204" y="992879"/>
                </a:cubicBezTo>
                <a:cubicBezTo>
                  <a:pt x="191999" y="985182"/>
                  <a:pt x="187961" y="977500"/>
                  <a:pt x="183923" y="969818"/>
                </a:cubicBezTo>
                <a:cubicBezTo>
                  <a:pt x="164840" y="933368"/>
                  <a:pt x="147290" y="896113"/>
                  <a:pt x="131076" y="858189"/>
                </a:cubicBezTo>
                <a:cubicBezTo>
                  <a:pt x="127372" y="849506"/>
                  <a:pt x="123683" y="840837"/>
                  <a:pt x="120146" y="832184"/>
                </a:cubicBezTo>
                <a:cubicBezTo>
                  <a:pt x="119766" y="831242"/>
                  <a:pt x="119402" y="830301"/>
                  <a:pt x="119022" y="829360"/>
                </a:cubicBezTo>
                <a:cubicBezTo>
                  <a:pt x="115348" y="820509"/>
                  <a:pt x="111872" y="811522"/>
                  <a:pt x="108410" y="802535"/>
                </a:cubicBezTo>
                <a:cubicBezTo>
                  <a:pt x="105921" y="796158"/>
                  <a:pt x="103431" y="789782"/>
                  <a:pt x="101108" y="783436"/>
                </a:cubicBezTo>
                <a:cubicBezTo>
                  <a:pt x="99894" y="780081"/>
                  <a:pt x="98679" y="776726"/>
                  <a:pt x="97601" y="773553"/>
                </a:cubicBezTo>
                <a:cubicBezTo>
                  <a:pt x="94535" y="765325"/>
                  <a:pt x="91604" y="757309"/>
                  <a:pt x="88872" y="749142"/>
                </a:cubicBezTo>
                <a:cubicBezTo>
                  <a:pt x="71565" y="699453"/>
                  <a:pt x="56702" y="648747"/>
                  <a:pt x="44436" y="597222"/>
                </a:cubicBezTo>
                <a:cubicBezTo>
                  <a:pt x="42189" y="588249"/>
                  <a:pt x="40109" y="579307"/>
                  <a:pt x="38212" y="570396"/>
                </a:cubicBezTo>
                <a:cubicBezTo>
                  <a:pt x="37392" y="566752"/>
                  <a:pt x="36572" y="563109"/>
                  <a:pt x="35782" y="559283"/>
                </a:cubicBezTo>
                <a:cubicBezTo>
                  <a:pt x="34052" y="551450"/>
                  <a:pt x="32503" y="543646"/>
                  <a:pt x="30970" y="535676"/>
                </a:cubicBezTo>
                <a:cubicBezTo>
                  <a:pt x="29452" y="528754"/>
                  <a:pt x="28116" y="521694"/>
                  <a:pt x="26977" y="514650"/>
                </a:cubicBezTo>
                <a:cubicBezTo>
                  <a:pt x="23774" y="498497"/>
                  <a:pt x="20950" y="482238"/>
                  <a:pt x="18658" y="465872"/>
                </a:cubicBezTo>
                <a:cubicBezTo>
                  <a:pt x="17185" y="457553"/>
                  <a:pt x="16047" y="449294"/>
                  <a:pt x="14954" y="440853"/>
                </a:cubicBezTo>
                <a:cubicBezTo>
                  <a:pt x="13299" y="430393"/>
                  <a:pt x="12008" y="419827"/>
                  <a:pt x="10748" y="409079"/>
                </a:cubicBezTo>
                <a:cubicBezTo>
                  <a:pt x="9640" y="398528"/>
                  <a:pt x="8517" y="387992"/>
                  <a:pt x="7408" y="377440"/>
                </a:cubicBezTo>
                <a:cubicBezTo>
                  <a:pt x="5754" y="361546"/>
                  <a:pt x="4463" y="345514"/>
                  <a:pt x="3370" y="329361"/>
                </a:cubicBezTo>
                <a:cubicBezTo>
                  <a:pt x="2550" y="315880"/>
                  <a:pt x="1731" y="302399"/>
                  <a:pt x="1093" y="288933"/>
                </a:cubicBezTo>
                <a:cubicBezTo>
                  <a:pt x="562" y="276910"/>
                  <a:pt x="182" y="265068"/>
                  <a:pt x="0" y="253090"/>
                </a:cubicBezTo>
                <a:cubicBezTo>
                  <a:pt x="-30" y="98134"/>
                  <a:pt x="137801" y="-21481"/>
                  <a:pt x="291589" y="3250"/>
                </a:cubicBezTo>
                <a:cubicBezTo>
                  <a:pt x="351358" y="12860"/>
                  <a:pt x="403597" y="43055"/>
                  <a:pt x="441156" y="85973"/>
                </a:cubicBezTo>
                <a:cubicBezTo>
                  <a:pt x="478699" y="128906"/>
                  <a:pt x="501714" y="184607"/>
                  <a:pt x="503065" y="245089"/>
                </a:cubicBezTo>
                <a:cubicBezTo>
                  <a:pt x="503187" y="247564"/>
                  <a:pt x="503157" y="250023"/>
                  <a:pt x="503278" y="252498"/>
                </a:cubicBezTo>
                <a:cubicBezTo>
                  <a:pt x="503400" y="258312"/>
                  <a:pt x="503688" y="264157"/>
                  <a:pt x="503977" y="270002"/>
                </a:cubicBezTo>
                <a:cubicBezTo>
                  <a:pt x="505221" y="299363"/>
                  <a:pt x="507726" y="328587"/>
                  <a:pt x="511355" y="357447"/>
                </a:cubicBezTo>
                <a:cubicBezTo>
                  <a:pt x="512068" y="363883"/>
                  <a:pt x="512994" y="370184"/>
                  <a:pt x="513920" y="376484"/>
                </a:cubicBezTo>
                <a:cubicBezTo>
                  <a:pt x="516683" y="396433"/>
                  <a:pt x="520023" y="416123"/>
                  <a:pt x="523894" y="435722"/>
                </a:cubicBezTo>
                <a:cubicBezTo>
                  <a:pt x="525595" y="443722"/>
                  <a:pt x="527295" y="451723"/>
                  <a:pt x="528995" y="459724"/>
                </a:cubicBezTo>
                <a:cubicBezTo>
                  <a:pt x="530908" y="468635"/>
                  <a:pt x="533003" y="477410"/>
                  <a:pt x="535113" y="486185"/>
                </a:cubicBezTo>
                <a:cubicBezTo>
                  <a:pt x="535873" y="489115"/>
                  <a:pt x="536480" y="491848"/>
                  <a:pt x="537269" y="494611"/>
                </a:cubicBezTo>
                <a:cubicBezTo>
                  <a:pt x="540685" y="508335"/>
                  <a:pt x="544465" y="521952"/>
                  <a:pt x="548595" y="535615"/>
                </a:cubicBezTo>
                <a:cubicBezTo>
                  <a:pt x="550948" y="543904"/>
                  <a:pt x="553483" y="552209"/>
                  <a:pt x="556033" y="560361"/>
                </a:cubicBezTo>
                <a:cubicBezTo>
                  <a:pt x="558387" y="567587"/>
                  <a:pt x="560755" y="574647"/>
                  <a:pt x="563290" y="581904"/>
                </a:cubicBezTo>
                <a:cubicBezTo>
                  <a:pt x="565765" y="589494"/>
                  <a:pt x="568391" y="597130"/>
                  <a:pt x="571412" y="604645"/>
                </a:cubicBezTo>
                <a:cubicBezTo>
                  <a:pt x="574054" y="612266"/>
                  <a:pt x="576893" y="619751"/>
                  <a:pt x="579899" y="627265"/>
                </a:cubicBezTo>
                <a:cubicBezTo>
                  <a:pt x="582904" y="634780"/>
                  <a:pt x="585910" y="642295"/>
                  <a:pt x="588947" y="649628"/>
                </a:cubicBezTo>
                <a:cubicBezTo>
                  <a:pt x="591953" y="657143"/>
                  <a:pt x="595156" y="664505"/>
                  <a:pt x="598374" y="671884"/>
                </a:cubicBezTo>
                <a:cubicBezTo>
                  <a:pt x="608166" y="694018"/>
                  <a:pt x="618550" y="715712"/>
                  <a:pt x="629709" y="737012"/>
                </a:cubicBezTo>
                <a:cubicBezTo>
                  <a:pt x="637087" y="751191"/>
                  <a:pt x="644845" y="765264"/>
                  <a:pt x="652784" y="779201"/>
                </a:cubicBezTo>
                <a:cubicBezTo>
                  <a:pt x="664702" y="800090"/>
                  <a:pt x="677409" y="820585"/>
                  <a:pt x="690722" y="840473"/>
                </a:cubicBezTo>
                <a:cubicBezTo>
                  <a:pt x="695095" y="847153"/>
                  <a:pt x="699634" y="853848"/>
                  <a:pt x="704219" y="860391"/>
                </a:cubicBezTo>
                <a:cubicBezTo>
                  <a:pt x="708788" y="866919"/>
                  <a:pt x="713358" y="873462"/>
                  <a:pt x="718110" y="880020"/>
                </a:cubicBezTo>
                <a:cubicBezTo>
                  <a:pt x="736768" y="906041"/>
                  <a:pt x="756807" y="931045"/>
                  <a:pt x="777682" y="955305"/>
                </a:cubicBezTo>
                <a:cubicBezTo>
                  <a:pt x="782828" y="961575"/>
                  <a:pt x="788187" y="967541"/>
                  <a:pt x="793592" y="973325"/>
                </a:cubicBezTo>
                <a:cubicBezTo>
                  <a:pt x="798936" y="979458"/>
                  <a:pt x="804295" y="985409"/>
                  <a:pt x="809881" y="991057"/>
                </a:cubicBezTo>
                <a:cubicBezTo>
                  <a:pt x="828478" y="1010914"/>
                  <a:pt x="848032" y="1030225"/>
                  <a:pt x="868102" y="1048564"/>
                </a:cubicBezTo>
                <a:cubicBezTo>
                  <a:pt x="889341" y="1068315"/>
                  <a:pt x="911445" y="1087155"/>
                  <a:pt x="934217" y="1105054"/>
                </a:cubicBezTo>
                <a:cubicBezTo>
                  <a:pt x="937800" y="1107908"/>
                  <a:pt x="941519" y="1110975"/>
                  <a:pt x="945299" y="1113692"/>
                </a:cubicBezTo>
                <a:cubicBezTo>
                  <a:pt x="950142" y="1117457"/>
                  <a:pt x="955000" y="1121055"/>
                  <a:pt x="959843" y="1124820"/>
                </a:cubicBezTo>
                <a:cubicBezTo>
                  <a:pt x="1013054" y="1164292"/>
                  <a:pt x="1069969" y="1199285"/>
                  <a:pt x="1130345" y="1229192"/>
                </a:cubicBezTo>
                <a:cubicBezTo>
                  <a:pt x="1135856" y="1232016"/>
                  <a:pt x="1141579" y="1234688"/>
                  <a:pt x="1147136" y="1237345"/>
                </a:cubicBezTo>
                <a:cubicBezTo>
                  <a:pt x="1152024" y="1239713"/>
                  <a:pt x="1156776" y="1241884"/>
                  <a:pt x="1161695" y="1244085"/>
                </a:cubicBezTo>
                <a:cubicBezTo>
                  <a:pt x="1162499" y="1244571"/>
                  <a:pt x="1163501" y="1244905"/>
                  <a:pt x="1164473" y="1245406"/>
                </a:cubicBezTo>
                <a:cubicBezTo>
                  <a:pt x="1171335" y="1248609"/>
                  <a:pt x="1178394" y="1251691"/>
                  <a:pt x="1185484" y="1254576"/>
                </a:cubicBezTo>
                <a:cubicBezTo>
                  <a:pt x="1210275" y="1265415"/>
                  <a:pt x="1235765" y="1275131"/>
                  <a:pt x="1261740" y="1284058"/>
                </a:cubicBezTo>
                <a:cubicBezTo>
                  <a:pt x="1269057" y="1286639"/>
                  <a:pt x="1276542" y="1289250"/>
                  <a:pt x="1283890" y="1291664"/>
                </a:cubicBezTo>
                <a:cubicBezTo>
                  <a:pt x="1294911" y="1295186"/>
                  <a:pt x="1305797" y="1298526"/>
                  <a:pt x="1317061" y="1301744"/>
                </a:cubicBezTo>
                <a:cubicBezTo>
                  <a:pt x="1323604" y="1303672"/>
                  <a:pt x="1330345" y="1305463"/>
                  <a:pt x="1337085" y="1307255"/>
                </a:cubicBezTo>
                <a:cubicBezTo>
                  <a:pt x="1351401" y="1311142"/>
                  <a:pt x="1365930" y="1314709"/>
                  <a:pt x="1380519" y="1317928"/>
                </a:cubicBezTo>
                <a:cubicBezTo>
                  <a:pt x="1387290" y="1319537"/>
                  <a:pt x="1394061" y="1321161"/>
                  <a:pt x="1400878" y="1322436"/>
                </a:cubicBezTo>
                <a:cubicBezTo>
                  <a:pt x="1409364" y="1324334"/>
                  <a:pt x="1417729" y="1325852"/>
                  <a:pt x="1426079" y="1327371"/>
                </a:cubicBezTo>
                <a:cubicBezTo>
                  <a:pt x="1434610" y="1328919"/>
                  <a:pt x="1442976" y="1330437"/>
                  <a:pt x="1451538" y="1331819"/>
                </a:cubicBezTo>
                <a:cubicBezTo>
                  <a:pt x="1514905" y="1342005"/>
                  <a:pt x="1577923" y="1346696"/>
                  <a:pt x="1640227" y="1345998"/>
                </a:cubicBezTo>
                <a:cubicBezTo>
                  <a:pt x="1586166" y="1351175"/>
                  <a:pt x="1536751" y="1373279"/>
                  <a:pt x="1497872" y="1407437"/>
                </a:cubicBezTo>
                <a:cubicBezTo>
                  <a:pt x="1455105" y="1445011"/>
                  <a:pt x="1424955" y="1497083"/>
                  <a:pt x="1415361" y="1556685"/>
                </a:cubicBezTo>
                <a:cubicBezTo>
                  <a:pt x="1390782" y="1709106"/>
                  <a:pt x="1507451" y="1845587"/>
                  <a:pt x="1659781" y="1848821"/>
                </a:cubicBezTo>
                <a:close/>
              </a:path>
            </a:pathLst>
          </a:custGeom>
          <a:solidFill>
            <a:srgbClr val="FFFFFF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8131FE-788D-575E-7FC1-59D455EEB740}"/>
              </a:ext>
            </a:extLst>
          </p:cNvPr>
          <p:cNvSpPr/>
          <p:nvPr/>
        </p:nvSpPr>
        <p:spPr>
          <a:xfrm>
            <a:off x="4130923" y="1413312"/>
            <a:ext cx="3886268" cy="3886270"/>
          </a:xfrm>
          <a:custGeom>
            <a:avLst/>
            <a:gdLst>
              <a:gd name="connsiteX0" fmla="*/ 1371875 w 3261570"/>
              <a:gd name="connsiteY0" fmla="*/ 3240734 h 3261571"/>
              <a:gd name="connsiteX1" fmla="*/ 20838 w 3261570"/>
              <a:gd name="connsiteY1" fmla="*/ 1371874 h 3261571"/>
              <a:gd name="connsiteX2" fmla="*/ 1889697 w 3261570"/>
              <a:gd name="connsiteY2" fmla="*/ 20838 h 3261571"/>
              <a:gd name="connsiteX3" fmla="*/ 3240733 w 3261570"/>
              <a:gd name="connsiteY3" fmla="*/ 1889697 h 3261571"/>
              <a:gd name="connsiteX4" fmla="*/ 1371875 w 3261570"/>
              <a:gd name="connsiteY4" fmla="*/ 3240734 h 3261571"/>
              <a:gd name="connsiteX5" fmla="*/ 1809842 w 3261570"/>
              <a:gd name="connsiteY5" fmla="*/ 517497 h 3261571"/>
              <a:gd name="connsiteX6" fmla="*/ 517512 w 3261570"/>
              <a:gd name="connsiteY6" fmla="*/ 1451744 h 3261571"/>
              <a:gd name="connsiteX7" fmla="*/ 1451759 w 3261570"/>
              <a:gd name="connsiteY7" fmla="*/ 2744075 h 3261571"/>
              <a:gd name="connsiteX8" fmla="*/ 2744090 w 3261570"/>
              <a:gd name="connsiteY8" fmla="*/ 1809827 h 3261571"/>
              <a:gd name="connsiteX9" fmla="*/ 1809842 w 3261570"/>
              <a:gd name="connsiteY9" fmla="*/ 517497 h 326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1570" h="3261571">
                <a:moveTo>
                  <a:pt x="1371875" y="3240734"/>
                </a:moveTo>
                <a:cubicBezTo>
                  <a:pt x="484143" y="3097968"/>
                  <a:pt x="-121928" y="2259606"/>
                  <a:pt x="20838" y="1371874"/>
                </a:cubicBezTo>
                <a:cubicBezTo>
                  <a:pt x="163603" y="484143"/>
                  <a:pt x="1001965" y="-121928"/>
                  <a:pt x="1889697" y="20838"/>
                </a:cubicBezTo>
                <a:cubicBezTo>
                  <a:pt x="2777428" y="163603"/>
                  <a:pt x="3383499" y="1001965"/>
                  <a:pt x="3240733" y="1889697"/>
                </a:cubicBezTo>
                <a:cubicBezTo>
                  <a:pt x="3097983" y="2777428"/>
                  <a:pt x="2259606" y="3383499"/>
                  <a:pt x="1371875" y="3240734"/>
                </a:cubicBezTo>
                <a:close/>
                <a:moveTo>
                  <a:pt x="1809842" y="517497"/>
                </a:moveTo>
                <a:cubicBezTo>
                  <a:pt x="1195968" y="418772"/>
                  <a:pt x="616236" y="837869"/>
                  <a:pt x="517512" y="1451744"/>
                </a:cubicBezTo>
                <a:cubicBezTo>
                  <a:pt x="418787" y="2065619"/>
                  <a:pt x="837900" y="2645350"/>
                  <a:pt x="1451759" y="2744075"/>
                </a:cubicBezTo>
                <a:cubicBezTo>
                  <a:pt x="2065633" y="2842799"/>
                  <a:pt x="2645365" y="2423702"/>
                  <a:pt x="2744090" y="1809827"/>
                </a:cubicBezTo>
                <a:cubicBezTo>
                  <a:pt x="2842814" y="1195953"/>
                  <a:pt x="2423702" y="616221"/>
                  <a:pt x="1809842" y="517497"/>
                </a:cubicBezTo>
                <a:close/>
              </a:path>
            </a:pathLst>
          </a:custGeom>
          <a:solidFill>
            <a:srgbClr val="27274C"/>
          </a:solidFill>
          <a:ln w="151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BBC3F4-931C-1E57-9A69-84C95BA4134D}"/>
              </a:ext>
            </a:extLst>
          </p:cNvPr>
          <p:cNvSpPr/>
          <p:nvPr/>
        </p:nvSpPr>
        <p:spPr>
          <a:xfrm>
            <a:off x="4130923" y="1359044"/>
            <a:ext cx="3886268" cy="3886270"/>
          </a:xfrm>
          <a:custGeom>
            <a:avLst/>
            <a:gdLst>
              <a:gd name="connsiteX0" fmla="*/ 1371875 w 3261570"/>
              <a:gd name="connsiteY0" fmla="*/ 3240734 h 3261571"/>
              <a:gd name="connsiteX1" fmla="*/ 20838 w 3261570"/>
              <a:gd name="connsiteY1" fmla="*/ 1371874 h 3261571"/>
              <a:gd name="connsiteX2" fmla="*/ 1889697 w 3261570"/>
              <a:gd name="connsiteY2" fmla="*/ 20838 h 3261571"/>
              <a:gd name="connsiteX3" fmla="*/ 3240733 w 3261570"/>
              <a:gd name="connsiteY3" fmla="*/ 1889697 h 3261571"/>
              <a:gd name="connsiteX4" fmla="*/ 1371875 w 3261570"/>
              <a:gd name="connsiteY4" fmla="*/ 3240734 h 3261571"/>
              <a:gd name="connsiteX5" fmla="*/ 1809842 w 3261570"/>
              <a:gd name="connsiteY5" fmla="*/ 517497 h 3261571"/>
              <a:gd name="connsiteX6" fmla="*/ 517512 w 3261570"/>
              <a:gd name="connsiteY6" fmla="*/ 1451744 h 3261571"/>
              <a:gd name="connsiteX7" fmla="*/ 1451759 w 3261570"/>
              <a:gd name="connsiteY7" fmla="*/ 2744075 h 3261571"/>
              <a:gd name="connsiteX8" fmla="*/ 2744090 w 3261570"/>
              <a:gd name="connsiteY8" fmla="*/ 1809827 h 3261571"/>
              <a:gd name="connsiteX9" fmla="*/ 1809842 w 3261570"/>
              <a:gd name="connsiteY9" fmla="*/ 517497 h 326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1570" h="3261571">
                <a:moveTo>
                  <a:pt x="1371875" y="3240734"/>
                </a:moveTo>
                <a:cubicBezTo>
                  <a:pt x="484143" y="3097968"/>
                  <a:pt x="-121928" y="2259606"/>
                  <a:pt x="20838" y="1371874"/>
                </a:cubicBezTo>
                <a:cubicBezTo>
                  <a:pt x="163603" y="484143"/>
                  <a:pt x="1001965" y="-121928"/>
                  <a:pt x="1889697" y="20838"/>
                </a:cubicBezTo>
                <a:cubicBezTo>
                  <a:pt x="2777428" y="163603"/>
                  <a:pt x="3383499" y="1001965"/>
                  <a:pt x="3240733" y="1889697"/>
                </a:cubicBezTo>
                <a:cubicBezTo>
                  <a:pt x="3097983" y="2777428"/>
                  <a:pt x="2259606" y="3383499"/>
                  <a:pt x="1371875" y="3240734"/>
                </a:cubicBezTo>
                <a:close/>
                <a:moveTo>
                  <a:pt x="1809842" y="517497"/>
                </a:moveTo>
                <a:cubicBezTo>
                  <a:pt x="1195968" y="418772"/>
                  <a:pt x="616236" y="837869"/>
                  <a:pt x="517512" y="1451744"/>
                </a:cubicBezTo>
                <a:cubicBezTo>
                  <a:pt x="418787" y="2065619"/>
                  <a:pt x="837900" y="2645350"/>
                  <a:pt x="1451759" y="2744075"/>
                </a:cubicBezTo>
                <a:cubicBezTo>
                  <a:pt x="2065633" y="2842799"/>
                  <a:pt x="2645365" y="2423702"/>
                  <a:pt x="2744090" y="1809827"/>
                </a:cubicBezTo>
                <a:cubicBezTo>
                  <a:pt x="2842814" y="1195953"/>
                  <a:pt x="2423702" y="616221"/>
                  <a:pt x="1809842" y="517497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D13557-21C6-CAEB-1205-0FE4A874460F}"/>
              </a:ext>
            </a:extLst>
          </p:cNvPr>
          <p:cNvSpPr/>
          <p:nvPr/>
        </p:nvSpPr>
        <p:spPr>
          <a:xfrm>
            <a:off x="5813799" y="3259805"/>
            <a:ext cx="2203291" cy="1984904"/>
          </a:xfrm>
          <a:custGeom>
            <a:avLst/>
            <a:gdLst>
              <a:gd name="connsiteX0" fmla="*/ 1828296 w 1849123"/>
              <a:gd name="connsiteY0" fmla="*/ 294489 h 1665840"/>
              <a:gd name="connsiteX1" fmla="*/ 1821146 w 1849123"/>
              <a:gd name="connsiteY1" fmla="*/ 335676 h 1665840"/>
              <a:gd name="connsiteX2" fmla="*/ 1820978 w 1849123"/>
              <a:gd name="connsiteY2" fmla="*/ 336708 h 1665840"/>
              <a:gd name="connsiteX3" fmla="*/ 1801015 w 1849123"/>
              <a:gd name="connsiteY3" fmla="*/ 428024 h 1665840"/>
              <a:gd name="connsiteX4" fmla="*/ 1782357 w 1849123"/>
              <a:gd name="connsiteY4" fmla="*/ 497054 h 1665840"/>
              <a:gd name="connsiteX5" fmla="*/ 1775267 w 1849123"/>
              <a:gd name="connsiteY5" fmla="*/ 520327 h 1665840"/>
              <a:gd name="connsiteX6" fmla="*/ 1766675 w 1849123"/>
              <a:gd name="connsiteY6" fmla="*/ 547577 h 1665840"/>
              <a:gd name="connsiteX7" fmla="*/ 1757718 w 1849123"/>
              <a:gd name="connsiteY7" fmla="*/ 573720 h 1665840"/>
              <a:gd name="connsiteX8" fmla="*/ 1744465 w 1849123"/>
              <a:gd name="connsiteY8" fmla="*/ 610247 h 1665840"/>
              <a:gd name="connsiteX9" fmla="*/ 1737208 w 1849123"/>
              <a:gd name="connsiteY9" fmla="*/ 629101 h 1665840"/>
              <a:gd name="connsiteX10" fmla="*/ 1718079 w 1849123"/>
              <a:gd name="connsiteY10" fmla="*/ 675921 h 1665840"/>
              <a:gd name="connsiteX11" fmla="*/ 1708652 w 1849123"/>
              <a:gd name="connsiteY11" fmla="*/ 697418 h 1665840"/>
              <a:gd name="connsiteX12" fmla="*/ 1698268 w 1849123"/>
              <a:gd name="connsiteY12" fmla="*/ 720524 h 1665840"/>
              <a:gd name="connsiteX13" fmla="*/ 1674144 w 1849123"/>
              <a:gd name="connsiteY13" fmla="*/ 770061 h 1665840"/>
              <a:gd name="connsiteX14" fmla="*/ 1666478 w 1849123"/>
              <a:gd name="connsiteY14" fmla="*/ 784984 h 1665840"/>
              <a:gd name="connsiteX15" fmla="*/ 1662607 w 1849123"/>
              <a:gd name="connsiteY15" fmla="*/ 792620 h 1665840"/>
              <a:gd name="connsiteX16" fmla="*/ 1650082 w 1849123"/>
              <a:gd name="connsiteY16" fmla="*/ 815909 h 1665840"/>
              <a:gd name="connsiteX17" fmla="*/ 1646150 w 1849123"/>
              <a:gd name="connsiteY17" fmla="*/ 822831 h 1665840"/>
              <a:gd name="connsiteX18" fmla="*/ 1633048 w 1849123"/>
              <a:gd name="connsiteY18" fmla="*/ 846378 h 1665840"/>
              <a:gd name="connsiteX19" fmla="*/ 1628980 w 1849123"/>
              <a:gd name="connsiteY19" fmla="*/ 853103 h 1665840"/>
              <a:gd name="connsiteX20" fmla="*/ 1613525 w 1849123"/>
              <a:gd name="connsiteY20" fmla="*/ 879260 h 1665840"/>
              <a:gd name="connsiteX21" fmla="*/ 1595049 w 1849123"/>
              <a:gd name="connsiteY21" fmla="*/ 908970 h 1665840"/>
              <a:gd name="connsiteX22" fmla="*/ 1578881 w 1849123"/>
              <a:gd name="connsiteY22" fmla="*/ 934126 h 1665840"/>
              <a:gd name="connsiteX23" fmla="*/ 1564352 w 1849123"/>
              <a:gd name="connsiteY23" fmla="*/ 955684 h 1665840"/>
              <a:gd name="connsiteX24" fmla="*/ 1554515 w 1849123"/>
              <a:gd name="connsiteY24" fmla="*/ 969908 h 1665840"/>
              <a:gd name="connsiteX25" fmla="*/ 1534172 w 1849123"/>
              <a:gd name="connsiteY25" fmla="*/ 998085 h 1665840"/>
              <a:gd name="connsiteX26" fmla="*/ 1518687 w 1849123"/>
              <a:gd name="connsiteY26" fmla="*/ 1018960 h 1665840"/>
              <a:gd name="connsiteX27" fmla="*/ 1502716 w 1849123"/>
              <a:gd name="connsiteY27" fmla="*/ 1039576 h 1665840"/>
              <a:gd name="connsiteX28" fmla="*/ 1490176 w 1849123"/>
              <a:gd name="connsiteY28" fmla="*/ 1055304 h 1665840"/>
              <a:gd name="connsiteX29" fmla="*/ 1382692 w 1849123"/>
              <a:gd name="connsiteY29" fmla="*/ 1176284 h 1665840"/>
              <a:gd name="connsiteX30" fmla="*/ 1371807 w 1849123"/>
              <a:gd name="connsiteY30" fmla="*/ 1187185 h 1665840"/>
              <a:gd name="connsiteX31" fmla="*/ 1344693 w 1849123"/>
              <a:gd name="connsiteY31" fmla="*/ 1213752 h 1665840"/>
              <a:gd name="connsiteX32" fmla="*/ 1310231 w 1849123"/>
              <a:gd name="connsiteY32" fmla="*/ 1245633 h 1665840"/>
              <a:gd name="connsiteX33" fmla="*/ 1295278 w 1849123"/>
              <a:gd name="connsiteY33" fmla="*/ 1258871 h 1665840"/>
              <a:gd name="connsiteX34" fmla="*/ 1265507 w 1849123"/>
              <a:gd name="connsiteY34" fmla="*/ 1284482 h 1665840"/>
              <a:gd name="connsiteX35" fmla="*/ 1238605 w 1849123"/>
              <a:gd name="connsiteY35" fmla="*/ 1306510 h 1665840"/>
              <a:gd name="connsiteX36" fmla="*/ 1207863 w 1849123"/>
              <a:gd name="connsiteY36" fmla="*/ 1330558 h 1665840"/>
              <a:gd name="connsiteX37" fmla="*/ 1192074 w 1849123"/>
              <a:gd name="connsiteY37" fmla="*/ 1342429 h 1665840"/>
              <a:gd name="connsiteX38" fmla="*/ 1176316 w 1849123"/>
              <a:gd name="connsiteY38" fmla="*/ 1354119 h 1665840"/>
              <a:gd name="connsiteX39" fmla="*/ 1143221 w 1849123"/>
              <a:gd name="connsiteY39" fmla="*/ 1377437 h 1665840"/>
              <a:gd name="connsiteX40" fmla="*/ 1130211 w 1849123"/>
              <a:gd name="connsiteY40" fmla="*/ 1386243 h 1665840"/>
              <a:gd name="connsiteX41" fmla="*/ 1100515 w 1849123"/>
              <a:gd name="connsiteY41" fmla="*/ 1405888 h 1665840"/>
              <a:gd name="connsiteX42" fmla="*/ 1016882 w 1849123"/>
              <a:gd name="connsiteY42" fmla="*/ 1456214 h 1665840"/>
              <a:gd name="connsiteX43" fmla="*/ 998709 w 1849123"/>
              <a:gd name="connsiteY43" fmla="*/ 1466477 h 1665840"/>
              <a:gd name="connsiteX44" fmla="*/ 969880 w 1849123"/>
              <a:gd name="connsiteY44" fmla="*/ 1481870 h 1665840"/>
              <a:gd name="connsiteX45" fmla="*/ 907636 w 1849123"/>
              <a:gd name="connsiteY45" fmla="*/ 1512795 h 1665840"/>
              <a:gd name="connsiteX46" fmla="*/ 859936 w 1849123"/>
              <a:gd name="connsiteY46" fmla="*/ 1534110 h 1665840"/>
              <a:gd name="connsiteX47" fmla="*/ 835813 w 1849123"/>
              <a:gd name="connsiteY47" fmla="*/ 1544281 h 1665840"/>
              <a:gd name="connsiteX48" fmla="*/ 806543 w 1849123"/>
              <a:gd name="connsiteY48" fmla="*/ 1555910 h 1665840"/>
              <a:gd name="connsiteX49" fmla="*/ 777183 w 1849123"/>
              <a:gd name="connsiteY49" fmla="*/ 1566993 h 1665840"/>
              <a:gd name="connsiteX50" fmla="*/ 747351 w 1849123"/>
              <a:gd name="connsiteY50" fmla="*/ 1577650 h 1665840"/>
              <a:gd name="connsiteX51" fmla="*/ 712829 w 1849123"/>
              <a:gd name="connsiteY51" fmla="*/ 1589142 h 1665840"/>
              <a:gd name="connsiteX52" fmla="*/ 669789 w 1849123"/>
              <a:gd name="connsiteY52" fmla="*/ 1602244 h 1665840"/>
              <a:gd name="connsiteX53" fmla="*/ 636512 w 1849123"/>
              <a:gd name="connsiteY53" fmla="*/ 1611474 h 1665840"/>
              <a:gd name="connsiteX54" fmla="*/ 582527 w 1849123"/>
              <a:gd name="connsiteY54" fmla="*/ 1624924 h 1665840"/>
              <a:gd name="connsiteX55" fmla="*/ 560483 w 1849123"/>
              <a:gd name="connsiteY55" fmla="*/ 1629813 h 1665840"/>
              <a:gd name="connsiteX56" fmla="*/ 508214 w 1849123"/>
              <a:gd name="connsiteY56" fmla="*/ 1640212 h 1665840"/>
              <a:gd name="connsiteX57" fmla="*/ 473509 w 1849123"/>
              <a:gd name="connsiteY57" fmla="*/ 1646224 h 1665840"/>
              <a:gd name="connsiteX58" fmla="*/ 408108 w 1849123"/>
              <a:gd name="connsiteY58" fmla="*/ 1655211 h 1665840"/>
              <a:gd name="connsiteX59" fmla="*/ 383423 w 1849123"/>
              <a:gd name="connsiteY59" fmla="*/ 1657914 h 1665840"/>
              <a:gd name="connsiteX60" fmla="*/ 269760 w 1849123"/>
              <a:gd name="connsiteY60" fmla="*/ 1665459 h 1665840"/>
              <a:gd name="connsiteX61" fmla="*/ 256355 w 1849123"/>
              <a:gd name="connsiteY61" fmla="*/ 1665762 h 1665840"/>
              <a:gd name="connsiteX62" fmla="*/ 247747 w 1849123"/>
              <a:gd name="connsiteY62" fmla="*/ 1665778 h 1665840"/>
              <a:gd name="connsiteX63" fmla="*/ 3266 w 1849123"/>
              <a:gd name="connsiteY63" fmla="*/ 1373642 h 1665840"/>
              <a:gd name="connsiteX64" fmla="*/ 85777 w 1849123"/>
              <a:gd name="connsiteY64" fmla="*/ 1224394 h 1665840"/>
              <a:gd name="connsiteX65" fmla="*/ 228132 w 1849123"/>
              <a:gd name="connsiteY65" fmla="*/ 1162955 h 1665840"/>
              <a:gd name="connsiteX66" fmla="*/ 229180 w 1849123"/>
              <a:gd name="connsiteY66" fmla="*/ 1162955 h 1665840"/>
              <a:gd name="connsiteX67" fmla="*/ 1304098 w 1849123"/>
              <a:gd name="connsiteY67" fmla="*/ 338955 h 1665840"/>
              <a:gd name="connsiteX68" fmla="*/ 1308364 w 1849123"/>
              <a:gd name="connsiteY68" fmla="*/ 323303 h 1665840"/>
              <a:gd name="connsiteX69" fmla="*/ 1320069 w 1849123"/>
              <a:gd name="connsiteY69" fmla="*/ 275649 h 1665840"/>
              <a:gd name="connsiteX70" fmla="*/ 1331637 w 1849123"/>
              <a:gd name="connsiteY70" fmla="*/ 214619 h 1665840"/>
              <a:gd name="connsiteX71" fmla="*/ 1345725 w 1849123"/>
              <a:gd name="connsiteY71" fmla="*/ 9048 h 1665840"/>
              <a:gd name="connsiteX72" fmla="*/ 1557187 w 1849123"/>
              <a:gd name="connsiteY72" fmla="*/ 250903 h 1665840"/>
              <a:gd name="connsiteX73" fmla="*/ 1848776 w 1849123"/>
              <a:gd name="connsiteY73" fmla="*/ 0 h 1665840"/>
              <a:gd name="connsiteX74" fmla="*/ 1828296 w 1849123"/>
              <a:gd name="connsiteY74" fmla="*/ 294489 h 166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849123" h="1665840">
                <a:moveTo>
                  <a:pt x="1828296" y="294489"/>
                </a:moveTo>
                <a:cubicBezTo>
                  <a:pt x="1826064" y="308365"/>
                  <a:pt x="1823696" y="322028"/>
                  <a:pt x="1821146" y="335676"/>
                </a:cubicBezTo>
                <a:lnTo>
                  <a:pt x="1820978" y="336708"/>
                </a:lnTo>
                <a:cubicBezTo>
                  <a:pt x="1815134" y="367572"/>
                  <a:pt x="1808499" y="397950"/>
                  <a:pt x="1801015" y="428024"/>
                </a:cubicBezTo>
                <a:cubicBezTo>
                  <a:pt x="1795352" y="451191"/>
                  <a:pt x="1789189" y="474267"/>
                  <a:pt x="1782357" y="497054"/>
                </a:cubicBezTo>
                <a:cubicBezTo>
                  <a:pt x="1780034" y="504933"/>
                  <a:pt x="1777742" y="512645"/>
                  <a:pt x="1775267" y="520327"/>
                </a:cubicBezTo>
                <a:cubicBezTo>
                  <a:pt x="1772580" y="529375"/>
                  <a:pt x="1769696" y="538590"/>
                  <a:pt x="1766675" y="547577"/>
                </a:cubicBezTo>
                <a:cubicBezTo>
                  <a:pt x="1763699" y="556231"/>
                  <a:pt x="1760876" y="565097"/>
                  <a:pt x="1757718" y="573720"/>
                </a:cubicBezTo>
                <a:cubicBezTo>
                  <a:pt x="1753482" y="585865"/>
                  <a:pt x="1749079" y="597980"/>
                  <a:pt x="1744465" y="610247"/>
                </a:cubicBezTo>
                <a:cubicBezTo>
                  <a:pt x="1742051" y="616531"/>
                  <a:pt x="1739637" y="622816"/>
                  <a:pt x="1737208" y="629101"/>
                </a:cubicBezTo>
                <a:cubicBezTo>
                  <a:pt x="1731166" y="644829"/>
                  <a:pt x="1724774" y="660482"/>
                  <a:pt x="1718079" y="675921"/>
                </a:cubicBezTo>
                <a:cubicBezTo>
                  <a:pt x="1714982" y="683147"/>
                  <a:pt x="1711915" y="690207"/>
                  <a:pt x="1708652" y="697418"/>
                </a:cubicBezTo>
                <a:cubicBezTo>
                  <a:pt x="1705296" y="705130"/>
                  <a:pt x="1701774" y="712827"/>
                  <a:pt x="1698268" y="720524"/>
                </a:cubicBezTo>
                <a:cubicBezTo>
                  <a:pt x="1690662" y="737223"/>
                  <a:pt x="1682570" y="753665"/>
                  <a:pt x="1674144" y="770061"/>
                </a:cubicBezTo>
                <a:cubicBezTo>
                  <a:pt x="1671776" y="774949"/>
                  <a:pt x="1669210" y="779990"/>
                  <a:pt x="1666478" y="784984"/>
                </a:cubicBezTo>
                <a:cubicBezTo>
                  <a:pt x="1665354" y="787610"/>
                  <a:pt x="1664079" y="790039"/>
                  <a:pt x="1662607" y="792620"/>
                </a:cubicBezTo>
                <a:cubicBezTo>
                  <a:pt x="1658553" y="800393"/>
                  <a:pt x="1654317" y="808151"/>
                  <a:pt x="1650082" y="815909"/>
                </a:cubicBezTo>
                <a:cubicBezTo>
                  <a:pt x="1649019" y="818201"/>
                  <a:pt x="1647744" y="820630"/>
                  <a:pt x="1646150" y="822831"/>
                </a:cubicBezTo>
                <a:cubicBezTo>
                  <a:pt x="1641884" y="830756"/>
                  <a:pt x="1637451" y="838650"/>
                  <a:pt x="1633048" y="846378"/>
                </a:cubicBezTo>
                <a:cubicBezTo>
                  <a:pt x="1631803" y="848639"/>
                  <a:pt x="1630558" y="850902"/>
                  <a:pt x="1628980" y="853103"/>
                </a:cubicBezTo>
                <a:cubicBezTo>
                  <a:pt x="1624046" y="861969"/>
                  <a:pt x="1618778" y="870607"/>
                  <a:pt x="1613525" y="879260"/>
                </a:cubicBezTo>
                <a:cubicBezTo>
                  <a:pt x="1607513" y="889356"/>
                  <a:pt x="1601380" y="899087"/>
                  <a:pt x="1595049" y="908970"/>
                </a:cubicBezTo>
                <a:cubicBezTo>
                  <a:pt x="1589827" y="917442"/>
                  <a:pt x="1584453" y="925716"/>
                  <a:pt x="1578881" y="934126"/>
                </a:cubicBezTo>
                <a:cubicBezTo>
                  <a:pt x="1574220" y="941277"/>
                  <a:pt x="1569347" y="948579"/>
                  <a:pt x="1564352" y="955684"/>
                </a:cubicBezTo>
                <a:cubicBezTo>
                  <a:pt x="1561134" y="960435"/>
                  <a:pt x="1557900" y="965187"/>
                  <a:pt x="1554515" y="969908"/>
                </a:cubicBezTo>
                <a:cubicBezTo>
                  <a:pt x="1547896" y="979382"/>
                  <a:pt x="1541110" y="988840"/>
                  <a:pt x="1534172" y="998085"/>
                </a:cubicBezTo>
                <a:cubicBezTo>
                  <a:pt x="1529162" y="1005190"/>
                  <a:pt x="1523848" y="1012052"/>
                  <a:pt x="1518687" y="1018960"/>
                </a:cubicBezTo>
                <a:cubicBezTo>
                  <a:pt x="1513541" y="1025867"/>
                  <a:pt x="1508212" y="1032744"/>
                  <a:pt x="1502716" y="1039576"/>
                </a:cubicBezTo>
                <a:cubicBezTo>
                  <a:pt x="1498693" y="1044905"/>
                  <a:pt x="1494503" y="1050203"/>
                  <a:pt x="1490176" y="1055304"/>
                </a:cubicBezTo>
                <a:cubicBezTo>
                  <a:pt x="1456337" y="1097478"/>
                  <a:pt x="1420494" y="1137921"/>
                  <a:pt x="1382692" y="1176284"/>
                </a:cubicBezTo>
                <a:cubicBezTo>
                  <a:pt x="1379094" y="1180095"/>
                  <a:pt x="1375344" y="1183708"/>
                  <a:pt x="1371807" y="1187185"/>
                </a:cubicBezTo>
                <a:cubicBezTo>
                  <a:pt x="1362986" y="1196126"/>
                  <a:pt x="1353832" y="1205023"/>
                  <a:pt x="1344693" y="1213752"/>
                </a:cubicBezTo>
                <a:cubicBezTo>
                  <a:pt x="1333292" y="1224561"/>
                  <a:pt x="1321921" y="1235219"/>
                  <a:pt x="1310231" y="1245633"/>
                </a:cubicBezTo>
                <a:cubicBezTo>
                  <a:pt x="1305297" y="1250111"/>
                  <a:pt x="1300363" y="1254590"/>
                  <a:pt x="1295278" y="1258871"/>
                </a:cubicBezTo>
                <a:cubicBezTo>
                  <a:pt x="1285455" y="1267479"/>
                  <a:pt x="1275466" y="1276071"/>
                  <a:pt x="1265507" y="1284482"/>
                </a:cubicBezTo>
                <a:cubicBezTo>
                  <a:pt x="1256763" y="1291860"/>
                  <a:pt x="1247684" y="1299177"/>
                  <a:pt x="1238605" y="1306510"/>
                </a:cubicBezTo>
                <a:cubicBezTo>
                  <a:pt x="1228495" y="1314723"/>
                  <a:pt x="1218247" y="1322739"/>
                  <a:pt x="1207863" y="1330558"/>
                </a:cubicBezTo>
                <a:cubicBezTo>
                  <a:pt x="1202641" y="1334641"/>
                  <a:pt x="1197449" y="1338543"/>
                  <a:pt x="1192074" y="1342429"/>
                </a:cubicBezTo>
                <a:cubicBezTo>
                  <a:pt x="1186883" y="1346331"/>
                  <a:pt x="1181675" y="1350248"/>
                  <a:pt x="1176316" y="1354119"/>
                </a:cubicBezTo>
                <a:cubicBezTo>
                  <a:pt x="1165386" y="1362029"/>
                  <a:pt x="1154455" y="1369923"/>
                  <a:pt x="1143221" y="1377437"/>
                </a:cubicBezTo>
                <a:cubicBezTo>
                  <a:pt x="1138849" y="1380595"/>
                  <a:pt x="1134522" y="1383419"/>
                  <a:pt x="1130211" y="1386243"/>
                </a:cubicBezTo>
                <a:cubicBezTo>
                  <a:pt x="1120327" y="1393090"/>
                  <a:pt x="1110490" y="1399587"/>
                  <a:pt x="1100515" y="1405888"/>
                </a:cubicBezTo>
                <a:cubicBezTo>
                  <a:pt x="1073068" y="1423604"/>
                  <a:pt x="1045240" y="1440395"/>
                  <a:pt x="1016882" y="1456214"/>
                </a:cubicBezTo>
                <a:cubicBezTo>
                  <a:pt x="1010854" y="1459812"/>
                  <a:pt x="1004858" y="1463243"/>
                  <a:pt x="998709" y="1466477"/>
                </a:cubicBezTo>
                <a:cubicBezTo>
                  <a:pt x="989069" y="1471775"/>
                  <a:pt x="979626" y="1476937"/>
                  <a:pt x="969880" y="1481870"/>
                </a:cubicBezTo>
                <a:cubicBezTo>
                  <a:pt x="949355" y="1492619"/>
                  <a:pt x="928541" y="1502973"/>
                  <a:pt x="907636" y="1512795"/>
                </a:cubicBezTo>
                <a:cubicBezTo>
                  <a:pt x="891878" y="1520097"/>
                  <a:pt x="875983" y="1527202"/>
                  <a:pt x="859936" y="1534110"/>
                </a:cubicBezTo>
                <a:cubicBezTo>
                  <a:pt x="851996" y="1537571"/>
                  <a:pt x="843889" y="1541017"/>
                  <a:pt x="835813" y="1544281"/>
                </a:cubicBezTo>
                <a:cubicBezTo>
                  <a:pt x="826203" y="1548350"/>
                  <a:pt x="816442" y="1552236"/>
                  <a:pt x="806543" y="1555910"/>
                </a:cubicBezTo>
                <a:cubicBezTo>
                  <a:pt x="796782" y="1559781"/>
                  <a:pt x="787050" y="1563485"/>
                  <a:pt x="777183" y="1566993"/>
                </a:cubicBezTo>
                <a:cubicBezTo>
                  <a:pt x="767284" y="1570666"/>
                  <a:pt x="757371" y="1574355"/>
                  <a:pt x="747351" y="1577650"/>
                </a:cubicBezTo>
                <a:cubicBezTo>
                  <a:pt x="735995" y="1581627"/>
                  <a:pt x="724488" y="1585392"/>
                  <a:pt x="712829" y="1589142"/>
                </a:cubicBezTo>
                <a:cubicBezTo>
                  <a:pt x="698573" y="1593697"/>
                  <a:pt x="684166" y="1598054"/>
                  <a:pt x="669789" y="1602244"/>
                </a:cubicBezTo>
                <a:cubicBezTo>
                  <a:pt x="658737" y="1605386"/>
                  <a:pt x="647700" y="1608529"/>
                  <a:pt x="636512" y="1611474"/>
                </a:cubicBezTo>
                <a:cubicBezTo>
                  <a:pt x="618689" y="1616332"/>
                  <a:pt x="600577" y="1620810"/>
                  <a:pt x="582527" y="1624924"/>
                </a:cubicBezTo>
                <a:cubicBezTo>
                  <a:pt x="575057" y="1626534"/>
                  <a:pt x="567771" y="1628174"/>
                  <a:pt x="560483" y="1629813"/>
                </a:cubicBezTo>
                <a:cubicBezTo>
                  <a:pt x="543161" y="1633699"/>
                  <a:pt x="525764" y="1637055"/>
                  <a:pt x="508214" y="1640212"/>
                </a:cubicBezTo>
                <a:cubicBezTo>
                  <a:pt x="496615" y="1642383"/>
                  <a:pt x="485047" y="1644387"/>
                  <a:pt x="473509" y="1646224"/>
                </a:cubicBezTo>
                <a:cubicBezTo>
                  <a:pt x="451709" y="1649579"/>
                  <a:pt x="429939" y="1652752"/>
                  <a:pt x="408108" y="1655211"/>
                </a:cubicBezTo>
                <a:cubicBezTo>
                  <a:pt x="399880" y="1656168"/>
                  <a:pt x="391636" y="1657124"/>
                  <a:pt x="383423" y="1657914"/>
                </a:cubicBezTo>
                <a:cubicBezTo>
                  <a:pt x="345895" y="1661891"/>
                  <a:pt x="307895" y="1664396"/>
                  <a:pt x="269760" y="1665459"/>
                </a:cubicBezTo>
                <a:cubicBezTo>
                  <a:pt x="265342" y="1665626"/>
                  <a:pt x="260955" y="1665626"/>
                  <a:pt x="256355" y="1665762"/>
                </a:cubicBezTo>
                <a:cubicBezTo>
                  <a:pt x="253531" y="1665838"/>
                  <a:pt x="250540" y="1665884"/>
                  <a:pt x="247747" y="1665778"/>
                </a:cubicBezTo>
                <a:cubicBezTo>
                  <a:pt x="95417" y="1662544"/>
                  <a:pt x="-21252" y="1526063"/>
                  <a:pt x="3266" y="1373642"/>
                </a:cubicBezTo>
                <a:cubicBezTo>
                  <a:pt x="12845" y="1314040"/>
                  <a:pt x="43011" y="1261968"/>
                  <a:pt x="85777" y="1224394"/>
                </a:cubicBezTo>
                <a:cubicBezTo>
                  <a:pt x="124656" y="1190236"/>
                  <a:pt x="174057" y="1168132"/>
                  <a:pt x="228132" y="1162955"/>
                </a:cubicBezTo>
                <a:cubicBezTo>
                  <a:pt x="228482" y="1163016"/>
                  <a:pt x="228846" y="1162894"/>
                  <a:pt x="229180" y="1162955"/>
                </a:cubicBezTo>
                <a:cubicBezTo>
                  <a:pt x="726902" y="1158659"/>
                  <a:pt x="1169652" y="823150"/>
                  <a:pt x="1304098" y="338955"/>
                </a:cubicBezTo>
                <a:cubicBezTo>
                  <a:pt x="1305631" y="333763"/>
                  <a:pt x="1306998" y="328525"/>
                  <a:pt x="1308364" y="323303"/>
                </a:cubicBezTo>
                <a:cubicBezTo>
                  <a:pt x="1312661" y="307484"/>
                  <a:pt x="1316623" y="291604"/>
                  <a:pt x="1320069" y="275649"/>
                </a:cubicBezTo>
                <a:cubicBezTo>
                  <a:pt x="1324547" y="255457"/>
                  <a:pt x="1328343" y="235160"/>
                  <a:pt x="1331637" y="214619"/>
                </a:cubicBezTo>
                <a:cubicBezTo>
                  <a:pt x="1342765" y="145438"/>
                  <a:pt x="1347304" y="76757"/>
                  <a:pt x="1345725" y="9048"/>
                </a:cubicBezTo>
                <a:cubicBezTo>
                  <a:pt x="1348580" y="130029"/>
                  <a:pt x="1437648" y="231668"/>
                  <a:pt x="1557187" y="250903"/>
                </a:cubicBezTo>
                <a:cubicBezTo>
                  <a:pt x="1711323" y="275694"/>
                  <a:pt x="1849429" y="155412"/>
                  <a:pt x="1848776" y="0"/>
                </a:cubicBezTo>
                <a:cubicBezTo>
                  <a:pt x="1850764" y="96933"/>
                  <a:pt x="1844252" y="195339"/>
                  <a:pt x="1828296" y="294489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116CB-3A27-64DD-CBCC-E2499A1CF6C6}"/>
              </a:ext>
            </a:extLst>
          </p:cNvPr>
          <p:cNvSpPr/>
          <p:nvPr/>
        </p:nvSpPr>
        <p:spPr>
          <a:xfrm>
            <a:off x="6028971" y="1359000"/>
            <a:ext cx="1987776" cy="2203618"/>
          </a:xfrm>
          <a:custGeom>
            <a:avLst/>
            <a:gdLst>
              <a:gd name="connsiteX0" fmla="*/ 1376603 w 1668251"/>
              <a:gd name="connsiteY0" fmla="*/ 1846148 h 1849397"/>
              <a:gd name="connsiteX1" fmla="*/ 1165141 w 1668251"/>
              <a:gd name="connsiteY1" fmla="*/ 1604293 h 1849397"/>
              <a:gd name="connsiteX2" fmla="*/ 1164761 w 1668251"/>
              <a:gd name="connsiteY2" fmla="*/ 1592467 h 1849397"/>
              <a:gd name="connsiteX3" fmla="*/ 1164230 w 1668251"/>
              <a:gd name="connsiteY3" fmla="*/ 1579381 h 1849397"/>
              <a:gd name="connsiteX4" fmla="*/ 1163364 w 1668251"/>
              <a:gd name="connsiteY4" fmla="*/ 1561846 h 1849397"/>
              <a:gd name="connsiteX5" fmla="*/ 1160602 w 1668251"/>
              <a:gd name="connsiteY5" fmla="*/ 1526610 h 1849397"/>
              <a:gd name="connsiteX6" fmla="*/ 1157110 w 1668251"/>
              <a:gd name="connsiteY6" fmla="*/ 1493727 h 1849397"/>
              <a:gd name="connsiteX7" fmla="*/ 1156366 w 1668251"/>
              <a:gd name="connsiteY7" fmla="*/ 1488505 h 1849397"/>
              <a:gd name="connsiteX8" fmla="*/ 1154286 w 1668251"/>
              <a:gd name="connsiteY8" fmla="*/ 1473066 h 1849397"/>
              <a:gd name="connsiteX9" fmla="*/ 1147834 w 1668251"/>
              <a:gd name="connsiteY9" fmla="*/ 1432318 h 1849397"/>
              <a:gd name="connsiteX10" fmla="*/ 1140942 w 1668251"/>
              <a:gd name="connsiteY10" fmla="*/ 1397644 h 1849397"/>
              <a:gd name="connsiteX11" fmla="*/ 1132486 w 1668251"/>
              <a:gd name="connsiteY11" fmla="*/ 1360617 h 1849397"/>
              <a:gd name="connsiteX12" fmla="*/ 1119673 w 1668251"/>
              <a:gd name="connsiteY12" fmla="*/ 1313585 h 1849397"/>
              <a:gd name="connsiteX13" fmla="*/ 1104947 w 1668251"/>
              <a:gd name="connsiteY13" fmla="*/ 1267464 h 1849397"/>
              <a:gd name="connsiteX14" fmla="*/ 1096855 w 1668251"/>
              <a:gd name="connsiteY14" fmla="*/ 1244555 h 1849397"/>
              <a:gd name="connsiteX15" fmla="*/ 1079321 w 1668251"/>
              <a:gd name="connsiteY15" fmla="*/ 1199573 h 1849397"/>
              <a:gd name="connsiteX16" fmla="*/ 1069878 w 1668251"/>
              <a:gd name="connsiteY16" fmla="*/ 1177499 h 1849397"/>
              <a:gd name="connsiteX17" fmla="*/ 1052753 w 1668251"/>
              <a:gd name="connsiteY17" fmla="*/ 1140836 h 1849397"/>
              <a:gd name="connsiteX18" fmla="*/ 1038559 w 1668251"/>
              <a:gd name="connsiteY18" fmla="*/ 1112204 h 1849397"/>
              <a:gd name="connsiteX19" fmla="*/ 1015483 w 1668251"/>
              <a:gd name="connsiteY19" fmla="*/ 1070015 h 1849397"/>
              <a:gd name="connsiteX20" fmla="*/ 1003338 w 1668251"/>
              <a:gd name="connsiteY20" fmla="*/ 1049444 h 1849397"/>
              <a:gd name="connsiteX21" fmla="*/ 990646 w 1668251"/>
              <a:gd name="connsiteY21" fmla="*/ 1028949 h 1849397"/>
              <a:gd name="connsiteX22" fmla="*/ 977560 w 1668251"/>
              <a:gd name="connsiteY22" fmla="*/ 1008743 h 1849397"/>
              <a:gd name="connsiteX23" fmla="*/ 964079 w 1668251"/>
              <a:gd name="connsiteY23" fmla="*/ 988825 h 1849397"/>
              <a:gd name="connsiteX24" fmla="*/ 950188 w 1668251"/>
              <a:gd name="connsiteY24" fmla="*/ 969195 h 1849397"/>
              <a:gd name="connsiteX25" fmla="*/ 921191 w 1668251"/>
              <a:gd name="connsiteY25" fmla="*/ 930968 h 1849397"/>
              <a:gd name="connsiteX26" fmla="*/ 890616 w 1668251"/>
              <a:gd name="connsiteY26" fmla="*/ 893895 h 1849397"/>
              <a:gd name="connsiteX27" fmla="*/ 874721 w 1668251"/>
              <a:gd name="connsiteY27" fmla="*/ 875875 h 1849397"/>
              <a:gd name="connsiteX28" fmla="*/ 858416 w 1668251"/>
              <a:gd name="connsiteY28" fmla="*/ 858143 h 1849397"/>
              <a:gd name="connsiteX29" fmla="*/ 789356 w 1668251"/>
              <a:gd name="connsiteY29" fmla="*/ 790465 h 1849397"/>
              <a:gd name="connsiteX30" fmla="*/ 734081 w 1668251"/>
              <a:gd name="connsiteY30" fmla="*/ 744161 h 1849397"/>
              <a:gd name="connsiteX31" fmla="*/ 718322 w 1668251"/>
              <a:gd name="connsiteY31" fmla="*/ 731789 h 1849397"/>
              <a:gd name="connsiteX32" fmla="*/ 675344 w 1668251"/>
              <a:gd name="connsiteY32" fmla="*/ 700803 h 1849397"/>
              <a:gd name="connsiteX33" fmla="*/ 657597 w 1668251"/>
              <a:gd name="connsiteY33" fmla="*/ 688810 h 1849397"/>
              <a:gd name="connsiteX34" fmla="*/ 593152 w 1668251"/>
              <a:gd name="connsiteY34" fmla="*/ 649278 h 1849397"/>
              <a:gd name="connsiteX35" fmla="*/ 560998 w 1668251"/>
              <a:gd name="connsiteY35" fmla="*/ 631804 h 1849397"/>
              <a:gd name="connsiteX36" fmla="*/ 542006 w 1668251"/>
              <a:gd name="connsiteY36" fmla="*/ 622073 h 1849397"/>
              <a:gd name="connsiteX37" fmla="*/ 520979 w 1668251"/>
              <a:gd name="connsiteY37" fmla="*/ 611840 h 1849397"/>
              <a:gd name="connsiteX38" fmla="*/ 499710 w 1668251"/>
              <a:gd name="connsiteY38" fmla="*/ 602094 h 1849397"/>
              <a:gd name="connsiteX39" fmla="*/ 482981 w 1668251"/>
              <a:gd name="connsiteY39" fmla="*/ 594655 h 1849397"/>
              <a:gd name="connsiteX40" fmla="*/ 450857 w 1668251"/>
              <a:gd name="connsiteY40" fmla="*/ 581402 h 1849397"/>
              <a:gd name="connsiteX41" fmla="*/ 425686 w 1668251"/>
              <a:gd name="connsiteY41" fmla="*/ 571913 h 1849397"/>
              <a:gd name="connsiteX42" fmla="*/ 413571 w 1668251"/>
              <a:gd name="connsiteY42" fmla="*/ 567511 h 1849397"/>
              <a:gd name="connsiteX43" fmla="*/ 385076 w 1668251"/>
              <a:gd name="connsiteY43" fmla="*/ 557840 h 1849397"/>
              <a:gd name="connsiteX44" fmla="*/ 354288 w 1668251"/>
              <a:gd name="connsiteY44" fmla="*/ 548322 h 1849397"/>
              <a:gd name="connsiteX45" fmla="*/ 348747 w 1668251"/>
              <a:gd name="connsiteY45" fmla="*/ 546728 h 1849397"/>
              <a:gd name="connsiteX46" fmla="*/ 332928 w 1668251"/>
              <a:gd name="connsiteY46" fmla="*/ 542431 h 1849397"/>
              <a:gd name="connsiteX47" fmla="*/ 304569 w 1668251"/>
              <a:gd name="connsiteY47" fmla="*/ 535235 h 1849397"/>
              <a:gd name="connsiteX48" fmla="*/ 287976 w 1668251"/>
              <a:gd name="connsiteY48" fmla="*/ 531334 h 1849397"/>
              <a:gd name="connsiteX49" fmla="*/ 216942 w 1668251"/>
              <a:gd name="connsiteY49" fmla="*/ 517458 h 1849397"/>
              <a:gd name="connsiteX50" fmla="*/ 30727 w 1668251"/>
              <a:gd name="connsiteY50" fmla="*/ 503142 h 1849397"/>
              <a:gd name="connsiteX51" fmla="*/ 253104 w 1668251"/>
              <a:gd name="connsiteY51" fmla="*/ 292591 h 1849397"/>
              <a:gd name="connsiteX52" fmla="*/ 0 w 1668251"/>
              <a:gd name="connsiteY52" fmla="*/ 471 h 1849397"/>
              <a:gd name="connsiteX53" fmla="*/ 296811 w 1668251"/>
              <a:gd name="connsiteY53" fmla="*/ 20799 h 1849397"/>
              <a:gd name="connsiteX54" fmla="*/ 337998 w 1668251"/>
              <a:gd name="connsiteY54" fmla="*/ 27949 h 1849397"/>
              <a:gd name="connsiteX55" fmla="*/ 465415 w 1668251"/>
              <a:gd name="connsiteY55" fmla="*/ 57219 h 1849397"/>
              <a:gd name="connsiteX56" fmla="*/ 496522 w 1668251"/>
              <a:gd name="connsiteY56" fmla="*/ 65918 h 1849397"/>
              <a:gd name="connsiteX57" fmla="*/ 500545 w 1668251"/>
              <a:gd name="connsiteY57" fmla="*/ 67087 h 1849397"/>
              <a:gd name="connsiteX58" fmla="*/ 526338 w 1668251"/>
              <a:gd name="connsiteY58" fmla="*/ 74920 h 1849397"/>
              <a:gd name="connsiteX59" fmla="*/ 605115 w 1668251"/>
              <a:gd name="connsiteY59" fmla="*/ 101822 h 1849397"/>
              <a:gd name="connsiteX60" fmla="*/ 622011 w 1668251"/>
              <a:gd name="connsiteY60" fmla="*/ 108228 h 1849397"/>
              <a:gd name="connsiteX61" fmla="*/ 777939 w 1668251"/>
              <a:gd name="connsiteY61" fmla="*/ 177577 h 1849397"/>
              <a:gd name="connsiteX62" fmla="*/ 815347 w 1668251"/>
              <a:gd name="connsiteY62" fmla="*/ 197297 h 1849397"/>
              <a:gd name="connsiteX63" fmla="*/ 902700 w 1668251"/>
              <a:gd name="connsiteY63" fmla="*/ 248413 h 1849397"/>
              <a:gd name="connsiteX64" fmla="*/ 933093 w 1668251"/>
              <a:gd name="connsiteY64" fmla="*/ 268058 h 1849397"/>
              <a:gd name="connsiteX65" fmla="*/ 963061 w 1668251"/>
              <a:gd name="connsiteY65" fmla="*/ 288158 h 1849397"/>
              <a:gd name="connsiteX66" fmla="*/ 1195109 w 1668251"/>
              <a:gd name="connsiteY66" fmla="*/ 482890 h 1849397"/>
              <a:gd name="connsiteX67" fmla="*/ 1209881 w 1668251"/>
              <a:gd name="connsiteY67" fmla="*/ 498086 h 1849397"/>
              <a:gd name="connsiteX68" fmla="*/ 1415938 w 1668251"/>
              <a:gd name="connsiteY68" fmla="*/ 760497 h 1849397"/>
              <a:gd name="connsiteX69" fmla="*/ 1437237 w 1668251"/>
              <a:gd name="connsiteY69" fmla="*/ 795201 h 1849397"/>
              <a:gd name="connsiteX70" fmla="*/ 1484451 w 1668251"/>
              <a:gd name="connsiteY70" fmla="*/ 879579 h 1849397"/>
              <a:gd name="connsiteX71" fmla="*/ 1500194 w 1668251"/>
              <a:gd name="connsiteY71" fmla="*/ 910580 h 1849397"/>
              <a:gd name="connsiteX72" fmla="*/ 1515178 w 1668251"/>
              <a:gd name="connsiteY72" fmla="*/ 941975 h 1849397"/>
              <a:gd name="connsiteX73" fmla="*/ 1526351 w 1668251"/>
              <a:gd name="connsiteY73" fmla="*/ 966432 h 1849397"/>
              <a:gd name="connsiteX74" fmla="*/ 1542504 w 1668251"/>
              <a:gd name="connsiteY74" fmla="*/ 1003642 h 1849397"/>
              <a:gd name="connsiteX75" fmla="*/ 1566613 w 1668251"/>
              <a:gd name="connsiteY75" fmla="*/ 1064610 h 1849397"/>
              <a:gd name="connsiteX76" fmla="*/ 1573064 w 1668251"/>
              <a:gd name="connsiteY76" fmla="*/ 1082342 h 1849397"/>
              <a:gd name="connsiteX77" fmla="*/ 1589096 w 1668251"/>
              <a:gd name="connsiteY77" fmla="*/ 1129025 h 1849397"/>
              <a:gd name="connsiteX78" fmla="*/ 1594941 w 1668251"/>
              <a:gd name="connsiteY78" fmla="*/ 1147349 h 1849397"/>
              <a:gd name="connsiteX79" fmla="*/ 1604308 w 1668251"/>
              <a:gd name="connsiteY79" fmla="*/ 1178714 h 1849397"/>
              <a:gd name="connsiteX80" fmla="*/ 1613356 w 1668251"/>
              <a:gd name="connsiteY80" fmla="*/ 1210913 h 1849397"/>
              <a:gd name="connsiteX81" fmla="*/ 1621691 w 1668251"/>
              <a:gd name="connsiteY81" fmla="*/ 1243174 h 1849397"/>
              <a:gd name="connsiteX82" fmla="*/ 1640850 w 1668251"/>
              <a:gd name="connsiteY82" fmla="*/ 1331636 h 1849397"/>
              <a:gd name="connsiteX83" fmla="*/ 1645920 w 1668251"/>
              <a:gd name="connsiteY83" fmla="*/ 1360207 h 1849397"/>
              <a:gd name="connsiteX84" fmla="*/ 1657109 w 1668251"/>
              <a:gd name="connsiteY84" fmla="*/ 1438087 h 1849397"/>
              <a:gd name="connsiteX85" fmla="*/ 1659902 w 1668251"/>
              <a:gd name="connsiteY85" fmla="*/ 1463304 h 1849397"/>
              <a:gd name="connsiteX86" fmla="*/ 1664866 w 1668251"/>
              <a:gd name="connsiteY86" fmla="*/ 1519793 h 1849397"/>
              <a:gd name="connsiteX87" fmla="*/ 1667129 w 1668251"/>
              <a:gd name="connsiteY87" fmla="*/ 1560389 h 1849397"/>
              <a:gd name="connsiteX88" fmla="*/ 1668146 w 1668251"/>
              <a:gd name="connsiteY88" fmla="*/ 1590068 h 1849397"/>
              <a:gd name="connsiteX89" fmla="*/ 1668206 w 1668251"/>
              <a:gd name="connsiteY89" fmla="*/ 1595169 h 1849397"/>
              <a:gd name="connsiteX90" fmla="*/ 1376603 w 1668251"/>
              <a:gd name="connsiteY90" fmla="*/ 1846148 h 184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668251" h="1849397">
                <a:moveTo>
                  <a:pt x="1376603" y="1846148"/>
                </a:moveTo>
                <a:cubicBezTo>
                  <a:pt x="1257064" y="1826928"/>
                  <a:pt x="1167995" y="1725274"/>
                  <a:pt x="1165141" y="1604293"/>
                </a:cubicBezTo>
                <a:cubicBezTo>
                  <a:pt x="1165065" y="1600422"/>
                  <a:pt x="1165004" y="1596368"/>
                  <a:pt x="1164761" y="1592467"/>
                </a:cubicBezTo>
                <a:cubicBezTo>
                  <a:pt x="1164761" y="1588080"/>
                  <a:pt x="1164595" y="1583662"/>
                  <a:pt x="1164230" y="1579381"/>
                </a:cubicBezTo>
                <a:lnTo>
                  <a:pt x="1163364" y="1561846"/>
                </a:lnTo>
                <a:cubicBezTo>
                  <a:pt x="1162636" y="1549959"/>
                  <a:pt x="1161695" y="1538391"/>
                  <a:pt x="1160602" y="1526610"/>
                </a:cubicBezTo>
                <a:cubicBezTo>
                  <a:pt x="1159569" y="1515558"/>
                  <a:pt x="1158507" y="1504658"/>
                  <a:pt x="1157110" y="1493727"/>
                </a:cubicBezTo>
                <a:cubicBezTo>
                  <a:pt x="1156867" y="1491936"/>
                  <a:pt x="1156639" y="1490145"/>
                  <a:pt x="1156366" y="1488505"/>
                </a:cubicBezTo>
                <a:cubicBezTo>
                  <a:pt x="1155789" y="1483313"/>
                  <a:pt x="1155045" y="1478106"/>
                  <a:pt x="1154286" y="1473066"/>
                </a:cubicBezTo>
                <a:cubicBezTo>
                  <a:pt x="1152434" y="1459417"/>
                  <a:pt x="1150248" y="1445709"/>
                  <a:pt x="1147834" y="1432318"/>
                </a:cubicBezTo>
                <a:cubicBezTo>
                  <a:pt x="1145678" y="1420553"/>
                  <a:pt x="1143477" y="1409137"/>
                  <a:pt x="1140942" y="1397644"/>
                </a:cubicBezTo>
                <a:cubicBezTo>
                  <a:pt x="1138391" y="1385104"/>
                  <a:pt x="1135446" y="1372868"/>
                  <a:pt x="1132486" y="1360617"/>
                </a:cubicBezTo>
                <a:cubicBezTo>
                  <a:pt x="1128690" y="1344904"/>
                  <a:pt x="1124379" y="1329100"/>
                  <a:pt x="1119673" y="1313585"/>
                </a:cubicBezTo>
                <a:cubicBezTo>
                  <a:pt x="1115133" y="1298100"/>
                  <a:pt x="1110230" y="1282721"/>
                  <a:pt x="1104947" y="1267464"/>
                </a:cubicBezTo>
                <a:cubicBezTo>
                  <a:pt x="1102487" y="1259858"/>
                  <a:pt x="1099846" y="1252237"/>
                  <a:pt x="1096855" y="1244555"/>
                </a:cubicBezTo>
                <a:cubicBezTo>
                  <a:pt x="1091375" y="1229450"/>
                  <a:pt x="1085530" y="1214450"/>
                  <a:pt x="1079321" y="1199573"/>
                </a:cubicBezTo>
                <a:cubicBezTo>
                  <a:pt x="1076284" y="1192225"/>
                  <a:pt x="1073248" y="1184892"/>
                  <a:pt x="1069878" y="1177499"/>
                </a:cubicBezTo>
                <a:cubicBezTo>
                  <a:pt x="1064503" y="1165035"/>
                  <a:pt x="1058734" y="1152860"/>
                  <a:pt x="1052753" y="1140836"/>
                </a:cubicBezTo>
                <a:cubicBezTo>
                  <a:pt x="1048168" y="1131135"/>
                  <a:pt x="1043523" y="1121783"/>
                  <a:pt x="1038559" y="1112204"/>
                </a:cubicBezTo>
                <a:cubicBezTo>
                  <a:pt x="1031180" y="1098024"/>
                  <a:pt x="1023589" y="1083966"/>
                  <a:pt x="1015483" y="1070015"/>
                </a:cubicBezTo>
                <a:cubicBezTo>
                  <a:pt x="1011672" y="1063077"/>
                  <a:pt x="1007512" y="1056260"/>
                  <a:pt x="1003338" y="1049444"/>
                </a:cubicBezTo>
                <a:cubicBezTo>
                  <a:pt x="999330" y="1042658"/>
                  <a:pt x="995155" y="1035826"/>
                  <a:pt x="990646" y="1028949"/>
                </a:cubicBezTo>
                <a:cubicBezTo>
                  <a:pt x="986471" y="1022133"/>
                  <a:pt x="982099" y="1015453"/>
                  <a:pt x="977560" y="1008743"/>
                </a:cubicBezTo>
                <a:cubicBezTo>
                  <a:pt x="973188" y="1002063"/>
                  <a:pt x="968815" y="995383"/>
                  <a:pt x="964079" y="988825"/>
                </a:cubicBezTo>
                <a:cubicBezTo>
                  <a:pt x="959706" y="982145"/>
                  <a:pt x="954954" y="975586"/>
                  <a:pt x="950188" y="969195"/>
                </a:cubicBezTo>
                <a:cubicBezTo>
                  <a:pt x="940881" y="956094"/>
                  <a:pt x="931165" y="943296"/>
                  <a:pt x="921191" y="930968"/>
                </a:cubicBezTo>
                <a:cubicBezTo>
                  <a:pt x="911278" y="918307"/>
                  <a:pt x="901121" y="906132"/>
                  <a:pt x="890616" y="893895"/>
                </a:cubicBezTo>
                <a:cubicBezTo>
                  <a:pt x="885454" y="887792"/>
                  <a:pt x="880110" y="881659"/>
                  <a:pt x="874721" y="875875"/>
                </a:cubicBezTo>
                <a:cubicBezTo>
                  <a:pt x="869377" y="869742"/>
                  <a:pt x="864018" y="863791"/>
                  <a:pt x="858416" y="858143"/>
                </a:cubicBezTo>
                <a:cubicBezTo>
                  <a:pt x="836388" y="834567"/>
                  <a:pt x="813297" y="812053"/>
                  <a:pt x="789356" y="790465"/>
                </a:cubicBezTo>
                <a:cubicBezTo>
                  <a:pt x="771564" y="774433"/>
                  <a:pt x="752966" y="758963"/>
                  <a:pt x="734081" y="744161"/>
                </a:cubicBezTo>
                <a:cubicBezTo>
                  <a:pt x="728813" y="739804"/>
                  <a:pt x="723651" y="735812"/>
                  <a:pt x="718322" y="731789"/>
                </a:cubicBezTo>
                <a:cubicBezTo>
                  <a:pt x="704401" y="721116"/>
                  <a:pt x="689888" y="710884"/>
                  <a:pt x="675344" y="700803"/>
                </a:cubicBezTo>
                <a:cubicBezTo>
                  <a:pt x="669499" y="696704"/>
                  <a:pt x="663639" y="692772"/>
                  <a:pt x="657597" y="688810"/>
                </a:cubicBezTo>
                <a:cubicBezTo>
                  <a:pt x="636647" y="674904"/>
                  <a:pt x="615043" y="661757"/>
                  <a:pt x="593152" y="649278"/>
                </a:cubicBezTo>
                <a:cubicBezTo>
                  <a:pt x="582510" y="643342"/>
                  <a:pt x="571868" y="637421"/>
                  <a:pt x="560998" y="631804"/>
                </a:cubicBezTo>
                <a:cubicBezTo>
                  <a:pt x="554682" y="628510"/>
                  <a:pt x="548352" y="625200"/>
                  <a:pt x="542006" y="622073"/>
                </a:cubicBezTo>
                <a:cubicBezTo>
                  <a:pt x="535022" y="618490"/>
                  <a:pt x="528024" y="615074"/>
                  <a:pt x="520979" y="611840"/>
                </a:cubicBezTo>
                <a:cubicBezTo>
                  <a:pt x="513981" y="608425"/>
                  <a:pt x="506937" y="605191"/>
                  <a:pt x="499710" y="602094"/>
                </a:cubicBezTo>
                <a:cubicBezTo>
                  <a:pt x="494169" y="599437"/>
                  <a:pt x="488582" y="596963"/>
                  <a:pt x="482981" y="594655"/>
                </a:cubicBezTo>
                <a:cubicBezTo>
                  <a:pt x="472323" y="589949"/>
                  <a:pt x="461605" y="585592"/>
                  <a:pt x="450857" y="581402"/>
                </a:cubicBezTo>
                <a:cubicBezTo>
                  <a:pt x="442598" y="578138"/>
                  <a:pt x="434172" y="574859"/>
                  <a:pt x="425686" y="571913"/>
                </a:cubicBezTo>
                <a:cubicBezTo>
                  <a:pt x="421708" y="570395"/>
                  <a:pt x="417564" y="568847"/>
                  <a:pt x="413571" y="567511"/>
                </a:cubicBezTo>
                <a:cubicBezTo>
                  <a:pt x="404113" y="564065"/>
                  <a:pt x="394595" y="560953"/>
                  <a:pt x="385076" y="557840"/>
                </a:cubicBezTo>
                <a:cubicBezTo>
                  <a:pt x="374874" y="554622"/>
                  <a:pt x="364672" y="551403"/>
                  <a:pt x="354288" y="548322"/>
                </a:cubicBezTo>
                <a:cubicBezTo>
                  <a:pt x="352436" y="547851"/>
                  <a:pt x="350568" y="547365"/>
                  <a:pt x="348747" y="546728"/>
                </a:cubicBezTo>
                <a:cubicBezTo>
                  <a:pt x="343555" y="545194"/>
                  <a:pt x="338150" y="543797"/>
                  <a:pt x="332928" y="542431"/>
                </a:cubicBezTo>
                <a:cubicBezTo>
                  <a:pt x="323500" y="539865"/>
                  <a:pt x="314057" y="537467"/>
                  <a:pt x="304569" y="535235"/>
                </a:cubicBezTo>
                <a:cubicBezTo>
                  <a:pt x="298997" y="533808"/>
                  <a:pt x="293426" y="532381"/>
                  <a:pt x="287976" y="531334"/>
                </a:cubicBezTo>
                <a:cubicBezTo>
                  <a:pt x="264611" y="525823"/>
                  <a:pt x="240929" y="521314"/>
                  <a:pt x="216942" y="517458"/>
                </a:cubicBezTo>
                <a:cubicBezTo>
                  <a:pt x="154425" y="507408"/>
                  <a:pt x="92121" y="502656"/>
                  <a:pt x="30727" y="503142"/>
                </a:cubicBezTo>
                <a:cubicBezTo>
                  <a:pt x="143160" y="491179"/>
                  <a:pt x="234901" y="405799"/>
                  <a:pt x="253104" y="292591"/>
                </a:cubicBezTo>
                <a:cubicBezTo>
                  <a:pt x="278032" y="137604"/>
                  <a:pt x="156489" y="-1412"/>
                  <a:pt x="0" y="471"/>
                </a:cubicBezTo>
                <a:cubicBezTo>
                  <a:pt x="97722" y="-1913"/>
                  <a:pt x="196963" y="4737"/>
                  <a:pt x="296811" y="20799"/>
                </a:cubicBezTo>
                <a:cubicBezTo>
                  <a:pt x="310687" y="23030"/>
                  <a:pt x="324350" y="25399"/>
                  <a:pt x="337998" y="27949"/>
                </a:cubicBezTo>
                <a:cubicBezTo>
                  <a:pt x="381159" y="35950"/>
                  <a:pt x="423682" y="45772"/>
                  <a:pt x="465415" y="57219"/>
                </a:cubicBezTo>
                <a:cubicBezTo>
                  <a:pt x="475875" y="59951"/>
                  <a:pt x="486123" y="62836"/>
                  <a:pt x="496522" y="65918"/>
                </a:cubicBezTo>
                <a:cubicBezTo>
                  <a:pt x="497889" y="66130"/>
                  <a:pt x="499209" y="66707"/>
                  <a:pt x="500545" y="67087"/>
                </a:cubicBezTo>
                <a:cubicBezTo>
                  <a:pt x="509123" y="69516"/>
                  <a:pt x="517822" y="72142"/>
                  <a:pt x="526338" y="74920"/>
                </a:cubicBezTo>
                <a:cubicBezTo>
                  <a:pt x="552936" y="83240"/>
                  <a:pt x="579246" y="92212"/>
                  <a:pt x="605115" y="101822"/>
                </a:cubicBezTo>
                <a:cubicBezTo>
                  <a:pt x="610777" y="103780"/>
                  <a:pt x="616410" y="105921"/>
                  <a:pt x="622011" y="108228"/>
                </a:cubicBezTo>
                <a:cubicBezTo>
                  <a:pt x="675662" y="128617"/>
                  <a:pt x="727598" y="151920"/>
                  <a:pt x="777939" y="177577"/>
                </a:cubicBezTo>
                <a:cubicBezTo>
                  <a:pt x="790616" y="184014"/>
                  <a:pt x="803080" y="190572"/>
                  <a:pt x="815347" y="197297"/>
                </a:cubicBezTo>
                <a:cubicBezTo>
                  <a:pt x="845071" y="213496"/>
                  <a:pt x="874144" y="230469"/>
                  <a:pt x="902700" y="248413"/>
                </a:cubicBezTo>
                <a:cubicBezTo>
                  <a:pt x="912917" y="254805"/>
                  <a:pt x="923104" y="261363"/>
                  <a:pt x="933093" y="268058"/>
                </a:cubicBezTo>
                <a:cubicBezTo>
                  <a:pt x="943280" y="274616"/>
                  <a:pt x="953103" y="281296"/>
                  <a:pt x="963061" y="288158"/>
                </a:cubicBezTo>
                <a:cubicBezTo>
                  <a:pt x="1046696" y="346060"/>
                  <a:pt x="1124394" y="411264"/>
                  <a:pt x="1195109" y="482890"/>
                </a:cubicBezTo>
                <a:cubicBezTo>
                  <a:pt x="1200104" y="487915"/>
                  <a:pt x="1205098" y="492925"/>
                  <a:pt x="1209881" y="498086"/>
                </a:cubicBezTo>
                <a:cubicBezTo>
                  <a:pt x="1287442" y="578381"/>
                  <a:pt x="1356396" y="666417"/>
                  <a:pt x="1415938" y="760497"/>
                </a:cubicBezTo>
                <a:cubicBezTo>
                  <a:pt x="1423240" y="771867"/>
                  <a:pt x="1430329" y="783542"/>
                  <a:pt x="1437237" y="795201"/>
                </a:cubicBezTo>
                <a:cubicBezTo>
                  <a:pt x="1453876" y="822831"/>
                  <a:pt x="1469543" y="850993"/>
                  <a:pt x="1484451" y="879579"/>
                </a:cubicBezTo>
                <a:cubicBezTo>
                  <a:pt x="1489810" y="889933"/>
                  <a:pt x="1495002" y="900256"/>
                  <a:pt x="1500194" y="910580"/>
                </a:cubicBezTo>
                <a:cubicBezTo>
                  <a:pt x="1505356" y="921070"/>
                  <a:pt x="1510381" y="931363"/>
                  <a:pt x="1515178" y="941975"/>
                </a:cubicBezTo>
                <a:cubicBezTo>
                  <a:pt x="1519125" y="950173"/>
                  <a:pt x="1522738" y="958295"/>
                  <a:pt x="1526351" y="966432"/>
                </a:cubicBezTo>
                <a:cubicBezTo>
                  <a:pt x="1531923" y="978744"/>
                  <a:pt x="1537297" y="991208"/>
                  <a:pt x="1542504" y="1003642"/>
                </a:cubicBezTo>
                <a:cubicBezTo>
                  <a:pt x="1551036" y="1023802"/>
                  <a:pt x="1559022" y="1044070"/>
                  <a:pt x="1566613" y="1064610"/>
                </a:cubicBezTo>
                <a:cubicBezTo>
                  <a:pt x="1569011" y="1070440"/>
                  <a:pt x="1571015" y="1076558"/>
                  <a:pt x="1573064" y="1082342"/>
                </a:cubicBezTo>
                <a:cubicBezTo>
                  <a:pt x="1578833" y="1097857"/>
                  <a:pt x="1584056" y="1113449"/>
                  <a:pt x="1589096" y="1129025"/>
                </a:cubicBezTo>
                <a:cubicBezTo>
                  <a:pt x="1591100" y="1135143"/>
                  <a:pt x="1593104" y="1141261"/>
                  <a:pt x="1594941" y="1147349"/>
                </a:cubicBezTo>
                <a:cubicBezTo>
                  <a:pt x="1598190" y="1157718"/>
                  <a:pt x="1601423" y="1168238"/>
                  <a:pt x="1604308" y="1178714"/>
                </a:cubicBezTo>
                <a:cubicBezTo>
                  <a:pt x="1607511" y="1189416"/>
                  <a:pt x="1610532" y="1200089"/>
                  <a:pt x="1613356" y="1210913"/>
                </a:cubicBezTo>
                <a:cubicBezTo>
                  <a:pt x="1616377" y="1221586"/>
                  <a:pt x="1619034" y="1232380"/>
                  <a:pt x="1621691" y="1243174"/>
                </a:cubicBezTo>
                <a:cubicBezTo>
                  <a:pt x="1628932" y="1272443"/>
                  <a:pt x="1635263" y="1301926"/>
                  <a:pt x="1640850" y="1331636"/>
                </a:cubicBezTo>
                <a:cubicBezTo>
                  <a:pt x="1642671" y="1341063"/>
                  <a:pt x="1644296" y="1350628"/>
                  <a:pt x="1645920" y="1360207"/>
                </a:cubicBezTo>
                <a:cubicBezTo>
                  <a:pt x="1650399" y="1385879"/>
                  <a:pt x="1654118" y="1411945"/>
                  <a:pt x="1657109" y="1438087"/>
                </a:cubicBezTo>
                <a:cubicBezTo>
                  <a:pt x="1658217" y="1446513"/>
                  <a:pt x="1659143" y="1454924"/>
                  <a:pt x="1659902" y="1463304"/>
                </a:cubicBezTo>
                <a:cubicBezTo>
                  <a:pt x="1661982" y="1482083"/>
                  <a:pt x="1663515" y="1500953"/>
                  <a:pt x="1664866" y="1519793"/>
                </a:cubicBezTo>
                <a:cubicBezTo>
                  <a:pt x="1665686" y="1533275"/>
                  <a:pt x="1666506" y="1546756"/>
                  <a:pt x="1667129" y="1560389"/>
                </a:cubicBezTo>
                <a:cubicBezTo>
                  <a:pt x="1667645" y="1570302"/>
                  <a:pt x="1667979" y="1580200"/>
                  <a:pt x="1668146" y="1590068"/>
                </a:cubicBezTo>
                <a:cubicBezTo>
                  <a:pt x="1668206" y="1591829"/>
                  <a:pt x="1668313" y="1593423"/>
                  <a:pt x="1668206" y="1595169"/>
                </a:cubicBezTo>
                <a:cubicBezTo>
                  <a:pt x="1668859" y="1750672"/>
                  <a:pt x="1530739" y="1870939"/>
                  <a:pt x="1376603" y="1846148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DC8EA4-5374-E7D0-CDF2-29D90F88FD49}"/>
              </a:ext>
            </a:extLst>
          </p:cNvPr>
          <p:cNvSpPr/>
          <p:nvPr/>
        </p:nvSpPr>
        <p:spPr>
          <a:xfrm>
            <a:off x="4130817" y="1359664"/>
            <a:ext cx="2203577" cy="1983731"/>
          </a:xfrm>
          <a:custGeom>
            <a:avLst/>
            <a:gdLst>
              <a:gd name="connsiteX0" fmla="*/ 1846109 w 1849363"/>
              <a:gd name="connsiteY0" fmla="*/ 292065 h 1664856"/>
              <a:gd name="connsiteX1" fmla="*/ 1623732 w 1849363"/>
              <a:gd name="connsiteY1" fmla="*/ 502615 h 1664856"/>
              <a:gd name="connsiteX2" fmla="*/ 1614213 w 1849363"/>
              <a:gd name="connsiteY2" fmla="*/ 502843 h 1664856"/>
              <a:gd name="connsiteX3" fmla="*/ 1599244 w 1849363"/>
              <a:gd name="connsiteY3" fmla="*/ 503071 h 1664856"/>
              <a:gd name="connsiteX4" fmla="*/ 1551605 w 1849363"/>
              <a:gd name="connsiteY4" fmla="*/ 505424 h 1664856"/>
              <a:gd name="connsiteX5" fmla="*/ 1527740 w 1849363"/>
              <a:gd name="connsiteY5" fmla="*/ 507382 h 1664856"/>
              <a:gd name="connsiteX6" fmla="*/ 1480313 w 1849363"/>
              <a:gd name="connsiteY6" fmla="*/ 512757 h 1664856"/>
              <a:gd name="connsiteX7" fmla="*/ 1440675 w 1849363"/>
              <a:gd name="connsiteY7" fmla="*/ 518859 h 1664856"/>
              <a:gd name="connsiteX8" fmla="*/ 1406972 w 1849363"/>
              <a:gd name="connsiteY8" fmla="*/ 525205 h 1664856"/>
              <a:gd name="connsiteX9" fmla="*/ 1383502 w 1849363"/>
              <a:gd name="connsiteY9" fmla="*/ 530215 h 1664856"/>
              <a:gd name="connsiteX10" fmla="*/ 1364328 w 1849363"/>
              <a:gd name="connsiteY10" fmla="*/ 534694 h 1664856"/>
              <a:gd name="connsiteX11" fmla="*/ 1346383 w 1849363"/>
              <a:gd name="connsiteY11" fmla="*/ 539187 h 1664856"/>
              <a:gd name="connsiteX12" fmla="*/ 1336652 w 1849363"/>
              <a:gd name="connsiteY12" fmla="*/ 541844 h 1664856"/>
              <a:gd name="connsiteX13" fmla="*/ 1314183 w 1849363"/>
              <a:gd name="connsiteY13" fmla="*/ 548251 h 1664856"/>
              <a:gd name="connsiteX14" fmla="*/ 1291472 w 1849363"/>
              <a:gd name="connsiteY14" fmla="*/ 555143 h 1664856"/>
              <a:gd name="connsiteX15" fmla="*/ 1252076 w 1849363"/>
              <a:gd name="connsiteY15" fmla="*/ 568487 h 1664856"/>
              <a:gd name="connsiteX16" fmla="*/ 1230215 w 1849363"/>
              <a:gd name="connsiteY16" fmla="*/ 576564 h 1664856"/>
              <a:gd name="connsiteX17" fmla="*/ 1217296 w 1849363"/>
              <a:gd name="connsiteY17" fmla="*/ 581513 h 1664856"/>
              <a:gd name="connsiteX18" fmla="*/ 1202251 w 1849363"/>
              <a:gd name="connsiteY18" fmla="*/ 587707 h 1664856"/>
              <a:gd name="connsiteX19" fmla="*/ 1180572 w 1849363"/>
              <a:gd name="connsiteY19" fmla="*/ 596877 h 1664856"/>
              <a:gd name="connsiteX20" fmla="*/ 1158984 w 1849363"/>
              <a:gd name="connsiteY20" fmla="*/ 606577 h 1664856"/>
              <a:gd name="connsiteX21" fmla="*/ 1137654 w 1849363"/>
              <a:gd name="connsiteY21" fmla="*/ 616855 h 1664856"/>
              <a:gd name="connsiteX22" fmla="*/ 1117433 w 1849363"/>
              <a:gd name="connsiteY22" fmla="*/ 626784 h 1664856"/>
              <a:gd name="connsiteX23" fmla="*/ 1030565 w 1849363"/>
              <a:gd name="connsiteY23" fmla="*/ 676412 h 1664856"/>
              <a:gd name="connsiteX24" fmla="*/ 1014685 w 1849363"/>
              <a:gd name="connsiteY24" fmla="*/ 686675 h 1664856"/>
              <a:gd name="connsiteX25" fmla="*/ 995025 w 1849363"/>
              <a:gd name="connsiteY25" fmla="*/ 699670 h 1664856"/>
              <a:gd name="connsiteX26" fmla="*/ 956707 w 1849363"/>
              <a:gd name="connsiteY26" fmla="*/ 727072 h 1664856"/>
              <a:gd name="connsiteX27" fmla="*/ 919543 w 1849363"/>
              <a:gd name="connsiteY27" fmla="*/ 756054 h 1664856"/>
              <a:gd name="connsiteX28" fmla="*/ 901493 w 1849363"/>
              <a:gd name="connsiteY28" fmla="*/ 771068 h 1664856"/>
              <a:gd name="connsiteX29" fmla="*/ 884975 w 1849363"/>
              <a:gd name="connsiteY29" fmla="*/ 785278 h 1664856"/>
              <a:gd name="connsiteX30" fmla="*/ 848889 w 1849363"/>
              <a:gd name="connsiteY30" fmla="*/ 818479 h 1664856"/>
              <a:gd name="connsiteX31" fmla="*/ 831992 w 1849363"/>
              <a:gd name="connsiteY31" fmla="*/ 835088 h 1664856"/>
              <a:gd name="connsiteX32" fmla="*/ 768079 w 1849363"/>
              <a:gd name="connsiteY32" fmla="*/ 904755 h 1664856"/>
              <a:gd name="connsiteX33" fmla="*/ 753019 w 1849363"/>
              <a:gd name="connsiteY33" fmla="*/ 923064 h 1664856"/>
              <a:gd name="connsiteX34" fmla="*/ 738262 w 1849363"/>
              <a:gd name="connsiteY34" fmla="*/ 941600 h 1664856"/>
              <a:gd name="connsiteX35" fmla="*/ 723977 w 1849363"/>
              <a:gd name="connsiteY35" fmla="*/ 960562 h 1664856"/>
              <a:gd name="connsiteX36" fmla="*/ 696483 w 1849363"/>
              <a:gd name="connsiteY36" fmla="*/ 999366 h 1664856"/>
              <a:gd name="connsiteX37" fmla="*/ 683260 w 1849363"/>
              <a:gd name="connsiteY37" fmla="*/ 1019375 h 1664856"/>
              <a:gd name="connsiteX38" fmla="*/ 670538 w 1849363"/>
              <a:gd name="connsiteY38" fmla="*/ 1039460 h 1664856"/>
              <a:gd name="connsiteX39" fmla="*/ 659289 w 1849363"/>
              <a:gd name="connsiteY39" fmla="*/ 1058026 h 1664856"/>
              <a:gd name="connsiteX40" fmla="*/ 643865 w 1849363"/>
              <a:gd name="connsiteY40" fmla="*/ 1085065 h 1664856"/>
              <a:gd name="connsiteX41" fmla="*/ 632600 w 1849363"/>
              <a:gd name="connsiteY41" fmla="*/ 1105924 h 1664856"/>
              <a:gd name="connsiteX42" fmla="*/ 623658 w 1849363"/>
              <a:gd name="connsiteY42" fmla="*/ 1123291 h 1664856"/>
              <a:gd name="connsiteX43" fmla="*/ 614838 w 1849363"/>
              <a:gd name="connsiteY43" fmla="*/ 1141023 h 1664856"/>
              <a:gd name="connsiteX44" fmla="*/ 591883 w 1849363"/>
              <a:gd name="connsiteY44" fmla="*/ 1191972 h 1664856"/>
              <a:gd name="connsiteX45" fmla="*/ 575047 w 1849363"/>
              <a:gd name="connsiteY45" fmla="*/ 1234419 h 1664856"/>
              <a:gd name="connsiteX46" fmla="*/ 565954 w 1849363"/>
              <a:gd name="connsiteY46" fmla="*/ 1259317 h 1664856"/>
              <a:gd name="connsiteX47" fmla="*/ 551379 w 1849363"/>
              <a:gd name="connsiteY47" fmla="*/ 1304056 h 1664856"/>
              <a:gd name="connsiteX48" fmla="*/ 544533 w 1849363"/>
              <a:gd name="connsiteY48" fmla="*/ 1328073 h 1664856"/>
              <a:gd name="connsiteX49" fmla="*/ 540206 w 1849363"/>
              <a:gd name="connsiteY49" fmla="*/ 1344059 h 1664856"/>
              <a:gd name="connsiteX50" fmla="*/ 532205 w 1849363"/>
              <a:gd name="connsiteY50" fmla="*/ 1376334 h 1664856"/>
              <a:gd name="connsiteX51" fmla="*/ 532145 w 1849363"/>
              <a:gd name="connsiteY51" fmla="*/ 1376684 h 1664856"/>
              <a:gd name="connsiteX52" fmla="*/ 526862 w 1849363"/>
              <a:gd name="connsiteY52" fmla="*/ 1400792 h 1664856"/>
              <a:gd name="connsiteX53" fmla="*/ 521928 w 1849363"/>
              <a:gd name="connsiteY53" fmla="*/ 1425993 h 1664856"/>
              <a:gd name="connsiteX54" fmla="*/ 517510 w 1849363"/>
              <a:gd name="connsiteY54" fmla="*/ 1451285 h 1664856"/>
              <a:gd name="connsiteX55" fmla="*/ 503421 w 1849363"/>
              <a:gd name="connsiteY55" fmla="*/ 1656856 h 1664856"/>
              <a:gd name="connsiteX56" fmla="*/ 441512 w 1849363"/>
              <a:gd name="connsiteY56" fmla="*/ 1497740 h 1664856"/>
              <a:gd name="connsiteX57" fmla="*/ 291945 w 1849363"/>
              <a:gd name="connsiteY57" fmla="*/ 1415017 h 1664856"/>
              <a:gd name="connsiteX58" fmla="*/ 356 w 1849363"/>
              <a:gd name="connsiteY58" fmla="*/ 1664857 h 1664856"/>
              <a:gd name="connsiteX59" fmla="*/ 20851 w 1849363"/>
              <a:gd name="connsiteY59" fmla="*/ 1371416 h 1664856"/>
              <a:gd name="connsiteX60" fmla="*/ 28001 w 1849363"/>
              <a:gd name="connsiteY60" fmla="*/ 1330229 h 1664856"/>
              <a:gd name="connsiteX61" fmla="*/ 34347 w 1849363"/>
              <a:gd name="connsiteY61" fmla="*/ 1298393 h 1664856"/>
              <a:gd name="connsiteX62" fmla="*/ 42272 w 1849363"/>
              <a:gd name="connsiteY62" fmla="*/ 1262247 h 1664856"/>
              <a:gd name="connsiteX63" fmla="*/ 48284 w 1849363"/>
              <a:gd name="connsiteY63" fmla="*/ 1236863 h 1664856"/>
              <a:gd name="connsiteX64" fmla="*/ 54614 w 1849363"/>
              <a:gd name="connsiteY64" fmla="*/ 1212755 h 1664856"/>
              <a:gd name="connsiteX65" fmla="*/ 57271 w 1849363"/>
              <a:gd name="connsiteY65" fmla="*/ 1202811 h 1664856"/>
              <a:gd name="connsiteX66" fmla="*/ 65970 w 1849363"/>
              <a:gd name="connsiteY66" fmla="*/ 1171705 h 1664856"/>
              <a:gd name="connsiteX67" fmla="*/ 67139 w 1849363"/>
              <a:gd name="connsiteY67" fmla="*/ 1167682 h 1664856"/>
              <a:gd name="connsiteX68" fmla="*/ 74972 w 1849363"/>
              <a:gd name="connsiteY68" fmla="*/ 1141888 h 1664856"/>
              <a:gd name="connsiteX69" fmla="*/ 81394 w 1849363"/>
              <a:gd name="connsiteY69" fmla="*/ 1121667 h 1664856"/>
              <a:gd name="connsiteX70" fmla="*/ 118482 w 1849363"/>
              <a:gd name="connsiteY70" fmla="*/ 1019936 h 1664856"/>
              <a:gd name="connsiteX71" fmla="*/ 130233 w 1849363"/>
              <a:gd name="connsiteY71" fmla="*/ 991608 h 1664856"/>
              <a:gd name="connsiteX72" fmla="*/ 132738 w 1849363"/>
              <a:gd name="connsiteY72" fmla="*/ 985869 h 1664856"/>
              <a:gd name="connsiteX73" fmla="*/ 142165 w 1849363"/>
              <a:gd name="connsiteY73" fmla="*/ 964373 h 1664856"/>
              <a:gd name="connsiteX74" fmla="*/ 149543 w 1849363"/>
              <a:gd name="connsiteY74" fmla="*/ 947992 h 1664856"/>
              <a:gd name="connsiteX75" fmla="*/ 159912 w 1849363"/>
              <a:gd name="connsiteY75" fmla="*/ 926115 h 1664856"/>
              <a:gd name="connsiteX76" fmla="*/ 162842 w 1849363"/>
              <a:gd name="connsiteY76" fmla="*/ 919906 h 1664856"/>
              <a:gd name="connsiteX77" fmla="*/ 176354 w 1849363"/>
              <a:gd name="connsiteY77" fmla="*/ 892731 h 1664856"/>
              <a:gd name="connsiteX78" fmla="*/ 198078 w 1849363"/>
              <a:gd name="connsiteY78" fmla="*/ 851605 h 1664856"/>
              <a:gd name="connsiteX79" fmla="*/ 211195 w 1849363"/>
              <a:gd name="connsiteY79" fmla="*/ 827892 h 1664856"/>
              <a:gd name="connsiteX80" fmla="*/ 251304 w 1849363"/>
              <a:gd name="connsiteY80" fmla="*/ 760896 h 1664856"/>
              <a:gd name="connsiteX81" fmla="*/ 269765 w 1849363"/>
              <a:gd name="connsiteY81" fmla="*/ 732416 h 1664856"/>
              <a:gd name="connsiteX82" fmla="*/ 288195 w 1849363"/>
              <a:gd name="connsiteY82" fmla="*/ 705165 h 1664856"/>
              <a:gd name="connsiteX83" fmla="*/ 300932 w 1849363"/>
              <a:gd name="connsiteY83" fmla="*/ 687191 h 1664856"/>
              <a:gd name="connsiteX84" fmla="*/ 318330 w 1849363"/>
              <a:gd name="connsiteY84" fmla="*/ 663113 h 1664856"/>
              <a:gd name="connsiteX85" fmla="*/ 333557 w 1849363"/>
              <a:gd name="connsiteY85" fmla="*/ 642724 h 1664856"/>
              <a:gd name="connsiteX86" fmla="*/ 344002 w 1849363"/>
              <a:gd name="connsiteY86" fmla="*/ 629122 h 1664856"/>
              <a:gd name="connsiteX87" fmla="*/ 469552 w 1849363"/>
              <a:gd name="connsiteY87" fmla="*/ 486447 h 1664856"/>
              <a:gd name="connsiteX88" fmla="*/ 495891 w 1849363"/>
              <a:gd name="connsiteY88" fmla="*/ 460290 h 1664856"/>
              <a:gd name="connsiteX89" fmla="*/ 521396 w 1849363"/>
              <a:gd name="connsiteY89" fmla="*/ 436106 h 1664856"/>
              <a:gd name="connsiteX90" fmla="*/ 528805 w 1849363"/>
              <a:gd name="connsiteY90" fmla="*/ 429396 h 1664856"/>
              <a:gd name="connsiteX91" fmla="*/ 550985 w 1849363"/>
              <a:gd name="connsiteY91" fmla="*/ 409417 h 1664856"/>
              <a:gd name="connsiteX92" fmla="*/ 555069 w 1849363"/>
              <a:gd name="connsiteY92" fmla="*/ 405864 h 1664856"/>
              <a:gd name="connsiteX93" fmla="*/ 582198 w 1849363"/>
              <a:gd name="connsiteY93" fmla="*/ 382470 h 1664856"/>
              <a:gd name="connsiteX94" fmla="*/ 583610 w 1849363"/>
              <a:gd name="connsiteY94" fmla="*/ 381301 h 1664856"/>
              <a:gd name="connsiteX95" fmla="*/ 610314 w 1849363"/>
              <a:gd name="connsiteY95" fmla="*/ 359425 h 1664856"/>
              <a:gd name="connsiteX96" fmla="*/ 702571 w 1849363"/>
              <a:gd name="connsiteY96" fmla="*/ 290456 h 1664856"/>
              <a:gd name="connsiteX97" fmla="*/ 721487 w 1849363"/>
              <a:gd name="connsiteY97" fmla="*/ 277688 h 1664856"/>
              <a:gd name="connsiteX98" fmla="*/ 740555 w 1849363"/>
              <a:gd name="connsiteY98" fmla="*/ 265118 h 1664856"/>
              <a:gd name="connsiteX99" fmla="*/ 771130 w 1849363"/>
              <a:gd name="connsiteY99" fmla="*/ 245443 h 1664856"/>
              <a:gd name="connsiteX100" fmla="*/ 777354 w 1849363"/>
              <a:gd name="connsiteY100" fmla="*/ 241693 h 1664856"/>
              <a:gd name="connsiteX101" fmla="*/ 798760 w 1849363"/>
              <a:gd name="connsiteY101" fmla="*/ 228789 h 1664856"/>
              <a:gd name="connsiteX102" fmla="*/ 843500 w 1849363"/>
              <a:gd name="connsiteY102" fmla="*/ 202950 h 1664856"/>
              <a:gd name="connsiteX103" fmla="*/ 867896 w 1849363"/>
              <a:gd name="connsiteY103" fmla="*/ 190015 h 1664856"/>
              <a:gd name="connsiteX104" fmla="*/ 947174 w 1849363"/>
              <a:gd name="connsiteY104" fmla="*/ 150407 h 1664856"/>
              <a:gd name="connsiteX105" fmla="*/ 981817 w 1849363"/>
              <a:gd name="connsiteY105" fmla="*/ 134892 h 1664856"/>
              <a:gd name="connsiteX106" fmla="*/ 1018010 w 1849363"/>
              <a:gd name="connsiteY106" fmla="*/ 119619 h 1664856"/>
              <a:gd name="connsiteX107" fmla="*/ 1048024 w 1849363"/>
              <a:gd name="connsiteY107" fmla="*/ 107763 h 1664856"/>
              <a:gd name="connsiteX108" fmla="*/ 1095632 w 1849363"/>
              <a:gd name="connsiteY108" fmla="*/ 90289 h 1664856"/>
              <a:gd name="connsiteX109" fmla="*/ 1122761 w 1849363"/>
              <a:gd name="connsiteY109" fmla="*/ 81119 h 1664856"/>
              <a:gd name="connsiteX110" fmla="*/ 1245078 w 1849363"/>
              <a:gd name="connsiteY110" fmla="*/ 45974 h 1664856"/>
              <a:gd name="connsiteX111" fmla="*/ 1280314 w 1849363"/>
              <a:gd name="connsiteY111" fmla="*/ 37761 h 1664856"/>
              <a:gd name="connsiteX112" fmla="*/ 1286158 w 1849363"/>
              <a:gd name="connsiteY112" fmla="*/ 36410 h 1664856"/>
              <a:gd name="connsiteX113" fmla="*/ 1314335 w 1849363"/>
              <a:gd name="connsiteY113" fmla="*/ 30581 h 1664856"/>
              <a:gd name="connsiteX114" fmla="*/ 1333160 w 1849363"/>
              <a:gd name="connsiteY114" fmla="*/ 27104 h 1664856"/>
              <a:gd name="connsiteX115" fmla="*/ 1386265 w 1849363"/>
              <a:gd name="connsiteY115" fmla="*/ 18071 h 1664856"/>
              <a:gd name="connsiteX116" fmla="*/ 1406608 w 1849363"/>
              <a:gd name="connsiteY116" fmla="*/ 15020 h 1664856"/>
              <a:gd name="connsiteX117" fmla="*/ 1441237 w 1849363"/>
              <a:gd name="connsiteY117" fmla="*/ 10571 h 1664856"/>
              <a:gd name="connsiteX118" fmla="*/ 1465921 w 1849363"/>
              <a:gd name="connsiteY118" fmla="*/ 7869 h 1664856"/>
              <a:gd name="connsiteX119" fmla="*/ 1523990 w 1849363"/>
              <a:gd name="connsiteY119" fmla="*/ 2981 h 1664856"/>
              <a:gd name="connsiteX120" fmla="*/ 1559257 w 1849363"/>
              <a:gd name="connsiteY120" fmla="*/ 1098 h 1664856"/>
              <a:gd name="connsiteX121" fmla="*/ 1566331 w 1849363"/>
              <a:gd name="connsiteY121" fmla="*/ 825 h 1664856"/>
              <a:gd name="connsiteX122" fmla="*/ 1580981 w 1849363"/>
              <a:gd name="connsiteY122" fmla="*/ 370 h 1664856"/>
              <a:gd name="connsiteX123" fmla="*/ 1592989 w 1849363"/>
              <a:gd name="connsiteY123" fmla="*/ 20 h 1664856"/>
              <a:gd name="connsiteX124" fmla="*/ 1846109 w 1849363"/>
              <a:gd name="connsiteY124" fmla="*/ 292065 h 166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849363" h="1664856">
                <a:moveTo>
                  <a:pt x="1846109" y="292065"/>
                </a:moveTo>
                <a:cubicBezTo>
                  <a:pt x="1827906" y="405272"/>
                  <a:pt x="1736165" y="490652"/>
                  <a:pt x="1623732" y="502615"/>
                </a:cubicBezTo>
                <a:cubicBezTo>
                  <a:pt x="1620574" y="502631"/>
                  <a:pt x="1617401" y="502646"/>
                  <a:pt x="1614213" y="502843"/>
                </a:cubicBezTo>
                <a:cubicBezTo>
                  <a:pt x="1609143" y="502722"/>
                  <a:pt x="1604209" y="502813"/>
                  <a:pt x="1599244" y="503071"/>
                </a:cubicBezTo>
                <a:cubicBezTo>
                  <a:pt x="1583365" y="503511"/>
                  <a:pt x="1567424" y="504285"/>
                  <a:pt x="1551605" y="505424"/>
                </a:cubicBezTo>
                <a:cubicBezTo>
                  <a:pt x="1543620" y="505894"/>
                  <a:pt x="1535619" y="506547"/>
                  <a:pt x="1527740" y="507382"/>
                </a:cubicBezTo>
                <a:cubicBezTo>
                  <a:pt x="1511891" y="508703"/>
                  <a:pt x="1496132" y="510555"/>
                  <a:pt x="1480313" y="512757"/>
                </a:cubicBezTo>
                <a:cubicBezTo>
                  <a:pt x="1467029" y="514487"/>
                  <a:pt x="1453868" y="516582"/>
                  <a:pt x="1440675" y="518859"/>
                </a:cubicBezTo>
                <a:cubicBezTo>
                  <a:pt x="1429304" y="520712"/>
                  <a:pt x="1418085" y="522776"/>
                  <a:pt x="1406972" y="525205"/>
                </a:cubicBezTo>
                <a:cubicBezTo>
                  <a:pt x="1399169" y="526754"/>
                  <a:pt x="1391366" y="528317"/>
                  <a:pt x="1383502" y="530215"/>
                </a:cubicBezTo>
                <a:cubicBezTo>
                  <a:pt x="1377156" y="531475"/>
                  <a:pt x="1370749" y="533084"/>
                  <a:pt x="1364328" y="534694"/>
                </a:cubicBezTo>
                <a:cubicBezTo>
                  <a:pt x="1358285" y="536182"/>
                  <a:pt x="1352425" y="537700"/>
                  <a:pt x="1346383" y="539187"/>
                </a:cubicBezTo>
                <a:cubicBezTo>
                  <a:pt x="1343256" y="540083"/>
                  <a:pt x="1339977" y="540797"/>
                  <a:pt x="1336652" y="541844"/>
                </a:cubicBezTo>
                <a:cubicBezTo>
                  <a:pt x="1329137" y="543803"/>
                  <a:pt x="1321592" y="545913"/>
                  <a:pt x="1314183" y="548251"/>
                </a:cubicBezTo>
                <a:cubicBezTo>
                  <a:pt x="1306638" y="550376"/>
                  <a:pt x="1299063" y="552668"/>
                  <a:pt x="1291472" y="555143"/>
                </a:cubicBezTo>
                <a:cubicBezTo>
                  <a:pt x="1278143" y="559318"/>
                  <a:pt x="1265148" y="563736"/>
                  <a:pt x="1252076" y="568487"/>
                </a:cubicBezTo>
                <a:cubicBezTo>
                  <a:pt x="1244820" y="571007"/>
                  <a:pt x="1237533" y="573710"/>
                  <a:pt x="1230215" y="576564"/>
                </a:cubicBezTo>
                <a:cubicBezTo>
                  <a:pt x="1225919" y="578158"/>
                  <a:pt x="1221623" y="579752"/>
                  <a:pt x="1217296" y="581513"/>
                </a:cubicBezTo>
                <a:cubicBezTo>
                  <a:pt x="1212225" y="583517"/>
                  <a:pt x="1207337" y="585536"/>
                  <a:pt x="1202251" y="587707"/>
                </a:cubicBezTo>
                <a:cubicBezTo>
                  <a:pt x="1194934" y="590576"/>
                  <a:pt x="1187768" y="593628"/>
                  <a:pt x="1180572" y="596877"/>
                </a:cubicBezTo>
                <a:cubicBezTo>
                  <a:pt x="1173406" y="599943"/>
                  <a:pt x="1166210" y="603177"/>
                  <a:pt x="1158984" y="606577"/>
                </a:cubicBezTo>
                <a:cubicBezTo>
                  <a:pt x="1151955" y="609841"/>
                  <a:pt x="1144729" y="613242"/>
                  <a:pt x="1137654" y="616855"/>
                </a:cubicBezTo>
                <a:cubicBezTo>
                  <a:pt x="1131005" y="619998"/>
                  <a:pt x="1124143" y="623292"/>
                  <a:pt x="1117433" y="626784"/>
                </a:cubicBezTo>
                <a:cubicBezTo>
                  <a:pt x="1087753" y="642041"/>
                  <a:pt x="1058726" y="658634"/>
                  <a:pt x="1030565" y="676412"/>
                </a:cubicBezTo>
                <a:cubicBezTo>
                  <a:pt x="1025312" y="679600"/>
                  <a:pt x="1019999" y="683137"/>
                  <a:pt x="1014685" y="686675"/>
                </a:cubicBezTo>
                <a:cubicBezTo>
                  <a:pt x="1008066" y="690713"/>
                  <a:pt x="1001553" y="695100"/>
                  <a:pt x="995025" y="699670"/>
                </a:cubicBezTo>
                <a:cubicBezTo>
                  <a:pt x="982015" y="708475"/>
                  <a:pt x="969293" y="717675"/>
                  <a:pt x="956707" y="727072"/>
                </a:cubicBezTo>
                <a:cubicBezTo>
                  <a:pt x="944122" y="736469"/>
                  <a:pt x="931688" y="746064"/>
                  <a:pt x="919543" y="756054"/>
                </a:cubicBezTo>
                <a:cubicBezTo>
                  <a:pt x="913471" y="761048"/>
                  <a:pt x="907398" y="766043"/>
                  <a:pt x="901493" y="771068"/>
                </a:cubicBezTo>
                <a:cubicBezTo>
                  <a:pt x="895815" y="775774"/>
                  <a:pt x="890304" y="780511"/>
                  <a:pt x="884975" y="785278"/>
                </a:cubicBezTo>
                <a:cubicBezTo>
                  <a:pt x="872694" y="796132"/>
                  <a:pt x="860549" y="807169"/>
                  <a:pt x="848889" y="818479"/>
                </a:cubicBezTo>
                <a:cubicBezTo>
                  <a:pt x="843105" y="823869"/>
                  <a:pt x="837457" y="829471"/>
                  <a:pt x="831992" y="835088"/>
                </a:cubicBezTo>
                <a:cubicBezTo>
                  <a:pt x="809615" y="857313"/>
                  <a:pt x="788300" y="880602"/>
                  <a:pt x="768079" y="904755"/>
                </a:cubicBezTo>
                <a:cubicBezTo>
                  <a:pt x="762902" y="910782"/>
                  <a:pt x="757877" y="916824"/>
                  <a:pt x="753019" y="923064"/>
                </a:cubicBezTo>
                <a:cubicBezTo>
                  <a:pt x="747842" y="929076"/>
                  <a:pt x="742968" y="935330"/>
                  <a:pt x="738262" y="941600"/>
                </a:cubicBezTo>
                <a:cubicBezTo>
                  <a:pt x="733389" y="947840"/>
                  <a:pt x="728516" y="954095"/>
                  <a:pt x="723977" y="960562"/>
                </a:cubicBezTo>
                <a:cubicBezTo>
                  <a:pt x="714382" y="973254"/>
                  <a:pt x="705273" y="986188"/>
                  <a:pt x="696483" y="999366"/>
                </a:cubicBezTo>
                <a:cubicBezTo>
                  <a:pt x="691929" y="1005833"/>
                  <a:pt x="687526" y="1012513"/>
                  <a:pt x="683260" y="1019375"/>
                </a:cubicBezTo>
                <a:cubicBezTo>
                  <a:pt x="678873" y="1025872"/>
                  <a:pt x="674637" y="1032567"/>
                  <a:pt x="670538" y="1039460"/>
                </a:cubicBezTo>
                <a:cubicBezTo>
                  <a:pt x="666758" y="1045532"/>
                  <a:pt x="662932" y="1051772"/>
                  <a:pt x="659289" y="1058026"/>
                </a:cubicBezTo>
                <a:cubicBezTo>
                  <a:pt x="654006" y="1066832"/>
                  <a:pt x="648874" y="1075850"/>
                  <a:pt x="643865" y="1085065"/>
                </a:cubicBezTo>
                <a:cubicBezTo>
                  <a:pt x="639963" y="1091820"/>
                  <a:pt x="636213" y="1098758"/>
                  <a:pt x="632600" y="1105924"/>
                </a:cubicBezTo>
                <a:cubicBezTo>
                  <a:pt x="629412" y="1111556"/>
                  <a:pt x="626527" y="1117431"/>
                  <a:pt x="623658" y="1123291"/>
                </a:cubicBezTo>
                <a:cubicBezTo>
                  <a:pt x="620607" y="1129121"/>
                  <a:pt x="617737" y="1134996"/>
                  <a:pt x="614838" y="1141023"/>
                </a:cubicBezTo>
                <a:cubicBezTo>
                  <a:pt x="606716" y="1157632"/>
                  <a:pt x="599064" y="1174680"/>
                  <a:pt x="591883" y="1191972"/>
                </a:cubicBezTo>
                <a:cubicBezTo>
                  <a:pt x="585948" y="1205954"/>
                  <a:pt x="580331" y="1220148"/>
                  <a:pt x="575047" y="1234419"/>
                </a:cubicBezTo>
                <a:cubicBezTo>
                  <a:pt x="571783" y="1242678"/>
                  <a:pt x="568899" y="1250830"/>
                  <a:pt x="565954" y="1259317"/>
                </a:cubicBezTo>
                <a:cubicBezTo>
                  <a:pt x="560792" y="1273951"/>
                  <a:pt x="555919" y="1288981"/>
                  <a:pt x="551379" y="1304056"/>
                </a:cubicBezTo>
                <a:cubicBezTo>
                  <a:pt x="549057" y="1311935"/>
                  <a:pt x="546704" y="1319996"/>
                  <a:pt x="544533" y="1328073"/>
                </a:cubicBezTo>
                <a:cubicBezTo>
                  <a:pt x="542969" y="1333447"/>
                  <a:pt x="541603" y="1338670"/>
                  <a:pt x="540206" y="1344059"/>
                </a:cubicBezTo>
                <a:cubicBezTo>
                  <a:pt x="537443" y="1354686"/>
                  <a:pt x="534650" y="1365480"/>
                  <a:pt x="532205" y="1376334"/>
                </a:cubicBezTo>
                <a:cubicBezTo>
                  <a:pt x="532205" y="1376334"/>
                  <a:pt x="532175" y="1376502"/>
                  <a:pt x="532145" y="1376684"/>
                </a:cubicBezTo>
                <a:cubicBezTo>
                  <a:pt x="530338" y="1384654"/>
                  <a:pt x="528501" y="1392791"/>
                  <a:pt x="526862" y="1400792"/>
                </a:cubicBezTo>
                <a:cubicBezTo>
                  <a:pt x="524994" y="1409096"/>
                  <a:pt x="523446" y="1417628"/>
                  <a:pt x="521928" y="1425993"/>
                </a:cubicBezTo>
                <a:cubicBezTo>
                  <a:pt x="520409" y="1434358"/>
                  <a:pt x="518891" y="1442723"/>
                  <a:pt x="517510" y="1451285"/>
                </a:cubicBezTo>
                <a:cubicBezTo>
                  <a:pt x="506382" y="1520467"/>
                  <a:pt x="501843" y="1589147"/>
                  <a:pt x="503421" y="1656856"/>
                </a:cubicBezTo>
                <a:cubicBezTo>
                  <a:pt x="502086" y="1596374"/>
                  <a:pt x="479055" y="1540673"/>
                  <a:pt x="441512" y="1497740"/>
                </a:cubicBezTo>
                <a:cubicBezTo>
                  <a:pt x="403968" y="1454807"/>
                  <a:pt x="351714" y="1424626"/>
                  <a:pt x="291945" y="1415017"/>
                </a:cubicBezTo>
                <a:cubicBezTo>
                  <a:pt x="138157" y="1390286"/>
                  <a:pt x="326" y="1509900"/>
                  <a:pt x="356" y="1664857"/>
                </a:cubicBezTo>
                <a:cubicBezTo>
                  <a:pt x="-1678" y="1568257"/>
                  <a:pt x="4986" y="1470064"/>
                  <a:pt x="20851" y="1371416"/>
                </a:cubicBezTo>
                <a:cubicBezTo>
                  <a:pt x="23082" y="1357540"/>
                  <a:pt x="25451" y="1343877"/>
                  <a:pt x="28001" y="1330229"/>
                </a:cubicBezTo>
                <a:cubicBezTo>
                  <a:pt x="30081" y="1319496"/>
                  <a:pt x="32131" y="1308929"/>
                  <a:pt x="34347" y="1298393"/>
                </a:cubicBezTo>
                <a:cubicBezTo>
                  <a:pt x="36822" y="1286309"/>
                  <a:pt x="39463" y="1274270"/>
                  <a:pt x="42272" y="1262247"/>
                </a:cubicBezTo>
                <a:cubicBezTo>
                  <a:pt x="44154" y="1253760"/>
                  <a:pt x="46219" y="1245319"/>
                  <a:pt x="48284" y="1236863"/>
                </a:cubicBezTo>
                <a:cubicBezTo>
                  <a:pt x="50288" y="1228756"/>
                  <a:pt x="52291" y="1220649"/>
                  <a:pt x="54614" y="1212755"/>
                </a:cubicBezTo>
                <a:cubicBezTo>
                  <a:pt x="55343" y="1209354"/>
                  <a:pt x="56208" y="1206151"/>
                  <a:pt x="57271" y="1202811"/>
                </a:cubicBezTo>
                <a:cubicBezTo>
                  <a:pt x="60004" y="1192366"/>
                  <a:pt x="62888" y="1182104"/>
                  <a:pt x="65970" y="1171705"/>
                </a:cubicBezTo>
                <a:cubicBezTo>
                  <a:pt x="66182" y="1170338"/>
                  <a:pt x="66577" y="1168987"/>
                  <a:pt x="67139" y="1167682"/>
                </a:cubicBezTo>
                <a:cubicBezTo>
                  <a:pt x="69568" y="1159119"/>
                  <a:pt x="72194" y="1150405"/>
                  <a:pt x="74972" y="1141888"/>
                </a:cubicBezTo>
                <a:cubicBezTo>
                  <a:pt x="76961" y="1134996"/>
                  <a:pt x="79254" y="1128347"/>
                  <a:pt x="81394" y="1121667"/>
                </a:cubicBezTo>
                <a:cubicBezTo>
                  <a:pt x="92750" y="1087129"/>
                  <a:pt x="105047" y="1053260"/>
                  <a:pt x="118482" y="1019936"/>
                </a:cubicBezTo>
                <a:cubicBezTo>
                  <a:pt x="122308" y="1010357"/>
                  <a:pt x="126270" y="1000990"/>
                  <a:pt x="130233" y="991608"/>
                </a:cubicBezTo>
                <a:cubicBezTo>
                  <a:pt x="131083" y="989634"/>
                  <a:pt x="131888" y="987828"/>
                  <a:pt x="132738" y="985869"/>
                </a:cubicBezTo>
                <a:cubicBezTo>
                  <a:pt x="135835" y="978628"/>
                  <a:pt x="138932" y="971401"/>
                  <a:pt x="142165" y="964373"/>
                </a:cubicBezTo>
                <a:cubicBezTo>
                  <a:pt x="144610" y="958968"/>
                  <a:pt x="147099" y="953396"/>
                  <a:pt x="149543" y="947992"/>
                </a:cubicBezTo>
                <a:cubicBezTo>
                  <a:pt x="153005" y="940644"/>
                  <a:pt x="156481" y="933296"/>
                  <a:pt x="159912" y="926115"/>
                </a:cubicBezTo>
                <a:cubicBezTo>
                  <a:pt x="160778" y="923975"/>
                  <a:pt x="161795" y="922032"/>
                  <a:pt x="162842" y="919906"/>
                </a:cubicBezTo>
                <a:cubicBezTo>
                  <a:pt x="167291" y="910782"/>
                  <a:pt x="171754" y="901658"/>
                  <a:pt x="176354" y="892731"/>
                </a:cubicBezTo>
                <a:cubicBezTo>
                  <a:pt x="183322" y="878917"/>
                  <a:pt x="190624" y="865162"/>
                  <a:pt x="198078" y="851605"/>
                </a:cubicBezTo>
                <a:cubicBezTo>
                  <a:pt x="202344" y="843680"/>
                  <a:pt x="206777" y="835786"/>
                  <a:pt x="211195" y="827892"/>
                </a:cubicBezTo>
                <a:cubicBezTo>
                  <a:pt x="223993" y="805180"/>
                  <a:pt x="237398" y="782909"/>
                  <a:pt x="251304" y="760896"/>
                </a:cubicBezTo>
                <a:cubicBezTo>
                  <a:pt x="257240" y="751302"/>
                  <a:pt x="263510" y="741783"/>
                  <a:pt x="269765" y="732416"/>
                </a:cubicBezTo>
                <a:cubicBezTo>
                  <a:pt x="275640" y="723171"/>
                  <a:pt x="281834" y="714153"/>
                  <a:pt x="288195" y="705165"/>
                </a:cubicBezTo>
                <a:cubicBezTo>
                  <a:pt x="292355" y="698987"/>
                  <a:pt x="296484" y="692975"/>
                  <a:pt x="300932" y="687191"/>
                </a:cubicBezTo>
                <a:cubicBezTo>
                  <a:pt x="306443" y="679114"/>
                  <a:pt x="312303" y="671098"/>
                  <a:pt x="318330" y="663113"/>
                </a:cubicBezTo>
                <a:cubicBezTo>
                  <a:pt x="323310" y="656190"/>
                  <a:pt x="328426" y="649450"/>
                  <a:pt x="333557" y="642724"/>
                </a:cubicBezTo>
                <a:cubicBezTo>
                  <a:pt x="336927" y="638170"/>
                  <a:pt x="340465" y="633646"/>
                  <a:pt x="344002" y="629122"/>
                </a:cubicBezTo>
                <a:cubicBezTo>
                  <a:pt x="383155" y="579023"/>
                  <a:pt x="425055" y="531475"/>
                  <a:pt x="469552" y="486447"/>
                </a:cubicBezTo>
                <a:cubicBezTo>
                  <a:pt x="478175" y="477642"/>
                  <a:pt x="486965" y="468867"/>
                  <a:pt x="495891" y="460290"/>
                </a:cubicBezTo>
                <a:cubicBezTo>
                  <a:pt x="504408" y="452168"/>
                  <a:pt x="512910" y="444046"/>
                  <a:pt x="521396" y="436106"/>
                </a:cubicBezTo>
                <a:cubicBezTo>
                  <a:pt x="523689" y="433844"/>
                  <a:pt x="526163" y="431597"/>
                  <a:pt x="528805" y="429396"/>
                </a:cubicBezTo>
                <a:cubicBezTo>
                  <a:pt x="536031" y="422655"/>
                  <a:pt x="543440" y="415930"/>
                  <a:pt x="550985" y="409417"/>
                </a:cubicBezTo>
                <a:cubicBezTo>
                  <a:pt x="552230" y="408218"/>
                  <a:pt x="553474" y="407003"/>
                  <a:pt x="555069" y="405864"/>
                </a:cubicBezTo>
                <a:cubicBezTo>
                  <a:pt x="563889" y="397970"/>
                  <a:pt x="573059" y="390136"/>
                  <a:pt x="582198" y="382470"/>
                </a:cubicBezTo>
                <a:cubicBezTo>
                  <a:pt x="582592" y="382182"/>
                  <a:pt x="583018" y="381726"/>
                  <a:pt x="583610" y="381301"/>
                </a:cubicBezTo>
                <a:cubicBezTo>
                  <a:pt x="592521" y="373953"/>
                  <a:pt x="601432" y="366590"/>
                  <a:pt x="610314" y="359425"/>
                </a:cubicBezTo>
                <a:cubicBezTo>
                  <a:pt x="640175" y="335408"/>
                  <a:pt x="670933" y="312423"/>
                  <a:pt x="702571" y="290456"/>
                </a:cubicBezTo>
                <a:cubicBezTo>
                  <a:pt x="708871" y="286205"/>
                  <a:pt x="715187" y="281939"/>
                  <a:pt x="721487" y="277688"/>
                </a:cubicBezTo>
                <a:cubicBezTo>
                  <a:pt x="727787" y="273422"/>
                  <a:pt x="734103" y="269171"/>
                  <a:pt x="740555" y="265118"/>
                </a:cubicBezTo>
                <a:cubicBezTo>
                  <a:pt x="750590" y="258468"/>
                  <a:pt x="760958" y="251880"/>
                  <a:pt x="771130" y="245443"/>
                </a:cubicBezTo>
                <a:cubicBezTo>
                  <a:pt x="773058" y="244350"/>
                  <a:pt x="775214" y="242938"/>
                  <a:pt x="777354" y="241693"/>
                </a:cubicBezTo>
                <a:cubicBezTo>
                  <a:pt x="784398" y="237199"/>
                  <a:pt x="791594" y="232918"/>
                  <a:pt x="798760" y="228789"/>
                </a:cubicBezTo>
                <a:cubicBezTo>
                  <a:pt x="813547" y="219923"/>
                  <a:pt x="828440" y="211421"/>
                  <a:pt x="843500" y="202950"/>
                </a:cubicBezTo>
                <a:cubicBezTo>
                  <a:pt x="851576" y="198623"/>
                  <a:pt x="859683" y="194130"/>
                  <a:pt x="867896" y="190015"/>
                </a:cubicBezTo>
                <a:cubicBezTo>
                  <a:pt x="893857" y="176094"/>
                  <a:pt x="920409" y="162795"/>
                  <a:pt x="947174" y="150407"/>
                </a:cubicBezTo>
                <a:cubicBezTo>
                  <a:pt x="958575" y="145033"/>
                  <a:pt x="970128" y="139871"/>
                  <a:pt x="981817" y="134892"/>
                </a:cubicBezTo>
                <a:cubicBezTo>
                  <a:pt x="993735" y="129609"/>
                  <a:pt x="1005804" y="124523"/>
                  <a:pt x="1018010" y="119619"/>
                </a:cubicBezTo>
                <a:cubicBezTo>
                  <a:pt x="1027999" y="115429"/>
                  <a:pt x="1037928" y="111573"/>
                  <a:pt x="1048024" y="107763"/>
                </a:cubicBezTo>
                <a:cubicBezTo>
                  <a:pt x="1063751" y="101690"/>
                  <a:pt x="1079631" y="95800"/>
                  <a:pt x="1095632" y="90289"/>
                </a:cubicBezTo>
                <a:cubicBezTo>
                  <a:pt x="1104574" y="87162"/>
                  <a:pt x="1113683" y="84049"/>
                  <a:pt x="1122761" y="81119"/>
                </a:cubicBezTo>
                <a:cubicBezTo>
                  <a:pt x="1162870" y="67714"/>
                  <a:pt x="1203754" y="56025"/>
                  <a:pt x="1245078" y="45974"/>
                </a:cubicBezTo>
                <a:cubicBezTo>
                  <a:pt x="1256782" y="43120"/>
                  <a:pt x="1268654" y="40281"/>
                  <a:pt x="1280314" y="37761"/>
                </a:cubicBezTo>
                <a:cubicBezTo>
                  <a:pt x="1282333" y="37215"/>
                  <a:pt x="1284155" y="36805"/>
                  <a:pt x="1286158" y="36410"/>
                </a:cubicBezTo>
                <a:cubicBezTo>
                  <a:pt x="1295617" y="34421"/>
                  <a:pt x="1304892" y="32402"/>
                  <a:pt x="1314335" y="30581"/>
                </a:cubicBezTo>
                <a:cubicBezTo>
                  <a:pt x="1320681" y="29320"/>
                  <a:pt x="1326875" y="28030"/>
                  <a:pt x="1333160" y="27104"/>
                </a:cubicBezTo>
                <a:cubicBezTo>
                  <a:pt x="1350771" y="23612"/>
                  <a:pt x="1368457" y="20652"/>
                  <a:pt x="1386265" y="18071"/>
                </a:cubicBezTo>
                <a:cubicBezTo>
                  <a:pt x="1392959" y="16857"/>
                  <a:pt x="1399791" y="15855"/>
                  <a:pt x="1406608" y="15020"/>
                </a:cubicBezTo>
                <a:cubicBezTo>
                  <a:pt x="1418115" y="13365"/>
                  <a:pt x="1429607" y="11862"/>
                  <a:pt x="1441237" y="10571"/>
                </a:cubicBezTo>
                <a:cubicBezTo>
                  <a:pt x="1449480" y="9615"/>
                  <a:pt x="1457708" y="8659"/>
                  <a:pt x="1465921" y="7869"/>
                </a:cubicBezTo>
                <a:cubicBezTo>
                  <a:pt x="1485217" y="5880"/>
                  <a:pt x="1504619" y="4256"/>
                  <a:pt x="1523990" y="2981"/>
                </a:cubicBezTo>
                <a:cubicBezTo>
                  <a:pt x="1535710" y="2237"/>
                  <a:pt x="1547430" y="1478"/>
                  <a:pt x="1559257" y="1098"/>
                </a:cubicBezTo>
                <a:cubicBezTo>
                  <a:pt x="1561564" y="947"/>
                  <a:pt x="1564039" y="810"/>
                  <a:pt x="1566331" y="825"/>
                </a:cubicBezTo>
                <a:cubicBezTo>
                  <a:pt x="1571295" y="567"/>
                  <a:pt x="1576047" y="461"/>
                  <a:pt x="1580981" y="370"/>
                </a:cubicBezTo>
                <a:cubicBezTo>
                  <a:pt x="1585065" y="142"/>
                  <a:pt x="1588936" y="66"/>
                  <a:pt x="1592989" y="20"/>
                </a:cubicBezTo>
                <a:cubicBezTo>
                  <a:pt x="1749510" y="-1938"/>
                  <a:pt x="1871036" y="137078"/>
                  <a:pt x="1846109" y="292065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7" name="Graphic 6">
            <a:extLst>
              <a:ext uri="{FF2B5EF4-FFF2-40B4-BE49-F238E27FC236}">
                <a16:creationId xmlns:a16="http://schemas.microsoft.com/office/drawing/2014/main" id="{944D37E8-6920-6EEF-E470-CBAA39A1A66A}"/>
              </a:ext>
            </a:extLst>
          </p:cNvPr>
          <p:cNvGrpSpPr/>
          <p:nvPr/>
        </p:nvGrpSpPr>
        <p:grpSpPr>
          <a:xfrm>
            <a:off x="1073707" y="5471471"/>
            <a:ext cx="788872" cy="788886"/>
            <a:chOff x="649824" y="5259551"/>
            <a:chExt cx="848366" cy="84838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B607CF8-08D8-4321-6566-662551F758BC}"/>
                </a:ext>
              </a:extLst>
            </p:cNvPr>
            <p:cNvSpPr/>
            <p:nvPr/>
          </p:nvSpPr>
          <p:spPr>
            <a:xfrm>
              <a:off x="649824" y="5259567"/>
              <a:ext cx="848366" cy="848366"/>
            </a:xfrm>
            <a:custGeom>
              <a:avLst/>
              <a:gdLst>
                <a:gd name="connsiteX0" fmla="*/ 424183 w 848366"/>
                <a:gd name="connsiteY0" fmla="*/ 0 h 848366"/>
                <a:gd name="connsiteX1" fmla="*/ 848366 w 848366"/>
                <a:gd name="connsiteY1" fmla="*/ 424183 h 848366"/>
                <a:gd name="connsiteX2" fmla="*/ 424183 w 848366"/>
                <a:gd name="connsiteY2" fmla="*/ 848366 h 848366"/>
                <a:gd name="connsiteX3" fmla="*/ 0 w 848366"/>
                <a:gd name="connsiteY3" fmla="*/ 424183 h 848366"/>
                <a:gd name="connsiteX4" fmla="*/ 424183 w 848366"/>
                <a:gd name="connsiteY4" fmla="*/ 0 h 848366"/>
                <a:gd name="connsiteX5" fmla="*/ 424183 w 848366"/>
                <a:gd name="connsiteY5" fmla="*/ 714801 h 848366"/>
                <a:gd name="connsiteX6" fmla="*/ 714800 w 848366"/>
                <a:gd name="connsiteY6" fmla="*/ 424183 h 848366"/>
                <a:gd name="connsiteX7" fmla="*/ 424183 w 848366"/>
                <a:gd name="connsiteY7" fmla="*/ 133566 h 848366"/>
                <a:gd name="connsiteX8" fmla="*/ 133566 w 848366"/>
                <a:gd name="connsiteY8" fmla="*/ 424183 h 848366"/>
                <a:gd name="connsiteX9" fmla="*/ 424183 w 848366"/>
                <a:gd name="connsiteY9" fmla="*/ 714801 h 84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8366" h="848366">
                  <a:moveTo>
                    <a:pt x="424183" y="0"/>
                  </a:moveTo>
                  <a:cubicBezTo>
                    <a:pt x="658083" y="0"/>
                    <a:pt x="848366" y="190283"/>
                    <a:pt x="848366" y="424183"/>
                  </a:cubicBezTo>
                  <a:cubicBezTo>
                    <a:pt x="848366" y="658083"/>
                    <a:pt x="658083" y="848366"/>
                    <a:pt x="424183" y="848366"/>
                  </a:cubicBezTo>
                  <a:cubicBezTo>
                    <a:pt x="190283" y="848366"/>
                    <a:pt x="0" y="658083"/>
                    <a:pt x="0" y="424183"/>
                  </a:cubicBezTo>
                  <a:cubicBezTo>
                    <a:pt x="0" y="190283"/>
                    <a:pt x="190283" y="0"/>
                    <a:pt x="424183" y="0"/>
                  </a:cubicBezTo>
                  <a:close/>
                  <a:moveTo>
                    <a:pt x="424183" y="714801"/>
                  </a:moveTo>
                  <a:cubicBezTo>
                    <a:pt x="584423" y="714801"/>
                    <a:pt x="714800" y="584423"/>
                    <a:pt x="714800" y="424183"/>
                  </a:cubicBezTo>
                  <a:cubicBezTo>
                    <a:pt x="714800" y="263943"/>
                    <a:pt x="584423" y="133566"/>
                    <a:pt x="424183" y="133566"/>
                  </a:cubicBezTo>
                  <a:cubicBezTo>
                    <a:pt x="263944" y="133566"/>
                    <a:pt x="133566" y="263943"/>
                    <a:pt x="133566" y="424183"/>
                  </a:cubicBezTo>
                  <a:cubicBezTo>
                    <a:pt x="133566" y="584423"/>
                    <a:pt x="263944" y="714801"/>
                    <a:pt x="424183" y="714801"/>
                  </a:cubicBezTo>
                  <a:close/>
                </a:path>
              </a:pathLst>
            </a:custGeom>
            <a:solidFill>
              <a:srgbClr val="D9DCED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5F23D42-BB04-A00D-C6C1-27A45939EAB2}"/>
                </a:ext>
              </a:extLst>
            </p:cNvPr>
            <p:cNvSpPr/>
            <p:nvPr/>
          </p:nvSpPr>
          <p:spPr>
            <a:xfrm>
              <a:off x="656063" y="5259551"/>
              <a:ext cx="842090" cy="848371"/>
            </a:xfrm>
            <a:custGeom>
              <a:avLst/>
              <a:gdLst>
                <a:gd name="connsiteX0" fmla="*/ 1185 w 842090"/>
                <a:gd name="connsiteY0" fmla="*/ 503445 h 848371"/>
                <a:gd name="connsiteX1" fmla="*/ 441004 w 842090"/>
                <a:gd name="connsiteY1" fmla="*/ 847759 h 848371"/>
                <a:gd name="connsiteX2" fmla="*/ 841474 w 842090"/>
                <a:gd name="connsiteY2" fmla="*/ 447335 h 848371"/>
                <a:gd name="connsiteX3" fmla="*/ 417959 w 842090"/>
                <a:gd name="connsiteY3" fmla="*/ 0 h 848371"/>
                <a:gd name="connsiteX4" fmla="*/ 417959 w 842090"/>
                <a:gd name="connsiteY4" fmla="*/ 133566 h 848371"/>
                <a:gd name="connsiteX5" fmla="*/ 707681 w 842090"/>
                <a:gd name="connsiteY5" fmla="*/ 446561 h 848371"/>
                <a:gd name="connsiteX6" fmla="*/ 440215 w 842090"/>
                <a:gd name="connsiteY6" fmla="*/ 713966 h 848371"/>
                <a:gd name="connsiteX7" fmla="*/ 132291 w 842090"/>
                <a:gd name="connsiteY7" fmla="*/ 477834 h 848371"/>
                <a:gd name="connsiteX8" fmla="*/ 66844 w 842090"/>
                <a:gd name="connsiteY8" fmla="*/ 424183 h 848371"/>
                <a:gd name="connsiteX9" fmla="*/ 1185 w 842090"/>
                <a:gd name="connsiteY9" fmla="*/ 503445 h 84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2090" h="848371">
                  <a:moveTo>
                    <a:pt x="1185" y="503445"/>
                  </a:moveTo>
                  <a:cubicBezTo>
                    <a:pt x="39806" y="706800"/>
                    <a:pt x="224078" y="859282"/>
                    <a:pt x="441004" y="847759"/>
                  </a:cubicBezTo>
                  <a:cubicBezTo>
                    <a:pt x="656049" y="836358"/>
                    <a:pt x="830012" y="662379"/>
                    <a:pt x="841474" y="447335"/>
                  </a:cubicBezTo>
                  <a:cubicBezTo>
                    <a:pt x="854500" y="202960"/>
                    <a:pt x="659495" y="0"/>
                    <a:pt x="417959" y="0"/>
                  </a:cubicBezTo>
                  <a:lnTo>
                    <a:pt x="417959" y="133566"/>
                  </a:lnTo>
                  <a:cubicBezTo>
                    <a:pt x="585577" y="133566"/>
                    <a:pt x="720479" y="276210"/>
                    <a:pt x="707681" y="446561"/>
                  </a:cubicBezTo>
                  <a:cubicBezTo>
                    <a:pt x="696993" y="588643"/>
                    <a:pt x="582298" y="703339"/>
                    <a:pt x="440215" y="713966"/>
                  </a:cubicBezTo>
                  <a:cubicBezTo>
                    <a:pt x="288507" y="725321"/>
                    <a:pt x="158828" y="619522"/>
                    <a:pt x="132291" y="477834"/>
                  </a:cubicBezTo>
                  <a:cubicBezTo>
                    <a:pt x="126446" y="446561"/>
                    <a:pt x="98679" y="424183"/>
                    <a:pt x="66844" y="424183"/>
                  </a:cubicBezTo>
                  <a:cubicBezTo>
                    <a:pt x="25004" y="424199"/>
                    <a:pt x="-6604" y="462319"/>
                    <a:pt x="1185" y="50344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2B3DA3E-AB1A-1D1D-5C34-177EBCEB3657}"/>
              </a:ext>
            </a:extLst>
          </p:cNvPr>
          <p:cNvSpPr/>
          <p:nvPr/>
        </p:nvSpPr>
        <p:spPr>
          <a:xfrm>
            <a:off x="1037094" y="405665"/>
            <a:ext cx="788872" cy="788872"/>
          </a:xfrm>
          <a:custGeom>
            <a:avLst/>
            <a:gdLst>
              <a:gd name="connsiteX0" fmla="*/ 0 w 848366"/>
              <a:gd name="connsiteY0" fmla="*/ 424183 h 848366"/>
              <a:gd name="connsiteX1" fmla="*/ 424183 w 848366"/>
              <a:gd name="connsiteY1" fmla="*/ 848366 h 848366"/>
              <a:gd name="connsiteX2" fmla="*/ 848366 w 848366"/>
              <a:gd name="connsiteY2" fmla="*/ 424183 h 848366"/>
              <a:gd name="connsiteX3" fmla="*/ 424183 w 848366"/>
              <a:gd name="connsiteY3" fmla="*/ 0 h 848366"/>
              <a:gd name="connsiteX4" fmla="*/ 0 w 848366"/>
              <a:gd name="connsiteY4" fmla="*/ 424183 h 848366"/>
              <a:gd name="connsiteX5" fmla="*/ 133566 w 848366"/>
              <a:gd name="connsiteY5" fmla="*/ 424183 h 848366"/>
              <a:gd name="connsiteX6" fmla="*/ 424183 w 848366"/>
              <a:gd name="connsiteY6" fmla="*/ 133566 h 848366"/>
              <a:gd name="connsiteX7" fmla="*/ 714800 w 848366"/>
              <a:gd name="connsiteY7" fmla="*/ 424183 h 848366"/>
              <a:gd name="connsiteX8" fmla="*/ 424183 w 848366"/>
              <a:gd name="connsiteY8" fmla="*/ 714800 h 848366"/>
              <a:gd name="connsiteX9" fmla="*/ 133566 w 848366"/>
              <a:gd name="connsiteY9" fmla="*/ 424183 h 84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366" h="848366">
                <a:moveTo>
                  <a:pt x="0" y="424183"/>
                </a:moveTo>
                <a:cubicBezTo>
                  <a:pt x="0" y="658098"/>
                  <a:pt x="190283" y="848366"/>
                  <a:pt x="424183" y="848366"/>
                </a:cubicBezTo>
                <a:cubicBezTo>
                  <a:pt x="658098" y="848366"/>
                  <a:pt x="848366" y="658098"/>
                  <a:pt x="848366" y="424183"/>
                </a:cubicBezTo>
                <a:cubicBezTo>
                  <a:pt x="848366" y="190283"/>
                  <a:pt x="658083" y="0"/>
                  <a:pt x="424183" y="0"/>
                </a:cubicBezTo>
                <a:cubicBezTo>
                  <a:pt x="190268" y="0"/>
                  <a:pt x="0" y="190283"/>
                  <a:pt x="0" y="424183"/>
                </a:cubicBezTo>
                <a:close/>
                <a:moveTo>
                  <a:pt x="133566" y="424183"/>
                </a:moveTo>
                <a:cubicBezTo>
                  <a:pt x="133566" y="263959"/>
                  <a:pt x="263898" y="133566"/>
                  <a:pt x="424183" y="133566"/>
                </a:cubicBezTo>
                <a:cubicBezTo>
                  <a:pt x="584407" y="133566"/>
                  <a:pt x="714800" y="263959"/>
                  <a:pt x="714800" y="424183"/>
                </a:cubicBezTo>
                <a:cubicBezTo>
                  <a:pt x="714800" y="584408"/>
                  <a:pt x="584407" y="714800"/>
                  <a:pt x="424183" y="714800"/>
                </a:cubicBezTo>
                <a:cubicBezTo>
                  <a:pt x="263898" y="714800"/>
                  <a:pt x="133566" y="584408"/>
                  <a:pt x="133566" y="424183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1" name="Graphic 6">
            <a:extLst>
              <a:ext uri="{FF2B5EF4-FFF2-40B4-BE49-F238E27FC236}">
                <a16:creationId xmlns:a16="http://schemas.microsoft.com/office/drawing/2014/main" id="{EB348B13-984E-B7DC-9A52-774B032ED5C1}"/>
              </a:ext>
            </a:extLst>
          </p:cNvPr>
          <p:cNvGrpSpPr/>
          <p:nvPr/>
        </p:nvGrpSpPr>
        <p:grpSpPr>
          <a:xfrm>
            <a:off x="10321209" y="5471488"/>
            <a:ext cx="788872" cy="788872"/>
            <a:chOff x="8410836" y="5259567"/>
            <a:chExt cx="848366" cy="84836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B7B943-6B83-800A-24D8-A311FCBC6FB0}"/>
                </a:ext>
              </a:extLst>
            </p:cNvPr>
            <p:cNvSpPr/>
            <p:nvPr/>
          </p:nvSpPr>
          <p:spPr>
            <a:xfrm>
              <a:off x="8410836" y="5259567"/>
              <a:ext cx="848366" cy="848366"/>
            </a:xfrm>
            <a:custGeom>
              <a:avLst/>
              <a:gdLst>
                <a:gd name="connsiteX0" fmla="*/ 0 w 848366"/>
                <a:gd name="connsiteY0" fmla="*/ 424183 h 848366"/>
                <a:gd name="connsiteX1" fmla="*/ 424183 w 848366"/>
                <a:gd name="connsiteY1" fmla="*/ 0 h 848366"/>
                <a:gd name="connsiteX2" fmla="*/ 848366 w 848366"/>
                <a:gd name="connsiteY2" fmla="*/ 424183 h 848366"/>
                <a:gd name="connsiteX3" fmla="*/ 424183 w 848366"/>
                <a:gd name="connsiteY3" fmla="*/ 848366 h 848366"/>
                <a:gd name="connsiteX4" fmla="*/ 0 w 848366"/>
                <a:gd name="connsiteY4" fmla="*/ 424183 h 848366"/>
                <a:gd name="connsiteX5" fmla="*/ 133565 w 848366"/>
                <a:gd name="connsiteY5" fmla="*/ 424183 h 848366"/>
                <a:gd name="connsiteX6" fmla="*/ 424183 w 848366"/>
                <a:gd name="connsiteY6" fmla="*/ 714801 h 848366"/>
                <a:gd name="connsiteX7" fmla="*/ 714800 w 848366"/>
                <a:gd name="connsiteY7" fmla="*/ 424183 h 848366"/>
                <a:gd name="connsiteX8" fmla="*/ 424183 w 848366"/>
                <a:gd name="connsiteY8" fmla="*/ 133566 h 848366"/>
                <a:gd name="connsiteX9" fmla="*/ 133565 w 848366"/>
                <a:gd name="connsiteY9" fmla="*/ 424183 h 84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8366" h="848366">
                  <a:moveTo>
                    <a:pt x="0" y="424183"/>
                  </a:moveTo>
                  <a:cubicBezTo>
                    <a:pt x="0" y="190283"/>
                    <a:pt x="190283" y="0"/>
                    <a:pt x="424183" y="0"/>
                  </a:cubicBezTo>
                  <a:cubicBezTo>
                    <a:pt x="658082" y="0"/>
                    <a:pt x="848366" y="190283"/>
                    <a:pt x="848366" y="424183"/>
                  </a:cubicBezTo>
                  <a:cubicBezTo>
                    <a:pt x="848366" y="658083"/>
                    <a:pt x="658082" y="848366"/>
                    <a:pt x="424183" y="848366"/>
                  </a:cubicBezTo>
                  <a:cubicBezTo>
                    <a:pt x="190283" y="848366"/>
                    <a:pt x="0" y="658068"/>
                    <a:pt x="0" y="424183"/>
                  </a:cubicBezTo>
                  <a:close/>
                  <a:moveTo>
                    <a:pt x="133565" y="424183"/>
                  </a:moveTo>
                  <a:cubicBezTo>
                    <a:pt x="133565" y="584438"/>
                    <a:pt x="263943" y="714801"/>
                    <a:pt x="424183" y="714801"/>
                  </a:cubicBezTo>
                  <a:cubicBezTo>
                    <a:pt x="584438" y="714801"/>
                    <a:pt x="714800" y="584438"/>
                    <a:pt x="714800" y="424183"/>
                  </a:cubicBezTo>
                  <a:cubicBezTo>
                    <a:pt x="714800" y="263943"/>
                    <a:pt x="584438" y="133566"/>
                    <a:pt x="424183" y="133566"/>
                  </a:cubicBezTo>
                  <a:cubicBezTo>
                    <a:pt x="263929" y="133566"/>
                    <a:pt x="133565" y="263929"/>
                    <a:pt x="133565" y="424183"/>
                  </a:cubicBezTo>
                  <a:close/>
                </a:path>
              </a:pathLst>
            </a:custGeom>
            <a:solidFill>
              <a:srgbClr val="D9DCED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C23D96-65C5-F51E-C633-5CFC961941D7}"/>
                </a:ext>
              </a:extLst>
            </p:cNvPr>
            <p:cNvSpPr/>
            <p:nvPr/>
          </p:nvSpPr>
          <p:spPr>
            <a:xfrm>
              <a:off x="8835004" y="5259582"/>
              <a:ext cx="424182" cy="842126"/>
            </a:xfrm>
            <a:custGeom>
              <a:avLst/>
              <a:gdLst>
                <a:gd name="connsiteX0" fmla="*/ 290632 w 424182"/>
                <a:gd name="connsiteY0" fmla="*/ 424168 h 842126"/>
                <a:gd name="connsiteX1" fmla="*/ 54501 w 424182"/>
                <a:gd name="connsiteY1" fmla="*/ 709669 h 842126"/>
                <a:gd name="connsiteX2" fmla="*/ 15 w 424182"/>
                <a:gd name="connsiteY2" fmla="*/ 775283 h 842126"/>
                <a:gd name="connsiteX3" fmla="*/ 66737 w 424182"/>
                <a:gd name="connsiteY3" fmla="*/ 842127 h 842126"/>
                <a:gd name="connsiteX4" fmla="*/ 79308 w 424182"/>
                <a:gd name="connsiteY4" fmla="*/ 840957 h 842126"/>
                <a:gd name="connsiteX5" fmla="*/ 424183 w 424182"/>
                <a:gd name="connsiteY5" fmla="*/ 424183 h 842126"/>
                <a:gd name="connsiteX6" fmla="*/ 0 w 424182"/>
                <a:gd name="connsiteY6" fmla="*/ 0 h 842126"/>
                <a:gd name="connsiteX7" fmla="*/ 0 w 424182"/>
                <a:gd name="connsiteY7" fmla="*/ 133566 h 842126"/>
                <a:gd name="connsiteX8" fmla="*/ 290632 w 424182"/>
                <a:gd name="connsiteY8" fmla="*/ 424168 h 84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4182" h="842126">
                  <a:moveTo>
                    <a:pt x="290632" y="424168"/>
                  </a:moveTo>
                  <a:cubicBezTo>
                    <a:pt x="290632" y="565810"/>
                    <a:pt x="188795" y="684073"/>
                    <a:pt x="54501" y="709669"/>
                  </a:cubicBezTo>
                  <a:cubicBezTo>
                    <a:pt x="22954" y="715681"/>
                    <a:pt x="15" y="743114"/>
                    <a:pt x="15" y="775283"/>
                  </a:cubicBezTo>
                  <a:cubicBezTo>
                    <a:pt x="15" y="812902"/>
                    <a:pt x="30682" y="842127"/>
                    <a:pt x="66737" y="842127"/>
                  </a:cubicBezTo>
                  <a:cubicBezTo>
                    <a:pt x="70851" y="842127"/>
                    <a:pt x="75087" y="841732"/>
                    <a:pt x="79308" y="840957"/>
                  </a:cubicBezTo>
                  <a:cubicBezTo>
                    <a:pt x="275420" y="803733"/>
                    <a:pt x="424183" y="630984"/>
                    <a:pt x="424183" y="424183"/>
                  </a:cubicBezTo>
                  <a:cubicBezTo>
                    <a:pt x="424183" y="190268"/>
                    <a:pt x="233899" y="0"/>
                    <a:pt x="0" y="0"/>
                  </a:cubicBezTo>
                  <a:lnTo>
                    <a:pt x="0" y="133566"/>
                  </a:lnTo>
                  <a:cubicBezTo>
                    <a:pt x="160239" y="133551"/>
                    <a:pt x="290632" y="263898"/>
                    <a:pt x="290632" y="42416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aphic 6">
            <a:extLst>
              <a:ext uri="{FF2B5EF4-FFF2-40B4-BE49-F238E27FC236}">
                <a16:creationId xmlns:a16="http://schemas.microsoft.com/office/drawing/2014/main" id="{14E1192B-4126-AB5E-170A-73BE667388D2}"/>
              </a:ext>
            </a:extLst>
          </p:cNvPr>
          <p:cNvGrpSpPr/>
          <p:nvPr/>
        </p:nvGrpSpPr>
        <p:grpSpPr>
          <a:xfrm>
            <a:off x="10284779" y="405746"/>
            <a:ext cx="788508" cy="788710"/>
            <a:chOff x="8411026" y="1008141"/>
            <a:chExt cx="847975" cy="848191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CF4A871-135D-EB84-2F90-35033436E0DF}"/>
                </a:ext>
              </a:extLst>
            </p:cNvPr>
            <p:cNvSpPr/>
            <p:nvPr/>
          </p:nvSpPr>
          <p:spPr>
            <a:xfrm>
              <a:off x="8411026" y="1008361"/>
              <a:ext cx="847975" cy="847971"/>
            </a:xfrm>
            <a:custGeom>
              <a:avLst/>
              <a:gdLst>
                <a:gd name="connsiteX0" fmla="*/ 723932 w 847975"/>
                <a:gd name="connsiteY0" fmla="*/ 723932 h 847971"/>
                <a:gd name="connsiteX1" fmla="*/ 124039 w 847975"/>
                <a:gd name="connsiteY1" fmla="*/ 723932 h 847971"/>
                <a:gd name="connsiteX2" fmla="*/ 124039 w 847975"/>
                <a:gd name="connsiteY2" fmla="*/ 124039 h 847971"/>
                <a:gd name="connsiteX3" fmla="*/ 723916 w 847975"/>
                <a:gd name="connsiteY3" fmla="*/ 124039 h 847971"/>
                <a:gd name="connsiteX4" fmla="*/ 723932 w 847975"/>
                <a:gd name="connsiteY4" fmla="*/ 723932 h 847971"/>
                <a:gd name="connsiteX5" fmla="*/ 629488 w 847975"/>
                <a:gd name="connsiteY5" fmla="*/ 629489 h 847971"/>
                <a:gd name="connsiteX6" fmla="*/ 629488 w 847975"/>
                <a:gd name="connsiteY6" fmla="*/ 218498 h 847971"/>
                <a:gd name="connsiteX7" fmla="*/ 218498 w 847975"/>
                <a:gd name="connsiteY7" fmla="*/ 218498 h 847971"/>
                <a:gd name="connsiteX8" fmla="*/ 218498 w 847975"/>
                <a:gd name="connsiteY8" fmla="*/ 629489 h 847971"/>
                <a:gd name="connsiteX9" fmla="*/ 629488 w 847975"/>
                <a:gd name="connsiteY9" fmla="*/ 629489 h 84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47975" h="847971">
                  <a:moveTo>
                    <a:pt x="723932" y="723932"/>
                  </a:moveTo>
                  <a:cubicBezTo>
                    <a:pt x="558546" y="889318"/>
                    <a:pt x="289441" y="889318"/>
                    <a:pt x="124039" y="723932"/>
                  </a:cubicBezTo>
                  <a:cubicBezTo>
                    <a:pt x="-41346" y="558546"/>
                    <a:pt x="-41346" y="289441"/>
                    <a:pt x="124039" y="124039"/>
                  </a:cubicBezTo>
                  <a:cubicBezTo>
                    <a:pt x="289425" y="-41346"/>
                    <a:pt x="558530" y="-41346"/>
                    <a:pt x="723916" y="124039"/>
                  </a:cubicBezTo>
                  <a:cubicBezTo>
                    <a:pt x="889333" y="289426"/>
                    <a:pt x="889318" y="558546"/>
                    <a:pt x="723932" y="723932"/>
                  </a:cubicBezTo>
                  <a:close/>
                  <a:moveTo>
                    <a:pt x="629488" y="629489"/>
                  </a:moveTo>
                  <a:cubicBezTo>
                    <a:pt x="742802" y="516175"/>
                    <a:pt x="742802" y="331797"/>
                    <a:pt x="629488" y="218498"/>
                  </a:cubicBezTo>
                  <a:cubicBezTo>
                    <a:pt x="516175" y="105184"/>
                    <a:pt x="331797" y="105184"/>
                    <a:pt x="218498" y="218498"/>
                  </a:cubicBezTo>
                  <a:cubicBezTo>
                    <a:pt x="105184" y="331812"/>
                    <a:pt x="105184" y="516175"/>
                    <a:pt x="218498" y="629489"/>
                  </a:cubicBezTo>
                  <a:cubicBezTo>
                    <a:pt x="331812" y="742787"/>
                    <a:pt x="516175" y="742787"/>
                    <a:pt x="629488" y="629489"/>
                  </a:cubicBezTo>
                  <a:close/>
                </a:path>
              </a:pathLst>
            </a:custGeom>
            <a:solidFill>
              <a:srgbClr val="D9DCED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8E2CAA-5171-ED16-F11D-AF728707525E}"/>
                </a:ext>
              </a:extLst>
            </p:cNvPr>
            <p:cNvSpPr/>
            <p:nvPr/>
          </p:nvSpPr>
          <p:spPr>
            <a:xfrm>
              <a:off x="8835034" y="1008141"/>
              <a:ext cx="417897" cy="424183"/>
            </a:xfrm>
            <a:custGeom>
              <a:avLst/>
              <a:gdLst>
                <a:gd name="connsiteX0" fmla="*/ 0 w 417897"/>
                <a:gd name="connsiteY0" fmla="*/ 0 h 424183"/>
                <a:gd name="connsiteX1" fmla="*/ 0 w 417897"/>
                <a:gd name="connsiteY1" fmla="*/ 133566 h 424183"/>
                <a:gd name="connsiteX2" fmla="*/ 285440 w 417897"/>
                <a:gd name="connsiteY2" fmla="*/ 369697 h 424183"/>
                <a:gd name="connsiteX3" fmla="*/ 351054 w 417897"/>
                <a:gd name="connsiteY3" fmla="*/ 424183 h 424183"/>
                <a:gd name="connsiteX4" fmla="*/ 417898 w 417897"/>
                <a:gd name="connsiteY4" fmla="*/ 357507 h 424183"/>
                <a:gd name="connsiteX5" fmla="*/ 416728 w 417897"/>
                <a:gd name="connsiteY5" fmla="*/ 344921 h 424183"/>
                <a:gd name="connsiteX6" fmla="*/ 0 w 417897"/>
                <a:gd name="connsiteY6" fmla="*/ 0 h 42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897" h="424183">
                  <a:moveTo>
                    <a:pt x="0" y="0"/>
                  </a:moveTo>
                  <a:lnTo>
                    <a:pt x="0" y="133566"/>
                  </a:lnTo>
                  <a:cubicBezTo>
                    <a:pt x="141627" y="133566"/>
                    <a:pt x="259905" y="235403"/>
                    <a:pt x="285440" y="369697"/>
                  </a:cubicBezTo>
                  <a:cubicBezTo>
                    <a:pt x="291452" y="401244"/>
                    <a:pt x="318945" y="424183"/>
                    <a:pt x="351054" y="424183"/>
                  </a:cubicBezTo>
                  <a:cubicBezTo>
                    <a:pt x="388674" y="424183"/>
                    <a:pt x="417898" y="393517"/>
                    <a:pt x="417898" y="357507"/>
                  </a:cubicBezTo>
                  <a:cubicBezTo>
                    <a:pt x="417898" y="353392"/>
                    <a:pt x="417503" y="349157"/>
                    <a:pt x="416728" y="344921"/>
                  </a:cubicBezTo>
                  <a:cubicBezTo>
                    <a:pt x="379488" y="148762"/>
                    <a:pt x="20680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6" name="Graphic 6">
            <a:extLst>
              <a:ext uri="{FF2B5EF4-FFF2-40B4-BE49-F238E27FC236}">
                <a16:creationId xmlns:a16="http://schemas.microsoft.com/office/drawing/2014/main" id="{33F11A09-812F-CFA9-C1A7-4794E3F99A66}"/>
              </a:ext>
            </a:extLst>
          </p:cNvPr>
          <p:cNvGrpSpPr/>
          <p:nvPr/>
        </p:nvGrpSpPr>
        <p:grpSpPr>
          <a:xfrm>
            <a:off x="811508" y="3251195"/>
            <a:ext cx="3069108" cy="18089"/>
            <a:chOff x="522922" y="3489326"/>
            <a:chExt cx="2575764" cy="15181"/>
          </a:xfrm>
          <a:solidFill>
            <a:srgbClr val="B1B9DA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5FB6B8-6D6B-3B84-D95F-C21241F42F13}"/>
                </a:ext>
              </a:extLst>
            </p:cNvPr>
            <p:cNvSpPr/>
            <p:nvPr/>
          </p:nvSpPr>
          <p:spPr>
            <a:xfrm>
              <a:off x="522922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25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77C6B39-BEF4-18CE-E938-375E91BFCDC8}"/>
                </a:ext>
              </a:extLst>
            </p:cNvPr>
            <p:cNvSpPr/>
            <p:nvPr/>
          </p:nvSpPr>
          <p:spPr>
            <a:xfrm>
              <a:off x="659934" y="3489326"/>
              <a:ext cx="2301756" cy="15181"/>
            </a:xfrm>
            <a:custGeom>
              <a:avLst/>
              <a:gdLst>
                <a:gd name="connsiteX0" fmla="*/ 2294165 w 2301756"/>
                <a:gd name="connsiteY0" fmla="*/ 15181 h 15181"/>
                <a:gd name="connsiteX1" fmla="*/ 2202698 w 2301756"/>
                <a:gd name="connsiteY1" fmla="*/ 15181 h 15181"/>
                <a:gd name="connsiteX2" fmla="*/ 2195107 w 2301756"/>
                <a:gd name="connsiteY2" fmla="*/ 7591 h 15181"/>
                <a:gd name="connsiteX3" fmla="*/ 2202698 w 2301756"/>
                <a:gd name="connsiteY3" fmla="*/ 0 h 15181"/>
                <a:gd name="connsiteX4" fmla="*/ 2294165 w 2301756"/>
                <a:gd name="connsiteY4" fmla="*/ 0 h 15181"/>
                <a:gd name="connsiteX5" fmla="*/ 2301756 w 2301756"/>
                <a:gd name="connsiteY5" fmla="*/ 7591 h 15181"/>
                <a:gd name="connsiteX6" fmla="*/ 2294165 w 2301756"/>
                <a:gd name="connsiteY6" fmla="*/ 15181 h 15181"/>
                <a:gd name="connsiteX7" fmla="*/ 2111245 w 2301756"/>
                <a:gd name="connsiteY7" fmla="*/ 15181 h 15181"/>
                <a:gd name="connsiteX8" fmla="*/ 2019777 w 2301756"/>
                <a:gd name="connsiteY8" fmla="*/ 15181 h 15181"/>
                <a:gd name="connsiteX9" fmla="*/ 2012186 w 2301756"/>
                <a:gd name="connsiteY9" fmla="*/ 7591 h 15181"/>
                <a:gd name="connsiteX10" fmla="*/ 2019777 w 2301756"/>
                <a:gd name="connsiteY10" fmla="*/ 0 h 15181"/>
                <a:gd name="connsiteX11" fmla="*/ 2111245 w 2301756"/>
                <a:gd name="connsiteY11" fmla="*/ 0 h 15181"/>
                <a:gd name="connsiteX12" fmla="*/ 2118836 w 2301756"/>
                <a:gd name="connsiteY12" fmla="*/ 7591 h 15181"/>
                <a:gd name="connsiteX13" fmla="*/ 2111245 w 2301756"/>
                <a:gd name="connsiteY13" fmla="*/ 15181 h 15181"/>
                <a:gd name="connsiteX14" fmla="*/ 1928309 w 2301756"/>
                <a:gd name="connsiteY14" fmla="*/ 15181 h 15181"/>
                <a:gd name="connsiteX15" fmla="*/ 1836857 w 2301756"/>
                <a:gd name="connsiteY15" fmla="*/ 15181 h 15181"/>
                <a:gd name="connsiteX16" fmla="*/ 1829266 w 2301756"/>
                <a:gd name="connsiteY16" fmla="*/ 7591 h 15181"/>
                <a:gd name="connsiteX17" fmla="*/ 1836857 w 2301756"/>
                <a:gd name="connsiteY17" fmla="*/ 0 h 15181"/>
                <a:gd name="connsiteX18" fmla="*/ 1928309 w 2301756"/>
                <a:gd name="connsiteY18" fmla="*/ 0 h 15181"/>
                <a:gd name="connsiteX19" fmla="*/ 1935900 w 2301756"/>
                <a:gd name="connsiteY19" fmla="*/ 7591 h 15181"/>
                <a:gd name="connsiteX20" fmla="*/ 1928309 w 2301756"/>
                <a:gd name="connsiteY20" fmla="*/ 15181 h 15181"/>
                <a:gd name="connsiteX21" fmla="*/ 1745374 w 2301756"/>
                <a:gd name="connsiteY21" fmla="*/ 15181 h 15181"/>
                <a:gd name="connsiteX22" fmla="*/ 1653921 w 2301756"/>
                <a:gd name="connsiteY22" fmla="*/ 15181 h 15181"/>
                <a:gd name="connsiteX23" fmla="*/ 1646330 w 2301756"/>
                <a:gd name="connsiteY23" fmla="*/ 7591 h 15181"/>
                <a:gd name="connsiteX24" fmla="*/ 1653921 w 2301756"/>
                <a:gd name="connsiteY24" fmla="*/ 0 h 15181"/>
                <a:gd name="connsiteX25" fmla="*/ 1745374 w 2301756"/>
                <a:gd name="connsiteY25" fmla="*/ 0 h 15181"/>
                <a:gd name="connsiteX26" fmla="*/ 1752964 w 2301756"/>
                <a:gd name="connsiteY26" fmla="*/ 7591 h 15181"/>
                <a:gd name="connsiteX27" fmla="*/ 1745374 w 2301756"/>
                <a:gd name="connsiteY27" fmla="*/ 15181 h 15181"/>
                <a:gd name="connsiteX28" fmla="*/ 1562453 w 2301756"/>
                <a:gd name="connsiteY28" fmla="*/ 15181 h 15181"/>
                <a:gd name="connsiteX29" fmla="*/ 1471000 w 2301756"/>
                <a:gd name="connsiteY29" fmla="*/ 15181 h 15181"/>
                <a:gd name="connsiteX30" fmla="*/ 1463410 w 2301756"/>
                <a:gd name="connsiteY30" fmla="*/ 7591 h 15181"/>
                <a:gd name="connsiteX31" fmla="*/ 1471000 w 2301756"/>
                <a:gd name="connsiteY31" fmla="*/ 0 h 15181"/>
                <a:gd name="connsiteX32" fmla="*/ 1562453 w 2301756"/>
                <a:gd name="connsiteY32" fmla="*/ 0 h 15181"/>
                <a:gd name="connsiteX33" fmla="*/ 1570044 w 2301756"/>
                <a:gd name="connsiteY33" fmla="*/ 7591 h 15181"/>
                <a:gd name="connsiteX34" fmla="*/ 1562453 w 2301756"/>
                <a:gd name="connsiteY34" fmla="*/ 15181 h 15181"/>
                <a:gd name="connsiteX35" fmla="*/ 1379532 w 2301756"/>
                <a:gd name="connsiteY35" fmla="*/ 15181 h 15181"/>
                <a:gd name="connsiteX36" fmla="*/ 1288080 w 2301756"/>
                <a:gd name="connsiteY36" fmla="*/ 15181 h 15181"/>
                <a:gd name="connsiteX37" fmla="*/ 1280489 w 2301756"/>
                <a:gd name="connsiteY37" fmla="*/ 7591 h 15181"/>
                <a:gd name="connsiteX38" fmla="*/ 1288080 w 2301756"/>
                <a:gd name="connsiteY38" fmla="*/ 0 h 15181"/>
                <a:gd name="connsiteX39" fmla="*/ 1379532 w 2301756"/>
                <a:gd name="connsiteY39" fmla="*/ 0 h 15181"/>
                <a:gd name="connsiteX40" fmla="*/ 1387123 w 2301756"/>
                <a:gd name="connsiteY40" fmla="*/ 7591 h 15181"/>
                <a:gd name="connsiteX41" fmla="*/ 1379532 w 2301756"/>
                <a:gd name="connsiteY41" fmla="*/ 15181 h 15181"/>
                <a:gd name="connsiteX42" fmla="*/ 1196597 w 2301756"/>
                <a:gd name="connsiteY42" fmla="*/ 15181 h 15181"/>
                <a:gd name="connsiteX43" fmla="*/ 1105144 w 2301756"/>
                <a:gd name="connsiteY43" fmla="*/ 15181 h 15181"/>
                <a:gd name="connsiteX44" fmla="*/ 1097553 w 2301756"/>
                <a:gd name="connsiteY44" fmla="*/ 7591 h 15181"/>
                <a:gd name="connsiteX45" fmla="*/ 1105144 w 2301756"/>
                <a:gd name="connsiteY45" fmla="*/ 0 h 15181"/>
                <a:gd name="connsiteX46" fmla="*/ 1196597 w 2301756"/>
                <a:gd name="connsiteY46" fmla="*/ 0 h 15181"/>
                <a:gd name="connsiteX47" fmla="*/ 1204187 w 2301756"/>
                <a:gd name="connsiteY47" fmla="*/ 7591 h 15181"/>
                <a:gd name="connsiteX48" fmla="*/ 1196597 w 2301756"/>
                <a:gd name="connsiteY48" fmla="*/ 15181 h 15181"/>
                <a:gd name="connsiteX49" fmla="*/ 1013676 w 2301756"/>
                <a:gd name="connsiteY49" fmla="*/ 15181 h 15181"/>
                <a:gd name="connsiteX50" fmla="*/ 922208 w 2301756"/>
                <a:gd name="connsiteY50" fmla="*/ 15181 h 15181"/>
                <a:gd name="connsiteX51" fmla="*/ 914618 w 2301756"/>
                <a:gd name="connsiteY51" fmla="*/ 7591 h 15181"/>
                <a:gd name="connsiteX52" fmla="*/ 922208 w 2301756"/>
                <a:gd name="connsiteY52" fmla="*/ 0 h 15181"/>
                <a:gd name="connsiteX53" fmla="*/ 1013676 w 2301756"/>
                <a:gd name="connsiteY53" fmla="*/ 0 h 15181"/>
                <a:gd name="connsiteX54" fmla="*/ 1021267 w 2301756"/>
                <a:gd name="connsiteY54" fmla="*/ 7591 h 15181"/>
                <a:gd name="connsiteX55" fmla="*/ 1013676 w 2301756"/>
                <a:gd name="connsiteY55" fmla="*/ 15181 h 15181"/>
                <a:gd name="connsiteX56" fmla="*/ 830756 w 2301756"/>
                <a:gd name="connsiteY56" fmla="*/ 15181 h 15181"/>
                <a:gd name="connsiteX57" fmla="*/ 739288 w 2301756"/>
                <a:gd name="connsiteY57" fmla="*/ 15181 h 15181"/>
                <a:gd name="connsiteX58" fmla="*/ 731697 w 2301756"/>
                <a:gd name="connsiteY58" fmla="*/ 7591 h 15181"/>
                <a:gd name="connsiteX59" fmla="*/ 739288 w 2301756"/>
                <a:gd name="connsiteY59" fmla="*/ 0 h 15181"/>
                <a:gd name="connsiteX60" fmla="*/ 830756 w 2301756"/>
                <a:gd name="connsiteY60" fmla="*/ 0 h 15181"/>
                <a:gd name="connsiteX61" fmla="*/ 838346 w 2301756"/>
                <a:gd name="connsiteY61" fmla="*/ 7591 h 15181"/>
                <a:gd name="connsiteX62" fmla="*/ 830756 w 2301756"/>
                <a:gd name="connsiteY62" fmla="*/ 15181 h 15181"/>
                <a:gd name="connsiteX63" fmla="*/ 647820 w 2301756"/>
                <a:gd name="connsiteY63" fmla="*/ 15181 h 15181"/>
                <a:gd name="connsiteX64" fmla="*/ 556352 w 2301756"/>
                <a:gd name="connsiteY64" fmla="*/ 15181 h 15181"/>
                <a:gd name="connsiteX65" fmla="*/ 548761 w 2301756"/>
                <a:gd name="connsiteY65" fmla="*/ 7591 h 15181"/>
                <a:gd name="connsiteX66" fmla="*/ 556352 w 2301756"/>
                <a:gd name="connsiteY66" fmla="*/ 0 h 15181"/>
                <a:gd name="connsiteX67" fmla="*/ 647820 w 2301756"/>
                <a:gd name="connsiteY67" fmla="*/ 0 h 15181"/>
                <a:gd name="connsiteX68" fmla="*/ 655411 w 2301756"/>
                <a:gd name="connsiteY68" fmla="*/ 7591 h 15181"/>
                <a:gd name="connsiteX69" fmla="*/ 647820 w 2301756"/>
                <a:gd name="connsiteY69" fmla="*/ 15181 h 15181"/>
                <a:gd name="connsiteX70" fmla="*/ 464900 w 2301756"/>
                <a:gd name="connsiteY70" fmla="*/ 15181 h 15181"/>
                <a:gd name="connsiteX71" fmla="*/ 373432 w 2301756"/>
                <a:gd name="connsiteY71" fmla="*/ 15181 h 15181"/>
                <a:gd name="connsiteX72" fmla="*/ 365841 w 2301756"/>
                <a:gd name="connsiteY72" fmla="*/ 7591 h 15181"/>
                <a:gd name="connsiteX73" fmla="*/ 373432 w 2301756"/>
                <a:gd name="connsiteY73" fmla="*/ 0 h 15181"/>
                <a:gd name="connsiteX74" fmla="*/ 464900 w 2301756"/>
                <a:gd name="connsiteY74" fmla="*/ 0 h 15181"/>
                <a:gd name="connsiteX75" fmla="*/ 472490 w 2301756"/>
                <a:gd name="connsiteY75" fmla="*/ 7591 h 15181"/>
                <a:gd name="connsiteX76" fmla="*/ 464900 w 2301756"/>
                <a:gd name="connsiteY76" fmla="*/ 15181 h 15181"/>
                <a:gd name="connsiteX77" fmla="*/ 281979 w 2301756"/>
                <a:gd name="connsiteY77" fmla="*/ 15181 h 15181"/>
                <a:gd name="connsiteX78" fmla="*/ 190511 w 2301756"/>
                <a:gd name="connsiteY78" fmla="*/ 15181 h 15181"/>
                <a:gd name="connsiteX79" fmla="*/ 182921 w 2301756"/>
                <a:gd name="connsiteY79" fmla="*/ 7591 h 15181"/>
                <a:gd name="connsiteX80" fmla="*/ 190511 w 2301756"/>
                <a:gd name="connsiteY80" fmla="*/ 0 h 15181"/>
                <a:gd name="connsiteX81" fmla="*/ 281979 w 2301756"/>
                <a:gd name="connsiteY81" fmla="*/ 0 h 15181"/>
                <a:gd name="connsiteX82" fmla="*/ 289570 w 2301756"/>
                <a:gd name="connsiteY82" fmla="*/ 7591 h 15181"/>
                <a:gd name="connsiteX83" fmla="*/ 281979 w 2301756"/>
                <a:gd name="connsiteY83" fmla="*/ 15181 h 15181"/>
                <a:gd name="connsiteX84" fmla="*/ 99059 w 2301756"/>
                <a:gd name="connsiteY84" fmla="*/ 15181 h 15181"/>
                <a:gd name="connsiteX85" fmla="*/ 7591 w 2301756"/>
                <a:gd name="connsiteY85" fmla="*/ 15181 h 15181"/>
                <a:gd name="connsiteX86" fmla="*/ 0 w 2301756"/>
                <a:gd name="connsiteY86" fmla="*/ 7591 h 15181"/>
                <a:gd name="connsiteX87" fmla="*/ 7591 w 2301756"/>
                <a:gd name="connsiteY87" fmla="*/ 0 h 15181"/>
                <a:gd name="connsiteX88" fmla="*/ 99059 w 2301756"/>
                <a:gd name="connsiteY88" fmla="*/ 0 h 15181"/>
                <a:gd name="connsiteX89" fmla="*/ 106649 w 2301756"/>
                <a:gd name="connsiteY89" fmla="*/ 7591 h 15181"/>
                <a:gd name="connsiteX90" fmla="*/ 99059 w 2301756"/>
                <a:gd name="connsiteY90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301756" h="15181">
                  <a:moveTo>
                    <a:pt x="2294165" y="15181"/>
                  </a:moveTo>
                  <a:lnTo>
                    <a:pt x="2202698" y="15181"/>
                  </a:lnTo>
                  <a:cubicBezTo>
                    <a:pt x="2198507" y="15181"/>
                    <a:pt x="2195107" y="11781"/>
                    <a:pt x="2195107" y="7591"/>
                  </a:cubicBezTo>
                  <a:cubicBezTo>
                    <a:pt x="2195107" y="3401"/>
                    <a:pt x="2198507" y="0"/>
                    <a:pt x="2202698" y="0"/>
                  </a:cubicBezTo>
                  <a:lnTo>
                    <a:pt x="2294165" y="0"/>
                  </a:lnTo>
                  <a:cubicBezTo>
                    <a:pt x="2298356" y="0"/>
                    <a:pt x="2301756" y="3401"/>
                    <a:pt x="2301756" y="7591"/>
                  </a:cubicBezTo>
                  <a:cubicBezTo>
                    <a:pt x="2301756" y="11796"/>
                    <a:pt x="2298356" y="15181"/>
                    <a:pt x="2294165" y="15181"/>
                  </a:cubicBezTo>
                  <a:close/>
                  <a:moveTo>
                    <a:pt x="2111245" y="15181"/>
                  </a:moveTo>
                  <a:lnTo>
                    <a:pt x="2019777" y="15181"/>
                  </a:lnTo>
                  <a:cubicBezTo>
                    <a:pt x="2015587" y="15181"/>
                    <a:pt x="2012186" y="11781"/>
                    <a:pt x="2012186" y="7591"/>
                  </a:cubicBezTo>
                  <a:cubicBezTo>
                    <a:pt x="2012186" y="3401"/>
                    <a:pt x="2015587" y="0"/>
                    <a:pt x="2019777" y="0"/>
                  </a:cubicBezTo>
                  <a:lnTo>
                    <a:pt x="2111245" y="0"/>
                  </a:lnTo>
                  <a:cubicBezTo>
                    <a:pt x="2115435" y="0"/>
                    <a:pt x="2118836" y="3401"/>
                    <a:pt x="2118836" y="7591"/>
                  </a:cubicBezTo>
                  <a:cubicBezTo>
                    <a:pt x="2118836" y="11796"/>
                    <a:pt x="2115435" y="15181"/>
                    <a:pt x="2111245" y="15181"/>
                  </a:cubicBezTo>
                  <a:close/>
                  <a:moveTo>
                    <a:pt x="1928309" y="15181"/>
                  </a:moveTo>
                  <a:lnTo>
                    <a:pt x="1836857" y="15181"/>
                  </a:lnTo>
                  <a:cubicBezTo>
                    <a:pt x="1832666" y="15181"/>
                    <a:pt x="1829266" y="11781"/>
                    <a:pt x="1829266" y="7591"/>
                  </a:cubicBezTo>
                  <a:cubicBezTo>
                    <a:pt x="1829266" y="3401"/>
                    <a:pt x="1832666" y="0"/>
                    <a:pt x="1836857" y="0"/>
                  </a:cubicBezTo>
                  <a:lnTo>
                    <a:pt x="1928309" y="0"/>
                  </a:lnTo>
                  <a:cubicBezTo>
                    <a:pt x="1932499" y="0"/>
                    <a:pt x="1935900" y="3401"/>
                    <a:pt x="1935900" y="7591"/>
                  </a:cubicBezTo>
                  <a:cubicBezTo>
                    <a:pt x="1935900" y="11796"/>
                    <a:pt x="1932499" y="15181"/>
                    <a:pt x="1928309" y="15181"/>
                  </a:cubicBezTo>
                  <a:close/>
                  <a:moveTo>
                    <a:pt x="1745374" y="15181"/>
                  </a:moveTo>
                  <a:lnTo>
                    <a:pt x="1653921" y="15181"/>
                  </a:lnTo>
                  <a:cubicBezTo>
                    <a:pt x="1649731" y="15181"/>
                    <a:pt x="1646330" y="11781"/>
                    <a:pt x="1646330" y="7591"/>
                  </a:cubicBezTo>
                  <a:cubicBezTo>
                    <a:pt x="1646330" y="3401"/>
                    <a:pt x="1649731" y="0"/>
                    <a:pt x="1653921" y="0"/>
                  </a:cubicBezTo>
                  <a:lnTo>
                    <a:pt x="1745374" y="0"/>
                  </a:lnTo>
                  <a:cubicBezTo>
                    <a:pt x="1749564" y="0"/>
                    <a:pt x="1752964" y="3401"/>
                    <a:pt x="1752964" y="7591"/>
                  </a:cubicBezTo>
                  <a:cubicBezTo>
                    <a:pt x="1752964" y="11796"/>
                    <a:pt x="1749579" y="15181"/>
                    <a:pt x="1745374" y="15181"/>
                  </a:cubicBezTo>
                  <a:close/>
                  <a:moveTo>
                    <a:pt x="1562453" y="15181"/>
                  </a:moveTo>
                  <a:lnTo>
                    <a:pt x="1471000" y="15181"/>
                  </a:lnTo>
                  <a:cubicBezTo>
                    <a:pt x="1466810" y="15181"/>
                    <a:pt x="1463410" y="11781"/>
                    <a:pt x="1463410" y="7591"/>
                  </a:cubicBezTo>
                  <a:cubicBezTo>
                    <a:pt x="1463410" y="3401"/>
                    <a:pt x="1466810" y="0"/>
                    <a:pt x="1471000" y="0"/>
                  </a:cubicBezTo>
                  <a:lnTo>
                    <a:pt x="1562453" y="0"/>
                  </a:lnTo>
                  <a:cubicBezTo>
                    <a:pt x="1566643" y="0"/>
                    <a:pt x="1570044" y="3401"/>
                    <a:pt x="1570044" y="7591"/>
                  </a:cubicBezTo>
                  <a:cubicBezTo>
                    <a:pt x="1570044" y="11796"/>
                    <a:pt x="1566643" y="15181"/>
                    <a:pt x="1562453" y="15181"/>
                  </a:cubicBezTo>
                  <a:close/>
                  <a:moveTo>
                    <a:pt x="1379532" y="15181"/>
                  </a:moveTo>
                  <a:lnTo>
                    <a:pt x="1288080" y="15181"/>
                  </a:lnTo>
                  <a:cubicBezTo>
                    <a:pt x="1283890" y="15181"/>
                    <a:pt x="1280489" y="11781"/>
                    <a:pt x="1280489" y="7591"/>
                  </a:cubicBezTo>
                  <a:cubicBezTo>
                    <a:pt x="1280489" y="3401"/>
                    <a:pt x="1283890" y="0"/>
                    <a:pt x="1288080" y="0"/>
                  </a:cubicBezTo>
                  <a:lnTo>
                    <a:pt x="1379532" y="0"/>
                  </a:lnTo>
                  <a:cubicBezTo>
                    <a:pt x="1383722" y="0"/>
                    <a:pt x="1387123" y="3401"/>
                    <a:pt x="1387123" y="7591"/>
                  </a:cubicBezTo>
                  <a:cubicBezTo>
                    <a:pt x="1387123" y="11796"/>
                    <a:pt x="1383722" y="15181"/>
                    <a:pt x="1379532" y="15181"/>
                  </a:cubicBezTo>
                  <a:close/>
                  <a:moveTo>
                    <a:pt x="1196597" y="15181"/>
                  </a:moveTo>
                  <a:lnTo>
                    <a:pt x="1105144" y="15181"/>
                  </a:lnTo>
                  <a:cubicBezTo>
                    <a:pt x="1100954" y="15181"/>
                    <a:pt x="1097553" y="11781"/>
                    <a:pt x="1097553" y="7591"/>
                  </a:cubicBezTo>
                  <a:cubicBezTo>
                    <a:pt x="1097553" y="3401"/>
                    <a:pt x="1100954" y="0"/>
                    <a:pt x="1105144" y="0"/>
                  </a:cubicBezTo>
                  <a:lnTo>
                    <a:pt x="1196597" y="0"/>
                  </a:lnTo>
                  <a:cubicBezTo>
                    <a:pt x="1200787" y="0"/>
                    <a:pt x="1204187" y="3401"/>
                    <a:pt x="1204187" y="7591"/>
                  </a:cubicBezTo>
                  <a:cubicBezTo>
                    <a:pt x="1204187" y="11796"/>
                    <a:pt x="1200802" y="15181"/>
                    <a:pt x="1196597" y="15181"/>
                  </a:cubicBezTo>
                  <a:close/>
                  <a:moveTo>
                    <a:pt x="1013676" y="15181"/>
                  </a:moveTo>
                  <a:lnTo>
                    <a:pt x="922208" y="15181"/>
                  </a:lnTo>
                  <a:cubicBezTo>
                    <a:pt x="918018" y="15181"/>
                    <a:pt x="914618" y="11781"/>
                    <a:pt x="914618" y="7591"/>
                  </a:cubicBezTo>
                  <a:cubicBezTo>
                    <a:pt x="914618" y="3401"/>
                    <a:pt x="918018" y="0"/>
                    <a:pt x="922208" y="0"/>
                  </a:cubicBezTo>
                  <a:lnTo>
                    <a:pt x="1013676" y="0"/>
                  </a:lnTo>
                  <a:cubicBezTo>
                    <a:pt x="1017866" y="0"/>
                    <a:pt x="1021267" y="3401"/>
                    <a:pt x="1021267" y="7591"/>
                  </a:cubicBezTo>
                  <a:cubicBezTo>
                    <a:pt x="1021267" y="11796"/>
                    <a:pt x="1017866" y="15181"/>
                    <a:pt x="1013676" y="15181"/>
                  </a:cubicBezTo>
                  <a:close/>
                  <a:moveTo>
                    <a:pt x="830756" y="15181"/>
                  </a:moveTo>
                  <a:lnTo>
                    <a:pt x="739288" y="15181"/>
                  </a:lnTo>
                  <a:cubicBezTo>
                    <a:pt x="735098" y="15181"/>
                    <a:pt x="731697" y="11781"/>
                    <a:pt x="731697" y="7591"/>
                  </a:cubicBezTo>
                  <a:cubicBezTo>
                    <a:pt x="731697" y="3401"/>
                    <a:pt x="735098" y="0"/>
                    <a:pt x="739288" y="0"/>
                  </a:cubicBezTo>
                  <a:lnTo>
                    <a:pt x="830756" y="0"/>
                  </a:lnTo>
                  <a:cubicBezTo>
                    <a:pt x="834946" y="0"/>
                    <a:pt x="838346" y="3401"/>
                    <a:pt x="838346" y="7591"/>
                  </a:cubicBezTo>
                  <a:cubicBezTo>
                    <a:pt x="838346" y="11796"/>
                    <a:pt x="834946" y="15181"/>
                    <a:pt x="830756" y="15181"/>
                  </a:cubicBezTo>
                  <a:close/>
                  <a:moveTo>
                    <a:pt x="647820" y="15181"/>
                  </a:moveTo>
                  <a:lnTo>
                    <a:pt x="556352" y="15181"/>
                  </a:lnTo>
                  <a:cubicBezTo>
                    <a:pt x="552162" y="15181"/>
                    <a:pt x="548761" y="11781"/>
                    <a:pt x="548761" y="7591"/>
                  </a:cubicBezTo>
                  <a:cubicBezTo>
                    <a:pt x="548761" y="3401"/>
                    <a:pt x="552162" y="0"/>
                    <a:pt x="556352" y="0"/>
                  </a:cubicBezTo>
                  <a:lnTo>
                    <a:pt x="647820" y="0"/>
                  </a:lnTo>
                  <a:cubicBezTo>
                    <a:pt x="652010" y="0"/>
                    <a:pt x="655411" y="3401"/>
                    <a:pt x="655411" y="7591"/>
                  </a:cubicBezTo>
                  <a:cubicBezTo>
                    <a:pt x="655411" y="11796"/>
                    <a:pt x="652025" y="15181"/>
                    <a:pt x="647820" y="15181"/>
                  </a:cubicBezTo>
                  <a:close/>
                  <a:moveTo>
                    <a:pt x="464900" y="15181"/>
                  </a:moveTo>
                  <a:lnTo>
                    <a:pt x="373432" y="15181"/>
                  </a:lnTo>
                  <a:cubicBezTo>
                    <a:pt x="369242" y="15181"/>
                    <a:pt x="365841" y="11781"/>
                    <a:pt x="365841" y="7591"/>
                  </a:cubicBezTo>
                  <a:cubicBezTo>
                    <a:pt x="365841" y="3401"/>
                    <a:pt x="369242" y="0"/>
                    <a:pt x="373432" y="0"/>
                  </a:cubicBezTo>
                  <a:lnTo>
                    <a:pt x="464900" y="0"/>
                  </a:lnTo>
                  <a:cubicBezTo>
                    <a:pt x="469090" y="0"/>
                    <a:pt x="472490" y="3401"/>
                    <a:pt x="472490" y="7591"/>
                  </a:cubicBezTo>
                  <a:cubicBezTo>
                    <a:pt x="472490" y="11796"/>
                    <a:pt x="469105" y="15181"/>
                    <a:pt x="464900" y="15181"/>
                  </a:cubicBezTo>
                  <a:close/>
                  <a:moveTo>
                    <a:pt x="281979" y="15181"/>
                  </a:moveTo>
                  <a:lnTo>
                    <a:pt x="190511" y="15181"/>
                  </a:lnTo>
                  <a:cubicBezTo>
                    <a:pt x="186321" y="15181"/>
                    <a:pt x="182921" y="11781"/>
                    <a:pt x="182921" y="7591"/>
                  </a:cubicBezTo>
                  <a:cubicBezTo>
                    <a:pt x="182921" y="3401"/>
                    <a:pt x="186321" y="0"/>
                    <a:pt x="190511" y="0"/>
                  </a:cubicBezTo>
                  <a:lnTo>
                    <a:pt x="281979" y="0"/>
                  </a:lnTo>
                  <a:cubicBezTo>
                    <a:pt x="286169" y="0"/>
                    <a:pt x="289570" y="3401"/>
                    <a:pt x="289570" y="7591"/>
                  </a:cubicBezTo>
                  <a:cubicBezTo>
                    <a:pt x="289570" y="11796"/>
                    <a:pt x="286169" y="15181"/>
                    <a:pt x="281979" y="15181"/>
                  </a:cubicBezTo>
                  <a:close/>
                  <a:moveTo>
                    <a:pt x="99059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99059" y="0"/>
                  </a:lnTo>
                  <a:cubicBezTo>
                    <a:pt x="103249" y="0"/>
                    <a:pt x="106649" y="3401"/>
                    <a:pt x="106649" y="7591"/>
                  </a:cubicBezTo>
                  <a:cubicBezTo>
                    <a:pt x="106649" y="11796"/>
                    <a:pt x="103249" y="15181"/>
                    <a:pt x="99059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D56024-C2FE-C88B-00C7-DB0EA4EB8D5B}"/>
                </a:ext>
              </a:extLst>
            </p:cNvPr>
            <p:cNvSpPr/>
            <p:nvPr/>
          </p:nvSpPr>
          <p:spPr>
            <a:xfrm>
              <a:off x="3037961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40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aphic 6">
            <a:extLst>
              <a:ext uri="{FF2B5EF4-FFF2-40B4-BE49-F238E27FC236}">
                <a16:creationId xmlns:a16="http://schemas.microsoft.com/office/drawing/2014/main" id="{1B5E7BDB-9359-D223-0D56-23A73143C5BE}"/>
              </a:ext>
            </a:extLst>
          </p:cNvPr>
          <p:cNvGrpSpPr/>
          <p:nvPr/>
        </p:nvGrpSpPr>
        <p:grpSpPr>
          <a:xfrm>
            <a:off x="8254458" y="3251195"/>
            <a:ext cx="3069108" cy="18089"/>
            <a:chOff x="6769455" y="3489326"/>
            <a:chExt cx="2575764" cy="15181"/>
          </a:xfrm>
          <a:solidFill>
            <a:srgbClr val="B1B9DA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B717722-6262-EF23-F2AF-A4D57F27956B}"/>
                </a:ext>
              </a:extLst>
            </p:cNvPr>
            <p:cNvSpPr/>
            <p:nvPr/>
          </p:nvSpPr>
          <p:spPr>
            <a:xfrm>
              <a:off x="6769455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25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BB41EC4-B18C-CDAB-9F09-2C7B7570D7E6}"/>
                </a:ext>
              </a:extLst>
            </p:cNvPr>
            <p:cNvSpPr/>
            <p:nvPr/>
          </p:nvSpPr>
          <p:spPr>
            <a:xfrm>
              <a:off x="6906451" y="3489326"/>
              <a:ext cx="2301771" cy="15181"/>
            </a:xfrm>
            <a:custGeom>
              <a:avLst/>
              <a:gdLst>
                <a:gd name="connsiteX0" fmla="*/ 2294181 w 2301771"/>
                <a:gd name="connsiteY0" fmla="*/ 15181 h 15181"/>
                <a:gd name="connsiteX1" fmla="*/ 2202713 w 2301771"/>
                <a:gd name="connsiteY1" fmla="*/ 15181 h 15181"/>
                <a:gd name="connsiteX2" fmla="*/ 2195122 w 2301771"/>
                <a:gd name="connsiteY2" fmla="*/ 7591 h 15181"/>
                <a:gd name="connsiteX3" fmla="*/ 2202713 w 2301771"/>
                <a:gd name="connsiteY3" fmla="*/ 0 h 15181"/>
                <a:gd name="connsiteX4" fmla="*/ 2294181 w 2301771"/>
                <a:gd name="connsiteY4" fmla="*/ 0 h 15181"/>
                <a:gd name="connsiteX5" fmla="*/ 2301771 w 2301771"/>
                <a:gd name="connsiteY5" fmla="*/ 7591 h 15181"/>
                <a:gd name="connsiteX6" fmla="*/ 2294181 w 2301771"/>
                <a:gd name="connsiteY6" fmla="*/ 15181 h 15181"/>
                <a:gd name="connsiteX7" fmla="*/ 2111245 w 2301771"/>
                <a:gd name="connsiteY7" fmla="*/ 15181 h 15181"/>
                <a:gd name="connsiteX8" fmla="*/ 2019777 w 2301771"/>
                <a:gd name="connsiteY8" fmla="*/ 15181 h 15181"/>
                <a:gd name="connsiteX9" fmla="*/ 2012186 w 2301771"/>
                <a:gd name="connsiteY9" fmla="*/ 7591 h 15181"/>
                <a:gd name="connsiteX10" fmla="*/ 2019777 w 2301771"/>
                <a:gd name="connsiteY10" fmla="*/ 0 h 15181"/>
                <a:gd name="connsiteX11" fmla="*/ 2111245 w 2301771"/>
                <a:gd name="connsiteY11" fmla="*/ 0 h 15181"/>
                <a:gd name="connsiteX12" fmla="*/ 2118836 w 2301771"/>
                <a:gd name="connsiteY12" fmla="*/ 7591 h 15181"/>
                <a:gd name="connsiteX13" fmla="*/ 2111245 w 2301771"/>
                <a:gd name="connsiteY13" fmla="*/ 15181 h 15181"/>
                <a:gd name="connsiteX14" fmla="*/ 1928325 w 2301771"/>
                <a:gd name="connsiteY14" fmla="*/ 15181 h 15181"/>
                <a:gd name="connsiteX15" fmla="*/ 1836872 w 2301771"/>
                <a:gd name="connsiteY15" fmla="*/ 15181 h 15181"/>
                <a:gd name="connsiteX16" fmla="*/ 1829281 w 2301771"/>
                <a:gd name="connsiteY16" fmla="*/ 7591 h 15181"/>
                <a:gd name="connsiteX17" fmla="*/ 1836872 w 2301771"/>
                <a:gd name="connsiteY17" fmla="*/ 0 h 15181"/>
                <a:gd name="connsiteX18" fmla="*/ 1928325 w 2301771"/>
                <a:gd name="connsiteY18" fmla="*/ 0 h 15181"/>
                <a:gd name="connsiteX19" fmla="*/ 1935915 w 2301771"/>
                <a:gd name="connsiteY19" fmla="*/ 7591 h 15181"/>
                <a:gd name="connsiteX20" fmla="*/ 1928325 w 2301771"/>
                <a:gd name="connsiteY20" fmla="*/ 15181 h 15181"/>
                <a:gd name="connsiteX21" fmla="*/ 1745389 w 2301771"/>
                <a:gd name="connsiteY21" fmla="*/ 15181 h 15181"/>
                <a:gd name="connsiteX22" fmla="*/ 1653937 w 2301771"/>
                <a:gd name="connsiteY22" fmla="*/ 15181 h 15181"/>
                <a:gd name="connsiteX23" fmla="*/ 1646346 w 2301771"/>
                <a:gd name="connsiteY23" fmla="*/ 7591 h 15181"/>
                <a:gd name="connsiteX24" fmla="*/ 1653937 w 2301771"/>
                <a:gd name="connsiteY24" fmla="*/ 0 h 15181"/>
                <a:gd name="connsiteX25" fmla="*/ 1745389 w 2301771"/>
                <a:gd name="connsiteY25" fmla="*/ 0 h 15181"/>
                <a:gd name="connsiteX26" fmla="*/ 1752980 w 2301771"/>
                <a:gd name="connsiteY26" fmla="*/ 7591 h 15181"/>
                <a:gd name="connsiteX27" fmla="*/ 1745389 w 2301771"/>
                <a:gd name="connsiteY27" fmla="*/ 15181 h 15181"/>
                <a:gd name="connsiteX28" fmla="*/ 1562468 w 2301771"/>
                <a:gd name="connsiteY28" fmla="*/ 15181 h 15181"/>
                <a:gd name="connsiteX29" fmla="*/ 1471016 w 2301771"/>
                <a:gd name="connsiteY29" fmla="*/ 15181 h 15181"/>
                <a:gd name="connsiteX30" fmla="*/ 1463425 w 2301771"/>
                <a:gd name="connsiteY30" fmla="*/ 7591 h 15181"/>
                <a:gd name="connsiteX31" fmla="*/ 1471016 w 2301771"/>
                <a:gd name="connsiteY31" fmla="*/ 0 h 15181"/>
                <a:gd name="connsiteX32" fmla="*/ 1562468 w 2301771"/>
                <a:gd name="connsiteY32" fmla="*/ 0 h 15181"/>
                <a:gd name="connsiteX33" fmla="*/ 1570059 w 2301771"/>
                <a:gd name="connsiteY33" fmla="*/ 7591 h 15181"/>
                <a:gd name="connsiteX34" fmla="*/ 1562468 w 2301771"/>
                <a:gd name="connsiteY34" fmla="*/ 15181 h 15181"/>
                <a:gd name="connsiteX35" fmla="*/ 1379548 w 2301771"/>
                <a:gd name="connsiteY35" fmla="*/ 15181 h 15181"/>
                <a:gd name="connsiteX36" fmla="*/ 1288095 w 2301771"/>
                <a:gd name="connsiteY36" fmla="*/ 15181 h 15181"/>
                <a:gd name="connsiteX37" fmla="*/ 1280505 w 2301771"/>
                <a:gd name="connsiteY37" fmla="*/ 7591 h 15181"/>
                <a:gd name="connsiteX38" fmla="*/ 1288095 w 2301771"/>
                <a:gd name="connsiteY38" fmla="*/ 0 h 15181"/>
                <a:gd name="connsiteX39" fmla="*/ 1379548 w 2301771"/>
                <a:gd name="connsiteY39" fmla="*/ 0 h 15181"/>
                <a:gd name="connsiteX40" fmla="*/ 1387138 w 2301771"/>
                <a:gd name="connsiteY40" fmla="*/ 7591 h 15181"/>
                <a:gd name="connsiteX41" fmla="*/ 1379548 w 2301771"/>
                <a:gd name="connsiteY41" fmla="*/ 15181 h 15181"/>
                <a:gd name="connsiteX42" fmla="*/ 1196612 w 2301771"/>
                <a:gd name="connsiteY42" fmla="*/ 15181 h 15181"/>
                <a:gd name="connsiteX43" fmla="*/ 1105160 w 2301771"/>
                <a:gd name="connsiteY43" fmla="*/ 15181 h 15181"/>
                <a:gd name="connsiteX44" fmla="*/ 1097569 w 2301771"/>
                <a:gd name="connsiteY44" fmla="*/ 7591 h 15181"/>
                <a:gd name="connsiteX45" fmla="*/ 1105160 w 2301771"/>
                <a:gd name="connsiteY45" fmla="*/ 0 h 15181"/>
                <a:gd name="connsiteX46" fmla="*/ 1196612 w 2301771"/>
                <a:gd name="connsiteY46" fmla="*/ 0 h 15181"/>
                <a:gd name="connsiteX47" fmla="*/ 1204203 w 2301771"/>
                <a:gd name="connsiteY47" fmla="*/ 7591 h 15181"/>
                <a:gd name="connsiteX48" fmla="*/ 1196612 w 2301771"/>
                <a:gd name="connsiteY48" fmla="*/ 15181 h 15181"/>
                <a:gd name="connsiteX49" fmla="*/ 1013691 w 2301771"/>
                <a:gd name="connsiteY49" fmla="*/ 15181 h 15181"/>
                <a:gd name="connsiteX50" fmla="*/ 922224 w 2301771"/>
                <a:gd name="connsiteY50" fmla="*/ 15181 h 15181"/>
                <a:gd name="connsiteX51" fmla="*/ 914634 w 2301771"/>
                <a:gd name="connsiteY51" fmla="*/ 7591 h 15181"/>
                <a:gd name="connsiteX52" fmla="*/ 922224 w 2301771"/>
                <a:gd name="connsiteY52" fmla="*/ 0 h 15181"/>
                <a:gd name="connsiteX53" fmla="*/ 1013691 w 2301771"/>
                <a:gd name="connsiteY53" fmla="*/ 0 h 15181"/>
                <a:gd name="connsiteX54" fmla="*/ 1021282 w 2301771"/>
                <a:gd name="connsiteY54" fmla="*/ 7591 h 15181"/>
                <a:gd name="connsiteX55" fmla="*/ 1013691 w 2301771"/>
                <a:gd name="connsiteY55" fmla="*/ 15181 h 15181"/>
                <a:gd name="connsiteX56" fmla="*/ 830771 w 2301771"/>
                <a:gd name="connsiteY56" fmla="*/ 15181 h 15181"/>
                <a:gd name="connsiteX57" fmla="*/ 739304 w 2301771"/>
                <a:gd name="connsiteY57" fmla="*/ 15181 h 15181"/>
                <a:gd name="connsiteX58" fmla="*/ 731713 w 2301771"/>
                <a:gd name="connsiteY58" fmla="*/ 7591 h 15181"/>
                <a:gd name="connsiteX59" fmla="*/ 739304 w 2301771"/>
                <a:gd name="connsiteY59" fmla="*/ 0 h 15181"/>
                <a:gd name="connsiteX60" fmla="*/ 830771 w 2301771"/>
                <a:gd name="connsiteY60" fmla="*/ 0 h 15181"/>
                <a:gd name="connsiteX61" fmla="*/ 838362 w 2301771"/>
                <a:gd name="connsiteY61" fmla="*/ 7591 h 15181"/>
                <a:gd name="connsiteX62" fmla="*/ 830771 w 2301771"/>
                <a:gd name="connsiteY62" fmla="*/ 15181 h 15181"/>
                <a:gd name="connsiteX63" fmla="*/ 647835 w 2301771"/>
                <a:gd name="connsiteY63" fmla="*/ 15181 h 15181"/>
                <a:gd name="connsiteX64" fmla="*/ 556368 w 2301771"/>
                <a:gd name="connsiteY64" fmla="*/ 15181 h 15181"/>
                <a:gd name="connsiteX65" fmla="*/ 548777 w 2301771"/>
                <a:gd name="connsiteY65" fmla="*/ 7591 h 15181"/>
                <a:gd name="connsiteX66" fmla="*/ 556368 w 2301771"/>
                <a:gd name="connsiteY66" fmla="*/ 0 h 15181"/>
                <a:gd name="connsiteX67" fmla="*/ 647835 w 2301771"/>
                <a:gd name="connsiteY67" fmla="*/ 0 h 15181"/>
                <a:gd name="connsiteX68" fmla="*/ 655426 w 2301771"/>
                <a:gd name="connsiteY68" fmla="*/ 7591 h 15181"/>
                <a:gd name="connsiteX69" fmla="*/ 647835 w 2301771"/>
                <a:gd name="connsiteY69" fmla="*/ 15181 h 15181"/>
                <a:gd name="connsiteX70" fmla="*/ 464915 w 2301771"/>
                <a:gd name="connsiteY70" fmla="*/ 15181 h 15181"/>
                <a:gd name="connsiteX71" fmla="*/ 373447 w 2301771"/>
                <a:gd name="connsiteY71" fmla="*/ 15181 h 15181"/>
                <a:gd name="connsiteX72" fmla="*/ 365857 w 2301771"/>
                <a:gd name="connsiteY72" fmla="*/ 7591 h 15181"/>
                <a:gd name="connsiteX73" fmla="*/ 373447 w 2301771"/>
                <a:gd name="connsiteY73" fmla="*/ 0 h 15181"/>
                <a:gd name="connsiteX74" fmla="*/ 464915 w 2301771"/>
                <a:gd name="connsiteY74" fmla="*/ 0 h 15181"/>
                <a:gd name="connsiteX75" fmla="*/ 472506 w 2301771"/>
                <a:gd name="connsiteY75" fmla="*/ 7591 h 15181"/>
                <a:gd name="connsiteX76" fmla="*/ 464915 w 2301771"/>
                <a:gd name="connsiteY76" fmla="*/ 15181 h 15181"/>
                <a:gd name="connsiteX77" fmla="*/ 281994 w 2301771"/>
                <a:gd name="connsiteY77" fmla="*/ 15181 h 15181"/>
                <a:gd name="connsiteX78" fmla="*/ 190527 w 2301771"/>
                <a:gd name="connsiteY78" fmla="*/ 15181 h 15181"/>
                <a:gd name="connsiteX79" fmla="*/ 182936 w 2301771"/>
                <a:gd name="connsiteY79" fmla="*/ 7591 h 15181"/>
                <a:gd name="connsiteX80" fmla="*/ 190527 w 2301771"/>
                <a:gd name="connsiteY80" fmla="*/ 0 h 15181"/>
                <a:gd name="connsiteX81" fmla="*/ 281994 w 2301771"/>
                <a:gd name="connsiteY81" fmla="*/ 0 h 15181"/>
                <a:gd name="connsiteX82" fmla="*/ 289585 w 2301771"/>
                <a:gd name="connsiteY82" fmla="*/ 7591 h 15181"/>
                <a:gd name="connsiteX83" fmla="*/ 281994 w 2301771"/>
                <a:gd name="connsiteY83" fmla="*/ 15181 h 15181"/>
                <a:gd name="connsiteX84" fmla="*/ 99059 w 2301771"/>
                <a:gd name="connsiteY84" fmla="*/ 15181 h 15181"/>
                <a:gd name="connsiteX85" fmla="*/ 7591 w 2301771"/>
                <a:gd name="connsiteY85" fmla="*/ 15181 h 15181"/>
                <a:gd name="connsiteX86" fmla="*/ 0 w 2301771"/>
                <a:gd name="connsiteY86" fmla="*/ 7591 h 15181"/>
                <a:gd name="connsiteX87" fmla="*/ 7591 w 2301771"/>
                <a:gd name="connsiteY87" fmla="*/ 0 h 15181"/>
                <a:gd name="connsiteX88" fmla="*/ 99059 w 2301771"/>
                <a:gd name="connsiteY88" fmla="*/ 0 h 15181"/>
                <a:gd name="connsiteX89" fmla="*/ 106650 w 2301771"/>
                <a:gd name="connsiteY89" fmla="*/ 7591 h 15181"/>
                <a:gd name="connsiteX90" fmla="*/ 99059 w 2301771"/>
                <a:gd name="connsiteY90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2301771" h="15181">
                  <a:moveTo>
                    <a:pt x="2294181" y="15181"/>
                  </a:moveTo>
                  <a:lnTo>
                    <a:pt x="2202713" y="15181"/>
                  </a:lnTo>
                  <a:cubicBezTo>
                    <a:pt x="2198522" y="15181"/>
                    <a:pt x="2195122" y="11781"/>
                    <a:pt x="2195122" y="7591"/>
                  </a:cubicBezTo>
                  <a:cubicBezTo>
                    <a:pt x="2195122" y="3401"/>
                    <a:pt x="2198522" y="0"/>
                    <a:pt x="2202713" y="0"/>
                  </a:cubicBezTo>
                  <a:lnTo>
                    <a:pt x="2294181" y="0"/>
                  </a:lnTo>
                  <a:cubicBezTo>
                    <a:pt x="2298371" y="0"/>
                    <a:pt x="2301771" y="3401"/>
                    <a:pt x="2301771" y="7591"/>
                  </a:cubicBezTo>
                  <a:cubicBezTo>
                    <a:pt x="2301771" y="11796"/>
                    <a:pt x="2298371" y="15181"/>
                    <a:pt x="2294181" y="15181"/>
                  </a:cubicBezTo>
                  <a:close/>
                  <a:moveTo>
                    <a:pt x="2111245" y="15181"/>
                  </a:moveTo>
                  <a:lnTo>
                    <a:pt x="2019777" y="15181"/>
                  </a:lnTo>
                  <a:cubicBezTo>
                    <a:pt x="2015587" y="15181"/>
                    <a:pt x="2012186" y="11781"/>
                    <a:pt x="2012186" y="7591"/>
                  </a:cubicBezTo>
                  <a:cubicBezTo>
                    <a:pt x="2012186" y="3401"/>
                    <a:pt x="2015587" y="0"/>
                    <a:pt x="2019777" y="0"/>
                  </a:cubicBezTo>
                  <a:lnTo>
                    <a:pt x="2111245" y="0"/>
                  </a:lnTo>
                  <a:cubicBezTo>
                    <a:pt x="2115435" y="0"/>
                    <a:pt x="2118836" y="3401"/>
                    <a:pt x="2118836" y="7591"/>
                  </a:cubicBezTo>
                  <a:cubicBezTo>
                    <a:pt x="2118836" y="11796"/>
                    <a:pt x="2115450" y="15181"/>
                    <a:pt x="2111245" y="15181"/>
                  </a:cubicBezTo>
                  <a:close/>
                  <a:moveTo>
                    <a:pt x="1928325" y="15181"/>
                  </a:moveTo>
                  <a:lnTo>
                    <a:pt x="1836872" y="15181"/>
                  </a:lnTo>
                  <a:cubicBezTo>
                    <a:pt x="1832682" y="15181"/>
                    <a:pt x="1829281" y="11781"/>
                    <a:pt x="1829281" y="7591"/>
                  </a:cubicBezTo>
                  <a:cubicBezTo>
                    <a:pt x="1829281" y="3401"/>
                    <a:pt x="1832682" y="0"/>
                    <a:pt x="1836872" y="0"/>
                  </a:cubicBezTo>
                  <a:lnTo>
                    <a:pt x="1928325" y="0"/>
                  </a:lnTo>
                  <a:cubicBezTo>
                    <a:pt x="1932515" y="0"/>
                    <a:pt x="1935915" y="3401"/>
                    <a:pt x="1935915" y="7591"/>
                  </a:cubicBezTo>
                  <a:cubicBezTo>
                    <a:pt x="1935915" y="11796"/>
                    <a:pt x="1932515" y="15181"/>
                    <a:pt x="1928325" y="15181"/>
                  </a:cubicBezTo>
                  <a:close/>
                  <a:moveTo>
                    <a:pt x="1745389" y="15181"/>
                  </a:moveTo>
                  <a:lnTo>
                    <a:pt x="1653937" y="15181"/>
                  </a:lnTo>
                  <a:cubicBezTo>
                    <a:pt x="1649747" y="15181"/>
                    <a:pt x="1646346" y="11781"/>
                    <a:pt x="1646346" y="7591"/>
                  </a:cubicBezTo>
                  <a:cubicBezTo>
                    <a:pt x="1646346" y="3401"/>
                    <a:pt x="1649747" y="0"/>
                    <a:pt x="1653937" y="0"/>
                  </a:cubicBezTo>
                  <a:lnTo>
                    <a:pt x="1745389" y="0"/>
                  </a:lnTo>
                  <a:cubicBezTo>
                    <a:pt x="1749579" y="0"/>
                    <a:pt x="1752980" y="3401"/>
                    <a:pt x="1752980" y="7591"/>
                  </a:cubicBezTo>
                  <a:cubicBezTo>
                    <a:pt x="1752980" y="11796"/>
                    <a:pt x="1749594" y="15181"/>
                    <a:pt x="1745389" y="15181"/>
                  </a:cubicBezTo>
                  <a:close/>
                  <a:moveTo>
                    <a:pt x="1562468" y="15181"/>
                  </a:moveTo>
                  <a:lnTo>
                    <a:pt x="1471016" y="15181"/>
                  </a:lnTo>
                  <a:cubicBezTo>
                    <a:pt x="1466826" y="15181"/>
                    <a:pt x="1463425" y="11781"/>
                    <a:pt x="1463425" y="7591"/>
                  </a:cubicBezTo>
                  <a:cubicBezTo>
                    <a:pt x="1463425" y="3401"/>
                    <a:pt x="1466826" y="0"/>
                    <a:pt x="1471016" y="0"/>
                  </a:cubicBezTo>
                  <a:lnTo>
                    <a:pt x="1562468" y="0"/>
                  </a:lnTo>
                  <a:cubicBezTo>
                    <a:pt x="1566658" y="0"/>
                    <a:pt x="1570059" y="3401"/>
                    <a:pt x="1570059" y="7591"/>
                  </a:cubicBezTo>
                  <a:cubicBezTo>
                    <a:pt x="1570059" y="11796"/>
                    <a:pt x="1566658" y="15181"/>
                    <a:pt x="1562468" y="15181"/>
                  </a:cubicBezTo>
                  <a:close/>
                  <a:moveTo>
                    <a:pt x="1379548" y="15181"/>
                  </a:moveTo>
                  <a:lnTo>
                    <a:pt x="1288095" y="15181"/>
                  </a:lnTo>
                  <a:cubicBezTo>
                    <a:pt x="1283905" y="15181"/>
                    <a:pt x="1280505" y="11781"/>
                    <a:pt x="1280505" y="7591"/>
                  </a:cubicBezTo>
                  <a:cubicBezTo>
                    <a:pt x="1280505" y="3401"/>
                    <a:pt x="1283905" y="0"/>
                    <a:pt x="1288095" y="0"/>
                  </a:cubicBezTo>
                  <a:lnTo>
                    <a:pt x="1379548" y="0"/>
                  </a:lnTo>
                  <a:cubicBezTo>
                    <a:pt x="1383738" y="0"/>
                    <a:pt x="1387138" y="3401"/>
                    <a:pt x="1387138" y="7591"/>
                  </a:cubicBezTo>
                  <a:cubicBezTo>
                    <a:pt x="1387138" y="11796"/>
                    <a:pt x="1383738" y="15181"/>
                    <a:pt x="1379548" y="15181"/>
                  </a:cubicBezTo>
                  <a:close/>
                  <a:moveTo>
                    <a:pt x="1196612" y="15181"/>
                  </a:moveTo>
                  <a:lnTo>
                    <a:pt x="1105160" y="15181"/>
                  </a:lnTo>
                  <a:cubicBezTo>
                    <a:pt x="1100970" y="15181"/>
                    <a:pt x="1097569" y="11781"/>
                    <a:pt x="1097569" y="7591"/>
                  </a:cubicBezTo>
                  <a:cubicBezTo>
                    <a:pt x="1097569" y="3401"/>
                    <a:pt x="1100970" y="0"/>
                    <a:pt x="1105160" y="0"/>
                  </a:cubicBezTo>
                  <a:lnTo>
                    <a:pt x="1196612" y="0"/>
                  </a:lnTo>
                  <a:cubicBezTo>
                    <a:pt x="1200802" y="0"/>
                    <a:pt x="1204203" y="3401"/>
                    <a:pt x="1204203" y="7591"/>
                  </a:cubicBezTo>
                  <a:cubicBezTo>
                    <a:pt x="1204203" y="11796"/>
                    <a:pt x="1200817" y="15181"/>
                    <a:pt x="1196612" y="15181"/>
                  </a:cubicBezTo>
                  <a:close/>
                  <a:moveTo>
                    <a:pt x="1013691" y="15181"/>
                  </a:moveTo>
                  <a:lnTo>
                    <a:pt x="922224" y="15181"/>
                  </a:lnTo>
                  <a:cubicBezTo>
                    <a:pt x="918034" y="15181"/>
                    <a:pt x="914634" y="11781"/>
                    <a:pt x="914634" y="7591"/>
                  </a:cubicBezTo>
                  <a:cubicBezTo>
                    <a:pt x="914634" y="3401"/>
                    <a:pt x="918034" y="0"/>
                    <a:pt x="922224" y="0"/>
                  </a:cubicBezTo>
                  <a:lnTo>
                    <a:pt x="1013691" y="0"/>
                  </a:lnTo>
                  <a:cubicBezTo>
                    <a:pt x="1017882" y="0"/>
                    <a:pt x="1021282" y="3401"/>
                    <a:pt x="1021282" y="7591"/>
                  </a:cubicBezTo>
                  <a:cubicBezTo>
                    <a:pt x="1021282" y="11796"/>
                    <a:pt x="1017882" y="15181"/>
                    <a:pt x="1013691" y="15181"/>
                  </a:cubicBezTo>
                  <a:close/>
                  <a:moveTo>
                    <a:pt x="830771" y="15181"/>
                  </a:moveTo>
                  <a:lnTo>
                    <a:pt x="739304" y="15181"/>
                  </a:lnTo>
                  <a:cubicBezTo>
                    <a:pt x="735113" y="15181"/>
                    <a:pt x="731713" y="11781"/>
                    <a:pt x="731713" y="7591"/>
                  </a:cubicBezTo>
                  <a:cubicBezTo>
                    <a:pt x="731713" y="3401"/>
                    <a:pt x="735113" y="0"/>
                    <a:pt x="739304" y="0"/>
                  </a:cubicBezTo>
                  <a:lnTo>
                    <a:pt x="830771" y="0"/>
                  </a:lnTo>
                  <a:cubicBezTo>
                    <a:pt x="834961" y="0"/>
                    <a:pt x="838362" y="3401"/>
                    <a:pt x="838362" y="7591"/>
                  </a:cubicBezTo>
                  <a:cubicBezTo>
                    <a:pt x="838362" y="11796"/>
                    <a:pt x="834961" y="15181"/>
                    <a:pt x="830771" y="15181"/>
                  </a:cubicBezTo>
                  <a:close/>
                  <a:moveTo>
                    <a:pt x="647835" y="15181"/>
                  </a:moveTo>
                  <a:lnTo>
                    <a:pt x="556368" y="15181"/>
                  </a:lnTo>
                  <a:cubicBezTo>
                    <a:pt x="552177" y="15181"/>
                    <a:pt x="548777" y="11781"/>
                    <a:pt x="548777" y="7591"/>
                  </a:cubicBezTo>
                  <a:cubicBezTo>
                    <a:pt x="548777" y="3401"/>
                    <a:pt x="552177" y="0"/>
                    <a:pt x="556368" y="0"/>
                  </a:cubicBezTo>
                  <a:lnTo>
                    <a:pt x="647835" y="0"/>
                  </a:lnTo>
                  <a:cubicBezTo>
                    <a:pt x="652025" y="0"/>
                    <a:pt x="655426" y="3401"/>
                    <a:pt x="655426" y="7591"/>
                  </a:cubicBezTo>
                  <a:cubicBezTo>
                    <a:pt x="655426" y="11796"/>
                    <a:pt x="652041" y="15181"/>
                    <a:pt x="647835" y="15181"/>
                  </a:cubicBezTo>
                  <a:close/>
                  <a:moveTo>
                    <a:pt x="464915" y="15181"/>
                  </a:moveTo>
                  <a:lnTo>
                    <a:pt x="373447" y="15181"/>
                  </a:lnTo>
                  <a:cubicBezTo>
                    <a:pt x="369257" y="15181"/>
                    <a:pt x="365857" y="11781"/>
                    <a:pt x="365857" y="7591"/>
                  </a:cubicBezTo>
                  <a:cubicBezTo>
                    <a:pt x="365857" y="3401"/>
                    <a:pt x="369257" y="0"/>
                    <a:pt x="373447" y="0"/>
                  </a:cubicBezTo>
                  <a:lnTo>
                    <a:pt x="464915" y="0"/>
                  </a:lnTo>
                  <a:cubicBezTo>
                    <a:pt x="469105" y="0"/>
                    <a:pt x="472506" y="3401"/>
                    <a:pt x="472506" y="7591"/>
                  </a:cubicBezTo>
                  <a:cubicBezTo>
                    <a:pt x="472506" y="11796"/>
                    <a:pt x="469105" y="15181"/>
                    <a:pt x="464915" y="15181"/>
                  </a:cubicBezTo>
                  <a:close/>
                  <a:moveTo>
                    <a:pt x="281994" y="15181"/>
                  </a:moveTo>
                  <a:lnTo>
                    <a:pt x="190527" y="15181"/>
                  </a:lnTo>
                  <a:cubicBezTo>
                    <a:pt x="186337" y="15181"/>
                    <a:pt x="182936" y="11781"/>
                    <a:pt x="182936" y="7591"/>
                  </a:cubicBezTo>
                  <a:cubicBezTo>
                    <a:pt x="182936" y="3401"/>
                    <a:pt x="186337" y="0"/>
                    <a:pt x="190527" y="0"/>
                  </a:cubicBezTo>
                  <a:lnTo>
                    <a:pt x="281994" y="0"/>
                  </a:lnTo>
                  <a:cubicBezTo>
                    <a:pt x="286184" y="0"/>
                    <a:pt x="289585" y="3401"/>
                    <a:pt x="289585" y="7591"/>
                  </a:cubicBezTo>
                  <a:cubicBezTo>
                    <a:pt x="289585" y="11796"/>
                    <a:pt x="286184" y="15181"/>
                    <a:pt x="281994" y="15181"/>
                  </a:cubicBezTo>
                  <a:close/>
                  <a:moveTo>
                    <a:pt x="99059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99059" y="0"/>
                  </a:lnTo>
                  <a:cubicBezTo>
                    <a:pt x="103249" y="0"/>
                    <a:pt x="106650" y="3401"/>
                    <a:pt x="106650" y="7591"/>
                  </a:cubicBezTo>
                  <a:cubicBezTo>
                    <a:pt x="106650" y="11796"/>
                    <a:pt x="103264" y="15181"/>
                    <a:pt x="99059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5230F1-485E-1A8A-F3AC-FB96B6F250C5}"/>
                </a:ext>
              </a:extLst>
            </p:cNvPr>
            <p:cNvSpPr/>
            <p:nvPr/>
          </p:nvSpPr>
          <p:spPr>
            <a:xfrm>
              <a:off x="9284494" y="3489326"/>
              <a:ext cx="60725" cy="15181"/>
            </a:xfrm>
            <a:custGeom>
              <a:avLst/>
              <a:gdLst>
                <a:gd name="connsiteX0" fmla="*/ 53135 w 60725"/>
                <a:gd name="connsiteY0" fmla="*/ 15181 h 15181"/>
                <a:gd name="connsiteX1" fmla="*/ 7591 w 60725"/>
                <a:gd name="connsiteY1" fmla="*/ 15181 h 15181"/>
                <a:gd name="connsiteX2" fmla="*/ 0 w 60725"/>
                <a:gd name="connsiteY2" fmla="*/ 7591 h 15181"/>
                <a:gd name="connsiteX3" fmla="*/ 7591 w 60725"/>
                <a:gd name="connsiteY3" fmla="*/ 0 h 15181"/>
                <a:gd name="connsiteX4" fmla="*/ 53135 w 60725"/>
                <a:gd name="connsiteY4" fmla="*/ 0 h 15181"/>
                <a:gd name="connsiteX5" fmla="*/ 60726 w 60725"/>
                <a:gd name="connsiteY5" fmla="*/ 7591 h 15181"/>
                <a:gd name="connsiteX6" fmla="*/ 53135 w 60725"/>
                <a:gd name="connsiteY6" fmla="*/ 15181 h 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725" h="15181">
                  <a:moveTo>
                    <a:pt x="53135" y="15181"/>
                  </a:moveTo>
                  <a:lnTo>
                    <a:pt x="7591" y="15181"/>
                  </a:lnTo>
                  <a:cubicBezTo>
                    <a:pt x="3401" y="15181"/>
                    <a:pt x="0" y="11781"/>
                    <a:pt x="0" y="7591"/>
                  </a:cubicBezTo>
                  <a:cubicBezTo>
                    <a:pt x="0" y="3401"/>
                    <a:pt x="3401" y="0"/>
                    <a:pt x="7591" y="0"/>
                  </a:cubicBezTo>
                  <a:lnTo>
                    <a:pt x="53135" y="0"/>
                  </a:lnTo>
                  <a:cubicBezTo>
                    <a:pt x="57325" y="0"/>
                    <a:pt x="60726" y="3401"/>
                    <a:pt x="60726" y="7591"/>
                  </a:cubicBezTo>
                  <a:cubicBezTo>
                    <a:pt x="60726" y="11796"/>
                    <a:pt x="57325" y="15181"/>
                    <a:pt x="53135" y="15181"/>
                  </a:cubicBezTo>
                  <a:close/>
                </a:path>
              </a:pathLst>
            </a:custGeom>
            <a:solidFill>
              <a:srgbClr val="B1B9DA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B60104D-0117-FE30-7BC1-9E9D75881ED3}"/>
              </a:ext>
            </a:extLst>
          </p:cNvPr>
          <p:cNvSpPr/>
          <p:nvPr/>
        </p:nvSpPr>
        <p:spPr>
          <a:xfrm rot="16750671">
            <a:off x="8290067" y="3600423"/>
            <a:ext cx="995519" cy="995482"/>
          </a:xfrm>
          <a:custGeom>
            <a:avLst/>
            <a:gdLst>
              <a:gd name="connsiteX0" fmla="*/ 835494 w 835494"/>
              <a:gd name="connsiteY0" fmla="*/ 417732 h 835463"/>
              <a:gd name="connsiteX1" fmla="*/ 417747 w 835494"/>
              <a:gd name="connsiteY1" fmla="*/ 835464 h 835463"/>
              <a:gd name="connsiteX2" fmla="*/ 0 w 835494"/>
              <a:gd name="connsiteY2" fmla="*/ 417732 h 835463"/>
              <a:gd name="connsiteX3" fmla="*/ 417747 w 835494"/>
              <a:gd name="connsiteY3" fmla="*/ 0 h 835463"/>
              <a:gd name="connsiteX4" fmla="*/ 835494 w 835494"/>
              <a:gd name="connsiteY4" fmla="*/ 417732 h 83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94" h="835463">
                <a:moveTo>
                  <a:pt x="835494" y="417732"/>
                </a:moveTo>
                <a:cubicBezTo>
                  <a:pt x="835494" y="648439"/>
                  <a:pt x="648462" y="835464"/>
                  <a:pt x="417747" y="835464"/>
                </a:cubicBezTo>
                <a:cubicBezTo>
                  <a:pt x="187032" y="835464"/>
                  <a:pt x="0" y="648439"/>
                  <a:pt x="0" y="417732"/>
                </a:cubicBezTo>
                <a:cubicBezTo>
                  <a:pt x="0" y="187025"/>
                  <a:pt x="187032" y="0"/>
                  <a:pt x="417747" y="0"/>
                </a:cubicBezTo>
                <a:cubicBezTo>
                  <a:pt x="648462" y="0"/>
                  <a:pt x="835494" y="187025"/>
                  <a:pt x="835494" y="4177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30FAB5D-22FD-9B92-3DF4-1D516BDF9076}"/>
              </a:ext>
            </a:extLst>
          </p:cNvPr>
          <p:cNvGrpSpPr/>
          <p:nvPr/>
        </p:nvGrpSpPr>
        <p:grpSpPr>
          <a:xfrm>
            <a:off x="8467164" y="3790775"/>
            <a:ext cx="637761" cy="636882"/>
            <a:chOff x="8048512" y="3880748"/>
            <a:chExt cx="658260" cy="657352"/>
          </a:xfrm>
        </p:grpSpPr>
        <p:grpSp>
          <p:nvGrpSpPr>
            <p:cNvPr id="66" name="Graphic 6">
              <a:extLst>
                <a:ext uri="{FF2B5EF4-FFF2-40B4-BE49-F238E27FC236}">
                  <a16:creationId xmlns:a16="http://schemas.microsoft.com/office/drawing/2014/main" id="{F82C4AA5-563C-CA8E-E2CF-F3BC320926B1}"/>
                </a:ext>
              </a:extLst>
            </p:cNvPr>
            <p:cNvGrpSpPr/>
            <p:nvPr/>
          </p:nvGrpSpPr>
          <p:grpSpPr>
            <a:xfrm>
              <a:off x="8048512" y="3880748"/>
              <a:ext cx="658260" cy="657352"/>
              <a:chOff x="6886462" y="3880748"/>
              <a:chExt cx="658260" cy="657352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CF4BA4A-F205-E312-B7D0-78F27F6CE97F}"/>
                  </a:ext>
                </a:extLst>
              </p:cNvPr>
              <p:cNvSpPr/>
              <p:nvPr/>
            </p:nvSpPr>
            <p:spPr>
              <a:xfrm>
                <a:off x="6886462" y="3880748"/>
                <a:ext cx="658260" cy="657352"/>
              </a:xfrm>
              <a:custGeom>
                <a:avLst/>
                <a:gdLst>
                  <a:gd name="connsiteX0" fmla="*/ 287440 w 658260"/>
                  <a:gd name="connsiteY0" fmla="*/ 595733 h 657352"/>
                  <a:gd name="connsiteX1" fmla="*/ 278362 w 658260"/>
                  <a:gd name="connsiteY1" fmla="*/ 653634 h 657352"/>
                  <a:gd name="connsiteX2" fmla="*/ 440332 w 658260"/>
                  <a:gd name="connsiteY2" fmla="*/ 638134 h 657352"/>
                  <a:gd name="connsiteX3" fmla="*/ 420672 w 658260"/>
                  <a:gd name="connsiteY3" fmla="*/ 583102 h 657352"/>
                  <a:gd name="connsiteX4" fmla="*/ 512656 w 658260"/>
                  <a:gd name="connsiteY4" fmla="*/ 527735 h 657352"/>
                  <a:gd name="connsiteX5" fmla="*/ 552022 w 658260"/>
                  <a:gd name="connsiteY5" fmla="*/ 570790 h 657352"/>
                  <a:gd name="connsiteX6" fmla="*/ 641030 w 658260"/>
                  <a:gd name="connsiteY6" fmla="*/ 434415 h 657352"/>
                  <a:gd name="connsiteX7" fmla="*/ 586180 w 658260"/>
                  <a:gd name="connsiteY7" fmla="*/ 415666 h 657352"/>
                  <a:gd name="connsiteX8" fmla="*/ 597368 w 658260"/>
                  <a:gd name="connsiteY8" fmla="*/ 369773 h 657352"/>
                  <a:gd name="connsiteX9" fmla="*/ 600131 w 658260"/>
                  <a:gd name="connsiteY9" fmla="*/ 309032 h 657352"/>
                  <a:gd name="connsiteX10" fmla="*/ 658261 w 658260"/>
                  <a:gd name="connsiteY10" fmla="*/ 304918 h 657352"/>
                  <a:gd name="connsiteX11" fmla="*/ 607145 w 658260"/>
                  <a:gd name="connsiteY11" fmla="*/ 150584 h 657352"/>
                  <a:gd name="connsiteX12" fmla="*/ 557973 w 658260"/>
                  <a:gd name="connsiteY12" fmla="*/ 181919 h 657352"/>
                  <a:gd name="connsiteX13" fmla="*/ 483432 w 658260"/>
                  <a:gd name="connsiteY13" fmla="*/ 104448 h 657352"/>
                  <a:gd name="connsiteX14" fmla="*/ 516770 w 658260"/>
                  <a:gd name="connsiteY14" fmla="*/ 56490 h 657352"/>
                  <a:gd name="connsiteX15" fmla="*/ 364243 w 658260"/>
                  <a:gd name="connsiteY15" fmla="*/ 0 h 657352"/>
                  <a:gd name="connsiteX16" fmla="*/ 357912 w 658260"/>
                  <a:gd name="connsiteY16" fmla="*/ 58023 h 657352"/>
                  <a:gd name="connsiteX17" fmla="*/ 250914 w 658260"/>
                  <a:gd name="connsiteY17" fmla="*/ 67997 h 657352"/>
                  <a:gd name="connsiteX18" fmla="*/ 234154 w 658260"/>
                  <a:gd name="connsiteY18" fmla="*/ 12191 h 657352"/>
                  <a:gd name="connsiteX19" fmla="*/ 94956 w 658260"/>
                  <a:gd name="connsiteY19" fmla="*/ 96113 h 657352"/>
                  <a:gd name="connsiteX20" fmla="*/ 136446 w 658260"/>
                  <a:gd name="connsiteY20" fmla="*/ 137346 h 657352"/>
                  <a:gd name="connsiteX21" fmla="*/ 77497 w 658260"/>
                  <a:gd name="connsiteY21" fmla="*/ 227083 h 657352"/>
                  <a:gd name="connsiteX22" fmla="*/ 23406 w 658260"/>
                  <a:gd name="connsiteY22" fmla="*/ 205389 h 657352"/>
                  <a:gd name="connsiteX23" fmla="*/ 2091 w 658260"/>
                  <a:gd name="connsiteY23" fmla="*/ 366812 h 657352"/>
                  <a:gd name="connsiteX24" fmla="*/ 60038 w 658260"/>
                  <a:gd name="connsiteY24" fmla="*/ 359905 h 657352"/>
                  <a:gd name="connsiteX25" fmla="*/ 93878 w 658260"/>
                  <a:gd name="connsiteY25" fmla="*/ 461727 h 657352"/>
                  <a:gd name="connsiteX26" fmla="*/ 42884 w 658260"/>
                  <a:gd name="connsiteY26" fmla="*/ 490936 h 657352"/>
                  <a:gd name="connsiteX27" fmla="*/ 155803 w 658260"/>
                  <a:gd name="connsiteY27" fmla="*/ 607924 h 657352"/>
                  <a:gd name="connsiteX28" fmla="*/ 186636 w 658260"/>
                  <a:gd name="connsiteY28" fmla="*/ 558341 h 657352"/>
                  <a:gd name="connsiteX29" fmla="*/ 287440 w 658260"/>
                  <a:gd name="connsiteY29" fmla="*/ 595733 h 657352"/>
                  <a:gd name="connsiteX30" fmla="*/ 164122 w 658260"/>
                  <a:gd name="connsiteY30" fmla="*/ 301897 h 657352"/>
                  <a:gd name="connsiteX31" fmla="*/ 355347 w 658260"/>
                  <a:gd name="connsiteY31" fmla="*/ 162502 h 657352"/>
                  <a:gd name="connsiteX32" fmla="*/ 494757 w 658260"/>
                  <a:gd name="connsiteY32" fmla="*/ 353726 h 657352"/>
                  <a:gd name="connsiteX33" fmla="*/ 303578 w 658260"/>
                  <a:gd name="connsiteY33" fmla="*/ 492834 h 657352"/>
                  <a:gd name="connsiteX34" fmla="*/ 164122 w 658260"/>
                  <a:gd name="connsiteY34" fmla="*/ 301897 h 657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58260" h="657352">
                    <a:moveTo>
                      <a:pt x="287440" y="595733"/>
                    </a:moveTo>
                    <a:lnTo>
                      <a:pt x="278362" y="653634"/>
                    </a:lnTo>
                    <a:cubicBezTo>
                      <a:pt x="332408" y="661802"/>
                      <a:pt x="388579" y="656458"/>
                      <a:pt x="440332" y="638134"/>
                    </a:cubicBezTo>
                    <a:lnTo>
                      <a:pt x="420672" y="583102"/>
                    </a:lnTo>
                    <a:cubicBezTo>
                      <a:pt x="454861" y="570942"/>
                      <a:pt x="486089" y="552162"/>
                      <a:pt x="512656" y="527735"/>
                    </a:cubicBezTo>
                    <a:lnTo>
                      <a:pt x="552022" y="570790"/>
                    </a:lnTo>
                    <a:cubicBezTo>
                      <a:pt x="592009" y="533413"/>
                      <a:pt x="624209" y="486806"/>
                      <a:pt x="641030" y="434415"/>
                    </a:cubicBezTo>
                    <a:lnTo>
                      <a:pt x="586180" y="415666"/>
                    </a:lnTo>
                    <a:cubicBezTo>
                      <a:pt x="590931" y="401047"/>
                      <a:pt x="594879" y="385668"/>
                      <a:pt x="597368" y="369773"/>
                    </a:cubicBezTo>
                    <a:cubicBezTo>
                      <a:pt x="600617" y="349066"/>
                      <a:pt x="601316" y="328890"/>
                      <a:pt x="600131" y="309032"/>
                    </a:cubicBezTo>
                    <a:lnTo>
                      <a:pt x="658261" y="304918"/>
                    </a:lnTo>
                    <a:cubicBezTo>
                      <a:pt x="654192" y="250478"/>
                      <a:pt x="637143" y="196477"/>
                      <a:pt x="607145" y="150584"/>
                    </a:cubicBezTo>
                    <a:lnTo>
                      <a:pt x="557973" y="181919"/>
                    </a:lnTo>
                    <a:cubicBezTo>
                      <a:pt x="538753" y="151541"/>
                      <a:pt x="513385" y="125125"/>
                      <a:pt x="483432" y="104448"/>
                    </a:cubicBezTo>
                    <a:lnTo>
                      <a:pt x="516770" y="56490"/>
                    </a:lnTo>
                    <a:cubicBezTo>
                      <a:pt x="471621" y="24822"/>
                      <a:pt x="418410" y="5420"/>
                      <a:pt x="364243" y="0"/>
                    </a:cubicBezTo>
                    <a:lnTo>
                      <a:pt x="357912" y="58023"/>
                    </a:lnTo>
                    <a:cubicBezTo>
                      <a:pt x="321022" y="54091"/>
                      <a:pt x="284768" y="57932"/>
                      <a:pt x="250914" y="67997"/>
                    </a:cubicBezTo>
                    <a:lnTo>
                      <a:pt x="234154" y="12191"/>
                    </a:lnTo>
                    <a:cubicBezTo>
                      <a:pt x="181322" y="27584"/>
                      <a:pt x="133334" y="57249"/>
                      <a:pt x="94956" y="96113"/>
                    </a:cubicBezTo>
                    <a:lnTo>
                      <a:pt x="136446" y="137346"/>
                    </a:lnTo>
                    <a:cubicBezTo>
                      <a:pt x="111275" y="162608"/>
                      <a:pt x="91145" y="192955"/>
                      <a:pt x="77497" y="227083"/>
                    </a:cubicBezTo>
                    <a:lnTo>
                      <a:pt x="23406" y="205389"/>
                    </a:lnTo>
                    <a:cubicBezTo>
                      <a:pt x="2486" y="256520"/>
                      <a:pt x="-3769" y="312099"/>
                      <a:pt x="2091" y="366812"/>
                    </a:cubicBezTo>
                    <a:lnTo>
                      <a:pt x="60038" y="359905"/>
                    </a:lnTo>
                    <a:cubicBezTo>
                      <a:pt x="64486" y="396264"/>
                      <a:pt x="75948" y="430954"/>
                      <a:pt x="93878" y="461727"/>
                    </a:cubicBezTo>
                    <a:lnTo>
                      <a:pt x="42884" y="490936"/>
                    </a:lnTo>
                    <a:cubicBezTo>
                      <a:pt x="69861" y="538514"/>
                      <a:pt x="109348" y="578821"/>
                      <a:pt x="155803" y="607924"/>
                    </a:cubicBezTo>
                    <a:lnTo>
                      <a:pt x="186636" y="558341"/>
                    </a:lnTo>
                    <a:cubicBezTo>
                      <a:pt x="216300" y="576908"/>
                      <a:pt x="250534" y="589948"/>
                      <a:pt x="287440" y="595733"/>
                    </a:cubicBezTo>
                    <a:close/>
                    <a:moveTo>
                      <a:pt x="164122" y="301897"/>
                    </a:moveTo>
                    <a:cubicBezTo>
                      <a:pt x="178423" y="210687"/>
                      <a:pt x="264137" y="148201"/>
                      <a:pt x="355347" y="162502"/>
                    </a:cubicBezTo>
                    <a:cubicBezTo>
                      <a:pt x="446557" y="176802"/>
                      <a:pt x="509043" y="262516"/>
                      <a:pt x="494757" y="353726"/>
                    </a:cubicBezTo>
                    <a:cubicBezTo>
                      <a:pt x="480457" y="444936"/>
                      <a:pt x="394788" y="507134"/>
                      <a:pt x="303578" y="492834"/>
                    </a:cubicBezTo>
                    <a:cubicBezTo>
                      <a:pt x="212353" y="478532"/>
                      <a:pt x="149821" y="393107"/>
                      <a:pt x="164122" y="3018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09D172F-82D8-5309-E8BC-389D50300D42}"/>
                  </a:ext>
                </a:extLst>
              </p:cNvPr>
              <p:cNvSpPr/>
              <p:nvPr/>
            </p:nvSpPr>
            <p:spPr>
              <a:xfrm rot="-1469340">
                <a:off x="7002803" y="3998289"/>
                <a:ext cx="420141" cy="420141"/>
              </a:xfrm>
              <a:custGeom>
                <a:avLst/>
                <a:gdLst>
                  <a:gd name="connsiteX0" fmla="*/ 420141 w 420141"/>
                  <a:gd name="connsiteY0" fmla="*/ 210071 h 420141"/>
                  <a:gd name="connsiteX1" fmla="*/ 210070 w 420141"/>
                  <a:gd name="connsiteY1" fmla="*/ 420142 h 420141"/>
                  <a:gd name="connsiteX2" fmla="*/ 0 w 420141"/>
                  <a:gd name="connsiteY2" fmla="*/ 210071 h 420141"/>
                  <a:gd name="connsiteX3" fmla="*/ 210070 w 420141"/>
                  <a:gd name="connsiteY3" fmla="*/ 0 h 420141"/>
                  <a:gd name="connsiteX4" fmla="*/ 420141 w 420141"/>
                  <a:gd name="connsiteY4" fmla="*/ 210071 h 42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141" h="420141">
                    <a:moveTo>
                      <a:pt x="420141" y="210071"/>
                    </a:moveTo>
                    <a:cubicBezTo>
                      <a:pt x="420141" y="326090"/>
                      <a:pt x="326089" y="420142"/>
                      <a:pt x="210070" y="420142"/>
                    </a:cubicBezTo>
                    <a:cubicBezTo>
                      <a:pt x="94052" y="420142"/>
                      <a:pt x="0" y="326090"/>
                      <a:pt x="0" y="210071"/>
                    </a:cubicBezTo>
                    <a:cubicBezTo>
                      <a:pt x="0" y="94052"/>
                      <a:pt x="94052" y="0"/>
                      <a:pt x="210070" y="0"/>
                    </a:cubicBezTo>
                    <a:cubicBezTo>
                      <a:pt x="326089" y="0"/>
                      <a:pt x="420141" y="94052"/>
                      <a:pt x="420141" y="21007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8100000" scaled="1"/>
                <a:tileRect/>
              </a:gradFill>
              <a:ln w="15181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E7ED0E9-0512-B0F0-DDF4-2984EF33B9A1}"/>
                </a:ext>
              </a:extLst>
            </p:cNvPr>
            <p:cNvSpPr/>
            <p:nvPr/>
          </p:nvSpPr>
          <p:spPr>
            <a:xfrm>
              <a:off x="8222805" y="4086789"/>
              <a:ext cx="310292" cy="261165"/>
            </a:xfrm>
            <a:custGeom>
              <a:avLst/>
              <a:gdLst>
                <a:gd name="connsiteX0" fmla="*/ 0 w 310292"/>
                <a:gd name="connsiteY0" fmla="*/ 70563 h 261165"/>
                <a:gd name="connsiteX1" fmla="*/ 65113 w 310292"/>
                <a:gd name="connsiteY1" fmla="*/ 0 h 261165"/>
                <a:gd name="connsiteX2" fmla="*/ 130591 w 310292"/>
                <a:gd name="connsiteY2" fmla="*/ 70563 h 261165"/>
                <a:gd name="connsiteX3" fmla="*/ 65113 w 310292"/>
                <a:gd name="connsiteY3" fmla="*/ 141126 h 261165"/>
                <a:gd name="connsiteX4" fmla="*/ 0 w 310292"/>
                <a:gd name="connsiteY4" fmla="*/ 70563 h 261165"/>
                <a:gd name="connsiteX5" fmla="*/ 215713 w 310292"/>
                <a:gd name="connsiteY5" fmla="*/ 3279 h 261165"/>
                <a:gd name="connsiteX6" fmla="*/ 268088 w 310292"/>
                <a:gd name="connsiteY6" fmla="*/ 3279 h 261165"/>
                <a:gd name="connsiteX7" fmla="*/ 94216 w 310292"/>
                <a:gd name="connsiteY7" fmla="*/ 257901 h 261165"/>
                <a:gd name="connsiteX8" fmla="*/ 41840 w 310292"/>
                <a:gd name="connsiteY8" fmla="*/ 257901 h 261165"/>
                <a:gd name="connsiteX9" fmla="*/ 215713 w 310292"/>
                <a:gd name="connsiteY9" fmla="*/ 3279 h 261165"/>
                <a:gd name="connsiteX10" fmla="*/ 86579 w 310292"/>
                <a:gd name="connsiteY10" fmla="*/ 70563 h 261165"/>
                <a:gd name="connsiteX11" fmla="*/ 65113 w 310292"/>
                <a:gd name="connsiteY11" fmla="*/ 34553 h 261165"/>
                <a:gd name="connsiteX12" fmla="*/ 43646 w 310292"/>
                <a:gd name="connsiteY12" fmla="*/ 70563 h 261165"/>
                <a:gd name="connsiteX13" fmla="*/ 65113 w 310292"/>
                <a:gd name="connsiteY13" fmla="*/ 106574 h 261165"/>
                <a:gd name="connsiteX14" fmla="*/ 86579 w 310292"/>
                <a:gd name="connsiteY14" fmla="*/ 70563 h 261165"/>
                <a:gd name="connsiteX15" fmla="*/ 179702 w 310292"/>
                <a:gd name="connsiteY15" fmla="*/ 190603 h 261165"/>
                <a:gd name="connsiteX16" fmla="*/ 244815 w 310292"/>
                <a:gd name="connsiteY16" fmla="*/ 120039 h 261165"/>
                <a:gd name="connsiteX17" fmla="*/ 310293 w 310292"/>
                <a:gd name="connsiteY17" fmla="*/ 190603 h 261165"/>
                <a:gd name="connsiteX18" fmla="*/ 244815 w 310292"/>
                <a:gd name="connsiteY18" fmla="*/ 261165 h 261165"/>
                <a:gd name="connsiteX19" fmla="*/ 179702 w 310292"/>
                <a:gd name="connsiteY19" fmla="*/ 190603 h 261165"/>
                <a:gd name="connsiteX20" fmla="*/ 266266 w 310292"/>
                <a:gd name="connsiteY20" fmla="*/ 190603 h 261165"/>
                <a:gd name="connsiteX21" fmla="*/ 244800 w 310292"/>
                <a:gd name="connsiteY21" fmla="*/ 154592 h 261165"/>
                <a:gd name="connsiteX22" fmla="*/ 223333 w 310292"/>
                <a:gd name="connsiteY22" fmla="*/ 190603 h 261165"/>
                <a:gd name="connsiteX23" fmla="*/ 244800 w 310292"/>
                <a:gd name="connsiteY23" fmla="*/ 226613 h 261165"/>
                <a:gd name="connsiteX24" fmla="*/ 266266 w 310292"/>
                <a:gd name="connsiteY24" fmla="*/ 190603 h 2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0292" h="261165">
                  <a:moveTo>
                    <a:pt x="0" y="70563"/>
                  </a:moveTo>
                  <a:cubicBezTo>
                    <a:pt x="0" y="26553"/>
                    <a:pt x="27646" y="0"/>
                    <a:pt x="65113" y="0"/>
                  </a:cubicBezTo>
                  <a:cubicBezTo>
                    <a:pt x="102945" y="0"/>
                    <a:pt x="130591" y="26553"/>
                    <a:pt x="130591" y="70563"/>
                  </a:cubicBezTo>
                  <a:cubicBezTo>
                    <a:pt x="130591" y="114938"/>
                    <a:pt x="102945" y="141126"/>
                    <a:pt x="65113" y="141126"/>
                  </a:cubicBezTo>
                  <a:cubicBezTo>
                    <a:pt x="27646" y="141141"/>
                    <a:pt x="0" y="114954"/>
                    <a:pt x="0" y="70563"/>
                  </a:cubicBezTo>
                  <a:close/>
                  <a:moveTo>
                    <a:pt x="215713" y="3279"/>
                  </a:moveTo>
                  <a:lnTo>
                    <a:pt x="268088" y="3279"/>
                  </a:lnTo>
                  <a:lnTo>
                    <a:pt x="94216" y="257901"/>
                  </a:lnTo>
                  <a:lnTo>
                    <a:pt x="41840" y="257901"/>
                  </a:lnTo>
                  <a:lnTo>
                    <a:pt x="215713" y="3279"/>
                  </a:lnTo>
                  <a:close/>
                  <a:moveTo>
                    <a:pt x="86579" y="70563"/>
                  </a:moveTo>
                  <a:cubicBezTo>
                    <a:pt x="86579" y="44740"/>
                    <a:pt x="77486" y="34553"/>
                    <a:pt x="65113" y="34553"/>
                  </a:cubicBezTo>
                  <a:cubicBezTo>
                    <a:pt x="53469" y="34553"/>
                    <a:pt x="43646" y="44740"/>
                    <a:pt x="43646" y="70563"/>
                  </a:cubicBezTo>
                  <a:cubicBezTo>
                    <a:pt x="43646" y="96387"/>
                    <a:pt x="53469" y="106574"/>
                    <a:pt x="65113" y="106574"/>
                  </a:cubicBezTo>
                  <a:cubicBezTo>
                    <a:pt x="77486" y="106574"/>
                    <a:pt x="86579" y="96402"/>
                    <a:pt x="86579" y="70563"/>
                  </a:cubicBezTo>
                  <a:close/>
                  <a:moveTo>
                    <a:pt x="179702" y="190603"/>
                  </a:moveTo>
                  <a:cubicBezTo>
                    <a:pt x="179702" y="146592"/>
                    <a:pt x="206983" y="120039"/>
                    <a:pt x="244815" y="120039"/>
                  </a:cubicBezTo>
                  <a:cubicBezTo>
                    <a:pt x="282647" y="120039"/>
                    <a:pt x="310293" y="146592"/>
                    <a:pt x="310293" y="190603"/>
                  </a:cubicBezTo>
                  <a:cubicBezTo>
                    <a:pt x="310293" y="234977"/>
                    <a:pt x="282647" y="261165"/>
                    <a:pt x="244815" y="261165"/>
                  </a:cubicBezTo>
                  <a:cubicBezTo>
                    <a:pt x="206983" y="261181"/>
                    <a:pt x="179702" y="234993"/>
                    <a:pt x="179702" y="190603"/>
                  </a:cubicBezTo>
                  <a:close/>
                  <a:moveTo>
                    <a:pt x="266266" y="190603"/>
                  </a:moveTo>
                  <a:cubicBezTo>
                    <a:pt x="266266" y="164779"/>
                    <a:pt x="256809" y="154592"/>
                    <a:pt x="244800" y="154592"/>
                  </a:cubicBezTo>
                  <a:cubicBezTo>
                    <a:pt x="232792" y="154592"/>
                    <a:pt x="223333" y="164779"/>
                    <a:pt x="223333" y="190603"/>
                  </a:cubicBezTo>
                  <a:cubicBezTo>
                    <a:pt x="223333" y="216426"/>
                    <a:pt x="232792" y="226613"/>
                    <a:pt x="244800" y="226613"/>
                  </a:cubicBezTo>
                  <a:cubicBezTo>
                    <a:pt x="256809" y="226628"/>
                    <a:pt x="266266" y="216441"/>
                    <a:pt x="266266" y="190603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517803D-556C-A55D-2CD9-ED883669A03A}"/>
              </a:ext>
            </a:extLst>
          </p:cNvPr>
          <p:cNvSpPr/>
          <p:nvPr/>
        </p:nvSpPr>
        <p:spPr>
          <a:xfrm rot="16748241">
            <a:off x="8289871" y="1992238"/>
            <a:ext cx="995470" cy="995470"/>
          </a:xfrm>
          <a:custGeom>
            <a:avLst/>
            <a:gdLst>
              <a:gd name="connsiteX0" fmla="*/ 835453 w 835453"/>
              <a:gd name="connsiteY0" fmla="*/ 417726 h 835453"/>
              <a:gd name="connsiteX1" fmla="*/ 417727 w 835453"/>
              <a:gd name="connsiteY1" fmla="*/ 835453 h 835453"/>
              <a:gd name="connsiteX2" fmla="*/ 0 w 835453"/>
              <a:gd name="connsiteY2" fmla="*/ 417726 h 835453"/>
              <a:gd name="connsiteX3" fmla="*/ 417727 w 835453"/>
              <a:gd name="connsiteY3" fmla="*/ 0 h 835453"/>
              <a:gd name="connsiteX4" fmla="*/ 835453 w 835453"/>
              <a:gd name="connsiteY4" fmla="*/ 417726 h 8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53" h="835453">
                <a:moveTo>
                  <a:pt x="835453" y="417726"/>
                </a:moveTo>
                <a:cubicBezTo>
                  <a:pt x="835453" y="648431"/>
                  <a:pt x="648431" y="835453"/>
                  <a:pt x="417727" y="835453"/>
                </a:cubicBezTo>
                <a:cubicBezTo>
                  <a:pt x="187023" y="835453"/>
                  <a:pt x="0" y="648430"/>
                  <a:pt x="0" y="417726"/>
                </a:cubicBezTo>
                <a:cubicBezTo>
                  <a:pt x="0" y="187022"/>
                  <a:pt x="187023" y="0"/>
                  <a:pt x="417727" y="0"/>
                </a:cubicBezTo>
                <a:cubicBezTo>
                  <a:pt x="648431" y="0"/>
                  <a:pt x="835453" y="187022"/>
                  <a:pt x="835453" y="417726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72" name="Graphic 6">
            <a:extLst>
              <a:ext uri="{FF2B5EF4-FFF2-40B4-BE49-F238E27FC236}">
                <a16:creationId xmlns:a16="http://schemas.microsoft.com/office/drawing/2014/main" id="{3E32103F-84E3-F921-B14E-CD0892774F54}"/>
              </a:ext>
            </a:extLst>
          </p:cNvPr>
          <p:cNvGrpSpPr/>
          <p:nvPr/>
        </p:nvGrpSpPr>
        <p:grpSpPr>
          <a:xfrm>
            <a:off x="8510575" y="2197703"/>
            <a:ext cx="544023" cy="649619"/>
            <a:chOff x="6931936" y="2542524"/>
            <a:chExt cx="561508" cy="670501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93FC23B-6D15-424F-EE81-8C4FE25505A7}"/>
                </a:ext>
              </a:extLst>
            </p:cNvPr>
            <p:cNvSpPr/>
            <p:nvPr/>
          </p:nvSpPr>
          <p:spPr>
            <a:xfrm>
              <a:off x="6931936" y="2542524"/>
              <a:ext cx="561508" cy="670501"/>
            </a:xfrm>
            <a:custGeom>
              <a:avLst/>
              <a:gdLst>
                <a:gd name="connsiteX0" fmla="*/ 455872 w 561508"/>
                <a:gd name="connsiteY0" fmla="*/ 571397 h 670501"/>
                <a:gd name="connsiteX1" fmla="*/ 280755 w 561508"/>
                <a:gd name="connsiteY1" fmla="*/ 670501 h 670501"/>
                <a:gd name="connsiteX2" fmla="*/ 105774 w 561508"/>
                <a:gd name="connsiteY2" fmla="*/ 571397 h 670501"/>
                <a:gd name="connsiteX3" fmla="*/ 51 w 561508"/>
                <a:gd name="connsiteY3" fmla="*/ 438363 h 670501"/>
                <a:gd name="connsiteX4" fmla="*/ 51 w 561508"/>
                <a:gd name="connsiteY4" fmla="*/ 78275 h 670501"/>
                <a:gd name="connsiteX5" fmla="*/ 280755 w 561508"/>
                <a:gd name="connsiteY5" fmla="*/ 0 h 670501"/>
                <a:gd name="connsiteX6" fmla="*/ 561459 w 561508"/>
                <a:gd name="connsiteY6" fmla="*/ 78275 h 670501"/>
                <a:gd name="connsiteX7" fmla="*/ 561459 w 561508"/>
                <a:gd name="connsiteY7" fmla="*/ 438363 h 670501"/>
                <a:gd name="connsiteX8" fmla="*/ 455872 w 561508"/>
                <a:gd name="connsiteY8" fmla="*/ 571397 h 67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508" h="670501">
                  <a:moveTo>
                    <a:pt x="455872" y="571397"/>
                  </a:moveTo>
                  <a:cubicBezTo>
                    <a:pt x="344380" y="632077"/>
                    <a:pt x="280755" y="670501"/>
                    <a:pt x="280755" y="670501"/>
                  </a:cubicBezTo>
                  <a:cubicBezTo>
                    <a:pt x="280755" y="670501"/>
                    <a:pt x="217266" y="632077"/>
                    <a:pt x="105774" y="571397"/>
                  </a:cubicBezTo>
                  <a:cubicBezTo>
                    <a:pt x="-5718" y="510717"/>
                    <a:pt x="51" y="438363"/>
                    <a:pt x="51" y="438363"/>
                  </a:cubicBezTo>
                  <a:lnTo>
                    <a:pt x="51" y="78275"/>
                  </a:lnTo>
                  <a:lnTo>
                    <a:pt x="280755" y="0"/>
                  </a:lnTo>
                  <a:lnTo>
                    <a:pt x="561459" y="78275"/>
                  </a:lnTo>
                  <a:lnTo>
                    <a:pt x="561459" y="438363"/>
                  </a:lnTo>
                  <a:cubicBezTo>
                    <a:pt x="561443" y="438363"/>
                    <a:pt x="567349" y="510717"/>
                    <a:pt x="455872" y="571397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14C83E0-C48F-FC28-EE8C-576A884A8D9D}"/>
                </a:ext>
              </a:extLst>
            </p:cNvPr>
            <p:cNvSpPr/>
            <p:nvPr/>
          </p:nvSpPr>
          <p:spPr>
            <a:xfrm>
              <a:off x="6974206" y="2586291"/>
              <a:ext cx="476938" cy="577591"/>
            </a:xfrm>
            <a:custGeom>
              <a:avLst/>
              <a:gdLst>
                <a:gd name="connsiteX0" fmla="*/ 476939 w 476938"/>
                <a:gd name="connsiteY0" fmla="*/ 394595 h 577591"/>
                <a:gd name="connsiteX1" fmla="*/ 476513 w 476938"/>
                <a:gd name="connsiteY1" fmla="*/ 394731 h 577591"/>
                <a:gd name="connsiteX2" fmla="*/ 476939 w 476938"/>
                <a:gd name="connsiteY2" fmla="*/ 397267 h 577591"/>
                <a:gd name="connsiteX3" fmla="*/ 393456 w 476938"/>
                <a:gd name="connsiteY3" fmla="*/ 490450 h 577591"/>
                <a:gd name="connsiteX4" fmla="*/ 238469 w 476938"/>
                <a:gd name="connsiteY4" fmla="*/ 577591 h 577591"/>
                <a:gd name="connsiteX5" fmla="*/ 83619 w 476938"/>
                <a:gd name="connsiteY5" fmla="*/ 490450 h 577591"/>
                <a:gd name="connsiteX6" fmla="*/ 0 w 476938"/>
                <a:gd name="connsiteY6" fmla="*/ 397677 h 577591"/>
                <a:gd name="connsiteX7" fmla="*/ 0 w 476938"/>
                <a:gd name="connsiteY7" fmla="*/ 66586 h 577591"/>
                <a:gd name="connsiteX8" fmla="*/ 238469 w 476938"/>
                <a:gd name="connsiteY8" fmla="*/ 0 h 577591"/>
                <a:gd name="connsiteX9" fmla="*/ 476939 w 476938"/>
                <a:gd name="connsiteY9" fmla="*/ 66586 h 577591"/>
                <a:gd name="connsiteX10" fmla="*/ 476939 w 476938"/>
                <a:gd name="connsiteY10" fmla="*/ 394595 h 57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938" h="577591">
                  <a:moveTo>
                    <a:pt x="476939" y="394595"/>
                  </a:moveTo>
                  <a:lnTo>
                    <a:pt x="476513" y="394731"/>
                  </a:lnTo>
                  <a:lnTo>
                    <a:pt x="476939" y="397267"/>
                  </a:lnTo>
                  <a:cubicBezTo>
                    <a:pt x="476650" y="404022"/>
                    <a:pt x="471306" y="448079"/>
                    <a:pt x="393456" y="490450"/>
                  </a:cubicBezTo>
                  <a:cubicBezTo>
                    <a:pt x="318991" y="530999"/>
                    <a:pt x="266054" y="561544"/>
                    <a:pt x="238469" y="577591"/>
                  </a:cubicBezTo>
                  <a:cubicBezTo>
                    <a:pt x="210884" y="561544"/>
                    <a:pt x="158084" y="530999"/>
                    <a:pt x="83619" y="490450"/>
                  </a:cubicBezTo>
                  <a:cubicBezTo>
                    <a:pt x="7181" y="448929"/>
                    <a:pt x="562" y="405571"/>
                    <a:pt x="0" y="397677"/>
                  </a:cubicBezTo>
                  <a:lnTo>
                    <a:pt x="0" y="66586"/>
                  </a:lnTo>
                  <a:lnTo>
                    <a:pt x="238469" y="0"/>
                  </a:lnTo>
                  <a:lnTo>
                    <a:pt x="476939" y="66586"/>
                  </a:lnTo>
                  <a:lnTo>
                    <a:pt x="476939" y="39459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8100000" scaled="1"/>
              <a:tileRect/>
            </a:gra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C502BCC-296E-C27E-2219-ECFDB4060623}"/>
                </a:ext>
              </a:extLst>
            </p:cNvPr>
            <p:cNvSpPr/>
            <p:nvPr/>
          </p:nvSpPr>
          <p:spPr>
            <a:xfrm>
              <a:off x="7017352" y="2702718"/>
              <a:ext cx="383193" cy="322558"/>
            </a:xfrm>
            <a:custGeom>
              <a:avLst/>
              <a:gdLst>
                <a:gd name="connsiteX0" fmla="*/ 0 w 383193"/>
                <a:gd name="connsiteY0" fmla="*/ 87156 h 322558"/>
                <a:gd name="connsiteX1" fmla="*/ 80416 w 383193"/>
                <a:gd name="connsiteY1" fmla="*/ 0 h 322558"/>
                <a:gd name="connsiteX2" fmla="*/ 161287 w 383193"/>
                <a:gd name="connsiteY2" fmla="*/ 87156 h 322558"/>
                <a:gd name="connsiteX3" fmla="*/ 80416 w 383193"/>
                <a:gd name="connsiteY3" fmla="*/ 174313 h 322558"/>
                <a:gd name="connsiteX4" fmla="*/ 0 w 383193"/>
                <a:gd name="connsiteY4" fmla="*/ 87156 h 322558"/>
                <a:gd name="connsiteX5" fmla="*/ 266403 w 383193"/>
                <a:gd name="connsiteY5" fmla="*/ 4038 h 322558"/>
                <a:gd name="connsiteX6" fmla="*/ 331091 w 383193"/>
                <a:gd name="connsiteY6" fmla="*/ 4038 h 322558"/>
                <a:gd name="connsiteX7" fmla="*/ 116350 w 383193"/>
                <a:gd name="connsiteY7" fmla="*/ 318505 h 322558"/>
                <a:gd name="connsiteX8" fmla="*/ 51662 w 383193"/>
                <a:gd name="connsiteY8" fmla="*/ 318505 h 322558"/>
                <a:gd name="connsiteX9" fmla="*/ 266403 w 383193"/>
                <a:gd name="connsiteY9" fmla="*/ 4038 h 322558"/>
                <a:gd name="connsiteX10" fmla="*/ 106907 w 383193"/>
                <a:gd name="connsiteY10" fmla="*/ 87156 h 322558"/>
                <a:gd name="connsiteX11" fmla="*/ 80400 w 383193"/>
                <a:gd name="connsiteY11" fmla="*/ 42675 h 322558"/>
                <a:gd name="connsiteX12" fmla="*/ 53894 w 383193"/>
                <a:gd name="connsiteY12" fmla="*/ 87156 h 322558"/>
                <a:gd name="connsiteX13" fmla="*/ 80400 w 383193"/>
                <a:gd name="connsiteY13" fmla="*/ 131623 h 322558"/>
                <a:gd name="connsiteX14" fmla="*/ 106907 w 383193"/>
                <a:gd name="connsiteY14" fmla="*/ 87156 h 322558"/>
                <a:gd name="connsiteX15" fmla="*/ 221921 w 383193"/>
                <a:gd name="connsiteY15" fmla="*/ 235403 h 322558"/>
                <a:gd name="connsiteX16" fmla="*/ 302337 w 383193"/>
                <a:gd name="connsiteY16" fmla="*/ 148246 h 322558"/>
                <a:gd name="connsiteX17" fmla="*/ 383193 w 383193"/>
                <a:gd name="connsiteY17" fmla="*/ 235403 h 322558"/>
                <a:gd name="connsiteX18" fmla="*/ 302337 w 383193"/>
                <a:gd name="connsiteY18" fmla="*/ 322559 h 322558"/>
                <a:gd name="connsiteX19" fmla="*/ 221921 w 383193"/>
                <a:gd name="connsiteY19" fmla="*/ 235403 h 322558"/>
                <a:gd name="connsiteX20" fmla="*/ 328844 w 383193"/>
                <a:gd name="connsiteY20" fmla="*/ 235403 h 322558"/>
                <a:gd name="connsiteX21" fmla="*/ 302337 w 383193"/>
                <a:gd name="connsiteY21" fmla="*/ 190921 h 322558"/>
                <a:gd name="connsiteX22" fmla="*/ 275831 w 383193"/>
                <a:gd name="connsiteY22" fmla="*/ 235403 h 322558"/>
                <a:gd name="connsiteX23" fmla="*/ 302337 w 383193"/>
                <a:gd name="connsiteY23" fmla="*/ 279884 h 322558"/>
                <a:gd name="connsiteX24" fmla="*/ 328844 w 383193"/>
                <a:gd name="connsiteY24" fmla="*/ 235403 h 32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3193" h="322558">
                  <a:moveTo>
                    <a:pt x="0" y="87156"/>
                  </a:moveTo>
                  <a:cubicBezTo>
                    <a:pt x="0" y="32792"/>
                    <a:pt x="34143" y="0"/>
                    <a:pt x="80416" y="0"/>
                  </a:cubicBezTo>
                  <a:cubicBezTo>
                    <a:pt x="127144" y="0"/>
                    <a:pt x="161287" y="32792"/>
                    <a:pt x="161287" y="87156"/>
                  </a:cubicBezTo>
                  <a:cubicBezTo>
                    <a:pt x="161287" y="141961"/>
                    <a:pt x="127144" y="174313"/>
                    <a:pt x="80416" y="174313"/>
                  </a:cubicBezTo>
                  <a:cubicBezTo>
                    <a:pt x="34143" y="174298"/>
                    <a:pt x="0" y="141961"/>
                    <a:pt x="0" y="87156"/>
                  </a:cubicBezTo>
                  <a:close/>
                  <a:moveTo>
                    <a:pt x="266403" y="4038"/>
                  </a:moveTo>
                  <a:lnTo>
                    <a:pt x="331091" y="4038"/>
                  </a:lnTo>
                  <a:lnTo>
                    <a:pt x="116350" y="318505"/>
                  </a:lnTo>
                  <a:lnTo>
                    <a:pt x="51662" y="318505"/>
                  </a:lnTo>
                  <a:lnTo>
                    <a:pt x="266403" y="4038"/>
                  </a:lnTo>
                  <a:close/>
                  <a:moveTo>
                    <a:pt x="106907" y="87156"/>
                  </a:moveTo>
                  <a:cubicBezTo>
                    <a:pt x="106907" y="55260"/>
                    <a:pt x="95673" y="42675"/>
                    <a:pt x="80400" y="42675"/>
                  </a:cubicBezTo>
                  <a:cubicBezTo>
                    <a:pt x="66024" y="42675"/>
                    <a:pt x="53894" y="55260"/>
                    <a:pt x="53894" y="87156"/>
                  </a:cubicBezTo>
                  <a:cubicBezTo>
                    <a:pt x="53894" y="119052"/>
                    <a:pt x="66024" y="131623"/>
                    <a:pt x="80400" y="131623"/>
                  </a:cubicBezTo>
                  <a:cubicBezTo>
                    <a:pt x="95688" y="131623"/>
                    <a:pt x="106907" y="119052"/>
                    <a:pt x="106907" y="87156"/>
                  </a:cubicBezTo>
                  <a:close/>
                  <a:moveTo>
                    <a:pt x="221921" y="235403"/>
                  </a:moveTo>
                  <a:cubicBezTo>
                    <a:pt x="221921" y="181053"/>
                    <a:pt x="255609" y="148246"/>
                    <a:pt x="302337" y="148246"/>
                  </a:cubicBezTo>
                  <a:cubicBezTo>
                    <a:pt x="349050" y="148246"/>
                    <a:pt x="383193" y="181038"/>
                    <a:pt x="383193" y="235403"/>
                  </a:cubicBezTo>
                  <a:cubicBezTo>
                    <a:pt x="383193" y="290207"/>
                    <a:pt x="349050" y="322559"/>
                    <a:pt x="302337" y="322559"/>
                  </a:cubicBezTo>
                  <a:cubicBezTo>
                    <a:pt x="255609" y="322559"/>
                    <a:pt x="221921" y="290207"/>
                    <a:pt x="221921" y="235403"/>
                  </a:cubicBezTo>
                  <a:close/>
                  <a:moveTo>
                    <a:pt x="328844" y="235403"/>
                  </a:moveTo>
                  <a:cubicBezTo>
                    <a:pt x="328844" y="203506"/>
                    <a:pt x="317169" y="190921"/>
                    <a:pt x="302337" y="190921"/>
                  </a:cubicBezTo>
                  <a:cubicBezTo>
                    <a:pt x="287505" y="190921"/>
                    <a:pt x="275831" y="203506"/>
                    <a:pt x="275831" y="235403"/>
                  </a:cubicBezTo>
                  <a:cubicBezTo>
                    <a:pt x="275831" y="267299"/>
                    <a:pt x="287505" y="279884"/>
                    <a:pt x="302337" y="279884"/>
                  </a:cubicBezTo>
                  <a:cubicBezTo>
                    <a:pt x="317169" y="279884"/>
                    <a:pt x="328844" y="267299"/>
                    <a:pt x="328844" y="235403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82F5832-9363-C601-A5A1-D2BCFE0DAB65}"/>
              </a:ext>
            </a:extLst>
          </p:cNvPr>
          <p:cNvSpPr/>
          <p:nvPr/>
        </p:nvSpPr>
        <p:spPr>
          <a:xfrm rot="16750671">
            <a:off x="515823" y="3600453"/>
            <a:ext cx="995519" cy="995482"/>
          </a:xfrm>
          <a:custGeom>
            <a:avLst/>
            <a:gdLst>
              <a:gd name="connsiteX0" fmla="*/ 835494 w 835494"/>
              <a:gd name="connsiteY0" fmla="*/ 417732 h 835463"/>
              <a:gd name="connsiteX1" fmla="*/ 417747 w 835494"/>
              <a:gd name="connsiteY1" fmla="*/ 835464 h 835463"/>
              <a:gd name="connsiteX2" fmla="*/ 0 w 835494"/>
              <a:gd name="connsiteY2" fmla="*/ 417732 h 835463"/>
              <a:gd name="connsiteX3" fmla="*/ 417747 w 835494"/>
              <a:gd name="connsiteY3" fmla="*/ 0 h 835463"/>
              <a:gd name="connsiteX4" fmla="*/ 835494 w 835494"/>
              <a:gd name="connsiteY4" fmla="*/ 417732 h 83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94" h="835463">
                <a:moveTo>
                  <a:pt x="835494" y="417732"/>
                </a:moveTo>
                <a:cubicBezTo>
                  <a:pt x="835494" y="648439"/>
                  <a:pt x="648462" y="835464"/>
                  <a:pt x="417747" y="835464"/>
                </a:cubicBezTo>
                <a:cubicBezTo>
                  <a:pt x="187032" y="835464"/>
                  <a:pt x="0" y="648439"/>
                  <a:pt x="0" y="417732"/>
                </a:cubicBezTo>
                <a:cubicBezTo>
                  <a:pt x="0" y="187025"/>
                  <a:pt x="187032" y="0"/>
                  <a:pt x="417747" y="0"/>
                </a:cubicBezTo>
                <a:cubicBezTo>
                  <a:pt x="648462" y="0"/>
                  <a:pt x="835494" y="187025"/>
                  <a:pt x="835494" y="417732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E02470A1-DBCE-9C3F-44E1-95A29E642BAB}"/>
              </a:ext>
            </a:extLst>
          </p:cNvPr>
          <p:cNvSpPr/>
          <p:nvPr/>
        </p:nvSpPr>
        <p:spPr>
          <a:xfrm rot="16748241">
            <a:off x="515776" y="1992191"/>
            <a:ext cx="995470" cy="995470"/>
          </a:xfrm>
          <a:custGeom>
            <a:avLst/>
            <a:gdLst>
              <a:gd name="connsiteX0" fmla="*/ 835453 w 835453"/>
              <a:gd name="connsiteY0" fmla="*/ 417726 h 835453"/>
              <a:gd name="connsiteX1" fmla="*/ 417727 w 835453"/>
              <a:gd name="connsiteY1" fmla="*/ 835453 h 835453"/>
              <a:gd name="connsiteX2" fmla="*/ 0 w 835453"/>
              <a:gd name="connsiteY2" fmla="*/ 417726 h 835453"/>
              <a:gd name="connsiteX3" fmla="*/ 417727 w 835453"/>
              <a:gd name="connsiteY3" fmla="*/ 0 h 835453"/>
              <a:gd name="connsiteX4" fmla="*/ 835453 w 835453"/>
              <a:gd name="connsiteY4" fmla="*/ 417726 h 83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453" h="835453">
                <a:moveTo>
                  <a:pt x="835453" y="417726"/>
                </a:moveTo>
                <a:cubicBezTo>
                  <a:pt x="835453" y="648431"/>
                  <a:pt x="648431" y="835453"/>
                  <a:pt x="417727" y="835453"/>
                </a:cubicBezTo>
                <a:cubicBezTo>
                  <a:pt x="187023" y="835453"/>
                  <a:pt x="0" y="648430"/>
                  <a:pt x="0" y="417726"/>
                </a:cubicBezTo>
                <a:cubicBezTo>
                  <a:pt x="0" y="187022"/>
                  <a:pt x="187023" y="0"/>
                  <a:pt x="417727" y="0"/>
                </a:cubicBezTo>
                <a:cubicBezTo>
                  <a:pt x="648431" y="0"/>
                  <a:pt x="835453" y="187022"/>
                  <a:pt x="835453" y="417726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7" name="Graphic 6">
            <a:extLst>
              <a:ext uri="{FF2B5EF4-FFF2-40B4-BE49-F238E27FC236}">
                <a16:creationId xmlns:a16="http://schemas.microsoft.com/office/drawing/2014/main" id="{063C5503-CDB3-38DA-8D4D-C9468160A1B0}"/>
              </a:ext>
            </a:extLst>
          </p:cNvPr>
          <p:cNvGrpSpPr/>
          <p:nvPr/>
        </p:nvGrpSpPr>
        <p:grpSpPr>
          <a:xfrm>
            <a:off x="724438" y="2192491"/>
            <a:ext cx="519306" cy="568221"/>
            <a:chOff x="738659" y="2546000"/>
            <a:chExt cx="536000" cy="586487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D9FE02F-E53C-4FCE-9967-37A00F15F711}"/>
                </a:ext>
              </a:extLst>
            </p:cNvPr>
            <p:cNvSpPr/>
            <p:nvPr/>
          </p:nvSpPr>
          <p:spPr>
            <a:xfrm>
              <a:off x="955668" y="2835752"/>
              <a:ext cx="145665" cy="296720"/>
            </a:xfrm>
            <a:custGeom>
              <a:avLst/>
              <a:gdLst>
                <a:gd name="connsiteX0" fmla="*/ 0 w 145665"/>
                <a:gd name="connsiteY0" fmla="*/ 0 h 296720"/>
                <a:gd name="connsiteX1" fmla="*/ 145665 w 145665"/>
                <a:gd name="connsiteY1" fmla="*/ 0 h 296720"/>
                <a:gd name="connsiteX2" fmla="*/ 145665 w 145665"/>
                <a:gd name="connsiteY2" fmla="*/ 296720 h 296720"/>
                <a:gd name="connsiteX3" fmla="*/ 0 w 145665"/>
                <a:gd name="connsiteY3" fmla="*/ 296720 h 29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65" h="296720">
                  <a:moveTo>
                    <a:pt x="0" y="0"/>
                  </a:moveTo>
                  <a:lnTo>
                    <a:pt x="145665" y="0"/>
                  </a:lnTo>
                  <a:lnTo>
                    <a:pt x="145665" y="296720"/>
                  </a:lnTo>
                  <a:lnTo>
                    <a:pt x="0" y="296720"/>
                  </a:ln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76C9964-0FFA-505B-8FAC-9E23C0A72D97}"/>
                </a:ext>
              </a:extLst>
            </p:cNvPr>
            <p:cNvSpPr/>
            <p:nvPr/>
          </p:nvSpPr>
          <p:spPr>
            <a:xfrm>
              <a:off x="790449" y="2936238"/>
              <a:ext cx="145665" cy="196249"/>
            </a:xfrm>
            <a:custGeom>
              <a:avLst/>
              <a:gdLst>
                <a:gd name="connsiteX0" fmla="*/ 0 w 145665"/>
                <a:gd name="connsiteY0" fmla="*/ 0 h 196249"/>
                <a:gd name="connsiteX1" fmla="*/ 145665 w 145665"/>
                <a:gd name="connsiteY1" fmla="*/ 0 h 196249"/>
                <a:gd name="connsiteX2" fmla="*/ 145665 w 145665"/>
                <a:gd name="connsiteY2" fmla="*/ 196250 h 196249"/>
                <a:gd name="connsiteX3" fmla="*/ 0 w 145665"/>
                <a:gd name="connsiteY3" fmla="*/ 196250 h 19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65" h="196249">
                  <a:moveTo>
                    <a:pt x="0" y="0"/>
                  </a:moveTo>
                  <a:lnTo>
                    <a:pt x="145665" y="0"/>
                  </a:lnTo>
                  <a:lnTo>
                    <a:pt x="145665" y="196250"/>
                  </a:lnTo>
                  <a:lnTo>
                    <a:pt x="0" y="196250"/>
                  </a:ln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37CC4F8-96F8-EDA5-0D10-2C1CD327811F}"/>
                </a:ext>
              </a:extLst>
            </p:cNvPr>
            <p:cNvSpPr/>
            <p:nvPr/>
          </p:nvSpPr>
          <p:spPr>
            <a:xfrm>
              <a:off x="1128994" y="2741339"/>
              <a:ext cx="145665" cy="391133"/>
            </a:xfrm>
            <a:custGeom>
              <a:avLst/>
              <a:gdLst>
                <a:gd name="connsiteX0" fmla="*/ 0 w 145665"/>
                <a:gd name="connsiteY0" fmla="*/ 0 h 391133"/>
                <a:gd name="connsiteX1" fmla="*/ 145665 w 145665"/>
                <a:gd name="connsiteY1" fmla="*/ 0 h 391133"/>
                <a:gd name="connsiteX2" fmla="*/ 145665 w 145665"/>
                <a:gd name="connsiteY2" fmla="*/ 391133 h 391133"/>
                <a:gd name="connsiteX3" fmla="*/ 0 w 145665"/>
                <a:gd name="connsiteY3" fmla="*/ 391133 h 3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665" h="391133">
                  <a:moveTo>
                    <a:pt x="0" y="0"/>
                  </a:moveTo>
                  <a:lnTo>
                    <a:pt x="145665" y="0"/>
                  </a:lnTo>
                  <a:lnTo>
                    <a:pt x="145665" y="391133"/>
                  </a:lnTo>
                  <a:lnTo>
                    <a:pt x="0" y="391133"/>
                  </a:lnTo>
                  <a:close/>
                </a:path>
              </a:pathLst>
            </a:custGeom>
            <a:solidFill>
              <a:srgbClr val="96B7FC"/>
            </a:solidFill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aphic 6">
              <a:extLst>
                <a:ext uri="{FF2B5EF4-FFF2-40B4-BE49-F238E27FC236}">
                  <a16:creationId xmlns:a16="http://schemas.microsoft.com/office/drawing/2014/main" id="{7125D301-EF00-F0F4-7538-6C6B85F7F161}"/>
                </a:ext>
              </a:extLst>
            </p:cNvPr>
            <p:cNvGrpSpPr/>
            <p:nvPr/>
          </p:nvGrpSpPr>
          <p:grpSpPr>
            <a:xfrm>
              <a:off x="738659" y="2546000"/>
              <a:ext cx="521623" cy="321368"/>
              <a:chOff x="738659" y="2546000"/>
              <a:chExt cx="521623" cy="321368"/>
            </a:xfrm>
            <a:solidFill>
              <a:srgbClr val="96B7FC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C17A96F-E5DE-5F59-75D3-8F7BF4466BEE}"/>
                  </a:ext>
                </a:extLst>
              </p:cNvPr>
              <p:cNvSpPr/>
              <p:nvPr/>
            </p:nvSpPr>
            <p:spPr>
              <a:xfrm rot="-1807121">
                <a:off x="717579" y="2680440"/>
                <a:ext cx="528653" cy="58221"/>
              </a:xfrm>
              <a:custGeom>
                <a:avLst/>
                <a:gdLst>
                  <a:gd name="connsiteX0" fmla="*/ 0 w 528653"/>
                  <a:gd name="connsiteY0" fmla="*/ 0 h 58221"/>
                  <a:gd name="connsiteX1" fmla="*/ 528654 w 528653"/>
                  <a:gd name="connsiteY1" fmla="*/ 0 h 58221"/>
                  <a:gd name="connsiteX2" fmla="*/ 528654 w 528653"/>
                  <a:gd name="connsiteY2" fmla="*/ 58222 h 58221"/>
                  <a:gd name="connsiteX3" fmla="*/ 0 w 528653"/>
                  <a:gd name="connsiteY3" fmla="*/ 58222 h 5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8653" h="58221">
                    <a:moveTo>
                      <a:pt x="0" y="0"/>
                    </a:moveTo>
                    <a:lnTo>
                      <a:pt x="528654" y="0"/>
                    </a:lnTo>
                    <a:lnTo>
                      <a:pt x="528654" y="58222"/>
                    </a:lnTo>
                    <a:lnTo>
                      <a:pt x="0" y="58222"/>
                    </a:ln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5002DD1-6EF5-1643-A72A-F18632549B6E}"/>
                  </a:ext>
                </a:extLst>
              </p:cNvPr>
              <p:cNvSpPr/>
              <p:nvPr/>
            </p:nvSpPr>
            <p:spPr>
              <a:xfrm>
                <a:off x="1118184" y="2546000"/>
                <a:ext cx="142097" cy="123060"/>
              </a:xfrm>
              <a:custGeom>
                <a:avLst/>
                <a:gdLst>
                  <a:gd name="connsiteX0" fmla="*/ 142098 w 142097"/>
                  <a:gd name="connsiteY0" fmla="*/ 0 h 123060"/>
                  <a:gd name="connsiteX1" fmla="*/ 0 w 142097"/>
                  <a:gd name="connsiteY1" fmla="*/ 0 h 123060"/>
                  <a:gd name="connsiteX2" fmla="*/ 71049 w 142097"/>
                  <a:gd name="connsiteY2" fmla="*/ 123060 h 12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2097" h="123060">
                    <a:moveTo>
                      <a:pt x="142098" y="0"/>
                    </a:moveTo>
                    <a:lnTo>
                      <a:pt x="0" y="0"/>
                    </a:lnTo>
                    <a:lnTo>
                      <a:pt x="71049" y="123060"/>
                    </a:lnTo>
                    <a:close/>
                  </a:path>
                </a:pathLst>
              </a:custGeom>
              <a:solidFill>
                <a:srgbClr val="96B7FC"/>
              </a:soli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0" name="Graphic 6">
            <a:extLst>
              <a:ext uri="{FF2B5EF4-FFF2-40B4-BE49-F238E27FC236}">
                <a16:creationId xmlns:a16="http://schemas.microsoft.com/office/drawing/2014/main" id="{C6A21AF1-A75A-5CD9-505C-801DC9E37F93}"/>
              </a:ext>
            </a:extLst>
          </p:cNvPr>
          <p:cNvGrpSpPr/>
          <p:nvPr/>
        </p:nvGrpSpPr>
        <p:grpSpPr>
          <a:xfrm>
            <a:off x="11562822" y="5370947"/>
            <a:ext cx="177729" cy="1067610"/>
            <a:chOff x="9546016" y="5268338"/>
            <a:chExt cx="149160" cy="895997"/>
          </a:xfrm>
          <a:solidFill>
            <a:schemeClr val="bg1"/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F5179C7-7533-1803-7BD9-0AD91FE5FC9D}"/>
                </a:ext>
              </a:extLst>
            </p:cNvPr>
            <p:cNvSpPr/>
            <p:nvPr/>
          </p:nvSpPr>
          <p:spPr>
            <a:xfrm>
              <a:off x="9546016" y="5629108"/>
              <a:ext cx="149160" cy="174472"/>
            </a:xfrm>
            <a:custGeom>
              <a:avLst/>
              <a:gdLst>
                <a:gd name="connsiteX0" fmla="*/ 145461 w 149160"/>
                <a:gd name="connsiteY0" fmla="*/ 93962 h 174472"/>
                <a:gd name="connsiteX1" fmla="*/ 82048 w 149160"/>
                <a:gd name="connsiteY1" fmla="*/ 169428 h 174472"/>
                <a:gd name="connsiteX2" fmla="*/ 67110 w 149160"/>
                <a:gd name="connsiteY2" fmla="*/ 169428 h 174472"/>
                <a:gd name="connsiteX3" fmla="*/ 3712 w 149160"/>
                <a:gd name="connsiteY3" fmla="*/ 93962 h 174472"/>
                <a:gd name="connsiteX4" fmla="*/ 3712 w 149160"/>
                <a:gd name="connsiteY4" fmla="*/ 80511 h 174472"/>
                <a:gd name="connsiteX5" fmla="*/ 67215 w 149160"/>
                <a:gd name="connsiteY5" fmla="*/ 5044 h 174472"/>
                <a:gd name="connsiteX6" fmla="*/ 82048 w 149160"/>
                <a:gd name="connsiteY6" fmla="*/ 5044 h 174472"/>
                <a:gd name="connsiteX7" fmla="*/ 145461 w 149160"/>
                <a:gd name="connsiteY7" fmla="*/ 80511 h 174472"/>
                <a:gd name="connsiteX8" fmla="*/ 145461 w 149160"/>
                <a:gd name="connsiteY8" fmla="*/ 93962 h 17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0" h="174472">
                  <a:moveTo>
                    <a:pt x="145461" y="93962"/>
                  </a:moveTo>
                  <a:cubicBezTo>
                    <a:pt x="108767" y="117310"/>
                    <a:pt x="90762" y="147962"/>
                    <a:pt x="82048" y="169428"/>
                  </a:cubicBezTo>
                  <a:cubicBezTo>
                    <a:pt x="79285" y="176154"/>
                    <a:pt x="69888" y="176154"/>
                    <a:pt x="67110" y="169428"/>
                  </a:cubicBezTo>
                  <a:cubicBezTo>
                    <a:pt x="58501" y="147962"/>
                    <a:pt x="40405" y="117295"/>
                    <a:pt x="3712" y="93962"/>
                  </a:cubicBezTo>
                  <a:cubicBezTo>
                    <a:pt x="-1237" y="90788"/>
                    <a:pt x="-1237" y="83668"/>
                    <a:pt x="3712" y="80511"/>
                  </a:cubicBezTo>
                  <a:cubicBezTo>
                    <a:pt x="40405" y="57162"/>
                    <a:pt x="58516" y="26495"/>
                    <a:pt x="67215" y="5044"/>
                  </a:cubicBezTo>
                  <a:cubicBezTo>
                    <a:pt x="69888" y="-1681"/>
                    <a:pt x="79285" y="-1681"/>
                    <a:pt x="82048" y="5044"/>
                  </a:cubicBezTo>
                  <a:cubicBezTo>
                    <a:pt x="90747" y="26511"/>
                    <a:pt x="108858" y="57177"/>
                    <a:pt x="145461" y="80511"/>
                  </a:cubicBezTo>
                  <a:cubicBezTo>
                    <a:pt x="150394" y="83668"/>
                    <a:pt x="150394" y="90788"/>
                    <a:pt x="145461" y="93962"/>
                  </a:cubicBezTo>
                  <a:close/>
                </a:path>
              </a:pathLst>
            </a:custGeom>
            <a:grpFill/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7DBC7A-F32B-920E-CE8E-2F742F7C754C}"/>
                </a:ext>
              </a:extLst>
            </p:cNvPr>
            <p:cNvSpPr/>
            <p:nvPr/>
          </p:nvSpPr>
          <p:spPr>
            <a:xfrm>
              <a:off x="9546016" y="5989863"/>
              <a:ext cx="149160" cy="174472"/>
            </a:xfrm>
            <a:custGeom>
              <a:avLst/>
              <a:gdLst>
                <a:gd name="connsiteX0" fmla="*/ 145461 w 149160"/>
                <a:gd name="connsiteY0" fmla="*/ 93962 h 174472"/>
                <a:gd name="connsiteX1" fmla="*/ 82048 w 149160"/>
                <a:gd name="connsiteY1" fmla="*/ 169428 h 174472"/>
                <a:gd name="connsiteX2" fmla="*/ 67110 w 149160"/>
                <a:gd name="connsiteY2" fmla="*/ 169428 h 174472"/>
                <a:gd name="connsiteX3" fmla="*/ 3712 w 149160"/>
                <a:gd name="connsiteY3" fmla="*/ 93962 h 174472"/>
                <a:gd name="connsiteX4" fmla="*/ 3712 w 149160"/>
                <a:gd name="connsiteY4" fmla="*/ 80511 h 174472"/>
                <a:gd name="connsiteX5" fmla="*/ 67215 w 149160"/>
                <a:gd name="connsiteY5" fmla="*/ 5044 h 174472"/>
                <a:gd name="connsiteX6" fmla="*/ 82048 w 149160"/>
                <a:gd name="connsiteY6" fmla="*/ 5044 h 174472"/>
                <a:gd name="connsiteX7" fmla="*/ 145461 w 149160"/>
                <a:gd name="connsiteY7" fmla="*/ 80511 h 174472"/>
                <a:gd name="connsiteX8" fmla="*/ 145461 w 149160"/>
                <a:gd name="connsiteY8" fmla="*/ 93962 h 17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0" h="174472">
                  <a:moveTo>
                    <a:pt x="145461" y="93962"/>
                  </a:moveTo>
                  <a:cubicBezTo>
                    <a:pt x="108767" y="117310"/>
                    <a:pt x="90762" y="147962"/>
                    <a:pt x="82048" y="169428"/>
                  </a:cubicBezTo>
                  <a:cubicBezTo>
                    <a:pt x="79285" y="176154"/>
                    <a:pt x="69888" y="176154"/>
                    <a:pt x="67110" y="169428"/>
                  </a:cubicBezTo>
                  <a:cubicBezTo>
                    <a:pt x="58501" y="147962"/>
                    <a:pt x="40405" y="117295"/>
                    <a:pt x="3712" y="93962"/>
                  </a:cubicBezTo>
                  <a:cubicBezTo>
                    <a:pt x="-1237" y="90804"/>
                    <a:pt x="-1237" y="83668"/>
                    <a:pt x="3712" y="80511"/>
                  </a:cubicBezTo>
                  <a:cubicBezTo>
                    <a:pt x="40405" y="57162"/>
                    <a:pt x="58516" y="26495"/>
                    <a:pt x="67215" y="5044"/>
                  </a:cubicBezTo>
                  <a:cubicBezTo>
                    <a:pt x="69888" y="-1681"/>
                    <a:pt x="79285" y="-1681"/>
                    <a:pt x="82048" y="5044"/>
                  </a:cubicBezTo>
                  <a:cubicBezTo>
                    <a:pt x="90747" y="26511"/>
                    <a:pt x="108858" y="57177"/>
                    <a:pt x="145461" y="80511"/>
                  </a:cubicBezTo>
                  <a:cubicBezTo>
                    <a:pt x="150394" y="83684"/>
                    <a:pt x="150394" y="90804"/>
                    <a:pt x="145461" y="93962"/>
                  </a:cubicBezTo>
                  <a:close/>
                </a:path>
              </a:pathLst>
            </a:custGeom>
            <a:grpFill/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307C856-8DF1-6CD9-4593-99A162327579}"/>
                </a:ext>
              </a:extLst>
            </p:cNvPr>
            <p:cNvSpPr/>
            <p:nvPr/>
          </p:nvSpPr>
          <p:spPr>
            <a:xfrm>
              <a:off x="9546016" y="5268338"/>
              <a:ext cx="149160" cy="174471"/>
            </a:xfrm>
            <a:custGeom>
              <a:avLst/>
              <a:gdLst>
                <a:gd name="connsiteX0" fmla="*/ 145461 w 149160"/>
                <a:gd name="connsiteY0" fmla="*/ 93961 h 174471"/>
                <a:gd name="connsiteX1" fmla="*/ 82048 w 149160"/>
                <a:gd name="connsiteY1" fmla="*/ 169428 h 174471"/>
                <a:gd name="connsiteX2" fmla="*/ 67110 w 149160"/>
                <a:gd name="connsiteY2" fmla="*/ 169428 h 174471"/>
                <a:gd name="connsiteX3" fmla="*/ 3712 w 149160"/>
                <a:gd name="connsiteY3" fmla="*/ 93961 h 174471"/>
                <a:gd name="connsiteX4" fmla="*/ 3712 w 149160"/>
                <a:gd name="connsiteY4" fmla="*/ 80511 h 174471"/>
                <a:gd name="connsiteX5" fmla="*/ 67215 w 149160"/>
                <a:gd name="connsiteY5" fmla="*/ 5044 h 174471"/>
                <a:gd name="connsiteX6" fmla="*/ 82048 w 149160"/>
                <a:gd name="connsiteY6" fmla="*/ 5044 h 174471"/>
                <a:gd name="connsiteX7" fmla="*/ 145461 w 149160"/>
                <a:gd name="connsiteY7" fmla="*/ 80511 h 174471"/>
                <a:gd name="connsiteX8" fmla="*/ 145461 w 149160"/>
                <a:gd name="connsiteY8" fmla="*/ 93961 h 17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160" h="174471">
                  <a:moveTo>
                    <a:pt x="145461" y="93961"/>
                  </a:moveTo>
                  <a:cubicBezTo>
                    <a:pt x="108767" y="117310"/>
                    <a:pt x="90762" y="147962"/>
                    <a:pt x="82048" y="169428"/>
                  </a:cubicBezTo>
                  <a:cubicBezTo>
                    <a:pt x="79285" y="176153"/>
                    <a:pt x="69888" y="176153"/>
                    <a:pt x="67110" y="169428"/>
                  </a:cubicBezTo>
                  <a:cubicBezTo>
                    <a:pt x="58501" y="147962"/>
                    <a:pt x="40405" y="117295"/>
                    <a:pt x="3712" y="93961"/>
                  </a:cubicBezTo>
                  <a:cubicBezTo>
                    <a:pt x="-1237" y="90803"/>
                    <a:pt x="-1237" y="83668"/>
                    <a:pt x="3712" y="80511"/>
                  </a:cubicBezTo>
                  <a:cubicBezTo>
                    <a:pt x="40405" y="57161"/>
                    <a:pt x="58516" y="26510"/>
                    <a:pt x="67215" y="5044"/>
                  </a:cubicBezTo>
                  <a:cubicBezTo>
                    <a:pt x="69888" y="-1681"/>
                    <a:pt x="79285" y="-1681"/>
                    <a:pt x="82048" y="5044"/>
                  </a:cubicBezTo>
                  <a:cubicBezTo>
                    <a:pt x="90747" y="26510"/>
                    <a:pt x="108858" y="57177"/>
                    <a:pt x="145461" y="80511"/>
                  </a:cubicBezTo>
                  <a:cubicBezTo>
                    <a:pt x="150394" y="83683"/>
                    <a:pt x="150394" y="90803"/>
                    <a:pt x="145461" y="93961"/>
                  </a:cubicBezTo>
                  <a:close/>
                </a:path>
              </a:pathLst>
            </a:custGeom>
            <a:grpFill/>
            <a:ln w="15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8D6513E-451A-EC6D-9488-12AEF5EDA8A8}"/>
              </a:ext>
            </a:extLst>
          </p:cNvPr>
          <p:cNvSpPr/>
          <p:nvPr/>
        </p:nvSpPr>
        <p:spPr>
          <a:xfrm>
            <a:off x="4950263" y="389477"/>
            <a:ext cx="468345" cy="453457"/>
          </a:xfrm>
          <a:custGeom>
            <a:avLst/>
            <a:gdLst>
              <a:gd name="connsiteX0" fmla="*/ 288052 w 393061"/>
              <a:gd name="connsiteY0" fmla="*/ 190754 h 380566"/>
              <a:gd name="connsiteX1" fmla="*/ 393061 w 393061"/>
              <a:gd name="connsiteY1" fmla="*/ 247593 h 380566"/>
              <a:gd name="connsiteX2" fmla="*/ 345862 w 393061"/>
              <a:gd name="connsiteY2" fmla="*/ 326612 h 380566"/>
              <a:gd name="connsiteX3" fmla="*/ 239881 w 393061"/>
              <a:gd name="connsiteY3" fmla="*/ 263989 h 380566"/>
              <a:gd name="connsiteX4" fmla="*/ 241809 w 393061"/>
              <a:gd name="connsiteY4" fmla="*/ 380567 h 380566"/>
              <a:gd name="connsiteX5" fmla="*/ 151252 w 393061"/>
              <a:gd name="connsiteY5" fmla="*/ 380567 h 380566"/>
              <a:gd name="connsiteX6" fmla="*/ 152209 w 393061"/>
              <a:gd name="connsiteY6" fmla="*/ 263033 h 380566"/>
              <a:gd name="connsiteX7" fmla="*/ 46242 w 393061"/>
              <a:gd name="connsiteY7" fmla="*/ 326612 h 380566"/>
              <a:gd name="connsiteX8" fmla="*/ 0 w 393061"/>
              <a:gd name="connsiteY8" fmla="*/ 247593 h 380566"/>
              <a:gd name="connsiteX9" fmla="*/ 105025 w 393061"/>
              <a:gd name="connsiteY9" fmla="*/ 190754 h 380566"/>
              <a:gd name="connsiteX10" fmla="*/ 0 w 393061"/>
              <a:gd name="connsiteY10" fmla="*/ 132974 h 380566"/>
              <a:gd name="connsiteX11" fmla="*/ 46242 w 393061"/>
              <a:gd name="connsiteY11" fmla="*/ 53955 h 380566"/>
              <a:gd name="connsiteX12" fmla="*/ 152209 w 393061"/>
              <a:gd name="connsiteY12" fmla="*/ 117534 h 380566"/>
              <a:gd name="connsiteX13" fmla="*/ 151252 w 393061"/>
              <a:gd name="connsiteY13" fmla="*/ 0 h 380566"/>
              <a:gd name="connsiteX14" fmla="*/ 241809 w 393061"/>
              <a:gd name="connsiteY14" fmla="*/ 0 h 380566"/>
              <a:gd name="connsiteX15" fmla="*/ 239881 w 393061"/>
              <a:gd name="connsiteY15" fmla="*/ 117534 h 380566"/>
              <a:gd name="connsiteX16" fmla="*/ 345862 w 393061"/>
              <a:gd name="connsiteY16" fmla="*/ 53955 h 380566"/>
              <a:gd name="connsiteX17" fmla="*/ 393061 w 393061"/>
              <a:gd name="connsiteY17" fmla="*/ 132974 h 380566"/>
              <a:gd name="connsiteX18" fmla="*/ 288052 w 393061"/>
              <a:gd name="connsiteY18" fmla="*/ 190754 h 3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061" h="380566">
                <a:moveTo>
                  <a:pt x="288052" y="190754"/>
                </a:moveTo>
                <a:lnTo>
                  <a:pt x="393061" y="247593"/>
                </a:lnTo>
                <a:lnTo>
                  <a:pt x="345862" y="326612"/>
                </a:lnTo>
                <a:lnTo>
                  <a:pt x="239881" y="263989"/>
                </a:lnTo>
                <a:lnTo>
                  <a:pt x="241809" y="380567"/>
                </a:lnTo>
                <a:lnTo>
                  <a:pt x="151252" y="380567"/>
                </a:lnTo>
                <a:lnTo>
                  <a:pt x="152209" y="263033"/>
                </a:lnTo>
                <a:lnTo>
                  <a:pt x="46242" y="326612"/>
                </a:lnTo>
                <a:lnTo>
                  <a:pt x="0" y="247593"/>
                </a:lnTo>
                <a:lnTo>
                  <a:pt x="105025" y="190754"/>
                </a:lnTo>
                <a:lnTo>
                  <a:pt x="0" y="132974"/>
                </a:lnTo>
                <a:lnTo>
                  <a:pt x="46242" y="53955"/>
                </a:lnTo>
                <a:lnTo>
                  <a:pt x="152209" y="117534"/>
                </a:lnTo>
                <a:lnTo>
                  <a:pt x="151252" y="0"/>
                </a:lnTo>
                <a:lnTo>
                  <a:pt x="241809" y="0"/>
                </a:lnTo>
                <a:lnTo>
                  <a:pt x="239881" y="117534"/>
                </a:lnTo>
                <a:lnTo>
                  <a:pt x="345862" y="53955"/>
                </a:lnTo>
                <a:lnTo>
                  <a:pt x="393061" y="132974"/>
                </a:lnTo>
                <a:lnTo>
                  <a:pt x="288052" y="190754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lin ang="8100000" scaled="1"/>
            <a:tileRect/>
          </a:gradFill>
          <a:ln w="1518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FA77DC3-B4D4-F215-9004-56A6C1EE6AA3}"/>
              </a:ext>
            </a:extLst>
          </p:cNvPr>
          <p:cNvSpPr txBox="1"/>
          <p:nvPr/>
        </p:nvSpPr>
        <p:spPr>
          <a:xfrm>
            <a:off x="4769426" y="3615565"/>
            <a:ext cx="2595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#9Slide03 AllRoundGothic" panose="020B0703020202020104" pitchFamily="34" charset="-93"/>
              </a:rPr>
              <a:t>Market </a:t>
            </a:r>
            <a:br>
              <a:rPr lang="en-US" sz="2400" b="1">
                <a:solidFill>
                  <a:schemeClr val="bg1"/>
                </a:solidFill>
                <a:latin typeface="#9Slide03 AllRoundGothic" panose="020B0703020202020104" pitchFamily="34" charset="-93"/>
              </a:rPr>
            </a:br>
            <a:r>
              <a:rPr lang="en-US" sz="2400" b="1">
                <a:solidFill>
                  <a:schemeClr val="bg1"/>
                </a:solidFill>
                <a:latin typeface="#9Slide03 AllRoundGothic" panose="020B0703020202020104" pitchFamily="34" charset="-93"/>
              </a:rPr>
              <a:t>Size</a:t>
            </a:r>
            <a:endParaRPr lang="en-US" sz="2400">
              <a:solidFill>
                <a:schemeClr val="bg1"/>
              </a:solidFill>
              <a:latin typeface="#9Slide03 AllRoundGothic" panose="020B0703020202020104" pitchFamily="34" charset="-93"/>
            </a:endParaRP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A8677836-5678-CA06-E1FC-7CE9ABDDE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904" y="2189069"/>
            <a:ext cx="1302977" cy="1383847"/>
          </a:xfrm>
          <a:prstGeom prst="rect">
            <a:avLst/>
          </a:prstGeom>
        </p:spPr>
      </p:pic>
      <p:grpSp>
        <p:nvGrpSpPr>
          <p:cNvPr id="252" name="Graphic 4">
            <a:extLst>
              <a:ext uri="{FF2B5EF4-FFF2-40B4-BE49-F238E27FC236}">
                <a16:creationId xmlns:a16="http://schemas.microsoft.com/office/drawing/2014/main" id="{4383A758-11A5-3C48-5D89-02D9F9393509}"/>
              </a:ext>
            </a:extLst>
          </p:cNvPr>
          <p:cNvGrpSpPr/>
          <p:nvPr/>
        </p:nvGrpSpPr>
        <p:grpSpPr>
          <a:xfrm>
            <a:off x="721099" y="3736314"/>
            <a:ext cx="631990" cy="652144"/>
            <a:chOff x="6708140" y="5742940"/>
            <a:chExt cx="631990" cy="652144"/>
          </a:xfrm>
          <a:solidFill>
            <a:srgbClr val="B3C5FF"/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A5A42BF-92E4-BFAA-88E1-DD07D0B2363C}"/>
                </a:ext>
              </a:extLst>
            </p:cNvPr>
            <p:cNvSpPr/>
            <p:nvPr/>
          </p:nvSpPr>
          <p:spPr>
            <a:xfrm>
              <a:off x="6808822" y="6145507"/>
              <a:ext cx="531308" cy="249576"/>
            </a:xfrm>
            <a:custGeom>
              <a:avLst/>
              <a:gdLst>
                <a:gd name="connsiteX0" fmla="*/ 282 w 531308"/>
                <a:gd name="connsiteY0" fmla="*/ 249577 h 249576"/>
                <a:gd name="connsiteX1" fmla="*/ 282 w 531308"/>
                <a:gd name="connsiteY1" fmla="*/ 63522 h 249576"/>
                <a:gd name="connsiteX2" fmla="*/ 45367 w 531308"/>
                <a:gd name="connsiteY2" fmla="*/ 7642 h 249576"/>
                <a:gd name="connsiteX3" fmla="*/ 178717 w 531308"/>
                <a:gd name="connsiteY3" fmla="*/ 19707 h 249576"/>
                <a:gd name="connsiteX4" fmla="*/ 218722 w 531308"/>
                <a:gd name="connsiteY4" fmla="*/ 36852 h 249576"/>
                <a:gd name="connsiteX5" fmla="*/ 251742 w 531308"/>
                <a:gd name="connsiteY5" fmla="*/ 42567 h 249576"/>
                <a:gd name="connsiteX6" fmla="*/ 308258 w 531308"/>
                <a:gd name="connsiteY6" fmla="*/ 42567 h 249576"/>
                <a:gd name="connsiteX7" fmla="*/ 329847 w 531308"/>
                <a:gd name="connsiteY7" fmla="*/ 64792 h 249576"/>
                <a:gd name="connsiteX8" fmla="*/ 290477 w 531308"/>
                <a:gd name="connsiteY8" fmla="*/ 116227 h 249576"/>
                <a:gd name="connsiteX9" fmla="*/ 277142 w 531308"/>
                <a:gd name="connsiteY9" fmla="*/ 116862 h 249576"/>
                <a:gd name="connsiteX10" fmla="*/ 168558 w 531308"/>
                <a:gd name="connsiteY10" fmla="*/ 116862 h 249576"/>
                <a:gd name="connsiteX11" fmla="*/ 152683 w 531308"/>
                <a:gd name="connsiteY11" fmla="*/ 121942 h 249576"/>
                <a:gd name="connsiteX12" fmla="*/ 146967 w 531308"/>
                <a:gd name="connsiteY12" fmla="*/ 141627 h 249576"/>
                <a:gd name="connsiteX13" fmla="*/ 163477 w 531308"/>
                <a:gd name="connsiteY13" fmla="*/ 154962 h 249576"/>
                <a:gd name="connsiteX14" fmla="*/ 179352 w 531308"/>
                <a:gd name="connsiteY14" fmla="*/ 154962 h 249576"/>
                <a:gd name="connsiteX15" fmla="*/ 275872 w 531308"/>
                <a:gd name="connsiteY15" fmla="*/ 154962 h 249576"/>
                <a:gd name="connsiteX16" fmla="*/ 317783 w 531308"/>
                <a:gd name="connsiteY16" fmla="*/ 137817 h 249576"/>
                <a:gd name="connsiteX17" fmla="*/ 397158 w 531308"/>
                <a:gd name="connsiteY17" fmla="*/ 58442 h 249576"/>
                <a:gd name="connsiteX18" fmla="*/ 522887 w 531308"/>
                <a:gd name="connsiteY18" fmla="*/ 57172 h 249576"/>
                <a:gd name="connsiteX19" fmla="*/ 523522 w 531308"/>
                <a:gd name="connsiteY19" fmla="*/ 88922 h 249576"/>
                <a:gd name="connsiteX20" fmla="*/ 388902 w 531308"/>
                <a:gd name="connsiteY20" fmla="*/ 223542 h 249576"/>
                <a:gd name="connsiteX21" fmla="*/ 341277 w 531308"/>
                <a:gd name="connsiteY21" fmla="*/ 248307 h 249576"/>
                <a:gd name="connsiteX22" fmla="*/ 338102 w 531308"/>
                <a:gd name="connsiteY22" fmla="*/ 249577 h 249576"/>
                <a:gd name="connsiteX23" fmla="*/ 282 w 531308"/>
                <a:gd name="connsiteY23" fmla="*/ 249577 h 24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1308" h="249576">
                  <a:moveTo>
                    <a:pt x="282" y="249577"/>
                  </a:moveTo>
                  <a:cubicBezTo>
                    <a:pt x="282" y="187347"/>
                    <a:pt x="-353" y="125752"/>
                    <a:pt x="282" y="63522"/>
                  </a:cubicBezTo>
                  <a:cubicBezTo>
                    <a:pt x="282" y="38122"/>
                    <a:pt x="19967" y="14627"/>
                    <a:pt x="45367" y="7642"/>
                  </a:cubicBezTo>
                  <a:cubicBezTo>
                    <a:pt x="91087" y="-5058"/>
                    <a:pt x="135537" y="-2518"/>
                    <a:pt x="178717" y="19707"/>
                  </a:cubicBezTo>
                  <a:cubicBezTo>
                    <a:pt x="191417" y="26692"/>
                    <a:pt x="205387" y="32407"/>
                    <a:pt x="218722" y="36852"/>
                  </a:cubicBezTo>
                  <a:cubicBezTo>
                    <a:pt x="229517" y="40027"/>
                    <a:pt x="240312" y="41932"/>
                    <a:pt x="251742" y="42567"/>
                  </a:cubicBezTo>
                  <a:cubicBezTo>
                    <a:pt x="270792" y="43202"/>
                    <a:pt x="289208" y="42567"/>
                    <a:pt x="308258" y="42567"/>
                  </a:cubicBezTo>
                  <a:cubicBezTo>
                    <a:pt x="322862" y="42567"/>
                    <a:pt x="329847" y="50187"/>
                    <a:pt x="329847" y="64792"/>
                  </a:cubicBezTo>
                  <a:cubicBezTo>
                    <a:pt x="329212" y="92097"/>
                    <a:pt x="314608" y="111147"/>
                    <a:pt x="290477" y="116227"/>
                  </a:cubicBezTo>
                  <a:cubicBezTo>
                    <a:pt x="286033" y="116862"/>
                    <a:pt x="281587" y="116862"/>
                    <a:pt x="277142" y="116862"/>
                  </a:cubicBezTo>
                  <a:cubicBezTo>
                    <a:pt x="240947" y="116862"/>
                    <a:pt x="204752" y="116862"/>
                    <a:pt x="168558" y="116862"/>
                  </a:cubicBezTo>
                  <a:cubicBezTo>
                    <a:pt x="163477" y="116862"/>
                    <a:pt x="157127" y="118767"/>
                    <a:pt x="152683" y="121942"/>
                  </a:cubicBezTo>
                  <a:cubicBezTo>
                    <a:pt x="146333" y="126387"/>
                    <a:pt x="144427" y="134007"/>
                    <a:pt x="146967" y="141627"/>
                  </a:cubicBezTo>
                  <a:cubicBezTo>
                    <a:pt x="149508" y="149247"/>
                    <a:pt x="155222" y="153692"/>
                    <a:pt x="163477" y="154962"/>
                  </a:cubicBezTo>
                  <a:cubicBezTo>
                    <a:pt x="168558" y="155597"/>
                    <a:pt x="174272" y="154962"/>
                    <a:pt x="179352" y="154962"/>
                  </a:cubicBezTo>
                  <a:cubicBezTo>
                    <a:pt x="211737" y="154962"/>
                    <a:pt x="244122" y="154962"/>
                    <a:pt x="275872" y="154962"/>
                  </a:cubicBezTo>
                  <a:cubicBezTo>
                    <a:pt x="292383" y="154962"/>
                    <a:pt x="306352" y="149247"/>
                    <a:pt x="317783" y="137817"/>
                  </a:cubicBezTo>
                  <a:cubicBezTo>
                    <a:pt x="343817" y="111147"/>
                    <a:pt x="370487" y="84477"/>
                    <a:pt x="397158" y="58442"/>
                  </a:cubicBezTo>
                  <a:cubicBezTo>
                    <a:pt x="432083" y="24787"/>
                    <a:pt x="487327" y="24152"/>
                    <a:pt x="522887" y="57172"/>
                  </a:cubicBezTo>
                  <a:cubicBezTo>
                    <a:pt x="533683" y="67332"/>
                    <a:pt x="534317" y="78127"/>
                    <a:pt x="523522" y="88922"/>
                  </a:cubicBezTo>
                  <a:cubicBezTo>
                    <a:pt x="478437" y="134007"/>
                    <a:pt x="433987" y="178457"/>
                    <a:pt x="388902" y="223542"/>
                  </a:cubicBezTo>
                  <a:cubicBezTo>
                    <a:pt x="375567" y="236877"/>
                    <a:pt x="359692" y="245132"/>
                    <a:pt x="341277" y="248307"/>
                  </a:cubicBezTo>
                  <a:cubicBezTo>
                    <a:pt x="340008" y="248307"/>
                    <a:pt x="339372" y="248942"/>
                    <a:pt x="338102" y="249577"/>
                  </a:cubicBezTo>
                  <a:cubicBezTo>
                    <a:pt x="226342" y="249577"/>
                    <a:pt x="113312" y="249577"/>
                    <a:pt x="282" y="249577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F12DDF4-3C2B-E2EE-2E44-E27CAE982985}"/>
                </a:ext>
              </a:extLst>
            </p:cNvPr>
            <p:cNvSpPr/>
            <p:nvPr/>
          </p:nvSpPr>
          <p:spPr>
            <a:xfrm>
              <a:off x="6708140" y="6207125"/>
              <a:ext cx="62229" cy="187959"/>
            </a:xfrm>
            <a:custGeom>
              <a:avLst/>
              <a:gdLst>
                <a:gd name="connsiteX0" fmla="*/ 14605 w 62229"/>
                <a:gd name="connsiteY0" fmla="*/ 187960 h 187959"/>
                <a:gd name="connsiteX1" fmla="*/ 0 w 62229"/>
                <a:gd name="connsiteY1" fmla="*/ 163195 h 187959"/>
                <a:gd name="connsiteX2" fmla="*/ 0 w 62229"/>
                <a:gd name="connsiteY2" fmla="*/ 23495 h 187959"/>
                <a:gd name="connsiteX3" fmla="*/ 22860 w 62229"/>
                <a:gd name="connsiteY3" fmla="*/ 0 h 187959"/>
                <a:gd name="connsiteX4" fmla="*/ 62230 w 62229"/>
                <a:gd name="connsiteY4" fmla="*/ 0 h 187959"/>
                <a:gd name="connsiteX5" fmla="*/ 62230 w 62229"/>
                <a:gd name="connsiteY5" fmla="*/ 187960 h 187959"/>
                <a:gd name="connsiteX6" fmla="*/ 14605 w 62229"/>
                <a:gd name="connsiteY6" fmla="*/ 187960 h 18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29" h="187959">
                  <a:moveTo>
                    <a:pt x="14605" y="187960"/>
                  </a:moveTo>
                  <a:cubicBezTo>
                    <a:pt x="3810" y="183515"/>
                    <a:pt x="0" y="175260"/>
                    <a:pt x="0" y="163195"/>
                  </a:cubicBezTo>
                  <a:cubicBezTo>
                    <a:pt x="635" y="116840"/>
                    <a:pt x="0" y="69850"/>
                    <a:pt x="0" y="23495"/>
                  </a:cubicBezTo>
                  <a:cubicBezTo>
                    <a:pt x="0" y="6985"/>
                    <a:pt x="6985" y="0"/>
                    <a:pt x="22860" y="0"/>
                  </a:cubicBezTo>
                  <a:cubicBezTo>
                    <a:pt x="35560" y="0"/>
                    <a:pt x="48895" y="0"/>
                    <a:pt x="62230" y="0"/>
                  </a:cubicBezTo>
                  <a:cubicBezTo>
                    <a:pt x="62230" y="62865"/>
                    <a:pt x="62230" y="125730"/>
                    <a:pt x="62230" y="187960"/>
                  </a:cubicBezTo>
                  <a:cubicBezTo>
                    <a:pt x="46990" y="187960"/>
                    <a:pt x="30480" y="187960"/>
                    <a:pt x="14605" y="187960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9055107-A3D6-BEB4-78DA-14714C524398}"/>
                </a:ext>
              </a:extLst>
            </p:cNvPr>
            <p:cNvSpPr/>
            <p:nvPr/>
          </p:nvSpPr>
          <p:spPr>
            <a:xfrm>
              <a:off x="6878319" y="5742940"/>
              <a:ext cx="396875" cy="400050"/>
            </a:xfrm>
            <a:custGeom>
              <a:avLst/>
              <a:gdLst>
                <a:gd name="connsiteX0" fmla="*/ 396875 w 396875"/>
                <a:gd name="connsiteY0" fmla="*/ 200025 h 400050"/>
                <a:gd name="connsiteX1" fmla="*/ 197486 w 396875"/>
                <a:gd name="connsiteY1" fmla="*/ 400050 h 400050"/>
                <a:gd name="connsiteX2" fmla="*/ 0 w 396875"/>
                <a:gd name="connsiteY2" fmla="*/ 200025 h 400050"/>
                <a:gd name="connsiteX3" fmla="*/ 198755 w 396875"/>
                <a:gd name="connsiteY3" fmla="*/ 0 h 400050"/>
                <a:gd name="connsiteX4" fmla="*/ 396875 w 396875"/>
                <a:gd name="connsiteY4" fmla="*/ 200025 h 400050"/>
                <a:gd name="connsiteX5" fmla="*/ 176530 w 396875"/>
                <a:gd name="connsiteY5" fmla="*/ 303530 h 400050"/>
                <a:gd name="connsiteX6" fmla="*/ 177165 w 396875"/>
                <a:gd name="connsiteY6" fmla="*/ 314960 h 400050"/>
                <a:gd name="connsiteX7" fmla="*/ 197486 w 396875"/>
                <a:gd name="connsiteY7" fmla="*/ 329565 h 400050"/>
                <a:gd name="connsiteX8" fmla="*/ 214630 w 396875"/>
                <a:gd name="connsiteY8" fmla="*/ 310515 h 400050"/>
                <a:gd name="connsiteX9" fmla="*/ 222886 w 396875"/>
                <a:gd name="connsiteY9" fmla="*/ 299085 h 400050"/>
                <a:gd name="connsiteX10" fmla="*/ 260986 w 396875"/>
                <a:gd name="connsiteY10" fmla="*/ 226695 h 400050"/>
                <a:gd name="connsiteX11" fmla="*/ 220980 w 396875"/>
                <a:gd name="connsiteY11" fmla="*/ 181610 h 400050"/>
                <a:gd name="connsiteX12" fmla="*/ 181611 w 396875"/>
                <a:gd name="connsiteY12" fmla="*/ 163830 h 400050"/>
                <a:gd name="connsiteX13" fmla="*/ 174625 w 396875"/>
                <a:gd name="connsiteY13" fmla="*/ 154305 h 400050"/>
                <a:gd name="connsiteX14" fmla="*/ 187961 w 396875"/>
                <a:gd name="connsiteY14" fmla="*/ 134620 h 400050"/>
                <a:gd name="connsiteX15" fmla="*/ 217805 w 396875"/>
                <a:gd name="connsiteY15" fmla="*/ 139065 h 400050"/>
                <a:gd name="connsiteX16" fmla="*/ 244475 w 396875"/>
                <a:gd name="connsiteY16" fmla="*/ 134620 h 400050"/>
                <a:gd name="connsiteX17" fmla="*/ 238125 w 396875"/>
                <a:gd name="connsiteY17" fmla="*/ 107315 h 400050"/>
                <a:gd name="connsiteX18" fmla="*/ 219711 w 396875"/>
                <a:gd name="connsiteY18" fmla="*/ 98425 h 400050"/>
                <a:gd name="connsiteX19" fmla="*/ 213995 w 396875"/>
                <a:gd name="connsiteY19" fmla="*/ 90805 h 400050"/>
                <a:gd name="connsiteX20" fmla="*/ 194945 w 396875"/>
                <a:gd name="connsiteY20" fmla="*/ 71120 h 400050"/>
                <a:gd name="connsiteX21" fmla="*/ 176530 w 396875"/>
                <a:gd name="connsiteY21" fmla="*/ 90805 h 400050"/>
                <a:gd name="connsiteX22" fmla="*/ 170815 w 396875"/>
                <a:gd name="connsiteY22" fmla="*/ 99695 h 400050"/>
                <a:gd name="connsiteX23" fmla="*/ 136525 w 396875"/>
                <a:gd name="connsiteY23" fmla="*/ 149225 h 400050"/>
                <a:gd name="connsiteX24" fmla="*/ 162561 w 396875"/>
                <a:gd name="connsiteY24" fmla="*/ 196850 h 400050"/>
                <a:gd name="connsiteX25" fmla="*/ 174625 w 396875"/>
                <a:gd name="connsiteY25" fmla="*/ 203200 h 400050"/>
                <a:gd name="connsiteX26" fmla="*/ 209550 w 396875"/>
                <a:gd name="connsiteY26" fmla="*/ 217170 h 400050"/>
                <a:gd name="connsiteX27" fmla="*/ 223520 w 396875"/>
                <a:gd name="connsiteY27" fmla="*/ 238760 h 400050"/>
                <a:gd name="connsiteX28" fmla="*/ 201930 w 396875"/>
                <a:gd name="connsiteY28" fmla="*/ 264160 h 400050"/>
                <a:gd name="connsiteX29" fmla="*/ 160655 w 396875"/>
                <a:gd name="connsiteY29" fmla="*/ 256540 h 400050"/>
                <a:gd name="connsiteX30" fmla="*/ 133986 w 396875"/>
                <a:gd name="connsiteY30" fmla="*/ 261620 h 400050"/>
                <a:gd name="connsiteX31" fmla="*/ 140970 w 396875"/>
                <a:gd name="connsiteY31" fmla="*/ 288925 h 400050"/>
                <a:gd name="connsiteX32" fmla="*/ 176530 w 396875"/>
                <a:gd name="connsiteY32" fmla="*/ 30353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6875" h="400050">
                  <a:moveTo>
                    <a:pt x="396875" y="200025"/>
                  </a:moveTo>
                  <a:cubicBezTo>
                    <a:pt x="396875" y="310515"/>
                    <a:pt x="307340" y="400050"/>
                    <a:pt x="197486" y="400050"/>
                  </a:cubicBezTo>
                  <a:cubicBezTo>
                    <a:pt x="88265" y="400050"/>
                    <a:pt x="0" y="309880"/>
                    <a:pt x="0" y="200025"/>
                  </a:cubicBezTo>
                  <a:cubicBezTo>
                    <a:pt x="0" y="90170"/>
                    <a:pt x="89536" y="0"/>
                    <a:pt x="198755" y="0"/>
                  </a:cubicBezTo>
                  <a:cubicBezTo>
                    <a:pt x="307340" y="0"/>
                    <a:pt x="396875" y="90170"/>
                    <a:pt x="396875" y="200025"/>
                  </a:cubicBezTo>
                  <a:close/>
                  <a:moveTo>
                    <a:pt x="176530" y="303530"/>
                  </a:moveTo>
                  <a:cubicBezTo>
                    <a:pt x="176530" y="307340"/>
                    <a:pt x="176530" y="311150"/>
                    <a:pt x="177165" y="314960"/>
                  </a:cubicBezTo>
                  <a:cubicBezTo>
                    <a:pt x="179070" y="324485"/>
                    <a:pt x="187961" y="330200"/>
                    <a:pt x="197486" y="329565"/>
                  </a:cubicBezTo>
                  <a:cubicBezTo>
                    <a:pt x="207011" y="328295"/>
                    <a:pt x="214630" y="320675"/>
                    <a:pt x="214630" y="310515"/>
                  </a:cubicBezTo>
                  <a:cubicBezTo>
                    <a:pt x="214630" y="303530"/>
                    <a:pt x="217170" y="300990"/>
                    <a:pt x="222886" y="299085"/>
                  </a:cubicBezTo>
                  <a:cubicBezTo>
                    <a:pt x="250825" y="287020"/>
                    <a:pt x="266700" y="256540"/>
                    <a:pt x="260986" y="226695"/>
                  </a:cubicBezTo>
                  <a:cubicBezTo>
                    <a:pt x="256540" y="203835"/>
                    <a:pt x="241936" y="189865"/>
                    <a:pt x="220980" y="181610"/>
                  </a:cubicBezTo>
                  <a:cubicBezTo>
                    <a:pt x="207645" y="176530"/>
                    <a:pt x="194311" y="170180"/>
                    <a:pt x="181611" y="163830"/>
                  </a:cubicBezTo>
                  <a:cubicBezTo>
                    <a:pt x="178436" y="162560"/>
                    <a:pt x="175261" y="157480"/>
                    <a:pt x="174625" y="154305"/>
                  </a:cubicBezTo>
                  <a:cubicBezTo>
                    <a:pt x="172720" y="145415"/>
                    <a:pt x="179070" y="137160"/>
                    <a:pt x="187961" y="134620"/>
                  </a:cubicBezTo>
                  <a:cubicBezTo>
                    <a:pt x="198755" y="131445"/>
                    <a:pt x="208280" y="133350"/>
                    <a:pt x="217805" y="139065"/>
                  </a:cubicBezTo>
                  <a:cubicBezTo>
                    <a:pt x="227330" y="145415"/>
                    <a:pt x="238761" y="142875"/>
                    <a:pt x="244475" y="134620"/>
                  </a:cubicBezTo>
                  <a:cubicBezTo>
                    <a:pt x="250825" y="125730"/>
                    <a:pt x="248286" y="113665"/>
                    <a:pt x="238125" y="107315"/>
                  </a:cubicBezTo>
                  <a:cubicBezTo>
                    <a:pt x="232411" y="103505"/>
                    <a:pt x="226061" y="100965"/>
                    <a:pt x="219711" y="98425"/>
                  </a:cubicBezTo>
                  <a:cubicBezTo>
                    <a:pt x="215900" y="97155"/>
                    <a:pt x="213995" y="95885"/>
                    <a:pt x="213995" y="90805"/>
                  </a:cubicBezTo>
                  <a:cubicBezTo>
                    <a:pt x="213995" y="79375"/>
                    <a:pt x="205740" y="71120"/>
                    <a:pt x="194945" y="71120"/>
                  </a:cubicBezTo>
                  <a:cubicBezTo>
                    <a:pt x="184150" y="71120"/>
                    <a:pt x="175895" y="79375"/>
                    <a:pt x="176530" y="90805"/>
                  </a:cubicBezTo>
                  <a:cubicBezTo>
                    <a:pt x="176530" y="95885"/>
                    <a:pt x="174625" y="97790"/>
                    <a:pt x="170815" y="99695"/>
                  </a:cubicBezTo>
                  <a:cubicBezTo>
                    <a:pt x="149225" y="109220"/>
                    <a:pt x="138430" y="126365"/>
                    <a:pt x="136525" y="149225"/>
                  </a:cubicBezTo>
                  <a:cubicBezTo>
                    <a:pt x="135255" y="170180"/>
                    <a:pt x="144145" y="186690"/>
                    <a:pt x="162561" y="196850"/>
                  </a:cubicBezTo>
                  <a:cubicBezTo>
                    <a:pt x="166370" y="199390"/>
                    <a:pt x="170815" y="201930"/>
                    <a:pt x="174625" y="203200"/>
                  </a:cubicBezTo>
                  <a:cubicBezTo>
                    <a:pt x="186055" y="208280"/>
                    <a:pt x="197486" y="212725"/>
                    <a:pt x="209550" y="217170"/>
                  </a:cubicBezTo>
                  <a:cubicBezTo>
                    <a:pt x="219711" y="221615"/>
                    <a:pt x="224155" y="228600"/>
                    <a:pt x="223520" y="238760"/>
                  </a:cubicBezTo>
                  <a:cubicBezTo>
                    <a:pt x="222886" y="250825"/>
                    <a:pt x="213995" y="261620"/>
                    <a:pt x="201930" y="264160"/>
                  </a:cubicBezTo>
                  <a:cubicBezTo>
                    <a:pt x="187325" y="267335"/>
                    <a:pt x="173355" y="264795"/>
                    <a:pt x="160655" y="256540"/>
                  </a:cubicBezTo>
                  <a:cubicBezTo>
                    <a:pt x="151130" y="250190"/>
                    <a:pt x="139700" y="252730"/>
                    <a:pt x="133986" y="261620"/>
                  </a:cubicBezTo>
                  <a:cubicBezTo>
                    <a:pt x="128270" y="271145"/>
                    <a:pt x="130811" y="281940"/>
                    <a:pt x="140970" y="288925"/>
                  </a:cubicBezTo>
                  <a:cubicBezTo>
                    <a:pt x="151765" y="296545"/>
                    <a:pt x="163195" y="301625"/>
                    <a:pt x="176530" y="303530"/>
                  </a:cubicBezTo>
                  <a:close/>
                </a:path>
              </a:pathLst>
            </a:custGeom>
            <a:solidFill>
              <a:srgbClr val="FFFFFF"/>
            </a:solidFill>
            <a:ln w="1518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55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9BCDDA-E8DB-BE24-A7E7-72ABD62A9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46DE8EA6-BD5F-9D3F-7E59-9150A217D60D}"/>
              </a:ext>
            </a:extLst>
          </p:cNvPr>
          <p:cNvSpPr/>
          <p:nvPr/>
        </p:nvSpPr>
        <p:spPr>
          <a:xfrm>
            <a:off x="4695472" y="298501"/>
            <a:ext cx="6995583" cy="5675656"/>
          </a:xfrm>
          <a:custGeom>
            <a:avLst/>
            <a:gdLst>
              <a:gd name="connsiteX0" fmla="*/ 942501 w 5452123"/>
              <a:gd name="connsiteY0" fmla="*/ 3113220 h 4423417"/>
              <a:gd name="connsiteX1" fmla="*/ 1987281 w 5452123"/>
              <a:gd name="connsiteY1" fmla="*/ 3832573 h 4423417"/>
              <a:gd name="connsiteX2" fmla="*/ 3124934 w 5452123"/>
              <a:gd name="connsiteY2" fmla="*/ 3912157 h 4423417"/>
              <a:gd name="connsiteX3" fmla="*/ 4717967 w 5452123"/>
              <a:gd name="connsiteY3" fmla="*/ 4415078 h 4423417"/>
              <a:gd name="connsiteX4" fmla="*/ 5246342 w 5452123"/>
              <a:gd name="connsiteY4" fmla="*/ 2973580 h 4423417"/>
              <a:gd name="connsiteX5" fmla="*/ 4931223 w 5452123"/>
              <a:gd name="connsiteY5" fmla="*/ 1982723 h 4423417"/>
              <a:gd name="connsiteX6" fmla="*/ 4514357 w 5452123"/>
              <a:gd name="connsiteY6" fmla="*/ 921957 h 4423417"/>
              <a:gd name="connsiteX7" fmla="*/ 3320678 w 5452123"/>
              <a:gd name="connsiteY7" fmla="*/ 466663 h 4423417"/>
              <a:gd name="connsiteX8" fmla="*/ 1654184 w 5452123"/>
              <a:gd name="connsiteY8" fmla="*/ 576914 h 4423417"/>
              <a:gd name="connsiteX9" fmla="*/ 831379 w 5452123"/>
              <a:gd name="connsiteY9" fmla="*/ 1402594 h 4423417"/>
              <a:gd name="connsiteX10" fmla="*/ 514 w 5452123"/>
              <a:gd name="connsiteY10" fmla="*/ 2307258 h 4423417"/>
              <a:gd name="connsiteX11" fmla="*/ 942501 w 5452123"/>
              <a:gd name="connsiteY11" fmla="*/ 3113220 h 442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2123" h="4423417">
                <a:moveTo>
                  <a:pt x="942501" y="3113220"/>
                </a:moveTo>
                <a:cubicBezTo>
                  <a:pt x="1448909" y="3208767"/>
                  <a:pt x="1690333" y="3581579"/>
                  <a:pt x="1987281" y="3832573"/>
                </a:cubicBezTo>
                <a:cubicBezTo>
                  <a:pt x="2336807" y="4128049"/>
                  <a:pt x="2761731" y="3964309"/>
                  <a:pt x="3124934" y="3912157"/>
                </a:cubicBezTo>
                <a:cubicBezTo>
                  <a:pt x="3777722" y="3818470"/>
                  <a:pt x="3999619" y="4506207"/>
                  <a:pt x="4717967" y="4415078"/>
                </a:cubicBezTo>
                <a:cubicBezTo>
                  <a:pt x="5405432" y="4327861"/>
                  <a:pt x="5673747" y="3466698"/>
                  <a:pt x="5246342" y="2973580"/>
                </a:cubicBezTo>
                <a:cubicBezTo>
                  <a:pt x="4818937" y="2480463"/>
                  <a:pt x="4832925" y="2331547"/>
                  <a:pt x="4931223" y="1982723"/>
                </a:cubicBezTo>
                <a:cubicBezTo>
                  <a:pt x="5029482" y="1633887"/>
                  <a:pt x="5202520" y="980932"/>
                  <a:pt x="4514357" y="921957"/>
                </a:cubicBezTo>
                <a:cubicBezTo>
                  <a:pt x="3922903" y="871285"/>
                  <a:pt x="3581049" y="723505"/>
                  <a:pt x="3320678" y="466663"/>
                </a:cubicBezTo>
                <a:cubicBezTo>
                  <a:pt x="3060345" y="209837"/>
                  <a:pt x="2101464" y="-497409"/>
                  <a:pt x="1654184" y="576914"/>
                </a:cubicBezTo>
                <a:cubicBezTo>
                  <a:pt x="1440462" y="1090300"/>
                  <a:pt x="1311555" y="1270897"/>
                  <a:pt x="831379" y="1402594"/>
                </a:cubicBezTo>
                <a:cubicBezTo>
                  <a:pt x="351163" y="1534303"/>
                  <a:pt x="15548" y="1896796"/>
                  <a:pt x="514" y="2307258"/>
                </a:cubicBezTo>
                <a:cubicBezTo>
                  <a:pt x="-13705" y="2695967"/>
                  <a:pt x="266194" y="2985591"/>
                  <a:pt x="942501" y="3113220"/>
                </a:cubicBezTo>
                <a:close/>
              </a:path>
            </a:pathLst>
          </a:custGeom>
          <a:gradFill>
            <a:gsLst>
              <a:gs pos="0">
                <a:srgbClr val="6076FA"/>
              </a:gs>
              <a:gs pos="50000">
                <a:srgbClr val="70A4EF"/>
              </a:gs>
              <a:gs pos="100000">
                <a:srgbClr val="81D3E4">
                  <a:alpha val="50000"/>
                </a:srgbClr>
              </a:gs>
            </a:gsLst>
            <a:lin ang="19799991" scaled="1"/>
          </a:gradFill>
          <a:ln w="3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9CA3F0F9-CCE7-EFFF-6186-A48FD605485A}"/>
              </a:ext>
            </a:extLst>
          </p:cNvPr>
          <p:cNvSpPr/>
          <p:nvPr/>
        </p:nvSpPr>
        <p:spPr>
          <a:xfrm>
            <a:off x="5005434" y="394035"/>
            <a:ext cx="6863550" cy="5675662"/>
          </a:xfrm>
          <a:custGeom>
            <a:avLst/>
            <a:gdLst>
              <a:gd name="connsiteX0" fmla="*/ 2697904 w 5349221"/>
              <a:gd name="connsiteY0" fmla="*/ 312349 h 4423421"/>
              <a:gd name="connsiteX1" fmla="*/ 1354356 w 5349221"/>
              <a:gd name="connsiteY1" fmla="*/ 554591 h 4423421"/>
              <a:gd name="connsiteX2" fmla="*/ 159165 w 5349221"/>
              <a:gd name="connsiteY2" fmla="*/ 892012 h 4423421"/>
              <a:gd name="connsiteX3" fmla="*/ 813465 w 5349221"/>
              <a:gd name="connsiteY3" fmla="*/ 2397398 h 4423421"/>
              <a:gd name="connsiteX4" fmla="*/ 1904003 w 5349221"/>
              <a:gd name="connsiteY4" fmla="*/ 3712429 h 4423421"/>
              <a:gd name="connsiteX5" fmla="*/ 3142822 w 5349221"/>
              <a:gd name="connsiteY5" fmla="*/ 4395943 h 4423421"/>
              <a:gd name="connsiteX6" fmla="*/ 4041413 w 5349221"/>
              <a:gd name="connsiteY6" fmla="*/ 3271231 h 4423421"/>
              <a:gd name="connsiteX7" fmla="*/ 4861468 w 5349221"/>
              <a:gd name="connsiteY7" fmla="*/ 2397398 h 4423421"/>
              <a:gd name="connsiteX8" fmla="*/ 4870186 w 5349221"/>
              <a:gd name="connsiteY8" fmla="*/ 1108295 h 4423421"/>
              <a:gd name="connsiteX9" fmla="*/ 2697904 w 5349221"/>
              <a:gd name="connsiteY9" fmla="*/ 312349 h 442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49221" h="4423421">
                <a:moveTo>
                  <a:pt x="2697904" y="312349"/>
                </a:moveTo>
                <a:cubicBezTo>
                  <a:pt x="2289058" y="610660"/>
                  <a:pt x="1834184" y="649755"/>
                  <a:pt x="1354356" y="554591"/>
                </a:cubicBezTo>
                <a:cubicBezTo>
                  <a:pt x="874528" y="459424"/>
                  <a:pt x="473239" y="442132"/>
                  <a:pt x="159165" y="892012"/>
                </a:cubicBezTo>
                <a:cubicBezTo>
                  <a:pt x="-154908" y="1341893"/>
                  <a:pt x="-37663" y="2188647"/>
                  <a:pt x="813465" y="2397398"/>
                </a:cubicBezTo>
                <a:cubicBezTo>
                  <a:pt x="1624801" y="2596396"/>
                  <a:pt x="1760218" y="3249030"/>
                  <a:pt x="1904003" y="3712429"/>
                </a:cubicBezTo>
                <a:cubicBezTo>
                  <a:pt x="2078475" y="4274824"/>
                  <a:pt x="2601931" y="4508383"/>
                  <a:pt x="3142822" y="4395943"/>
                </a:cubicBezTo>
                <a:cubicBezTo>
                  <a:pt x="3683712" y="4283464"/>
                  <a:pt x="3832031" y="3885468"/>
                  <a:pt x="4041413" y="3271231"/>
                </a:cubicBezTo>
                <a:cubicBezTo>
                  <a:pt x="4250796" y="2656955"/>
                  <a:pt x="4497683" y="2581053"/>
                  <a:pt x="4861468" y="2397398"/>
                </a:cubicBezTo>
                <a:cubicBezTo>
                  <a:pt x="5307005" y="2172452"/>
                  <a:pt x="5685241" y="1492572"/>
                  <a:pt x="4870186" y="1108295"/>
                </a:cubicBezTo>
                <a:cubicBezTo>
                  <a:pt x="3805839" y="606506"/>
                  <a:pt x="3886546" y="-554987"/>
                  <a:pt x="2697904" y="312349"/>
                </a:cubicBezTo>
                <a:close/>
              </a:path>
            </a:pathLst>
          </a:custGeom>
          <a:gradFill>
            <a:gsLst>
              <a:gs pos="0">
                <a:srgbClr val="81D3E4"/>
              </a:gs>
              <a:gs pos="50000">
                <a:srgbClr val="70A4EF"/>
              </a:gs>
              <a:gs pos="100000">
                <a:srgbClr val="6076FA">
                  <a:alpha val="50000"/>
                </a:srgbClr>
              </a:gs>
            </a:gsLst>
            <a:lin ang="18900000" scaled="1"/>
          </a:gradFill>
          <a:ln w="3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02C1665B-1583-A2E3-9202-FFA85B2C21EA}"/>
              </a:ext>
            </a:extLst>
          </p:cNvPr>
          <p:cNvSpPr/>
          <p:nvPr/>
        </p:nvSpPr>
        <p:spPr>
          <a:xfrm>
            <a:off x="5443538" y="6197395"/>
            <a:ext cx="5256880" cy="546305"/>
          </a:xfrm>
          <a:custGeom>
            <a:avLst/>
            <a:gdLst>
              <a:gd name="connsiteX0" fmla="*/ 4212184 w 4212183"/>
              <a:gd name="connsiteY0" fmla="*/ 198882 h 397764"/>
              <a:gd name="connsiteX1" fmla="*/ 2106092 w 4212183"/>
              <a:gd name="connsiteY1" fmla="*/ 397764 h 397764"/>
              <a:gd name="connsiteX2" fmla="*/ 0 w 4212183"/>
              <a:gd name="connsiteY2" fmla="*/ 198882 h 397764"/>
              <a:gd name="connsiteX3" fmla="*/ 2106092 w 4212183"/>
              <a:gd name="connsiteY3" fmla="*/ 0 h 397764"/>
              <a:gd name="connsiteX4" fmla="*/ 4212184 w 4212183"/>
              <a:gd name="connsiteY4" fmla="*/ 198882 h 39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2183" h="397764">
                <a:moveTo>
                  <a:pt x="4212184" y="198882"/>
                </a:moveTo>
                <a:cubicBezTo>
                  <a:pt x="4212184" y="308721"/>
                  <a:pt x="3269254" y="397764"/>
                  <a:pt x="2106092" y="397764"/>
                </a:cubicBezTo>
                <a:cubicBezTo>
                  <a:pt x="942929" y="397764"/>
                  <a:pt x="0" y="308721"/>
                  <a:pt x="0" y="198882"/>
                </a:cubicBezTo>
                <a:cubicBezTo>
                  <a:pt x="0" y="89043"/>
                  <a:pt x="942929" y="0"/>
                  <a:pt x="2106092" y="0"/>
                </a:cubicBezTo>
                <a:cubicBezTo>
                  <a:pt x="3269254" y="0"/>
                  <a:pt x="4212184" y="89043"/>
                  <a:pt x="4212184" y="198882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75000"/>
                </a:srgbClr>
              </a:gs>
              <a:gs pos="100000">
                <a:srgbClr val="002060">
                  <a:alpha val="75000"/>
                </a:srgbClr>
              </a:gs>
            </a:gsLst>
            <a:lin ang="8100000" scaled="1"/>
          </a:gra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66" name="Graphic 2">
            <a:extLst>
              <a:ext uri="{FF2B5EF4-FFF2-40B4-BE49-F238E27FC236}">
                <a16:creationId xmlns:a16="http://schemas.microsoft.com/office/drawing/2014/main" id="{A16150CE-C147-374D-336A-F860A765E2A5}"/>
              </a:ext>
            </a:extLst>
          </p:cNvPr>
          <p:cNvGrpSpPr/>
          <p:nvPr/>
        </p:nvGrpSpPr>
        <p:grpSpPr>
          <a:xfrm>
            <a:off x="4823851" y="1401399"/>
            <a:ext cx="6496256" cy="5155779"/>
            <a:chOff x="4140235" y="2267118"/>
            <a:chExt cx="3911528" cy="3104403"/>
          </a:xfrm>
        </p:grpSpPr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002EEFD1-138D-A6F5-8B12-4D1175D3363B}"/>
                </a:ext>
              </a:extLst>
            </p:cNvPr>
            <p:cNvSpPr/>
            <p:nvPr/>
          </p:nvSpPr>
          <p:spPr>
            <a:xfrm>
              <a:off x="5485637" y="4669467"/>
              <a:ext cx="1220724" cy="605149"/>
            </a:xfrm>
            <a:custGeom>
              <a:avLst/>
              <a:gdLst>
                <a:gd name="connsiteX0" fmla="*/ 1220724 w 1220724"/>
                <a:gd name="connsiteY0" fmla="*/ 605150 h 605149"/>
                <a:gd name="connsiteX1" fmla="*/ 0 w 1220724"/>
                <a:gd name="connsiteY1" fmla="*/ 605150 h 605149"/>
                <a:gd name="connsiteX2" fmla="*/ 209992 w 1220724"/>
                <a:gd name="connsiteY2" fmla="*/ 0 h 605149"/>
                <a:gd name="connsiteX3" fmla="*/ 1010732 w 1220724"/>
                <a:gd name="connsiteY3" fmla="*/ 0 h 605149"/>
                <a:gd name="connsiteX4" fmla="*/ 1220724 w 1220724"/>
                <a:gd name="connsiteY4" fmla="*/ 605150 h 60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724" h="605149">
                  <a:moveTo>
                    <a:pt x="1220724" y="605150"/>
                  </a:moveTo>
                  <a:lnTo>
                    <a:pt x="0" y="605150"/>
                  </a:lnTo>
                  <a:lnTo>
                    <a:pt x="209992" y="0"/>
                  </a:lnTo>
                  <a:lnTo>
                    <a:pt x="1010732" y="0"/>
                  </a:lnTo>
                  <a:lnTo>
                    <a:pt x="1220724" y="605150"/>
                  </a:lnTo>
                  <a:close/>
                </a:path>
              </a:pathLst>
            </a:custGeom>
            <a:gradFill>
              <a:gsLst>
                <a:gs pos="23000">
                  <a:srgbClr val="A7C8FF"/>
                </a:gs>
                <a:gs pos="45000">
                  <a:srgbClr val="AACAFF"/>
                </a:gs>
                <a:gs pos="67000">
                  <a:srgbClr val="B6D2FF"/>
                </a:gs>
                <a:gs pos="89000">
                  <a:srgbClr val="CAE0FF"/>
                </a:gs>
                <a:gs pos="100000">
                  <a:srgbClr val="D8E9FF"/>
                </a:gs>
              </a:gsLst>
              <a:lin ang="2700000" scaled="1"/>
            </a:gra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8" name="Graphic 2">
              <a:extLst>
                <a:ext uri="{FF2B5EF4-FFF2-40B4-BE49-F238E27FC236}">
                  <a16:creationId xmlns:a16="http://schemas.microsoft.com/office/drawing/2014/main" id="{7881200C-D667-C866-730C-B05911B54A89}"/>
                </a:ext>
              </a:extLst>
            </p:cNvPr>
            <p:cNvGrpSpPr/>
            <p:nvPr/>
          </p:nvGrpSpPr>
          <p:grpSpPr>
            <a:xfrm>
              <a:off x="4140235" y="2267118"/>
              <a:ext cx="3911528" cy="2460306"/>
              <a:chOff x="4140235" y="2267117"/>
              <a:chExt cx="3911528" cy="2460305"/>
            </a:xfrm>
          </p:grpSpPr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FE33BAE7-F89C-6339-0560-E501136EF6B1}"/>
                  </a:ext>
                </a:extLst>
              </p:cNvPr>
              <p:cNvSpPr/>
              <p:nvPr/>
            </p:nvSpPr>
            <p:spPr>
              <a:xfrm>
                <a:off x="4140235" y="2580594"/>
                <a:ext cx="3911528" cy="2146828"/>
              </a:xfrm>
              <a:custGeom>
                <a:avLst/>
                <a:gdLst>
                  <a:gd name="connsiteX0" fmla="*/ 0 w 3911528"/>
                  <a:gd name="connsiteY0" fmla="*/ 0 h 2146828"/>
                  <a:gd name="connsiteX1" fmla="*/ 3911529 w 3911528"/>
                  <a:gd name="connsiteY1" fmla="*/ 0 h 2146828"/>
                  <a:gd name="connsiteX2" fmla="*/ 3911529 w 3911528"/>
                  <a:gd name="connsiteY2" fmla="*/ 1936974 h 2146828"/>
                  <a:gd name="connsiteX3" fmla="*/ 3701674 w 3911528"/>
                  <a:gd name="connsiteY3" fmla="*/ 2146828 h 2146828"/>
                  <a:gd name="connsiteX4" fmla="*/ 209855 w 3911528"/>
                  <a:gd name="connsiteY4" fmla="*/ 2146828 h 2146828"/>
                  <a:gd name="connsiteX5" fmla="*/ 0 w 3911528"/>
                  <a:gd name="connsiteY5" fmla="*/ 1936974 h 2146828"/>
                  <a:gd name="connsiteX6" fmla="*/ 0 w 3911528"/>
                  <a:gd name="connsiteY6" fmla="*/ 0 h 2146828"/>
                  <a:gd name="connsiteX7" fmla="*/ 0 w 3911528"/>
                  <a:gd name="connsiteY7" fmla="*/ 0 h 214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1528" h="2146828">
                    <a:moveTo>
                      <a:pt x="0" y="0"/>
                    </a:moveTo>
                    <a:lnTo>
                      <a:pt x="3911529" y="0"/>
                    </a:lnTo>
                    <a:lnTo>
                      <a:pt x="3911529" y="1936974"/>
                    </a:lnTo>
                    <a:cubicBezTo>
                      <a:pt x="3911529" y="2052874"/>
                      <a:pt x="3817437" y="2146828"/>
                      <a:pt x="3701674" y="2146828"/>
                    </a:cubicBezTo>
                    <a:lnTo>
                      <a:pt x="209855" y="2146828"/>
                    </a:lnTo>
                    <a:cubicBezTo>
                      <a:pt x="93955" y="2146828"/>
                      <a:pt x="0" y="2052737"/>
                      <a:pt x="0" y="1936974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D8E9FF"/>
                  </a:gs>
                  <a:gs pos="50000">
                    <a:srgbClr val="BFD8FF"/>
                  </a:gs>
                  <a:gs pos="100000">
                    <a:srgbClr val="A7C8FF"/>
                  </a:gs>
                </a:gsLst>
                <a:lin ang="2699921" scaled="1"/>
              </a:gra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7D88F4D5-D742-20DF-C0E8-6CED776039E5}"/>
                  </a:ext>
                </a:extLst>
              </p:cNvPr>
              <p:cNvSpPr/>
              <p:nvPr/>
            </p:nvSpPr>
            <p:spPr>
              <a:xfrm>
                <a:off x="4140235" y="2267117"/>
                <a:ext cx="3911391" cy="2251892"/>
              </a:xfrm>
              <a:custGeom>
                <a:avLst/>
                <a:gdLst>
                  <a:gd name="connsiteX0" fmla="*/ 209855 w 3911391"/>
                  <a:gd name="connsiteY0" fmla="*/ 0 h 2251892"/>
                  <a:gd name="connsiteX1" fmla="*/ 3701537 w 3911391"/>
                  <a:gd name="connsiteY1" fmla="*/ 0 h 2251892"/>
                  <a:gd name="connsiteX2" fmla="*/ 3911392 w 3911391"/>
                  <a:gd name="connsiteY2" fmla="*/ 209855 h 2251892"/>
                  <a:gd name="connsiteX3" fmla="*/ 3911392 w 3911391"/>
                  <a:gd name="connsiteY3" fmla="*/ 2251893 h 2251892"/>
                  <a:gd name="connsiteX4" fmla="*/ 0 w 3911391"/>
                  <a:gd name="connsiteY4" fmla="*/ 2251893 h 2251892"/>
                  <a:gd name="connsiteX5" fmla="*/ 0 w 3911391"/>
                  <a:gd name="connsiteY5" fmla="*/ 209855 h 2251892"/>
                  <a:gd name="connsiteX6" fmla="*/ 209855 w 3911391"/>
                  <a:gd name="connsiteY6" fmla="*/ 0 h 2251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11391" h="2251892">
                    <a:moveTo>
                      <a:pt x="209855" y="0"/>
                    </a:moveTo>
                    <a:lnTo>
                      <a:pt x="3701537" y="0"/>
                    </a:lnTo>
                    <a:cubicBezTo>
                      <a:pt x="3817437" y="0"/>
                      <a:pt x="3911392" y="94092"/>
                      <a:pt x="3911392" y="209855"/>
                    </a:cubicBezTo>
                    <a:lnTo>
                      <a:pt x="3911392" y="2251893"/>
                    </a:lnTo>
                    <a:lnTo>
                      <a:pt x="0" y="2251893"/>
                    </a:lnTo>
                    <a:lnTo>
                      <a:pt x="0" y="209855"/>
                    </a:lnTo>
                    <a:cubicBezTo>
                      <a:pt x="0" y="93955"/>
                      <a:pt x="94092" y="0"/>
                      <a:pt x="209855" y="0"/>
                    </a:cubicBezTo>
                    <a:close/>
                  </a:path>
                </a:pathLst>
              </a:custGeom>
              <a:solidFill>
                <a:srgbClr val="3D3D89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591424C2-3F24-BC1D-F6FE-1A92FEB138D1}"/>
                  </a:ext>
                </a:extLst>
              </p:cNvPr>
              <p:cNvSpPr/>
              <p:nvPr/>
            </p:nvSpPr>
            <p:spPr>
              <a:xfrm>
                <a:off x="4297558" y="2479167"/>
                <a:ext cx="3603741" cy="1823816"/>
              </a:xfrm>
              <a:custGeom>
                <a:avLst/>
                <a:gdLst>
                  <a:gd name="connsiteX0" fmla="*/ 0 w 3603741"/>
                  <a:gd name="connsiteY0" fmla="*/ 0 h 1823816"/>
                  <a:gd name="connsiteX1" fmla="*/ 3603742 w 3603741"/>
                  <a:gd name="connsiteY1" fmla="*/ 0 h 1823816"/>
                  <a:gd name="connsiteX2" fmla="*/ 3603742 w 3603741"/>
                  <a:gd name="connsiteY2" fmla="*/ 1823817 h 1823816"/>
                  <a:gd name="connsiteX3" fmla="*/ 0 w 3603741"/>
                  <a:gd name="connsiteY3" fmla="*/ 1823817 h 182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3741" h="1823816">
                    <a:moveTo>
                      <a:pt x="0" y="0"/>
                    </a:moveTo>
                    <a:lnTo>
                      <a:pt x="3603742" y="0"/>
                    </a:lnTo>
                    <a:lnTo>
                      <a:pt x="3603742" y="1823817"/>
                    </a:lnTo>
                    <a:lnTo>
                      <a:pt x="0" y="1823817"/>
                    </a:lnTo>
                    <a:close/>
                  </a:path>
                </a:pathLst>
              </a:custGeom>
              <a:gradFill>
                <a:gsLst>
                  <a:gs pos="0">
                    <a:srgbClr val="562BFF"/>
                  </a:gs>
                  <a:gs pos="50000">
                    <a:srgbClr val="6968FF"/>
                  </a:gs>
                  <a:gs pos="100000">
                    <a:srgbClr val="7DA5FF"/>
                  </a:gs>
                </a:gsLst>
                <a:lin ang="2700000" scaled="1"/>
              </a:gra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6EAA5C94-381B-F497-0C94-2519E4A50E19}"/>
                </a:ext>
              </a:extLst>
            </p:cNvPr>
            <p:cNvSpPr/>
            <p:nvPr/>
          </p:nvSpPr>
          <p:spPr>
            <a:xfrm>
              <a:off x="5982157" y="4471782"/>
              <a:ext cx="227685" cy="227685"/>
            </a:xfrm>
            <a:custGeom>
              <a:avLst/>
              <a:gdLst>
                <a:gd name="connsiteX0" fmla="*/ 227685 w 227685"/>
                <a:gd name="connsiteY0" fmla="*/ 113843 h 227685"/>
                <a:gd name="connsiteX1" fmla="*/ 113843 w 227685"/>
                <a:gd name="connsiteY1" fmla="*/ 227686 h 227685"/>
                <a:gd name="connsiteX2" fmla="*/ 0 w 227685"/>
                <a:gd name="connsiteY2" fmla="*/ 113843 h 227685"/>
                <a:gd name="connsiteX3" fmla="*/ 113843 w 227685"/>
                <a:gd name="connsiteY3" fmla="*/ 0 h 227685"/>
                <a:gd name="connsiteX4" fmla="*/ 227685 w 227685"/>
                <a:gd name="connsiteY4" fmla="*/ 113843 h 22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685" h="227685">
                  <a:moveTo>
                    <a:pt x="227685" y="113843"/>
                  </a:moveTo>
                  <a:cubicBezTo>
                    <a:pt x="227685" y="176716"/>
                    <a:pt x="176716" y="227686"/>
                    <a:pt x="113843" y="227686"/>
                  </a:cubicBezTo>
                  <a:cubicBezTo>
                    <a:pt x="50969" y="227686"/>
                    <a:pt x="0" y="176716"/>
                    <a:pt x="0" y="113843"/>
                  </a:cubicBezTo>
                  <a:cubicBezTo>
                    <a:pt x="0" y="50969"/>
                    <a:pt x="50969" y="0"/>
                    <a:pt x="113843" y="0"/>
                  </a:cubicBezTo>
                  <a:cubicBezTo>
                    <a:pt x="176716" y="0"/>
                    <a:pt x="227685" y="50969"/>
                    <a:pt x="227685" y="113843"/>
                  </a:cubicBezTo>
                  <a:close/>
                </a:path>
              </a:pathLst>
            </a:custGeom>
            <a:gradFill>
              <a:gsLst>
                <a:gs pos="0">
                  <a:srgbClr val="A7C8FF"/>
                </a:gs>
                <a:gs pos="50000">
                  <a:srgbClr val="BFD8FF"/>
                </a:gs>
                <a:gs pos="100000">
                  <a:srgbClr val="D8E9FF"/>
                </a:gs>
              </a:gsLst>
              <a:lin ang="2700000" scaled="1"/>
            </a:gra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3A5933D2-8AC0-455F-C2D1-54731B935E4B}"/>
                </a:ext>
              </a:extLst>
            </p:cNvPr>
            <p:cNvSpPr/>
            <p:nvPr/>
          </p:nvSpPr>
          <p:spPr>
            <a:xfrm>
              <a:off x="5167701" y="5258639"/>
              <a:ext cx="1856734" cy="112882"/>
            </a:xfrm>
            <a:custGeom>
              <a:avLst/>
              <a:gdLst>
                <a:gd name="connsiteX0" fmla="*/ 1856598 w 1856734"/>
                <a:gd name="connsiteY0" fmla="*/ 112883 h 112882"/>
                <a:gd name="connsiteX1" fmla="*/ 0 w 1856734"/>
                <a:gd name="connsiteY1" fmla="*/ 112883 h 112882"/>
                <a:gd name="connsiteX2" fmla="*/ 112883 w 1856734"/>
                <a:gd name="connsiteY2" fmla="*/ 0 h 112882"/>
                <a:gd name="connsiteX3" fmla="*/ 1743852 w 1856734"/>
                <a:gd name="connsiteY3" fmla="*/ 0 h 112882"/>
                <a:gd name="connsiteX4" fmla="*/ 1856735 w 1856734"/>
                <a:gd name="connsiteY4" fmla="*/ 112883 h 112882"/>
                <a:gd name="connsiteX5" fmla="*/ 1856735 w 1856734"/>
                <a:gd name="connsiteY5" fmla="*/ 112883 h 11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6734" h="112882">
                  <a:moveTo>
                    <a:pt x="1856598" y="112883"/>
                  </a:moveTo>
                  <a:lnTo>
                    <a:pt x="0" y="112883"/>
                  </a:lnTo>
                  <a:cubicBezTo>
                    <a:pt x="0" y="50612"/>
                    <a:pt x="50475" y="0"/>
                    <a:pt x="112883" y="0"/>
                  </a:cubicBezTo>
                  <a:lnTo>
                    <a:pt x="1743852" y="0"/>
                  </a:lnTo>
                  <a:cubicBezTo>
                    <a:pt x="1806123" y="0"/>
                    <a:pt x="1856735" y="50475"/>
                    <a:pt x="1856735" y="112883"/>
                  </a:cubicBezTo>
                  <a:lnTo>
                    <a:pt x="1856735" y="112883"/>
                  </a:lnTo>
                  <a:close/>
                </a:path>
              </a:pathLst>
            </a:custGeom>
            <a:gradFill>
              <a:gsLst>
                <a:gs pos="0">
                  <a:srgbClr val="A7C8FF"/>
                </a:gs>
                <a:gs pos="50000">
                  <a:srgbClr val="8DB9FF"/>
                </a:gs>
                <a:gs pos="100000">
                  <a:srgbClr val="73ABFF"/>
                </a:gs>
              </a:gsLst>
              <a:lin ang="2700000" scaled="1"/>
            </a:gra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31" name="Picture 530">
            <a:extLst>
              <a:ext uri="{FF2B5EF4-FFF2-40B4-BE49-F238E27FC236}">
                <a16:creationId xmlns:a16="http://schemas.microsoft.com/office/drawing/2014/main" id="{85DF957B-7D6C-6742-3CAE-C6C3B462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434" y="1556020"/>
            <a:ext cx="6102688" cy="3432762"/>
          </a:xfrm>
          <a:prstGeom prst="roundRect">
            <a:avLst>
              <a:gd name="adj" fmla="val 3932"/>
            </a:avLst>
          </a:prstGeom>
        </p:spPr>
      </p:pic>
      <p:grpSp>
        <p:nvGrpSpPr>
          <p:cNvPr id="351" name="Graphic 205">
            <a:extLst>
              <a:ext uri="{FF2B5EF4-FFF2-40B4-BE49-F238E27FC236}">
                <a16:creationId xmlns:a16="http://schemas.microsoft.com/office/drawing/2014/main" id="{CEBC4A84-240C-1C5A-2394-4E1DD1B6B49A}"/>
              </a:ext>
            </a:extLst>
          </p:cNvPr>
          <p:cNvGrpSpPr/>
          <p:nvPr/>
        </p:nvGrpSpPr>
        <p:grpSpPr>
          <a:xfrm>
            <a:off x="-666430" y="1962727"/>
            <a:ext cx="1380997" cy="1189664"/>
            <a:chOff x="6219831" y="2259707"/>
            <a:chExt cx="1076303" cy="927185"/>
          </a:xfrm>
        </p:grpSpPr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E1866181-8C07-414F-5B36-2E7D3E60334E}"/>
                </a:ext>
              </a:extLst>
            </p:cNvPr>
            <p:cNvSpPr/>
            <p:nvPr/>
          </p:nvSpPr>
          <p:spPr>
            <a:xfrm>
              <a:off x="6219831" y="2259707"/>
              <a:ext cx="1076303" cy="927185"/>
            </a:xfrm>
            <a:custGeom>
              <a:avLst/>
              <a:gdLst>
                <a:gd name="connsiteX0" fmla="*/ 992318 w 1076303"/>
                <a:gd name="connsiteY0" fmla="*/ 517154 h 927185"/>
                <a:gd name="connsiteX1" fmla="*/ 1051986 w 1076303"/>
                <a:gd name="connsiteY1" fmla="*/ 890784 h 927185"/>
                <a:gd name="connsiteX2" fmla="*/ 1041680 w 1076303"/>
                <a:gd name="connsiteY2" fmla="*/ 901632 h 927185"/>
                <a:gd name="connsiteX3" fmla="*/ 783905 w 1076303"/>
                <a:gd name="connsiteY3" fmla="*/ 884782 h 927185"/>
                <a:gd name="connsiteX4" fmla="*/ 331044 w 1076303"/>
                <a:gd name="connsiteY4" fmla="*/ 253392 h 927185"/>
                <a:gd name="connsiteX5" fmla="*/ 0 w 1076303"/>
                <a:gd name="connsiteY5" fmla="*/ 56506 h 927185"/>
                <a:gd name="connsiteX6" fmla="*/ 992318 w 1076303"/>
                <a:gd name="connsiteY6" fmla="*/ 517154 h 92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303" h="927185">
                  <a:moveTo>
                    <a:pt x="992318" y="517154"/>
                  </a:moveTo>
                  <a:cubicBezTo>
                    <a:pt x="1064617" y="674927"/>
                    <a:pt x="1105223" y="824199"/>
                    <a:pt x="1051986" y="890784"/>
                  </a:cubicBezTo>
                  <a:cubicBezTo>
                    <a:pt x="1048848" y="894720"/>
                    <a:pt x="1045400" y="898339"/>
                    <a:pt x="1041680" y="901632"/>
                  </a:cubicBezTo>
                  <a:cubicBezTo>
                    <a:pt x="1000687" y="937744"/>
                    <a:pt x="920057" y="938561"/>
                    <a:pt x="783905" y="884782"/>
                  </a:cubicBezTo>
                  <a:cubicBezTo>
                    <a:pt x="421554" y="741647"/>
                    <a:pt x="404312" y="494612"/>
                    <a:pt x="331044" y="253392"/>
                  </a:cubicBezTo>
                  <a:cubicBezTo>
                    <a:pt x="258783" y="15184"/>
                    <a:pt x="6432" y="55448"/>
                    <a:pt x="0" y="56506"/>
                  </a:cubicBezTo>
                  <a:cubicBezTo>
                    <a:pt x="588045" y="-148327"/>
                    <a:pt x="869649" y="249677"/>
                    <a:pt x="992318" y="517154"/>
                  </a:cubicBezTo>
                  <a:close/>
                </a:path>
              </a:pathLst>
            </a:custGeom>
            <a:gradFill>
              <a:gsLst>
                <a:gs pos="520">
                  <a:srgbClr val="4A612F"/>
                </a:gs>
                <a:gs pos="100000">
                  <a:srgbClr val="769A42"/>
                </a:gs>
              </a:gsLst>
              <a:lin ang="10985031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3F4C55B-F211-45E6-870B-3FA82B2679D9}"/>
                </a:ext>
              </a:extLst>
            </p:cNvPr>
            <p:cNvSpPr/>
            <p:nvPr/>
          </p:nvSpPr>
          <p:spPr>
            <a:xfrm>
              <a:off x="6735072" y="2479577"/>
              <a:ext cx="536745" cy="681758"/>
            </a:xfrm>
            <a:custGeom>
              <a:avLst/>
              <a:gdLst>
                <a:gd name="connsiteX0" fmla="*/ 536745 w 536745"/>
                <a:gd name="connsiteY0" fmla="*/ 670910 h 681758"/>
                <a:gd name="connsiteX1" fmla="*/ 526439 w 536745"/>
                <a:gd name="connsiteY1" fmla="*/ 681759 h 681758"/>
                <a:gd name="connsiteX2" fmla="*/ 266610 w 536745"/>
                <a:gd name="connsiteY2" fmla="*/ 456208 h 681758"/>
                <a:gd name="connsiteX3" fmla="*/ 187414 w 536745"/>
                <a:gd name="connsiteY3" fmla="*/ 303577 h 681758"/>
                <a:gd name="connsiteX4" fmla="*/ 0 w 536745"/>
                <a:gd name="connsiteY4" fmla="*/ 10597 h 681758"/>
                <a:gd name="connsiteX5" fmla="*/ 9842 w 536745"/>
                <a:gd name="connsiteY5" fmla="*/ 0 h 681758"/>
                <a:gd name="connsiteX6" fmla="*/ 200432 w 536745"/>
                <a:gd name="connsiteY6" fmla="*/ 297455 h 681758"/>
                <a:gd name="connsiteX7" fmla="*/ 278815 w 536745"/>
                <a:gd name="connsiteY7" fmla="*/ 448517 h 681758"/>
                <a:gd name="connsiteX8" fmla="*/ 536745 w 536745"/>
                <a:gd name="connsiteY8" fmla="*/ 670910 h 68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6745" h="681758">
                  <a:moveTo>
                    <a:pt x="536745" y="670910"/>
                  </a:moveTo>
                  <a:cubicBezTo>
                    <a:pt x="533607" y="674847"/>
                    <a:pt x="530197" y="678465"/>
                    <a:pt x="526439" y="681759"/>
                  </a:cubicBezTo>
                  <a:cubicBezTo>
                    <a:pt x="458401" y="640758"/>
                    <a:pt x="328061" y="553813"/>
                    <a:pt x="266610" y="456208"/>
                  </a:cubicBezTo>
                  <a:cubicBezTo>
                    <a:pt x="237628" y="410143"/>
                    <a:pt x="213257" y="358364"/>
                    <a:pt x="187414" y="303577"/>
                  </a:cubicBezTo>
                  <a:cubicBezTo>
                    <a:pt x="138671" y="199932"/>
                    <a:pt x="88147" y="92788"/>
                    <a:pt x="0" y="10597"/>
                  </a:cubicBezTo>
                  <a:lnTo>
                    <a:pt x="9842" y="0"/>
                  </a:lnTo>
                  <a:cubicBezTo>
                    <a:pt x="100003" y="84144"/>
                    <a:pt x="151031" y="192562"/>
                    <a:pt x="200432" y="297455"/>
                  </a:cubicBezTo>
                  <a:cubicBezTo>
                    <a:pt x="226043" y="351862"/>
                    <a:pt x="250220" y="403247"/>
                    <a:pt x="278815" y="448517"/>
                  </a:cubicBezTo>
                  <a:cubicBezTo>
                    <a:pt x="338716" y="543731"/>
                    <a:pt x="470412" y="630994"/>
                    <a:pt x="536745" y="670910"/>
                  </a:cubicBezTo>
                  <a:close/>
                </a:path>
              </a:pathLst>
            </a:custGeom>
            <a:gradFill>
              <a:gsLst>
                <a:gs pos="520">
                  <a:srgbClr val="4A612F"/>
                </a:gs>
                <a:gs pos="100000">
                  <a:srgbClr val="769A42"/>
                </a:gs>
              </a:gsLst>
              <a:lin ang="13712836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4" name="Graphic 205">
            <a:extLst>
              <a:ext uri="{FF2B5EF4-FFF2-40B4-BE49-F238E27FC236}">
                <a16:creationId xmlns:a16="http://schemas.microsoft.com/office/drawing/2014/main" id="{172D641D-B868-3263-E582-FAF6ACE7E9A0}"/>
              </a:ext>
            </a:extLst>
          </p:cNvPr>
          <p:cNvGrpSpPr/>
          <p:nvPr/>
        </p:nvGrpSpPr>
        <p:grpSpPr>
          <a:xfrm>
            <a:off x="-31218" y="1530767"/>
            <a:ext cx="646991" cy="1200160"/>
            <a:chOff x="6714894" y="1923052"/>
            <a:chExt cx="504243" cy="935365"/>
          </a:xfrm>
        </p:grpSpPr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A4723A7-5853-9893-DBD8-87E0CF5B9692}"/>
                </a:ext>
              </a:extLst>
            </p:cNvPr>
            <p:cNvSpPr/>
            <p:nvPr/>
          </p:nvSpPr>
          <p:spPr>
            <a:xfrm>
              <a:off x="6714894" y="1923052"/>
              <a:ext cx="504243" cy="935365"/>
            </a:xfrm>
            <a:custGeom>
              <a:avLst/>
              <a:gdLst>
                <a:gd name="connsiteX0" fmla="*/ 434293 w 504243"/>
                <a:gd name="connsiteY0" fmla="*/ 918263 h 935365"/>
                <a:gd name="connsiteX1" fmla="*/ 426970 w 504243"/>
                <a:gd name="connsiteY1" fmla="*/ 935365 h 935365"/>
                <a:gd name="connsiteX2" fmla="*/ 423638 w 504243"/>
                <a:gd name="connsiteY2" fmla="*/ 918263 h 935365"/>
                <a:gd name="connsiteX3" fmla="*/ 116849 w 504243"/>
                <a:gd name="connsiteY3" fmla="*/ 428048 h 935365"/>
                <a:gd name="connsiteX4" fmla="*/ 32616 w 504243"/>
                <a:gd name="connsiteY4" fmla="*/ 0 h 935365"/>
                <a:gd name="connsiteX5" fmla="*/ 434293 w 504243"/>
                <a:gd name="connsiteY5" fmla="*/ 918263 h 93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43" h="935365">
                  <a:moveTo>
                    <a:pt x="434293" y="918263"/>
                  </a:moveTo>
                  <a:cubicBezTo>
                    <a:pt x="430031" y="928763"/>
                    <a:pt x="427241" y="934699"/>
                    <a:pt x="426970" y="935365"/>
                  </a:cubicBezTo>
                  <a:cubicBezTo>
                    <a:pt x="425847" y="929581"/>
                    <a:pt x="424762" y="923819"/>
                    <a:pt x="423638" y="918263"/>
                  </a:cubicBezTo>
                  <a:cubicBezTo>
                    <a:pt x="375322" y="670585"/>
                    <a:pt x="310694" y="644706"/>
                    <a:pt x="116849" y="428048"/>
                  </a:cubicBezTo>
                  <a:cubicBezTo>
                    <a:pt x="-81374" y="206449"/>
                    <a:pt x="32616" y="0"/>
                    <a:pt x="32616" y="0"/>
                  </a:cubicBezTo>
                  <a:cubicBezTo>
                    <a:pt x="696679" y="191877"/>
                    <a:pt x="479432" y="807532"/>
                    <a:pt x="434293" y="918263"/>
                  </a:cubicBezTo>
                  <a:close/>
                </a:path>
              </a:pathLst>
            </a:custGeom>
            <a:gradFill>
              <a:gsLst>
                <a:gs pos="520">
                  <a:srgbClr val="4A612F"/>
                </a:gs>
                <a:gs pos="100000">
                  <a:srgbClr val="769A42"/>
                </a:gs>
              </a:gsLst>
              <a:lin ang="10985031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D489DBC-B3C1-A171-0C8F-9160F584FFE5}"/>
                </a:ext>
              </a:extLst>
            </p:cNvPr>
            <p:cNvSpPr/>
            <p:nvPr/>
          </p:nvSpPr>
          <p:spPr>
            <a:xfrm>
              <a:off x="6908963" y="2181758"/>
              <a:ext cx="242411" cy="676659"/>
            </a:xfrm>
            <a:custGeom>
              <a:avLst/>
              <a:gdLst>
                <a:gd name="connsiteX0" fmla="*/ 240224 w 242411"/>
                <a:gd name="connsiteY0" fmla="*/ 659557 h 676659"/>
                <a:gd name="connsiteX1" fmla="*/ 232901 w 242411"/>
                <a:gd name="connsiteY1" fmla="*/ 676660 h 676659"/>
                <a:gd name="connsiteX2" fmla="*/ 229569 w 242411"/>
                <a:gd name="connsiteY2" fmla="*/ 659557 h 676659"/>
                <a:gd name="connsiteX3" fmla="*/ 81328 w 242411"/>
                <a:gd name="connsiteY3" fmla="*/ 149105 h 676659"/>
                <a:gd name="connsiteX4" fmla="*/ 3681 w 242411"/>
                <a:gd name="connsiteY4" fmla="*/ 14007 h 676659"/>
                <a:gd name="connsiteX5" fmla="*/ 0 w 242411"/>
                <a:gd name="connsiteY5" fmla="*/ 5289 h 676659"/>
                <a:gd name="connsiteX6" fmla="*/ 9377 w 242411"/>
                <a:gd name="connsiteY6" fmla="*/ 0 h 676659"/>
                <a:gd name="connsiteX7" fmla="*/ 13639 w 242411"/>
                <a:gd name="connsiteY7" fmla="*/ 9992 h 676659"/>
                <a:gd name="connsiteX8" fmla="*/ 89348 w 242411"/>
                <a:gd name="connsiteY8" fmla="*/ 141848 h 676659"/>
                <a:gd name="connsiteX9" fmla="*/ 240224 w 242411"/>
                <a:gd name="connsiteY9" fmla="*/ 659557 h 67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411" h="676659">
                  <a:moveTo>
                    <a:pt x="240224" y="659557"/>
                  </a:moveTo>
                  <a:cubicBezTo>
                    <a:pt x="235962" y="670058"/>
                    <a:pt x="233172" y="675993"/>
                    <a:pt x="232901" y="676660"/>
                  </a:cubicBezTo>
                  <a:cubicBezTo>
                    <a:pt x="231777" y="670875"/>
                    <a:pt x="230692" y="665114"/>
                    <a:pt x="229569" y="659557"/>
                  </a:cubicBezTo>
                  <a:cubicBezTo>
                    <a:pt x="251112" y="445433"/>
                    <a:pt x="121933" y="194178"/>
                    <a:pt x="81328" y="149105"/>
                  </a:cubicBezTo>
                  <a:cubicBezTo>
                    <a:pt x="39327" y="102413"/>
                    <a:pt x="13445" y="38199"/>
                    <a:pt x="3681" y="14007"/>
                  </a:cubicBezTo>
                  <a:cubicBezTo>
                    <a:pt x="2054" y="10004"/>
                    <a:pt x="504" y="6188"/>
                    <a:pt x="0" y="5289"/>
                  </a:cubicBezTo>
                  <a:lnTo>
                    <a:pt x="9377" y="0"/>
                  </a:lnTo>
                  <a:cubicBezTo>
                    <a:pt x="10190" y="1457"/>
                    <a:pt x="11236" y="4126"/>
                    <a:pt x="13639" y="9992"/>
                  </a:cubicBezTo>
                  <a:cubicBezTo>
                    <a:pt x="23209" y="33689"/>
                    <a:pt x="48587" y="96628"/>
                    <a:pt x="89348" y="141848"/>
                  </a:cubicBezTo>
                  <a:cubicBezTo>
                    <a:pt x="140764" y="199041"/>
                    <a:pt x="259984" y="451500"/>
                    <a:pt x="240224" y="659557"/>
                  </a:cubicBezTo>
                  <a:close/>
                </a:path>
              </a:pathLst>
            </a:custGeom>
            <a:gradFill>
              <a:gsLst>
                <a:gs pos="520">
                  <a:srgbClr val="4A612F"/>
                </a:gs>
                <a:gs pos="100000">
                  <a:srgbClr val="769A42"/>
                </a:gs>
              </a:gsLst>
              <a:lin ang="14432748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883C61B0-7343-90AA-1E9A-E1548A20666C}"/>
              </a:ext>
            </a:extLst>
          </p:cNvPr>
          <p:cNvSpPr/>
          <p:nvPr/>
        </p:nvSpPr>
        <p:spPr>
          <a:xfrm>
            <a:off x="386521" y="1180731"/>
            <a:ext cx="4126596" cy="1296220"/>
          </a:xfrm>
          <a:prstGeom prst="roundRect">
            <a:avLst/>
          </a:prstGeom>
          <a:solidFill>
            <a:srgbClr val="F4F4F4"/>
          </a:solidFill>
          <a:ln w="3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75876671-4E29-AC09-FBB7-139D48580EBD}"/>
              </a:ext>
            </a:extLst>
          </p:cNvPr>
          <p:cNvSpPr/>
          <p:nvPr/>
        </p:nvSpPr>
        <p:spPr>
          <a:xfrm>
            <a:off x="386521" y="2556703"/>
            <a:ext cx="4126596" cy="1054126"/>
          </a:xfrm>
          <a:prstGeom prst="roundRect">
            <a:avLst/>
          </a:prstGeom>
          <a:solidFill>
            <a:srgbClr val="F4F4F4"/>
          </a:solidFill>
          <a:ln w="3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07" name="Group 1306">
            <a:extLst>
              <a:ext uri="{FF2B5EF4-FFF2-40B4-BE49-F238E27FC236}">
                <a16:creationId xmlns:a16="http://schemas.microsoft.com/office/drawing/2014/main" id="{F40476B4-C4FC-2096-9931-1BBA518826D1}"/>
              </a:ext>
            </a:extLst>
          </p:cNvPr>
          <p:cNvGrpSpPr/>
          <p:nvPr/>
        </p:nvGrpSpPr>
        <p:grpSpPr>
          <a:xfrm>
            <a:off x="-4046635" y="2931391"/>
            <a:ext cx="2452805" cy="1818851"/>
            <a:chOff x="663126" y="2931391"/>
            <a:chExt cx="2452805" cy="1818851"/>
          </a:xfrm>
        </p:grpSpPr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FC6D7D70-8F0A-2D05-5849-75638E06B6AB}"/>
                </a:ext>
              </a:extLst>
            </p:cNvPr>
            <p:cNvSpPr/>
            <p:nvPr/>
          </p:nvSpPr>
          <p:spPr>
            <a:xfrm>
              <a:off x="1422599" y="4547321"/>
              <a:ext cx="1693332" cy="56613"/>
            </a:xfrm>
            <a:custGeom>
              <a:avLst/>
              <a:gdLst>
                <a:gd name="connsiteX0" fmla="*/ 0 w 1205830"/>
                <a:gd name="connsiteY0" fmla="*/ 0 h 40314"/>
                <a:gd name="connsiteX1" fmla="*/ 1205830 w 1205830"/>
                <a:gd name="connsiteY1" fmla="*/ 0 h 40314"/>
                <a:gd name="connsiteX2" fmla="*/ 1205830 w 1205830"/>
                <a:gd name="connsiteY2" fmla="*/ 40315 h 40314"/>
                <a:gd name="connsiteX3" fmla="*/ 0 w 1205830"/>
                <a:gd name="connsiteY3" fmla="*/ 40315 h 4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5830" h="40314">
                  <a:moveTo>
                    <a:pt x="0" y="0"/>
                  </a:moveTo>
                  <a:lnTo>
                    <a:pt x="1205830" y="0"/>
                  </a:lnTo>
                  <a:lnTo>
                    <a:pt x="1205830" y="40315"/>
                  </a:lnTo>
                  <a:lnTo>
                    <a:pt x="0" y="40315"/>
                  </a:lnTo>
                  <a:close/>
                </a:path>
              </a:pathLst>
            </a:custGeom>
            <a:solidFill>
              <a:srgbClr val="FFFFFF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88318D5-0C97-22C1-F0CF-1BDBC196EF07}"/>
                </a:ext>
              </a:extLst>
            </p:cNvPr>
            <p:cNvSpPr/>
            <p:nvPr/>
          </p:nvSpPr>
          <p:spPr>
            <a:xfrm>
              <a:off x="1422599" y="4282996"/>
              <a:ext cx="1257588" cy="56635"/>
            </a:xfrm>
            <a:custGeom>
              <a:avLst/>
              <a:gdLst>
                <a:gd name="connsiteX0" fmla="*/ 0 w 895534"/>
                <a:gd name="connsiteY0" fmla="*/ 0 h 40330"/>
                <a:gd name="connsiteX1" fmla="*/ 895535 w 895534"/>
                <a:gd name="connsiteY1" fmla="*/ 0 h 40330"/>
                <a:gd name="connsiteX2" fmla="*/ 895535 w 895534"/>
                <a:gd name="connsiteY2" fmla="*/ 40330 h 40330"/>
                <a:gd name="connsiteX3" fmla="*/ 0 w 895534"/>
                <a:gd name="connsiteY3" fmla="*/ 40330 h 4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534" h="40330">
                  <a:moveTo>
                    <a:pt x="0" y="0"/>
                  </a:moveTo>
                  <a:lnTo>
                    <a:pt x="895535" y="0"/>
                  </a:lnTo>
                  <a:lnTo>
                    <a:pt x="895535" y="40330"/>
                  </a:lnTo>
                  <a:lnTo>
                    <a:pt x="0" y="40330"/>
                  </a:lnTo>
                  <a:close/>
                </a:path>
              </a:pathLst>
            </a:custGeom>
            <a:gradFill>
              <a:gsLst>
                <a:gs pos="0">
                  <a:srgbClr val="EEBE63"/>
                </a:gs>
                <a:gs pos="50000">
                  <a:srgbClr val="E57C5D"/>
                </a:gs>
                <a:gs pos="100000">
                  <a:srgbClr val="DC3B57"/>
                </a:gs>
              </a:gsLst>
              <a:lin ang="1080000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7AE902F-F0EB-C3DB-7D91-11E26E1DB4FD}"/>
                </a:ext>
              </a:extLst>
            </p:cNvPr>
            <p:cNvSpPr/>
            <p:nvPr/>
          </p:nvSpPr>
          <p:spPr>
            <a:xfrm>
              <a:off x="1422599" y="4415103"/>
              <a:ext cx="1358857" cy="56652"/>
            </a:xfrm>
            <a:custGeom>
              <a:avLst/>
              <a:gdLst>
                <a:gd name="connsiteX0" fmla="*/ 0 w 967648"/>
                <a:gd name="connsiteY0" fmla="*/ 0 h 40342"/>
                <a:gd name="connsiteX1" fmla="*/ 967648 w 967648"/>
                <a:gd name="connsiteY1" fmla="*/ 0 h 40342"/>
                <a:gd name="connsiteX2" fmla="*/ 967648 w 967648"/>
                <a:gd name="connsiteY2" fmla="*/ 40342 h 40342"/>
                <a:gd name="connsiteX3" fmla="*/ 0 w 967648"/>
                <a:gd name="connsiteY3" fmla="*/ 40342 h 4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648" h="40342">
                  <a:moveTo>
                    <a:pt x="0" y="0"/>
                  </a:moveTo>
                  <a:lnTo>
                    <a:pt x="967648" y="0"/>
                  </a:lnTo>
                  <a:lnTo>
                    <a:pt x="967648" y="40342"/>
                  </a:lnTo>
                  <a:lnTo>
                    <a:pt x="0" y="40342"/>
                  </a:lnTo>
                  <a:close/>
                </a:path>
              </a:pathLst>
            </a:custGeom>
            <a:gradFill>
              <a:gsLst>
                <a:gs pos="0">
                  <a:srgbClr val="EEBE63"/>
                </a:gs>
                <a:gs pos="50000">
                  <a:srgbClr val="E57C5D"/>
                </a:gs>
                <a:gs pos="100000">
                  <a:srgbClr val="DC3B57"/>
                </a:gs>
              </a:gsLst>
              <a:lin ang="1080000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0932EEC-1A96-1730-9217-96F9FD3F6DB6}"/>
                </a:ext>
              </a:extLst>
            </p:cNvPr>
            <p:cNvSpPr/>
            <p:nvPr/>
          </p:nvSpPr>
          <p:spPr>
            <a:xfrm>
              <a:off x="1422599" y="4547321"/>
              <a:ext cx="881690" cy="56613"/>
            </a:xfrm>
            <a:custGeom>
              <a:avLst/>
              <a:gdLst>
                <a:gd name="connsiteX0" fmla="*/ 0 w 627855"/>
                <a:gd name="connsiteY0" fmla="*/ 0 h 40314"/>
                <a:gd name="connsiteX1" fmla="*/ 627856 w 627855"/>
                <a:gd name="connsiteY1" fmla="*/ 0 h 40314"/>
                <a:gd name="connsiteX2" fmla="*/ 627856 w 627855"/>
                <a:gd name="connsiteY2" fmla="*/ 40315 h 40314"/>
                <a:gd name="connsiteX3" fmla="*/ 0 w 627855"/>
                <a:gd name="connsiteY3" fmla="*/ 40315 h 4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7855" h="40314">
                  <a:moveTo>
                    <a:pt x="0" y="0"/>
                  </a:moveTo>
                  <a:lnTo>
                    <a:pt x="627856" y="0"/>
                  </a:lnTo>
                  <a:lnTo>
                    <a:pt x="627856" y="40315"/>
                  </a:lnTo>
                  <a:lnTo>
                    <a:pt x="0" y="40315"/>
                  </a:lnTo>
                  <a:close/>
                </a:path>
              </a:pathLst>
            </a:custGeom>
            <a:gradFill>
              <a:gsLst>
                <a:gs pos="0">
                  <a:srgbClr val="EEBE63"/>
                </a:gs>
                <a:gs pos="50000">
                  <a:srgbClr val="E57C5D"/>
                </a:gs>
                <a:gs pos="100000">
                  <a:srgbClr val="DC3B57"/>
                </a:gs>
              </a:gsLst>
              <a:lin ang="1080000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4" name="Graphic 205">
              <a:extLst>
                <a:ext uri="{FF2B5EF4-FFF2-40B4-BE49-F238E27FC236}">
                  <a16:creationId xmlns:a16="http://schemas.microsoft.com/office/drawing/2014/main" id="{BE468C43-FEF9-D8E0-02EE-9A2403665EA0}"/>
                </a:ext>
              </a:extLst>
            </p:cNvPr>
            <p:cNvGrpSpPr/>
            <p:nvPr/>
          </p:nvGrpSpPr>
          <p:grpSpPr>
            <a:xfrm>
              <a:off x="663126" y="2931391"/>
              <a:ext cx="798676" cy="798682"/>
              <a:chOff x="6668031" y="2997604"/>
              <a:chExt cx="568741" cy="568745"/>
            </a:xfrm>
          </p:grpSpPr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D099B3C1-8E21-BD7F-AB6C-E700120775AD}"/>
                  </a:ext>
                </a:extLst>
              </p:cNvPr>
              <p:cNvSpPr/>
              <p:nvPr/>
            </p:nvSpPr>
            <p:spPr>
              <a:xfrm>
                <a:off x="6668031" y="2997608"/>
                <a:ext cx="568741" cy="568741"/>
              </a:xfrm>
              <a:custGeom>
                <a:avLst/>
                <a:gdLst>
                  <a:gd name="connsiteX0" fmla="*/ 552061 w 568741"/>
                  <a:gd name="connsiteY0" fmla="*/ 380092 h 568741"/>
                  <a:gd name="connsiteX1" fmla="*/ 468602 w 568741"/>
                  <a:gd name="connsiteY1" fmla="*/ 67758 h 568741"/>
                  <a:gd name="connsiteX2" fmla="*/ 397814 w 568741"/>
                  <a:gd name="connsiteY2" fmla="*/ 23677 h 568741"/>
                  <a:gd name="connsiteX3" fmla="*/ 380107 w 568741"/>
                  <a:gd name="connsiteY3" fmla="*/ 16684 h 568741"/>
                  <a:gd name="connsiteX4" fmla="*/ 199629 w 568741"/>
                  <a:gd name="connsiteY4" fmla="*/ 12972 h 568741"/>
                  <a:gd name="connsiteX5" fmla="*/ 16671 w 568741"/>
                  <a:gd name="connsiteY5" fmla="*/ 188626 h 568741"/>
                  <a:gd name="connsiteX6" fmla="*/ 127 w 568741"/>
                  <a:gd name="connsiteY6" fmla="*/ 275877 h 568741"/>
                  <a:gd name="connsiteX7" fmla="*/ 188625 w 568741"/>
                  <a:gd name="connsiteY7" fmla="*/ 552061 h 568741"/>
                  <a:gd name="connsiteX8" fmla="*/ 552061 w 568741"/>
                  <a:gd name="connsiteY8" fmla="*/ 380092 h 568741"/>
                  <a:gd name="connsiteX9" fmla="*/ 212570 w 568741"/>
                  <a:gd name="connsiteY9" fmla="*/ 485062 h 568741"/>
                  <a:gd name="connsiteX10" fmla="*/ 71226 w 568741"/>
                  <a:gd name="connsiteY10" fmla="*/ 277997 h 568741"/>
                  <a:gd name="connsiteX11" fmla="*/ 83663 w 568741"/>
                  <a:gd name="connsiteY11" fmla="*/ 212590 h 568741"/>
                  <a:gd name="connsiteX12" fmla="*/ 220823 w 568741"/>
                  <a:gd name="connsiteY12" fmla="*/ 80882 h 568741"/>
                  <a:gd name="connsiteX13" fmla="*/ 356124 w 568741"/>
                  <a:gd name="connsiteY13" fmla="*/ 83667 h 568741"/>
                  <a:gd name="connsiteX14" fmla="*/ 369413 w 568741"/>
                  <a:gd name="connsiteY14" fmla="*/ 88933 h 568741"/>
                  <a:gd name="connsiteX15" fmla="*/ 422495 w 568741"/>
                  <a:gd name="connsiteY15" fmla="*/ 121975 h 568741"/>
                  <a:gd name="connsiteX16" fmla="*/ 485030 w 568741"/>
                  <a:gd name="connsiteY16" fmla="*/ 356151 h 568741"/>
                  <a:gd name="connsiteX17" fmla="*/ 212570 w 568741"/>
                  <a:gd name="connsiteY17" fmla="*/ 485062 h 56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68741" h="568741">
                    <a:moveTo>
                      <a:pt x="552061" y="380092"/>
                    </a:moveTo>
                    <a:cubicBezTo>
                      <a:pt x="593015" y="265594"/>
                      <a:pt x="556052" y="142150"/>
                      <a:pt x="468602" y="67758"/>
                    </a:cubicBezTo>
                    <a:cubicBezTo>
                      <a:pt x="447757" y="49997"/>
                      <a:pt x="424006" y="35065"/>
                      <a:pt x="397814" y="23677"/>
                    </a:cubicBezTo>
                    <a:cubicBezTo>
                      <a:pt x="392040" y="21174"/>
                      <a:pt x="386113" y="18842"/>
                      <a:pt x="380107" y="16684"/>
                    </a:cubicBezTo>
                    <a:cubicBezTo>
                      <a:pt x="319547" y="-4960"/>
                      <a:pt x="256585" y="-4843"/>
                      <a:pt x="199629" y="12972"/>
                    </a:cubicBezTo>
                    <a:cubicBezTo>
                      <a:pt x="117449" y="38703"/>
                      <a:pt x="47901" y="101308"/>
                      <a:pt x="16671" y="188626"/>
                    </a:cubicBezTo>
                    <a:cubicBezTo>
                      <a:pt x="6365" y="217449"/>
                      <a:pt x="980" y="246837"/>
                      <a:pt x="127" y="275877"/>
                    </a:cubicBezTo>
                    <a:cubicBezTo>
                      <a:pt x="-3476" y="395745"/>
                      <a:pt x="69598" y="509491"/>
                      <a:pt x="188625" y="552061"/>
                    </a:cubicBezTo>
                    <a:cubicBezTo>
                      <a:pt x="336479" y="604930"/>
                      <a:pt x="499173" y="527953"/>
                      <a:pt x="552061" y="380092"/>
                    </a:cubicBezTo>
                    <a:close/>
                    <a:moveTo>
                      <a:pt x="212570" y="485062"/>
                    </a:moveTo>
                    <a:cubicBezTo>
                      <a:pt x="123339" y="453159"/>
                      <a:pt x="68513" y="367860"/>
                      <a:pt x="71226" y="277997"/>
                    </a:cubicBezTo>
                    <a:cubicBezTo>
                      <a:pt x="71884" y="256229"/>
                      <a:pt x="75914" y="234210"/>
                      <a:pt x="83663" y="212590"/>
                    </a:cubicBezTo>
                    <a:cubicBezTo>
                      <a:pt x="107066" y="147117"/>
                      <a:pt x="159217" y="100169"/>
                      <a:pt x="220823" y="80882"/>
                    </a:cubicBezTo>
                    <a:cubicBezTo>
                      <a:pt x="263521" y="67541"/>
                      <a:pt x="310752" y="67448"/>
                      <a:pt x="356124" y="83667"/>
                    </a:cubicBezTo>
                    <a:cubicBezTo>
                      <a:pt x="360656" y="85287"/>
                      <a:pt x="365074" y="87058"/>
                      <a:pt x="369413" y="88933"/>
                    </a:cubicBezTo>
                    <a:cubicBezTo>
                      <a:pt x="389096" y="97449"/>
                      <a:pt x="406842" y="108678"/>
                      <a:pt x="422495" y="121975"/>
                    </a:cubicBezTo>
                    <a:cubicBezTo>
                      <a:pt x="488053" y="177738"/>
                      <a:pt x="515756" y="270294"/>
                      <a:pt x="485030" y="356151"/>
                    </a:cubicBezTo>
                    <a:cubicBezTo>
                      <a:pt x="445393" y="466999"/>
                      <a:pt x="323422" y="524711"/>
                      <a:pt x="212570" y="485062"/>
                    </a:cubicBezTo>
                    <a:close/>
                  </a:path>
                </a:pathLst>
              </a:custGeom>
              <a:solidFill>
                <a:srgbClr val="90C1FC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8108020F-4C39-64E2-FD31-8013A224C89E}"/>
                  </a:ext>
                </a:extLst>
              </p:cNvPr>
              <p:cNvSpPr/>
              <p:nvPr/>
            </p:nvSpPr>
            <p:spPr>
              <a:xfrm>
                <a:off x="6668158" y="3010580"/>
                <a:ext cx="220695" cy="265021"/>
              </a:xfrm>
              <a:custGeom>
                <a:avLst/>
                <a:gdLst>
                  <a:gd name="connsiteX0" fmla="*/ 220696 w 220695"/>
                  <a:gd name="connsiteY0" fmla="*/ 67910 h 265021"/>
                  <a:gd name="connsiteX1" fmla="*/ 199502 w 220695"/>
                  <a:gd name="connsiteY1" fmla="*/ 0 h 265021"/>
                  <a:gd name="connsiteX2" fmla="*/ 16544 w 220695"/>
                  <a:gd name="connsiteY2" fmla="*/ 175654 h 265021"/>
                  <a:gd name="connsiteX3" fmla="*/ 0 w 220695"/>
                  <a:gd name="connsiteY3" fmla="*/ 262906 h 265021"/>
                  <a:gd name="connsiteX4" fmla="*/ 71098 w 220695"/>
                  <a:gd name="connsiteY4" fmla="*/ 265021 h 265021"/>
                  <a:gd name="connsiteX5" fmla="*/ 83536 w 220695"/>
                  <a:gd name="connsiteY5" fmla="*/ 199614 h 265021"/>
                  <a:gd name="connsiteX6" fmla="*/ 220696 w 220695"/>
                  <a:gd name="connsiteY6" fmla="*/ 67910 h 26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95" h="265021">
                    <a:moveTo>
                      <a:pt x="220696" y="67910"/>
                    </a:moveTo>
                    <a:lnTo>
                      <a:pt x="199502" y="0"/>
                    </a:lnTo>
                    <a:cubicBezTo>
                      <a:pt x="117322" y="25731"/>
                      <a:pt x="47773" y="88337"/>
                      <a:pt x="16544" y="175654"/>
                    </a:cubicBezTo>
                    <a:cubicBezTo>
                      <a:pt x="6199" y="204477"/>
                      <a:pt x="852" y="233866"/>
                      <a:pt x="0" y="262906"/>
                    </a:cubicBezTo>
                    <a:lnTo>
                      <a:pt x="71098" y="265021"/>
                    </a:lnTo>
                    <a:cubicBezTo>
                      <a:pt x="71757" y="243254"/>
                      <a:pt x="75786" y="221234"/>
                      <a:pt x="83536" y="199614"/>
                    </a:cubicBezTo>
                    <a:cubicBezTo>
                      <a:pt x="106938" y="134146"/>
                      <a:pt x="159090" y="87201"/>
                      <a:pt x="220696" y="67910"/>
                    </a:cubicBezTo>
                    <a:close/>
                  </a:path>
                </a:pathLst>
              </a:custGeom>
              <a:solidFill>
                <a:srgbClr val="4372BD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27BC4E87-7F7D-FE20-F0EB-9136DA3D0D13}"/>
                  </a:ext>
                </a:extLst>
              </p:cNvPr>
              <p:cNvSpPr/>
              <p:nvPr/>
            </p:nvSpPr>
            <p:spPr>
              <a:xfrm>
                <a:off x="6867660" y="2997604"/>
                <a:ext cx="198184" cy="88936"/>
              </a:xfrm>
              <a:custGeom>
                <a:avLst/>
                <a:gdLst>
                  <a:gd name="connsiteX0" fmla="*/ 169784 w 198184"/>
                  <a:gd name="connsiteY0" fmla="*/ 88937 h 88936"/>
                  <a:gd name="connsiteX1" fmla="*/ 198185 w 198184"/>
                  <a:gd name="connsiteY1" fmla="*/ 23677 h 88936"/>
                  <a:gd name="connsiteX2" fmla="*/ 180478 w 198184"/>
                  <a:gd name="connsiteY2" fmla="*/ 16684 h 88936"/>
                  <a:gd name="connsiteX3" fmla="*/ 0 w 198184"/>
                  <a:gd name="connsiteY3" fmla="*/ 12972 h 88936"/>
                  <a:gd name="connsiteX4" fmla="*/ 21194 w 198184"/>
                  <a:gd name="connsiteY4" fmla="*/ 80881 h 88936"/>
                  <a:gd name="connsiteX5" fmla="*/ 156494 w 198184"/>
                  <a:gd name="connsiteY5" fmla="*/ 83668 h 88936"/>
                  <a:gd name="connsiteX6" fmla="*/ 169784 w 198184"/>
                  <a:gd name="connsiteY6" fmla="*/ 88937 h 88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184" h="88936">
                    <a:moveTo>
                      <a:pt x="169784" y="88937"/>
                    </a:moveTo>
                    <a:lnTo>
                      <a:pt x="198185" y="23677"/>
                    </a:lnTo>
                    <a:cubicBezTo>
                      <a:pt x="192411" y="21174"/>
                      <a:pt x="186483" y="18842"/>
                      <a:pt x="180478" y="16684"/>
                    </a:cubicBezTo>
                    <a:cubicBezTo>
                      <a:pt x="119918" y="-4960"/>
                      <a:pt x="56917" y="-4844"/>
                      <a:pt x="0" y="12972"/>
                    </a:cubicBezTo>
                    <a:lnTo>
                      <a:pt x="21194" y="80881"/>
                    </a:lnTo>
                    <a:cubicBezTo>
                      <a:pt x="63892" y="67541"/>
                      <a:pt x="111123" y="67448"/>
                      <a:pt x="156494" y="83668"/>
                    </a:cubicBezTo>
                    <a:cubicBezTo>
                      <a:pt x="161027" y="85295"/>
                      <a:pt x="165444" y="87062"/>
                      <a:pt x="169784" y="88937"/>
                    </a:cubicBezTo>
                    <a:close/>
                  </a:path>
                </a:pathLst>
              </a:custGeom>
              <a:solidFill>
                <a:srgbClr val="4E85DE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A2988C1B-B4CE-5E9A-F650-334E5F94DC77}"/>
                  </a:ext>
                </a:extLst>
              </p:cNvPr>
              <p:cNvSpPr/>
              <p:nvPr/>
            </p:nvSpPr>
            <p:spPr>
              <a:xfrm>
                <a:off x="7037444" y="3021282"/>
                <a:ext cx="99189" cy="98302"/>
              </a:xfrm>
              <a:custGeom>
                <a:avLst/>
                <a:gdLst>
                  <a:gd name="connsiteX0" fmla="*/ 99189 w 99189"/>
                  <a:gd name="connsiteY0" fmla="*/ 44081 h 98302"/>
                  <a:gd name="connsiteX1" fmla="*/ 28401 w 99189"/>
                  <a:gd name="connsiteY1" fmla="*/ 0 h 98302"/>
                  <a:gd name="connsiteX2" fmla="*/ 0 w 99189"/>
                  <a:gd name="connsiteY2" fmla="*/ 65260 h 98302"/>
                  <a:gd name="connsiteX3" fmla="*/ 53082 w 99189"/>
                  <a:gd name="connsiteY3" fmla="*/ 98302 h 98302"/>
                  <a:gd name="connsiteX4" fmla="*/ 99189 w 99189"/>
                  <a:gd name="connsiteY4" fmla="*/ 44081 h 9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89" h="98302">
                    <a:moveTo>
                      <a:pt x="99189" y="44081"/>
                    </a:moveTo>
                    <a:cubicBezTo>
                      <a:pt x="78344" y="26320"/>
                      <a:pt x="54593" y="11387"/>
                      <a:pt x="28401" y="0"/>
                    </a:cubicBezTo>
                    <a:lnTo>
                      <a:pt x="0" y="65260"/>
                    </a:lnTo>
                    <a:cubicBezTo>
                      <a:pt x="19683" y="73776"/>
                      <a:pt x="37429" y="85004"/>
                      <a:pt x="53082" y="98302"/>
                    </a:cubicBezTo>
                    <a:lnTo>
                      <a:pt x="99189" y="44081"/>
                    </a:lnTo>
                    <a:close/>
                  </a:path>
                </a:pathLst>
              </a:custGeom>
              <a:solidFill>
                <a:srgbClr val="72ACFB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ABF8FE3-E53D-755B-61A5-9597240D5F54}"/>
                </a:ext>
              </a:extLst>
            </p:cNvPr>
            <p:cNvSpPr/>
            <p:nvPr/>
          </p:nvSpPr>
          <p:spPr>
            <a:xfrm>
              <a:off x="2570546" y="4275649"/>
              <a:ext cx="138550" cy="474554"/>
            </a:xfrm>
            <a:custGeom>
              <a:avLst/>
              <a:gdLst>
                <a:gd name="connsiteX0" fmla="*/ 0 w 98662"/>
                <a:gd name="connsiteY0" fmla="*/ 0 h 337932"/>
                <a:gd name="connsiteX1" fmla="*/ 98662 w 98662"/>
                <a:gd name="connsiteY1" fmla="*/ 0 h 337932"/>
                <a:gd name="connsiteX2" fmla="*/ 98662 w 98662"/>
                <a:gd name="connsiteY2" fmla="*/ 337933 h 337932"/>
                <a:gd name="connsiteX3" fmla="*/ 0 w 98662"/>
                <a:gd name="connsiteY3" fmla="*/ 337933 h 33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662" h="337932">
                  <a:moveTo>
                    <a:pt x="0" y="0"/>
                  </a:moveTo>
                  <a:lnTo>
                    <a:pt x="98662" y="0"/>
                  </a:lnTo>
                  <a:lnTo>
                    <a:pt x="98662" y="337933"/>
                  </a:lnTo>
                  <a:lnTo>
                    <a:pt x="0" y="337933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98C7925-2DA7-828C-4316-DC87E5E0FB03}"/>
                </a:ext>
              </a:extLst>
            </p:cNvPr>
            <p:cNvSpPr/>
            <p:nvPr/>
          </p:nvSpPr>
          <p:spPr>
            <a:xfrm>
              <a:off x="2364549" y="4408791"/>
              <a:ext cx="138555" cy="341451"/>
            </a:xfrm>
            <a:custGeom>
              <a:avLst/>
              <a:gdLst>
                <a:gd name="connsiteX0" fmla="*/ 0 w 98666"/>
                <a:gd name="connsiteY0" fmla="*/ 0 h 243149"/>
                <a:gd name="connsiteX1" fmla="*/ 98666 w 98666"/>
                <a:gd name="connsiteY1" fmla="*/ 0 h 243149"/>
                <a:gd name="connsiteX2" fmla="*/ 98666 w 98666"/>
                <a:gd name="connsiteY2" fmla="*/ 243149 h 243149"/>
                <a:gd name="connsiteX3" fmla="*/ 0 w 98666"/>
                <a:gd name="connsiteY3" fmla="*/ 243149 h 24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666" h="243149">
                  <a:moveTo>
                    <a:pt x="0" y="0"/>
                  </a:moveTo>
                  <a:lnTo>
                    <a:pt x="98666" y="0"/>
                  </a:lnTo>
                  <a:lnTo>
                    <a:pt x="98666" y="243149"/>
                  </a:lnTo>
                  <a:lnTo>
                    <a:pt x="0" y="243149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73D90D8-CB6D-F37E-FE55-4C155EDD4182}"/>
                </a:ext>
              </a:extLst>
            </p:cNvPr>
            <p:cNvSpPr/>
            <p:nvPr/>
          </p:nvSpPr>
          <p:spPr>
            <a:xfrm>
              <a:off x="2770341" y="4055707"/>
              <a:ext cx="138555" cy="694513"/>
            </a:xfrm>
            <a:custGeom>
              <a:avLst/>
              <a:gdLst>
                <a:gd name="connsiteX0" fmla="*/ 0 w 98666"/>
                <a:gd name="connsiteY0" fmla="*/ 0 h 494566"/>
                <a:gd name="connsiteX1" fmla="*/ 98666 w 98666"/>
                <a:gd name="connsiteY1" fmla="*/ 0 h 494566"/>
                <a:gd name="connsiteX2" fmla="*/ 98666 w 98666"/>
                <a:gd name="connsiteY2" fmla="*/ 494567 h 494566"/>
                <a:gd name="connsiteX3" fmla="*/ 0 w 98666"/>
                <a:gd name="connsiteY3" fmla="*/ 494567 h 49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666" h="494566">
                  <a:moveTo>
                    <a:pt x="0" y="0"/>
                  </a:moveTo>
                  <a:lnTo>
                    <a:pt x="98666" y="0"/>
                  </a:lnTo>
                  <a:lnTo>
                    <a:pt x="98666" y="494567"/>
                  </a:lnTo>
                  <a:lnTo>
                    <a:pt x="0" y="494567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3F4070FA-A993-3596-0493-CFCD33F5F9CB}"/>
                </a:ext>
              </a:extLst>
            </p:cNvPr>
            <p:cNvSpPr/>
            <p:nvPr/>
          </p:nvSpPr>
          <p:spPr>
            <a:xfrm>
              <a:off x="1576254" y="3693764"/>
              <a:ext cx="1310306" cy="543035"/>
            </a:xfrm>
            <a:custGeom>
              <a:avLst/>
              <a:gdLst>
                <a:gd name="connsiteX0" fmla="*/ 933076 w 933075"/>
                <a:gd name="connsiteY0" fmla="*/ 10674 h 386698"/>
                <a:gd name="connsiteX1" fmla="*/ 931332 w 933075"/>
                <a:gd name="connsiteY1" fmla="*/ 0 h 386698"/>
                <a:gd name="connsiteX2" fmla="*/ 670961 w 933075"/>
                <a:gd name="connsiteY2" fmla="*/ 42648 h 386698"/>
                <a:gd name="connsiteX3" fmla="*/ 586533 w 933075"/>
                <a:gd name="connsiteY3" fmla="*/ 222552 h 386698"/>
                <a:gd name="connsiteX4" fmla="*/ 305821 w 933075"/>
                <a:gd name="connsiteY4" fmla="*/ 241615 h 386698"/>
                <a:gd name="connsiteX5" fmla="*/ 214884 w 933075"/>
                <a:gd name="connsiteY5" fmla="*/ 375733 h 386698"/>
                <a:gd name="connsiteX6" fmla="*/ 271 w 933075"/>
                <a:gd name="connsiteY6" fmla="*/ 370425 h 386698"/>
                <a:gd name="connsiteX7" fmla="*/ 0 w 933075"/>
                <a:gd name="connsiteY7" fmla="*/ 381235 h 386698"/>
                <a:gd name="connsiteX8" fmla="*/ 220502 w 933075"/>
                <a:gd name="connsiteY8" fmla="*/ 386698 h 386698"/>
                <a:gd name="connsiteX9" fmla="*/ 311788 w 933075"/>
                <a:gd name="connsiteY9" fmla="*/ 252030 h 386698"/>
                <a:gd name="connsiteX10" fmla="*/ 593624 w 933075"/>
                <a:gd name="connsiteY10" fmla="*/ 232905 h 386698"/>
                <a:gd name="connsiteX11" fmla="*/ 678322 w 933075"/>
                <a:gd name="connsiteY11" fmla="*/ 52388 h 38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3075" h="386698">
                  <a:moveTo>
                    <a:pt x="933076" y="10674"/>
                  </a:moveTo>
                  <a:lnTo>
                    <a:pt x="931332" y="0"/>
                  </a:lnTo>
                  <a:lnTo>
                    <a:pt x="670961" y="42648"/>
                  </a:lnTo>
                  <a:lnTo>
                    <a:pt x="586533" y="222552"/>
                  </a:lnTo>
                  <a:lnTo>
                    <a:pt x="305821" y="241615"/>
                  </a:lnTo>
                  <a:lnTo>
                    <a:pt x="214884" y="375733"/>
                  </a:lnTo>
                  <a:lnTo>
                    <a:pt x="271" y="370425"/>
                  </a:lnTo>
                  <a:lnTo>
                    <a:pt x="0" y="381235"/>
                  </a:lnTo>
                  <a:lnTo>
                    <a:pt x="220502" y="386698"/>
                  </a:lnTo>
                  <a:lnTo>
                    <a:pt x="311788" y="252030"/>
                  </a:lnTo>
                  <a:lnTo>
                    <a:pt x="593624" y="232905"/>
                  </a:lnTo>
                  <a:lnTo>
                    <a:pt x="678322" y="52388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72C91EA1-2DD5-A34B-26C8-91D8BDC4F3F1}"/>
                </a:ext>
              </a:extLst>
            </p:cNvPr>
            <p:cNvSpPr/>
            <p:nvPr/>
          </p:nvSpPr>
          <p:spPr>
            <a:xfrm>
              <a:off x="2394692" y="2986280"/>
              <a:ext cx="484086" cy="90075"/>
            </a:xfrm>
            <a:custGeom>
              <a:avLst/>
              <a:gdLst>
                <a:gd name="connsiteX0" fmla="*/ 32043 w 344720"/>
                <a:gd name="connsiteY0" fmla="*/ 64144 h 64143"/>
                <a:gd name="connsiteX1" fmla="*/ 312639 w 344720"/>
                <a:gd name="connsiteY1" fmla="*/ 64144 h 64143"/>
                <a:gd name="connsiteX2" fmla="*/ 344721 w 344720"/>
                <a:gd name="connsiteY2" fmla="*/ 32078 h 64143"/>
                <a:gd name="connsiteX3" fmla="*/ 344721 w 344720"/>
                <a:gd name="connsiteY3" fmla="*/ 32078 h 64143"/>
                <a:gd name="connsiteX4" fmla="*/ 312639 w 344720"/>
                <a:gd name="connsiteY4" fmla="*/ 0 h 64143"/>
                <a:gd name="connsiteX5" fmla="*/ 32043 w 344720"/>
                <a:gd name="connsiteY5" fmla="*/ 0 h 64143"/>
                <a:gd name="connsiteX6" fmla="*/ 0 w 344720"/>
                <a:gd name="connsiteY6" fmla="*/ 32078 h 64143"/>
                <a:gd name="connsiteX7" fmla="*/ 0 w 344720"/>
                <a:gd name="connsiteY7" fmla="*/ 32078 h 64143"/>
                <a:gd name="connsiteX8" fmla="*/ 32043 w 344720"/>
                <a:gd name="connsiteY8" fmla="*/ 64144 h 6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720" h="64143">
                  <a:moveTo>
                    <a:pt x="32043" y="64144"/>
                  </a:moveTo>
                  <a:lnTo>
                    <a:pt x="312639" y="64144"/>
                  </a:lnTo>
                  <a:cubicBezTo>
                    <a:pt x="330346" y="64144"/>
                    <a:pt x="344721" y="49784"/>
                    <a:pt x="344721" y="32078"/>
                  </a:cubicBezTo>
                  <a:lnTo>
                    <a:pt x="344721" y="32078"/>
                  </a:lnTo>
                  <a:cubicBezTo>
                    <a:pt x="344721" y="14344"/>
                    <a:pt x="330346" y="0"/>
                    <a:pt x="312639" y="0"/>
                  </a:cubicBezTo>
                  <a:lnTo>
                    <a:pt x="32043" y="0"/>
                  </a:lnTo>
                  <a:cubicBezTo>
                    <a:pt x="14336" y="0"/>
                    <a:pt x="0" y="14344"/>
                    <a:pt x="0" y="32078"/>
                  </a:cubicBezTo>
                  <a:lnTo>
                    <a:pt x="0" y="32078"/>
                  </a:lnTo>
                  <a:cubicBezTo>
                    <a:pt x="0" y="49784"/>
                    <a:pt x="14336" y="64144"/>
                    <a:pt x="32043" y="64144"/>
                  </a:cubicBezTo>
                  <a:close/>
                </a:path>
              </a:pathLst>
            </a:custGeom>
            <a:solidFill>
              <a:srgbClr val="4E85DE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F7544A3-A899-80E0-BB79-B39103D2D5BD}"/>
                </a:ext>
              </a:extLst>
            </p:cNvPr>
            <p:cNvSpPr/>
            <p:nvPr/>
          </p:nvSpPr>
          <p:spPr>
            <a:xfrm>
              <a:off x="2394692" y="3143411"/>
              <a:ext cx="484086" cy="90096"/>
            </a:xfrm>
            <a:custGeom>
              <a:avLst/>
              <a:gdLst>
                <a:gd name="connsiteX0" fmla="*/ 32043 w 344720"/>
                <a:gd name="connsiteY0" fmla="*/ 64159 h 64158"/>
                <a:gd name="connsiteX1" fmla="*/ 312639 w 344720"/>
                <a:gd name="connsiteY1" fmla="*/ 64159 h 64158"/>
                <a:gd name="connsiteX2" fmla="*/ 344721 w 344720"/>
                <a:gd name="connsiteY2" fmla="*/ 32081 h 64158"/>
                <a:gd name="connsiteX3" fmla="*/ 344721 w 344720"/>
                <a:gd name="connsiteY3" fmla="*/ 32081 h 64158"/>
                <a:gd name="connsiteX4" fmla="*/ 312639 w 344720"/>
                <a:gd name="connsiteY4" fmla="*/ 0 h 64158"/>
                <a:gd name="connsiteX5" fmla="*/ 32043 w 344720"/>
                <a:gd name="connsiteY5" fmla="*/ 0 h 64158"/>
                <a:gd name="connsiteX6" fmla="*/ 0 w 344720"/>
                <a:gd name="connsiteY6" fmla="*/ 32081 h 64158"/>
                <a:gd name="connsiteX7" fmla="*/ 0 w 344720"/>
                <a:gd name="connsiteY7" fmla="*/ 32081 h 64158"/>
                <a:gd name="connsiteX8" fmla="*/ 32043 w 344720"/>
                <a:gd name="connsiteY8" fmla="*/ 64159 h 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720" h="64158">
                  <a:moveTo>
                    <a:pt x="32043" y="64159"/>
                  </a:moveTo>
                  <a:lnTo>
                    <a:pt x="312639" y="64159"/>
                  </a:lnTo>
                  <a:cubicBezTo>
                    <a:pt x="330346" y="64159"/>
                    <a:pt x="344721" y="49804"/>
                    <a:pt x="344721" y="32081"/>
                  </a:cubicBezTo>
                  <a:lnTo>
                    <a:pt x="344721" y="32081"/>
                  </a:lnTo>
                  <a:cubicBezTo>
                    <a:pt x="344721" y="14375"/>
                    <a:pt x="330346" y="0"/>
                    <a:pt x="312639" y="0"/>
                  </a:cubicBezTo>
                  <a:lnTo>
                    <a:pt x="32043" y="0"/>
                  </a:lnTo>
                  <a:cubicBezTo>
                    <a:pt x="14336" y="0"/>
                    <a:pt x="0" y="14371"/>
                    <a:pt x="0" y="32081"/>
                  </a:cubicBezTo>
                  <a:lnTo>
                    <a:pt x="0" y="32081"/>
                  </a:lnTo>
                  <a:cubicBezTo>
                    <a:pt x="0" y="49804"/>
                    <a:pt x="14336" y="64159"/>
                    <a:pt x="32043" y="64159"/>
                  </a:cubicBez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7690A01B-A708-B466-7A80-E4DAE84DD0F4}"/>
                </a:ext>
              </a:extLst>
            </p:cNvPr>
            <p:cNvSpPr/>
            <p:nvPr/>
          </p:nvSpPr>
          <p:spPr>
            <a:xfrm>
              <a:off x="2394692" y="3300569"/>
              <a:ext cx="484086" cy="90075"/>
            </a:xfrm>
            <a:custGeom>
              <a:avLst/>
              <a:gdLst>
                <a:gd name="connsiteX0" fmla="*/ 32043 w 344720"/>
                <a:gd name="connsiteY0" fmla="*/ 64144 h 64143"/>
                <a:gd name="connsiteX1" fmla="*/ 312639 w 344720"/>
                <a:gd name="connsiteY1" fmla="*/ 64144 h 64143"/>
                <a:gd name="connsiteX2" fmla="*/ 344721 w 344720"/>
                <a:gd name="connsiteY2" fmla="*/ 32078 h 64143"/>
                <a:gd name="connsiteX3" fmla="*/ 344721 w 344720"/>
                <a:gd name="connsiteY3" fmla="*/ 32078 h 64143"/>
                <a:gd name="connsiteX4" fmla="*/ 312639 w 344720"/>
                <a:gd name="connsiteY4" fmla="*/ 0 h 64143"/>
                <a:gd name="connsiteX5" fmla="*/ 32043 w 344720"/>
                <a:gd name="connsiteY5" fmla="*/ 0 h 64143"/>
                <a:gd name="connsiteX6" fmla="*/ 0 w 344720"/>
                <a:gd name="connsiteY6" fmla="*/ 32078 h 64143"/>
                <a:gd name="connsiteX7" fmla="*/ 0 w 344720"/>
                <a:gd name="connsiteY7" fmla="*/ 32078 h 64143"/>
                <a:gd name="connsiteX8" fmla="*/ 32043 w 344720"/>
                <a:gd name="connsiteY8" fmla="*/ 64144 h 6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720" h="64143">
                  <a:moveTo>
                    <a:pt x="32043" y="64144"/>
                  </a:moveTo>
                  <a:lnTo>
                    <a:pt x="312639" y="64144"/>
                  </a:lnTo>
                  <a:cubicBezTo>
                    <a:pt x="330346" y="64144"/>
                    <a:pt x="344721" y="49784"/>
                    <a:pt x="344721" y="32078"/>
                  </a:cubicBezTo>
                  <a:lnTo>
                    <a:pt x="344721" y="32078"/>
                  </a:lnTo>
                  <a:cubicBezTo>
                    <a:pt x="344721" y="14355"/>
                    <a:pt x="330346" y="0"/>
                    <a:pt x="312639" y="0"/>
                  </a:cubicBezTo>
                  <a:lnTo>
                    <a:pt x="32043" y="0"/>
                  </a:lnTo>
                  <a:cubicBezTo>
                    <a:pt x="14336" y="0"/>
                    <a:pt x="0" y="14359"/>
                    <a:pt x="0" y="32078"/>
                  </a:cubicBezTo>
                  <a:lnTo>
                    <a:pt x="0" y="32078"/>
                  </a:lnTo>
                  <a:cubicBezTo>
                    <a:pt x="0" y="49784"/>
                    <a:pt x="14336" y="64144"/>
                    <a:pt x="32043" y="64144"/>
                  </a:cubicBez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48B3CD3-701D-F154-2A6C-CE815AF55BFE}"/>
                </a:ext>
              </a:extLst>
            </p:cNvPr>
            <p:cNvSpPr/>
            <p:nvPr/>
          </p:nvSpPr>
          <p:spPr>
            <a:xfrm>
              <a:off x="1501114" y="3026962"/>
              <a:ext cx="485774" cy="127303"/>
            </a:xfrm>
            <a:custGeom>
              <a:avLst/>
              <a:gdLst>
                <a:gd name="connsiteX0" fmla="*/ 160485 w 345922"/>
                <a:gd name="connsiteY0" fmla="*/ 90654 h 90653"/>
                <a:gd name="connsiteX1" fmla="*/ 0 w 345922"/>
                <a:gd name="connsiteY1" fmla="*/ 90654 h 90653"/>
                <a:gd name="connsiteX2" fmla="*/ 0 w 345922"/>
                <a:gd name="connsiteY2" fmla="*/ 84489 h 90653"/>
                <a:gd name="connsiteX3" fmla="*/ 157928 w 345922"/>
                <a:gd name="connsiteY3" fmla="*/ 84489 h 90653"/>
                <a:gd name="connsiteX4" fmla="*/ 242432 w 345922"/>
                <a:gd name="connsiteY4" fmla="*/ 0 h 90653"/>
                <a:gd name="connsiteX5" fmla="*/ 345922 w 345922"/>
                <a:gd name="connsiteY5" fmla="*/ 0 h 90653"/>
                <a:gd name="connsiteX6" fmla="*/ 345922 w 345922"/>
                <a:gd name="connsiteY6" fmla="*/ 6161 h 90653"/>
                <a:gd name="connsiteX7" fmla="*/ 244989 w 345922"/>
                <a:gd name="connsiteY7" fmla="*/ 6161 h 90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922" h="90653">
                  <a:moveTo>
                    <a:pt x="160485" y="90654"/>
                  </a:moveTo>
                  <a:lnTo>
                    <a:pt x="0" y="90654"/>
                  </a:lnTo>
                  <a:lnTo>
                    <a:pt x="0" y="84489"/>
                  </a:lnTo>
                  <a:lnTo>
                    <a:pt x="157928" y="84489"/>
                  </a:lnTo>
                  <a:lnTo>
                    <a:pt x="242432" y="0"/>
                  </a:lnTo>
                  <a:lnTo>
                    <a:pt x="345922" y="0"/>
                  </a:lnTo>
                  <a:lnTo>
                    <a:pt x="345922" y="6161"/>
                  </a:lnTo>
                  <a:lnTo>
                    <a:pt x="244989" y="6161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D5BAA20-87E5-50F0-C0EC-CBA9875720DF}"/>
                </a:ext>
              </a:extLst>
            </p:cNvPr>
            <p:cNvSpPr/>
            <p:nvPr/>
          </p:nvSpPr>
          <p:spPr>
            <a:xfrm>
              <a:off x="1556068" y="3447809"/>
              <a:ext cx="383972" cy="100109"/>
            </a:xfrm>
            <a:custGeom>
              <a:avLst/>
              <a:gdLst>
                <a:gd name="connsiteX0" fmla="*/ 273429 w 273428"/>
                <a:gd name="connsiteY0" fmla="*/ 71288 h 71288"/>
                <a:gd name="connsiteX1" fmla="*/ 66914 w 273428"/>
                <a:gd name="connsiteY1" fmla="*/ 71288 h 71288"/>
                <a:gd name="connsiteX2" fmla="*/ 0 w 273428"/>
                <a:gd name="connsiteY2" fmla="*/ 4366 h 71288"/>
                <a:gd name="connsiteX3" fmla="*/ 4378 w 273428"/>
                <a:gd name="connsiteY3" fmla="*/ 0 h 71288"/>
                <a:gd name="connsiteX4" fmla="*/ 69471 w 273428"/>
                <a:gd name="connsiteY4" fmla="*/ 65124 h 71288"/>
                <a:gd name="connsiteX5" fmla="*/ 273429 w 273428"/>
                <a:gd name="connsiteY5" fmla="*/ 65124 h 7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428" h="71288">
                  <a:moveTo>
                    <a:pt x="273429" y="71288"/>
                  </a:moveTo>
                  <a:lnTo>
                    <a:pt x="66914" y="71288"/>
                  </a:lnTo>
                  <a:lnTo>
                    <a:pt x="0" y="4366"/>
                  </a:lnTo>
                  <a:lnTo>
                    <a:pt x="4378" y="0"/>
                  </a:lnTo>
                  <a:lnTo>
                    <a:pt x="69471" y="65124"/>
                  </a:lnTo>
                  <a:lnTo>
                    <a:pt x="273429" y="65124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A80B86D6-AC24-2EB3-2F42-8353A217817E}"/>
                </a:ext>
              </a:extLst>
            </p:cNvPr>
            <p:cNvSpPr/>
            <p:nvPr/>
          </p:nvSpPr>
          <p:spPr>
            <a:xfrm>
              <a:off x="1862997" y="3084235"/>
              <a:ext cx="300616" cy="36884"/>
            </a:xfrm>
            <a:custGeom>
              <a:avLst/>
              <a:gdLst>
                <a:gd name="connsiteX0" fmla="*/ 0 w 214070"/>
                <a:gd name="connsiteY0" fmla="*/ 0 h 26265"/>
                <a:gd name="connsiteX1" fmla="*/ 214070 w 214070"/>
                <a:gd name="connsiteY1" fmla="*/ 0 h 26265"/>
                <a:gd name="connsiteX2" fmla="*/ 214070 w 214070"/>
                <a:gd name="connsiteY2" fmla="*/ 26266 h 26265"/>
                <a:gd name="connsiteX3" fmla="*/ 0 w 214070"/>
                <a:gd name="connsiteY3" fmla="*/ 26266 h 2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070" h="26265">
                  <a:moveTo>
                    <a:pt x="0" y="0"/>
                  </a:moveTo>
                  <a:lnTo>
                    <a:pt x="214070" y="0"/>
                  </a:lnTo>
                  <a:lnTo>
                    <a:pt x="214070" y="26266"/>
                  </a:lnTo>
                  <a:lnTo>
                    <a:pt x="0" y="26266"/>
                  </a:lnTo>
                  <a:close/>
                </a:path>
              </a:pathLst>
            </a:custGeom>
            <a:solidFill>
              <a:srgbClr val="4E85DE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775081B-E2F6-02AF-CB00-D1204070E4FC}"/>
                </a:ext>
              </a:extLst>
            </p:cNvPr>
            <p:cNvSpPr/>
            <p:nvPr/>
          </p:nvSpPr>
          <p:spPr>
            <a:xfrm>
              <a:off x="1771315" y="3460339"/>
              <a:ext cx="242011" cy="36906"/>
            </a:xfrm>
            <a:custGeom>
              <a:avLst/>
              <a:gdLst>
                <a:gd name="connsiteX0" fmla="*/ 0 w 172337"/>
                <a:gd name="connsiteY0" fmla="*/ 0 h 26281"/>
                <a:gd name="connsiteX1" fmla="*/ 172338 w 172337"/>
                <a:gd name="connsiteY1" fmla="*/ 0 h 26281"/>
                <a:gd name="connsiteX2" fmla="*/ 172338 w 172337"/>
                <a:gd name="connsiteY2" fmla="*/ 26281 h 26281"/>
                <a:gd name="connsiteX3" fmla="*/ 0 w 172337"/>
                <a:gd name="connsiteY3" fmla="*/ 26281 h 2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37" h="26281">
                  <a:moveTo>
                    <a:pt x="0" y="0"/>
                  </a:moveTo>
                  <a:lnTo>
                    <a:pt x="172338" y="0"/>
                  </a:lnTo>
                  <a:lnTo>
                    <a:pt x="172338" y="26281"/>
                  </a:lnTo>
                  <a:lnTo>
                    <a:pt x="0" y="26281"/>
                  </a:lnTo>
                  <a:close/>
                </a:path>
              </a:pathLst>
            </a:custGeom>
            <a:solidFill>
              <a:srgbClr val="4E85DE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EC6B3F23-875D-9F4C-26AA-8161F99B5358}"/>
              </a:ext>
            </a:extLst>
          </p:cNvPr>
          <p:cNvSpPr/>
          <p:nvPr/>
        </p:nvSpPr>
        <p:spPr>
          <a:xfrm>
            <a:off x="256717" y="984985"/>
            <a:ext cx="478054" cy="427006"/>
          </a:xfrm>
          <a:custGeom>
            <a:avLst/>
            <a:gdLst>
              <a:gd name="connsiteX0" fmla="*/ 372579 w 372579"/>
              <a:gd name="connsiteY0" fmla="*/ 0 h 372556"/>
              <a:gd name="connsiteX1" fmla="*/ 372579 w 372579"/>
              <a:gd name="connsiteY1" fmla="*/ 34666 h 372556"/>
              <a:gd name="connsiteX2" fmla="*/ 34677 w 372579"/>
              <a:gd name="connsiteY2" fmla="*/ 34666 h 372556"/>
              <a:gd name="connsiteX3" fmla="*/ 34677 w 372579"/>
              <a:gd name="connsiteY3" fmla="*/ 372556 h 372556"/>
              <a:gd name="connsiteX4" fmla="*/ 0 w 372579"/>
              <a:gd name="connsiteY4" fmla="*/ 372556 h 372556"/>
              <a:gd name="connsiteX5" fmla="*/ 0 w 372579"/>
              <a:gd name="connsiteY5" fmla="*/ 0 h 37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79" h="372556">
                <a:moveTo>
                  <a:pt x="372579" y="0"/>
                </a:moveTo>
                <a:lnTo>
                  <a:pt x="372579" y="34666"/>
                </a:lnTo>
                <a:lnTo>
                  <a:pt x="34677" y="34666"/>
                </a:lnTo>
                <a:lnTo>
                  <a:pt x="34677" y="372556"/>
                </a:lnTo>
                <a:lnTo>
                  <a:pt x="0" y="372556"/>
                </a:lnTo>
                <a:lnTo>
                  <a:pt x="0" y="0"/>
                </a:lnTo>
                <a:close/>
              </a:path>
            </a:pathLst>
          </a:custGeom>
          <a:solidFill>
            <a:srgbClr val="BFD4FC"/>
          </a:solidFill>
          <a:ln w="3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953932FC-85A1-A3D8-E8D2-6D01913D2550}"/>
              </a:ext>
            </a:extLst>
          </p:cNvPr>
          <p:cNvSpPr/>
          <p:nvPr/>
        </p:nvSpPr>
        <p:spPr>
          <a:xfrm>
            <a:off x="4272028" y="6197395"/>
            <a:ext cx="919960" cy="556244"/>
          </a:xfrm>
          <a:custGeom>
            <a:avLst/>
            <a:gdLst>
              <a:gd name="connsiteX0" fmla="*/ 4212184 w 4212183"/>
              <a:gd name="connsiteY0" fmla="*/ 198882 h 397764"/>
              <a:gd name="connsiteX1" fmla="*/ 2106092 w 4212183"/>
              <a:gd name="connsiteY1" fmla="*/ 397764 h 397764"/>
              <a:gd name="connsiteX2" fmla="*/ 0 w 4212183"/>
              <a:gd name="connsiteY2" fmla="*/ 198882 h 397764"/>
              <a:gd name="connsiteX3" fmla="*/ 2106092 w 4212183"/>
              <a:gd name="connsiteY3" fmla="*/ 0 h 397764"/>
              <a:gd name="connsiteX4" fmla="*/ 4212184 w 4212183"/>
              <a:gd name="connsiteY4" fmla="*/ 198882 h 39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2183" h="397764">
                <a:moveTo>
                  <a:pt x="4212184" y="198882"/>
                </a:moveTo>
                <a:cubicBezTo>
                  <a:pt x="4212184" y="308721"/>
                  <a:pt x="3269254" y="397764"/>
                  <a:pt x="2106092" y="397764"/>
                </a:cubicBezTo>
                <a:cubicBezTo>
                  <a:pt x="942929" y="397764"/>
                  <a:pt x="0" y="308721"/>
                  <a:pt x="0" y="198882"/>
                </a:cubicBezTo>
                <a:cubicBezTo>
                  <a:pt x="0" y="89043"/>
                  <a:pt x="942929" y="0"/>
                  <a:pt x="2106092" y="0"/>
                </a:cubicBezTo>
                <a:cubicBezTo>
                  <a:pt x="3269254" y="0"/>
                  <a:pt x="4212184" y="89043"/>
                  <a:pt x="4212184" y="198882"/>
                </a:cubicBezTo>
                <a:close/>
              </a:path>
            </a:pathLst>
          </a:custGeom>
          <a:gradFill>
            <a:gsLst>
              <a:gs pos="0">
                <a:srgbClr val="00B0F0">
                  <a:alpha val="75000"/>
                </a:srgbClr>
              </a:gs>
              <a:gs pos="100000">
                <a:srgbClr val="002060">
                  <a:alpha val="75000"/>
                </a:srgbClr>
              </a:gs>
            </a:gsLst>
            <a:lin ang="8100000" scaled="1"/>
          </a:gra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55BD157C-0715-8A5F-27C2-CCAC720B5568}"/>
              </a:ext>
            </a:extLst>
          </p:cNvPr>
          <p:cNvGrpSpPr/>
          <p:nvPr/>
        </p:nvGrpSpPr>
        <p:grpSpPr>
          <a:xfrm>
            <a:off x="4063850" y="835482"/>
            <a:ext cx="602661" cy="260297"/>
            <a:chOff x="4063850" y="724619"/>
            <a:chExt cx="602661" cy="291397"/>
          </a:xfrm>
        </p:grpSpPr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8675C18-DB65-18B2-3A6C-87BA965982A1}"/>
                </a:ext>
              </a:extLst>
            </p:cNvPr>
            <p:cNvSpPr/>
            <p:nvPr/>
          </p:nvSpPr>
          <p:spPr>
            <a:xfrm>
              <a:off x="4305858" y="724619"/>
              <a:ext cx="352888" cy="24733"/>
            </a:xfrm>
            <a:custGeom>
              <a:avLst/>
              <a:gdLst>
                <a:gd name="connsiteX0" fmla="*/ 0 w 275029"/>
                <a:gd name="connsiteY0" fmla="*/ 0 h 19276"/>
                <a:gd name="connsiteX1" fmla="*/ 275028 w 275029"/>
                <a:gd name="connsiteY1" fmla="*/ 0 h 19276"/>
                <a:gd name="connsiteX2" fmla="*/ 275028 w 275029"/>
                <a:gd name="connsiteY2" fmla="*/ 19276 h 19276"/>
                <a:gd name="connsiteX3" fmla="*/ 0 w 275029"/>
                <a:gd name="connsiteY3" fmla="*/ 19276 h 1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29" h="19276">
                  <a:moveTo>
                    <a:pt x="0" y="0"/>
                  </a:moveTo>
                  <a:lnTo>
                    <a:pt x="275028" y="0"/>
                  </a:lnTo>
                  <a:lnTo>
                    <a:pt x="275028" y="19276"/>
                  </a:lnTo>
                  <a:lnTo>
                    <a:pt x="0" y="19276"/>
                  </a:lnTo>
                  <a:close/>
                </a:path>
              </a:pathLst>
            </a:custGeom>
            <a:solidFill>
              <a:srgbClr val="BFD4F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72F1A449-A0D1-6DD2-20A2-45E776156303}"/>
                </a:ext>
              </a:extLst>
            </p:cNvPr>
            <p:cNvSpPr/>
            <p:nvPr/>
          </p:nvSpPr>
          <p:spPr>
            <a:xfrm>
              <a:off x="4305858" y="771231"/>
              <a:ext cx="352888" cy="104027"/>
            </a:xfrm>
            <a:custGeom>
              <a:avLst/>
              <a:gdLst>
                <a:gd name="connsiteX0" fmla="*/ 0 w 275029"/>
                <a:gd name="connsiteY0" fmla="*/ 0 h 81075"/>
                <a:gd name="connsiteX1" fmla="*/ 275028 w 275029"/>
                <a:gd name="connsiteY1" fmla="*/ 0 h 81075"/>
                <a:gd name="connsiteX2" fmla="*/ 275028 w 275029"/>
                <a:gd name="connsiteY2" fmla="*/ 81075 h 81075"/>
                <a:gd name="connsiteX3" fmla="*/ 0 w 275029"/>
                <a:gd name="connsiteY3" fmla="*/ 81075 h 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029" h="81075">
                  <a:moveTo>
                    <a:pt x="0" y="0"/>
                  </a:moveTo>
                  <a:lnTo>
                    <a:pt x="275028" y="0"/>
                  </a:lnTo>
                  <a:lnTo>
                    <a:pt x="275028" y="81075"/>
                  </a:lnTo>
                  <a:lnTo>
                    <a:pt x="0" y="81075"/>
                  </a:lnTo>
                  <a:close/>
                </a:path>
              </a:pathLst>
            </a:custGeom>
            <a:solidFill>
              <a:srgbClr val="BFD4F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6D66CF4D-3134-66F2-3467-D85FBC55EA73}"/>
                </a:ext>
              </a:extLst>
            </p:cNvPr>
            <p:cNvSpPr/>
            <p:nvPr/>
          </p:nvSpPr>
          <p:spPr>
            <a:xfrm>
              <a:off x="4063850" y="810794"/>
              <a:ext cx="208178" cy="15555"/>
            </a:xfrm>
            <a:custGeom>
              <a:avLst/>
              <a:gdLst>
                <a:gd name="connsiteX0" fmla="*/ 0 w 162247"/>
                <a:gd name="connsiteY0" fmla="*/ 0 h 12123"/>
                <a:gd name="connsiteX1" fmla="*/ 162248 w 162247"/>
                <a:gd name="connsiteY1" fmla="*/ 0 h 12123"/>
                <a:gd name="connsiteX2" fmla="*/ 162248 w 162247"/>
                <a:gd name="connsiteY2" fmla="*/ 12124 h 12123"/>
                <a:gd name="connsiteX3" fmla="*/ 0 w 162247"/>
                <a:gd name="connsiteY3" fmla="*/ 12124 h 1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247" h="12123">
                  <a:moveTo>
                    <a:pt x="0" y="0"/>
                  </a:moveTo>
                  <a:lnTo>
                    <a:pt x="162248" y="0"/>
                  </a:lnTo>
                  <a:lnTo>
                    <a:pt x="162248" y="12124"/>
                  </a:lnTo>
                  <a:lnTo>
                    <a:pt x="0" y="12124"/>
                  </a:lnTo>
                  <a:close/>
                </a:path>
              </a:pathLst>
            </a:custGeom>
            <a:solidFill>
              <a:srgbClr val="BFD4F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5037411-64E3-30F6-5AE0-9B8A8B12B5DF}"/>
                </a:ext>
              </a:extLst>
            </p:cNvPr>
            <p:cNvSpPr/>
            <p:nvPr/>
          </p:nvSpPr>
          <p:spPr>
            <a:xfrm>
              <a:off x="4063850" y="833151"/>
              <a:ext cx="208178" cy="42107"/>
            </a:xfrm>
            <a:custGeom>
              <a:avLst/>
              <a:gdLst>
                <a:gd name="connsiteX0" fmla="*/ 0 w 162247"/>
                <a:gd name="connsiteY0" fmla="*/ 0 h 32817"/>
                <a:gd name="connsiteX1" fmla="*/ 162248 w 162247"/>
                <a:gd name="connsiteY1" fmla="*/ 0 h 32817"/>
                <a:gd name="connsiteX2" fmla="*/ 162248 w 162247"/>
                <a:gd name="connsiteY2" fmla="*/ 32818 h 32817"/>
                <a:gd name="connsiteX3" fmla="*/ 0 w 162247"/>
                <a:gd name="connsiteY3" fmla="*/ 32818 h 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247" h="32817">
                  <a:moveTo>
                    <a:pt x="0" y="0"/>
                  </a:moveTo>
                  <a:lnTo>
                    <a:pt x="162248" y="0"/>
                  </a:lnTo>
                  <a:lnTo>
                    <a:pt x="162248" y="32818"/>
                  </a:lnTo>
                  <a:lnTo>
                    <a:pt x="0" y="32818"/>
                  </a:lnTo>
                  <a:close/>
                </a:path>
              </a:pathLst>
            </a:custGeom>
            <a:solidFill>
              <a:srgbClr val="BFD4F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EB27555D-BFB6-610B-873C-0AD89B5CF2CD}"/>
                </a:ext>
              </a:extLst>
            </p:cNvPr>
            <p:cNvSpPr/>
            <p:nvPr/>
          </p:nvSpPr>
          <p:spPr>
            <a:xfrm>
              <a:off x="4650975" y="724620"/>
              <a:ext cx="15536" cy="291396"/>
            </a:xfrm>
            <a:custGeom>
              <a:avLst/>
              <a:gdLst>
                <a:gd name="connsiteX0" fmla="*/ 0 w 12108"/>
                <a:gd name="connsiteY0" fmla="*/ 0 h 227104"/>
                <a:gd name="connsiteX1" fmla="*/ 12108 w 12108"/>
                <a:gd name="connsiteY1" fmla="*/ 0 h 227104"/>
                <a:gd name="connsiteX2" fmla="*/ 12108 w 12108"/>
                <a:gd name="connsiteY2" fmla="*/ 227105 h 227104"/>
                <a:gd name="connsiteX3" fmla="*/ 0 w 12108"/>
                <a:gd name="connsiteY3" fmla="*/ 227105 h 22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8" h="227104">
                  <a:moveTo>
                    <a:pt x="0" y="0"/>
                  </a:moveTo>
                  <a:lnTo>
                    <a:pt x="12108" y="0"/>
                  </a:lnTo>
                  <a:lnTo>
                    <a:pt x="12108" y="227105"/>
                  </a:lnTo>
                  <a:lnTo>
                    <a:pt x="0" y="227105"/>
                  </a:lnTo>
                  <a:close/>
                </a:path>
              </a:pathLst>
            </a:custGeom>
            <a:solidFill>
              <a:srgbClr val="BFD4F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12" name="Group 1311">
            <a:extLst>
              <a:ext uri="{FF2B5EF4-FFF2-40B4-BE49-F238E27FC236}">
                <a16:creationId xmlns:a16="http://schemas.microsoft.com/office/drawing/2014/main" id="{EECF2BA7-4986-DA9C-0130-9C809E028F87}"/>
              </a:ext>
            </a:extLst>
          </p:cNvPr>
          <p:cNvGrpSpPr/>
          <p:nvPr/>
        </p:nvGrpSpPr>
        <p:grpSpPr>
          <a:xfrm>
            <a:off x="-89202" y="4642774"/>
            <a:ext cx="2462951" cy="2124861"/>
            <a:chOff x="-195975" y="4281573"/>
            <a:chExt cx="2843750" cy="2453388"/>
          </a:xfrm>
        </p:grpSpPr>
        <p:grpSp>
          <p:nvGrpSpPr>
            <p:cNvPr id="380" name="Graphic 205">
              <a:extLst>
                <a:ext uri="{FF2B5EF4-FFF2-40B4-BE49-F238E27FC236}">
                  <a16:creationId xmlns:a16="http://schemas.microsoft.com/office/drawing/2014/main" id="{8F0FE03D-9B31-C051-9E75-90F4E06F4A8F}"/>
                </a:ext>
              </a:extLst>
            </p:cNvPr>
            <p:cNvGrpSpPr/>
            <p:nvPr/>
          </p:nvGrpSpPr>
          <p:grpSpPr>
            <a:xfrm>
              <a:off x="-195975" y="4281573"/>
              <a:ext cx="1314423" cy="2350924"/>
              <a:chOff x="5963891" y="3497480"/>
              <a:chExt cx="1024417" cy="1832231"/>
            </a:xfrm>
          </p:grpSpPr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3908B21E-F1EF-2BD4-8761-E784C5396E19}"/>
                  </a:ext>
                </a:extLst>
              </p:cNvPr>
              <p:cNvSpPr/>
              <p:nvPr/>
            </p:nvSpPr>
            <p:spPr>
              <a:xfrm>
                <a:off x="5963891" y="3497480"/>
                <a:ext cx="625449" cy="1658189"/>
              </a:xfrm>
              <a:custGeom>
                <a:avLst/>
                <a:gdLst>
                  <a:gd name="connsiteX0" fmla="*/ 54656 w 625449"/>
                  <a:gd name="connsiteY0" fmla="*/ 2641 h 1658189"/>
                  <a:gd name="connsiteX1" fmla="*/ 162253 w 625449"/>
                  <a:gd name="connsiteY1" fmla="*/ 148519 h 1658189"/>
                  <a:gd name="connsiteX2" fmla="*/ 369504 w 625449"/>
                  <a:gd name="connsiteY2" fmla="*/ 289592 h 1658189"/>
                  <a:gd name="connsiteX3" fmla="*/ 555833 w 625449"/>
                  <a:gd name="connsiteY3" fmla="*/ 719996 h 1658189"/>
                  <a:gd name="connsiteX4" fmla="*/ 602483 w 625449"/>
                  <a:gd name="connsiteY4" fmla="*/ 1173747 h 1658189"/>
                  <a:gd name="connsiteX5" fmla="*/ 468499 w 625449"/>
                  <a:gd name="connsiteY5" fmla="*/ 1627848 h 1658189"/>
                  <a:gd name="connsiteX6" fmla="*/ 170235 w 625449"/>
                  <a:gd name="connsiteY6" fmla="*/ 1206216 h 1658189"/>
                  <a:gd name="connsiteX7" fmla="*/ 213591 w 625449"/>
                  <a:gd name="connsiteY7" fmla="*/ 853048 h 1658189"/>
                  <a:gd name="connsiteX8" fmla="*/ 98477 w 625449"/>
                  <a:gd name="connsiteY8" fmla="*/ 452999 h 1658189"/>
                  <a:gd name="connsiteX9" fmla="*/ 54656 w 625449"/>
                  <a:gd name="connsiteY9" fmla="*/ 2641 h 1658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5449" h="1658189">
                    <a:moveTo>
                      <a:pt x="54656" y="2641"/>
                    </a:moveTo>
                    <a:cubicBezTo>
                      <a:pt x="108590" y="-23156"/>
                      <a:pt x="162253" y="148519"/>
                      <a:pt x="162253" y="148519"/>
                    </a:cubicBezTo>
                    <a:cubicBezTo>
                      <a:pt x="253925" y="269661"/>
                      <a:pt x="382019" y="108514"/>
                      <a:pt x="369504" y="289592"/>
                    </a:cubicBezTo>
                    <a:cubicBezTo>
                      <a:pt x="347574" y="606432"/>
                      <a:pt x="734179" y="389223"/>
                      <a:pt x="555833" y="719996"/>
                    </a:cubicBezTo>
                    <a:cubicBezTo>
                      <a:pt x="377486" y="1050768"/>
                      <a:pt x="713295" y="907022"/>
                      <a:pt x="602483" y="1173747"/>
                    </a:cubicBezTo>
                    <a:cubicBezTo>
                      <a:pt x="491631" y="1440473"/>
                      <a:pt x="635300" y="1758615"/>
                      <a:pt x="468499" y="1627848"/>
                    </a:cubicBezTo>
                    <a:cubicBezTo>
                      <a:pt x="468499" y="1627848"/>
                      <a:pt x="321653" y="1305831"/>
                      <a:pt x="170235" y="1206216"/>
                    </a:cubicBezTo>
                    <a:cubicBezTo>
                      <a:pt x="18778" y="1106562"/>
                      <a:pt x="260939" y="988349"/>
                      <a:pt x="213591" y="853048"/>
                    </a:cubicBezTo>
                    <a:cubicBezTo>
                      <a:pt x="144740" y="656491"/>
                      <a:pt x="-21053" y="664202"/>
                      <a:pt x="98477" y="452999"/>
                    </a:cubicBezTo>
                    <a:cubicBezTo>
                      <a:pt x="218047" y="241765"/>
                      <a:pt x="-128689" y="90323"/>
                      <a:pt x="54656" y="2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D3E4"/>
                  </a:gs>
                  <a:gs pos="50000">
                    <a:srgbClr val="70A4EF"/>
                  </a:gs>
                  <a:gs pos="100000">
                    <a:srgbClr val="6076FA"/>
                  </a:gs>
                </a:gsLst>
                <a:lin ang="0" scaled="1"/>
              </a:gra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36DB8704-6841-6AE6-0A7D-460AF4B85290}"/>
                  </a:ext>
                </a:extLst>
              </p:cNvPr>
              <p:cNvSpPr/>
              <p:nvPr/>
            </p:nvSpPr>
            <p:spPr>
              <a:xfrm>
                <a:off x="6181007" y="3833385"/>
                <a:ext cx="311089" cy="1170784"/>
              </a:xfrm>
              <a:custGeom>
                <a:avLst/>
                <a:gdLst>
                  <a:gd name="connsiteX0" fmla="*/ 304193 w 311089"/>
                  <a:gd name="connsiteY0" fmla="*/ 1170785 h 1170784"/>
                  <a:gd name="connsiteX1" fmla="*/ 142275 w 311089"/>
                  <a:gd name="connsiteY1" fmla="*/ 554611 h 1170784"/>
                  <a:gd name="connsiteX2" fmla="*/ 79545 w 311089"/>
                  <a:gd name="connsiteY2" fmla="*/ 361773 h 1170784"/>
                  <a:gd name="connsiteX3" fmla="*/ 42853 w 311089"/>
                  <a:gd name="connsiteY3" fmla="*/ 215663 h 1170784"/>
                  <a:gd name="connsiteX4" fmla="*/ 0 w 311089"/>
                  <a:gd name="connsiteY4" fmla="*/ 8985 h 1170784"/>
                  <a:gd name="connsiteX5" fmla="*/ 7866 w 311089"/>
                  <a:gd name="connsiteY5" fmla="*/ 0 h 1170784"/>
                  <a:gd name="connsiteX6" fmla="*/ 54632 w 311089"/>
                  <a:gd name="connsiteY6" fmla="*/ 217755 h 1170784"/>
                  <a:gd name="connsiteX7" fmla="*/ 89270 w 311089"/>
                  <a:gd name="connsiteY7" fmla="*/ 354837 h 1170784"/>
                  <a:gd name="connsiteX8" fmla="*/ 154208 w 311089"/>
                  <a:gd name="connsiteY8" fmla="*/ 554339 h 1170784"/>
                  <a:gd name="connsiteX9" fmla="*/ 311090 w 311089"/>
                  <a:gd name="connsiteY9" fmla="*/ 1160982 h 1170784"/>
                  <a:gd name="connsiteX10" fmla="*/ 304193 w 311089"/>
                  <a:gd name="connsiteY10" fmla="*/ 1170785 h 1170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1089" h="1170784">
                    <a:moveTo>
                      <a:pt x="304193" y="1170785"/>
                    </a:moveTo>
                    <a:cubicBezTo>
                      <a:pt x="231933" y="1119950"/>
                      <a:pt x="147311" y="765620"/>
                      <a:pt x="142275" y="554611"/>
                    </a:cubicBezTo>
                    <a:cubicBezTo>
                      <a:pt x="139679" y="446510"/>
                      <a:pt x="107713" y="401487"/>
                      <a:pt x="79545" y="361773"/>
                    </a:cubicBezTo>
                    <a:cubicBezTo>
                      <a:pt x="52617" y="323764"/>
                      <a:pt x="29331" y="290946"/>
                      <a:pt x="42853" y="215663"/>
                    </a:cubicBezTo>
                    <a:cubicBezTo>
                      <a:pt x="68774" y="71722"/>
                      <a:pt x="659" y="9586"/>
                      <a:pt x="0" y="8985"/>
                    </a:cubicBezTo>
                    <a:lnTo>
                      <a:pt x="7866" y="0"/>
                    </a:lnTo>
                    <a:cubicBezTo>
                      <a:pt x="10888" y="2650"/>
                      <a:pt x="81832" y="66724"/>
                      <a:pt x="54632" y="217755"/>
                    </a:cubicBezTo>
                    <a:cubicBezTo>
                      <a:pt x="41962" y="288156"/>
                      <a:pt x="62846" y="317564"/>
                      <a:pt x="89270" y="354837"/>
                    </a:cubicBezTo>
                    <a:cubicBezTo>
                      <a:pt x="117012" y="393932"/>
                      <a:pt x="151535" y="442558"/>
                      <a:pt x="154208" y="554339"/>
                    </a:cubicBezTo>
                    <a:cubicBezTo>
                      <a:pt x="159633" y="780809"/>
                      <a:pt x="246113" y="1115301"/>
                      <a:pt x="311090" y="1160982"/>
                    </a:cubicBezTo>
                    <a:lnTo>
                      <a:pt x="304193" y="1170785"/>
                    </a:lnTo>
                    <a:close/>
                  </a:path>
                </a:pathLst>
              </a:custGeom>
              <a:solidFill>
                <a:srgbClr val="FFFFFF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D647656E-42F1-93FC-E870-363C560136A8}"/>
                  </a:ext>
                </a:extLst>
              </p:cNvPr>
              <p:cNvSpPr/>
              <p:nvPr/>
            </p:nvSpPr>
            <p:spPr>
              <a:xfrm>
                <a:off x="6422698" y="4320735"/>
                <a:ext cx="565610" cy="709665"/>
              </a:xfrm>
              <a:custGeom>
                <a:avLst/>
                <a:gdLst>
                  <a:gd name="connsiteX0" fmla="*/ 89586 w 565610"/>
                  <a:gd name="connsiteY0" fmla="*/ 709666 h 709665"/>
                  <a:gd name="connsiteX1" fmla="*/ 59016 w 565610"/>
                  <a:gd name="connsiteY1" fmla="*/ 706372 h 709665"/>
                  <a:gd name="connsiteX2" fmla="*/ 4695 w 565610"/>
                  <a:gd name="connsiteY2" fmla="*/ 662667 h 709665"/>
                  <a:gd name="connsiteX3" fmla="*/ 67036 w 565610"/>
                  <a:gd name="connsiteY3" fmla="*/ 472774 h 709665"/>
                  <a:gd name="connsiteX4" fmla="*/ 122404 w 565610"/>
                  <a:gd name="connsiteY4" fmla="*/ 293149 h 709665"/>
                  <a:gd name="connsiteX5" fmla="*/ 117910 w 565610"/>
                  <a:gd name="connsiteY5" fmla="*/ 245414 h 709665"/>
                  <a:gd name="connsiteX6" fmla="*/ 127635 w 565610"/>
                  <a:gd name="connsiteY6" fmla="*/ 154710 h 709665"/>
                  <a:gd name="connsiteX7" fmla="*/ 228102 w 565610"/>
                  <a:gd name="connsiteY7" fmla="*/ 129409 h 709665"/>
                  <a:gd name="connsiteX8" fmla="*/ 392927 w 565610"/>
                  <a:gd name="connsiteY8" fmla="*/ 57109 h 709665"/>
                  <a:gd name="connsiteX9" fmla="*/ 433067 w 565610"/>
                  <a:gd name="connsiteY9" fmla="*/ 22548 h 709665"/>
                  <a:gd name="connsiteX10" fmla="*/ 433067 w 565610"/>
                  <a:gd name="connsiteY10" fmla="*/ 22548 h 709665"/>
                  <a:gd name="connsiteX11" fmla="*/ 553838 w 565610"/>
                  <a:gd name="connsiteY11" fmla="*/ 13404 h 709665"/>
                  <a:gd name="connsiteX12" fmla="*/ 555776 w 565610"/>
                  <a:gd name="connsiteY12" fmla="*/ 78962 h 709665"/>
                  <a:gd name="connsiteX13" fmla="*/ 502887 w 565610"/>
                  <a:gd name="connsiteY13" fmla="*/ 149867 h 709665"/>
                  <a:gd name="connsiteX14" fmla="*/ 473673 w 565610"/>
                  <a:gd name="connsiteY14" fmla="*/ 217323 h 709665"/>
                  <a:gd name="connsiteX15" fmla="*/ 479601 w 565610"/>
                  <a:gd name="connsiteY15" fmla="*/ 238517 h 709665"/>
                  <a:gd name="connsiteX16" fmla="*/ 424427 w 565610"/>
                  <a:gd name="connsiteY16" fmla="*/ 385751 h 709665"/>
                  <a:gd name="connsiteX17" fmla="*/ 374406 w 565610"/>
                  <a:gd name="connsiteY17" fmla="*/ 406441 h 709665"/>
                  <a:gd name="connsiteX18" fmla="*/ 235929 w 565610"/>
                  <a:gd name="connsiteY18" fmla="*/ 531745 h 709665"/>
                  <a:gd name="connsiteX19" fmla="*/ 214038 w 565610"/>
                  <a:gd name="connsiteY19" fmla="*/ 580061 h 709665"/>
                  <a:gd name="connsiteX20" fmla="*/ 89586 w 565610"/>
                  <a:gd name="connsiteY20" fmla="*/ 709666 h 709665"/>
                  <a:gd name="connsiteX21" fmla="*/ 438802 w 565610"/>
                  <a:gd name="connsiteY21" fmla="*/ 33048 h 709665"/>
                  <a:gd name="connsiteX22" fmla="*/ 401567 w 565610"/>
                  <a:gd name="connsiteY22" fmla="*/ 65401 h 709665"/>
                  <a:gd name="connsiteX23" fmla="*/ 228180 w 565610"/>
                  <a:gd name="connsiteY23" fmla="*/ 141381 h 709665"/>
                  <a:gd name="connsiteX24" fmla="*/ 136585 w 565610"/>
                  <a:gd name="connsiteY24" fmla="*/ 162692 h 709665"/>
                  <a:gd name="connsiteX25" fmla="*/ 129804 w 565610"/>
                  <a:gd name="connsiteY25" fmla="*/ 244058 h 709665"/>
                  <a:gd name="connsiteX26" fmla="*/ 134338 w 565610"/>
                  <a:gd name="connsiteY26" fmla="*/ 292412 h 709665"/>
                  <a:gd name="connsiteX27" fmla="*/ 76180 w 565610"/>
                  <a:gd name="connsiteY27" fmla="*/ 480446 h 709665"/>
                  <a:gd name="connsiteX28" fmla="*/ 15969 w 565610"/>
                  <a:gd name="connsiteY28" fmla="*/ 658715 h 709665"/>
                  <a:gd name="connsiteX29" fmla="*/ 61380 w 565610"/>
                  <a:gd name="connsiteY29" fmla="*/ 694632 h 709665"/>
                  <a:gd name="connsiteX30" fmla="*/ 203111 w 565610"/>
                  <a:gd name="connsiteY30" fmla="*/ 575256 h 709665"/>
                  <a:gd name="connsiteX31" fmla="*/ 225119 w 565610"/>
                  <a:gd name="connsiteY31" fmla="*/ 526630 h 709665"/>
                  <a:gd name="connsiteX32" fmla="*/ 370028 w 565610"/>
                  <a:gd name="connsiteY32" fmla="*/ 395283 h 709665"/>
                  <a:gd name="connsiteX33" fmla="*/ 419506 w 565610"/>
                  <a:gd name="connsiteY33" fmla="*/ 374863 h 709665"/>
                  <a:gd name="connsiteX34" fmla="*/ 468133 w 565610"/>
                  <a:gd name="connsiteY34" fmla="*/ 241849 h 709665"/>
                  <a:gd name="connsiteX35" fmla="*/ 462088 w 565610"/>
                  <a:gd name="connsiteY35" fmla="*/ 220307 h 709665"/>
                  <a:gd name="connsiteX36" fmla="*/ 494364 w 565610"/>
                  <a:gd name="connsiteY36" fmla="*/ 141498 h 709665"/>
                  <a:gd name="connsiteX37" fmla="*/ 545004 w 565610"/>
                  <a:gd name="connsiteY37" fmla="*/ 73809 h 709665"/>
                  <a:gd name="connsiteX38" fmla="*/ 545585 w 565610"/>
                  <a:gd name="connsiteY38" fmla="*/ 22083 h 709665"/>
                  <a:gd name="connsiteX39" fmla="*/ 438802 w 565610"/>
                  <a:gd name="connsiteY39" fmla="*/ 33048 h 709665"/>
                  <a:gd name="connsiteX40" fmla="*/ 438802 w 565610"/>
                  <a:gd name="connsiteY40" fmla="*/ 33048 h 70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65610" h="709665">
                    <a:moveTo>
                      <a:pt x="89586" y="709666"/>
                    </a:moveTo>
                    <a:cubicBezTo>
                      <a:pt x="80249" y="709666"/>
                      <a:pt x="70097" y="708619"/>
                      <a:pt x="59016" y="706372"/>
                    </a:cubicBezTo>
                    <a:cubicBezTo>
                      <a:pt x="31119" y="700715"/>
                      <a:pt x="12870" y="686030"/>
                      <a:pt x="4695" y="662667"/>
                    </a:cubicBezTo>
                    <a:cubicBezTo>
                      <a:pt x="-14795" y="606951"/>
                      <a:pt x="30383" y="516402"/>
                      <a:pt x="67036" y="472774"/>
                    </a:cubicBezTo>
                    <a:cubicBezTo>
                      <a:pt x="67618" y="472038"/>
                      <a:pt x="128952" y="397065"/>
                      <a:pt x="122404" y="293149"/>
                    </a:cubicBezTo>
                    <a:cubicBezTo>
                      <a:pt x="121319" y="275751"/>
                      <a:pt x="119498" y="259634"/>
                      <a:pt x="117910" y="245414"/>
                    </a:cubicBezTo>
                    <a:cubicBezTo>
                      <a:pt x="113299" y="204304"/>
                      <a:pt x="110005" y="174548"/>
                      <a:pt x="127635" y="154710"/>
                    </a:cubicBezTo>
                    <a:cubicBezTo>
                      <a:pt x="143211" y="137235"/>
                      <a:pt x="173239" y="129641"/>
                      <a:pt x="228102" y="129409"/>
                    </a:cubicBezTo>
                    <a:cubicBezTo>
                      <a:pt x="324308" y="128944"/>
                      <a:pt x="362356" y="89152"/>
                      <a:pt x="392927" y="57109"/>
                    </a:cubicBezTo>
                    <a:cubicBezTo>
                      <a:pt x="405907" y="43548"/>
                      <a:pt x="418189" y="30684"/>
                      <a:pt x="433067" y="22548"/>
                    </a:cubicBezTo>
                    <a:lnTo>
                      <a:pt x="433067" y="22548"/>
                    </a:lnTo>
                    <a:cubicBezTo>
                      <a:pt x="481035" y="-3605"/>
                      <a:pt x="531792" y="-7480"/>
                      <a:pt x="553838" y="13404"/>
                    </a:cubicBezTo>
                    <a:cubicBezTo>
                      <a:pt x="564299" y="23323"/>
                      <a:pt x="573134" y="42735"/>
                      <a:pt x="555776" y="78962"/>
                    </a:cubicBezTo>
                    <a:cubicBezTo>
                      <a:pt x="539967" y="112089"/>
                      <a:pt x="519432" y="133051"/>
                      <a:pt x="502887" y="149867"/>
                    </a:cubicBezTo>
                    <a:cubicBezTo>
                      <a:pt x="480686" y="172533"/>
                      <a:pt x="466040" y="187489"/>
                      <a:pt x="473673" y="217323"/>
                    </a:cubicBezTo>
                    <a:cubicBezTo>
                      <a:pt x="475456" y="224336"/>
                      <a:pt x="477548" y="231388"/>
                      <a:pt x="479601" y="238517"/>
                    </a:cubicBezTo>
                    <a:cubicBezTo>
                      <a:pt x="494441" y="289235"/>
                      <a:pt x="511257" y="346734"/>
                      <a:pt x="424427" y="385751"/>
                    </a:cubicBezTo>
                    <a:cubicBezTo>
                      <a:pt x="406023" y="394042"/>
                      <a:pt x="389246" y="400629"/>
                      <a:pt x="374406" y="406441"/>
                    </a:cubicBezTo>
                    <a:cubicBezTo>
                      <a:pt x="313808" y="430231"/>
                      <a:pt x="277232" y="444567"/>
                      <a:pt x="235929" y="531745"/>
                    </a:cubicBezTo>
                    <a:cubicBezTo>
                      <a:pt x="227948" y="548638"/>
                      <a:pt x="220857" y="564640"/>
                      <a:pt x="214038" y="580061"/>
                    </a:cubicBezTo>
                    <a:cubicBezTo>
                      <a:pt x="181492" y="653872"/>
                      <a:pt x="156849" y="709666"/>
                      <a:pt x="89586" y="709666"/>
                    </a:cubicBezTo>
                    <a:close/>
                    <a:moveTo>
                      <a:pt x="438802" y="33048"/>
                    </a:moveTo>
                    <a:cubicBezTo>
                      <a:pt x="425551" y="40294"/>
                      <a:pt x="414431" y="51918"/>
                      <a:pt x="401567" y="65401"/>
                    </a:cubicBezTo>
                    <a:cubicBezTo>
                      <a:pt x="369447" y="99032"/>
                      <a:pt x="329461" y="140878"/>
                      <a:pt x="228180" y="141381"/>
                    </a:cubicBezTo>
                    <a:cubicBezTo>
                      <a:pt x="177733" y="141614"/>
                      <a:pt x="149487" y="148162"/>
                      <a:pt x="136585" y="162692"/>
                    </a:cubicBezTo>
                    <a:cubicBezTo>
                      <a:pt x="122443" y="178538"/>
                      <a:pt x="125542" y="206009"/>
                      <a:pt x="129804" y="244058"/>
                    </a:cubicBezTo>
                    <a:cubicBezTo>
                      <a:pt x="131393" y="258432"/>
                      <a:pt x="133214" y="274706"/>
                      <a:pt x="134338" y="292412"/>
                    </a:cubicBezTo>
                    <a:cubicBezTo>
                      <a:pt x="141196" y="401210"/>
                      <a:pt x="78854" y="477268"/>
                      <a:pt x="76180" y="480446"/>
                    </a:cubicBezTo>
                    <a:cubicBezTo>
                      <a:pt x="39914" y="523647"/>
                      <a:pt x="-1195" y="609624"/>
                      <a:pt x="15969" y="658715"/>
                    </a:cubicBezTo>
                    <a:cubicBezTo>
                      <a:pt x="22673" y="677855"/>
                      <a:pt x="37938" y="689905"/>
                      <a:pt x="61380" y="694632"/>
                    </a:cubicBezTo>
                    <a:cubicBezTo>
                      <a:pt x="143133" y="711176"/>
                      <a:pt x="165722" y="660032"/>
                      <a:pt x="203111" y="575256"/>
                    </a:cubicBezTo>
                    <a:cubicBezTo>
                      <a:pt x="209970" y="559719"/>
                      <a:pt x="217060" y="543640"/>
                      <a:pt x="225119" y="526630"/>
                    </a:cubicBezTo>
                    <a:cubicBezTo>
                      <a:pt x="268437" y="435152"/>
                      <a:pt x="308849" y="419305"/>
                      <a:pt x="370028" y="395283"/>
                    </a:cubicBezTo>
                    <a:cubicBezTo>
                      <a:pt x="384713" y="389548"/>
                      <a:pt x="401374" y="383000"/>
                      <a:pt x="419506" y="374863"/>
                    </a:cubicBezTo>
                    <a:cubicBezTo>
                      <a:pt x="496843" y="340109"/>
                      <a:pt x="482894" y="292374"/>
                      <a:pt x="468133" y="241849"/>
                    </a:cubicBezTo>
                    <a:cubicBezTo>
                      <a:pt x="466001" y="234642"/>
                      <a:pt x="463909" y="227436"/>
                      <a:pt x="462088" y="220307"/>
                    </a:cubicBezTo>
                    <a:cubicBezTo>
                      <a:pt x="452789" y="183924"/>
                      <a:pt x="471116" y="165210"/>
                      <a:pt x="494364" y="141498"/>
                    </a:cubicBezTo>
                    <a:cubicBezTo>
                      <a:pt x="511063" y="124450"/>
                      <a:pt x="530009" y="105115"/>
                      <a:pt x="545004" y="73809"/>
                    </a:cubicBezTo>
                    <a:cubicBezTo>
                      <a:pt x="552870" y="57380"/>
                      <a:pt x="559340" y="35102"/>
                      <a:pt x="545585" y="22083"/>
                    </a:cubicBezTo>
                    <a:cubicBezTo>
                      <a:pt x="527530" y="4958"/>
                      <a:pt x="481616" y="9685"/>
                      <a:pt x="438802" y="33048"/>
                    </a:cubicBezTo>
                    <a:lnTo>
                      <a:pt x="438802" y="33048"/>
                    </a:lnTo>
                    <a:close/>
                  </a:path>
                </a:pathLst>
              </a:custGeom>
              <a:gradFill>
                <a:gsLst>
                  <a:gs pos="0">
                    <a:srgbClr val="81D3E4"/>
                  </a:gs>
                  <a:gs pos="50000">
                    <a:srgbClr val="70A4EF"/>
                  </a:gs>
                  <a:gs pos="100000">
                    <a:srgbClr val="6076FA"/>
                  </a:gs>
                </a:gsLst>
                <a:lin ang="0" scaled="1"/>
              </a:gra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EC3A97FC-DA0A-C42D-AA80-8C0CA818143C}"/>
                  </a:ext>
                </a:extLst>
              </p:cNvPr>
              <p:cNvSpPr/>
              <p:nvPr/>
            </p:nvSpPr>
            <p:spPr>
              <a:xfrm>
                <a:off x="6471059" y="4416203"/>
                <a:ext cx="424498" cy="683242"/>
              </a:xfrm>
              <a:custGeom>
                <a:avLst/>
                <a:gdLst>
                  <a:gd name="connsiteX0" fmla="*/ 11934 w 424498"/>
                  <a:gd name="connsiteY0" fmla="*/ 683243 h 683242"/>
                  <a:gd name="connsiteX1" fmla="*/ 0 w 424498"/>
                  <a:gd name="connsiteY1" fmla="*/ 682623 h 683242"/>
                  <a:gd name="connsiteX2" fmla="*/ 121778 w 424498"/>
                  <a:gd name="connsiteY2" fmla="*/ 329610 h 683242"/>
                  <a:gd name="connsiteX3" fmla="*/ 292492 w 424498"/>
                  <a:gd name="connsiteY3" fmla="*/ 92253 h 683242"/>
                  <a:gd name="connsiteX4" fmla="*/ 422445 w 424498"/>
                  <a:gd name="connsiteY4" fmla="*/ 0 h 683242"/>
                  <a:gd name="connsiteX5" fmla="*/ 424498 w 424498"/>
                  <a:gd name="connsiteY5" fmla="*/ 11778 h 683242"/>
                  <a:gd name="connsiteX6" fmla="*/ 303960 w 424498"/>
                  <a:gd name="connsiteY6" fmla="*/ 95508 h 683242"/>
                  <a:gd name="connsiteX7" fmla="*/ 128830 w 424498"/>
                  <a:gd name="connsiteY7" fmla="*/ 339258 h 683242"/>
                  <a:gd name="connsiteX8" fmla="*/ 11934 w 424498"/>
                  <a:gd name="connsiteY8" fmla="*/ 683243 h 68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4498" h="683242">
                    <a:moveTo>
                      <a:pt x="11934" y="683243"/>
                    </a:moveTo>
                    <a:lnTo>
                      <a:pt x="0" y="682623"/>
                    </a:lnTo>
                    <a:cubicBezTo>
                      <a:pt x="581" y="671386"/>
                      <a:pt x="15653" y="406985"/>
                      <a:pt x="121778" y="329610"/>
                    </a:cubicBezTo>
                    <a:cubicBezTo>
                      <a:pt x="238248" y="244718"/>
                      <a:pt x="274979" y="153472"/>
                      <a:pt x="292492" y="92253"/>
                    </a:cubicBezTo>
                    <a:cubicBezTo>
                      <a:pt x="313065" y="20070"/>
                      <a:pt x="417989" y="814"/>
                      <a:pt x="422445" y="0"/>
                    </a:cubicBezTo>
                    <a:lnTo>
                      <a:pt x="424498" y="11778"/>
                    </a:lnTo>
                    <a:cubicBezTo>
                      <a:pt x="423491" y="11972"/>
                      <a:pt x="322520" y="30570"/>
                      <a:pt x="303960" y="95508"/>
                    </a:cubicBezTo>
                    <a:cubicBezTo>
                      <a:pt x="286021" y="158470"/>
                      <a:pt x="248283" y="252196"/>
                      <a:pt x="128830" y="339258"/>
                    </a:cubicBezTo>
                    <a:cubicBezTo>
                      <a:pt x="27238" y="413340"/>
                      <a:pt x="12089" y="680569"/>
                      <a:pt x="11934" y="6832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D3E4"/>
                  </a:gs>
                  <a:gs pos="50000">
                    <a:srgbClr val="70A4EF"/>
                  </a:gs>
                  <a:gs pos="100000">
                    <a:srgbClr val="6076FA"/>
                  </a:gs>
                </a:gsLst>
                <a:lin ang="0" scaled="1"/>
              </a:gra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1D818FE9-1004-8CE7-4F75-7CF1C5C5C6B2}"/>
                  </a:ext>
                </a:extLst>
              </p:cNvPr>
              <p:cNvSpPr/>
              <p:nvPr/>
            </p:nvSpPr>
            <p:spPr>
              <a:xfrm>
                <a:off x="6317745" y="3763905"/>
                <a:ext cx="494398" cy="1304586"/>
              </a:xfrm>
              <a:custGeom>
                <a:avLst/>
                <a:gdLst>
                  <a:gd name="connsiteX0" fmla="*/ 407990 w 494398"/>
                  <a:gd name="connsiteY0" fmla="*/ 3023 h 1304586"/>
                  <a:gd name="connsiteX1" fmla="*/ 316317 w 494398"/>
                  <a:gd name="connsiteY1" fmla="*/ 230201 h 1304586"/>
                  <a:gd name="connsiteX2" fmla="*/ 97133 w 494398"/>
                  <a:gd name="connsiteY2" fmla="*/ 546599 h 1304586"/>
                  <a:gd name="connsiteX3" fmla="*/ 17394 w 494398"/>
                  <a:gd name="connsiteY3" fmla="*/ 871869 h 1304586"/>
                  <a:gd name="connsiteX4" fmla="*/ 125029 w 494398"/>
                  <a:gd name="connsiteY4" fmla="*/ 1294470 h 1304586"/>
                  <a:gd name="connsiteX5" fmla="*/ 284623 w 494398"/>
                  <a:gd name="connsiteY5" fmla="*/ 899224 h 1304586"/>
                  <a:gd name="connsiteX6" fmla="*/ 302524 w 494398"/>
                  <a:gd name="connsiteY6" fmla="*/ 727387 h 1304586"/>
                  <a:gd name="connsiteX7" fmla="*/ 479708 w 494398"/>
                  <a:gd name="connsiteY7" fmla="*/ 343649 h 1304586"/>
                  <a:gd name="connsiteX8" fmla="*/ 407990 w 494398"/>
                  <a:gd name="connsiteY8" fmla="*/ 3023 h 130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4398" h="1304586">
                    <a:moveTo>
                      <a:pt x="407990" y="3023"/>
                    </a:moveTo>
                    <a:cubicBezTo>
                      <a:pt x="332513" y="-22828"/>
                      <a:pt x="348205" y="122604"/>
                      <a:pt x="316317" y="230201"/>
                    </a:cubicBezTo>
                    <a:cubicBezTo>
                      <a:pt x="284430" y="337798"/>
                      <a:pt x="-38400" y="277161"/>
                      <a:pt x="97133" y="546599"/>
                    </a:cubicBezTo>
                    <a:cubicBezTo>
                      <a:pt x="232626" y="816037"/>
                      <a:pt x="-74240" y="636722"/>
                      <a:pt x="17394" y="871869"/>
                    </a:cubicBezTo>
                    <a:cubicBezTo>
                      <a:pt x="109066" y="1106979"/>
                      <a:pt x="25375" y="1358478"/>
                      <a:pt x="125029" y="1294470"/>
                    </a:cubicBezTo>
                    <a:cubicBezTo>
                      <a:pt x="224645" y="1230501"/>
                      <a:pt x="180978" y="934405"/>
                      <a:pt x="284623" y="899224"/>
                    </a:cubicBezTo>
                    <a:cubicBezTo>
                      <a:pt x="388230" y="864043"/>
                      <a:pt x="405123" y="823011"/>
                      <a:pt x="302524" y="727387"/>
                    </a:cubicBezTo>
                    <a:cubicBezTo>
                      <a:pt x="199925" y="631723"/>
                      <a:pt x="571380" y="536796"/>
                      <a:pt x="479708" y="343649"/>
                    </a:cubicBezTo>
                    <a:cubicBezTo>
                      <a:pt x="388074" y="150501"/>
                      <a:pt x="495129" y="32939"/>
                      <a:pt x="407990" y="30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D3E4"/>
                  </a:gs>
                  <a:gs pos="50000">
                    <a:srgbClr val="70A4EF"/>
                  </a:gs>
                  <a:gs pos="100000">
                    <a:srgbClr val="6076FA"/>
                  </a:gs>
                </a:gsLst>
                <a:lin ang="0" scaled="1"/>
              </a:gra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D744AFA8-26F3-0164-D7E4-DD34DF7FCCBF}"/>
                  </a:ext>
                </a:extLst>
              </p:cNvPr>
              <p:cNvSpPr/>
              <p:nvPr/>
            </p:nvSpPr>
            <p:spPr>
              <a:xfrm>
                <a:off x="6442115" y="4104261"/>
                <a:ext cx="245648" cy="942839"/>
              </a:xfrm>
              <a:custGeom>
                <a:avLst/>
                <a:gdLst>
                  <a:gd name="connsiteX0" fmla="*/ 46883 w 245648"/>
                  <a:gd name="connsiteY0" fmla="*/ 942839 h 942839"/>
                  <a:gd name="connsiteX1" fmla="*/ 31966 w 245648"/>
                  <a:gd name="connsiteY1" fmla="*/ 505555 h 942839"/>
                  <a:gd name="connsiteX2" fmla="*/ 86559 w 245648"/>
                  <a:gd name="connsiteY2" fmla="*/ 182415 h 942839"/>
                  <a:gd name="connsiteX3" fmla="*/ 241658 w 245648"/>
                  <a:gd name="connsiteY3" fmla="*/ 0 h 942839"/>
                  <a:gd name="connsiteX4" fmla="*/ 245649 w 245648"/>
                  <a:gd name="connsiteY4" fmla="*/ 11236 h 942839"/>
                  <a:gd name="connsiteX5" fmla="*/ 98492 w 245648"/>
                  <a:gd name="connsiteY5" fmla="*/ 181524 h 942839"/>
                  <a:gd name="connsiteX6" fmla="*/ 37855 w 245648"/>
                  <a:gd name="connsiteY6" fmla="*/ 515938 h 942839"/>
                  <a:gd name="connsiteX7" fmla="*/ 58507 w 245648"/>
                  <a:gd name="connsiteY7" fmla="*/ 940127 h 942839"/>
                  <a:gd name="connsiteX8" fmla="*/ 46883 w 245648"/>
                  <a:gd name="connsiteY8" fmla="*/ 942839 h 942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648" h="942839">
                    <a:moveTo>
                      <a:pt x="46883" y="942839"/>
                    </a:moveTo>
                    <a:cubicBezTo>
                      <a:pt x="37390" y="902621"/>
                      <a:pt x="-43666" y="548369"/>
                      <a:pt x="31966" y="505555"/>
                    </a:cubicBezTo>
                    <a:cubicBezTo>
                      <a:pt x="98609" y="467816"/>
                      <a:pt x="96942" y="321009"/>
                      <a:pt x="86559" y="182415"/>
                    </a:cubicBezTo>
                    <a:cubicBezTo>
                      <a:pt x="77376" y="59707"/>
                      <a:pt x="234955" y="2363"/>
                      <a:pt x="241658" y="0"/>
                    </a:cubicBezTo>
                    <a:lnTo>
                      <a:pt x="245649" y="11236"/>
                    </a:lnTo>
                    <a:cubicBezTo>
                      <a:pt x="244099" y="11817"/>
                      <a:pt x="89968" y="67960"/>
                      <a:pt x="98492" y="181524"/>
                    </a:cubicBezTo>
                    <a:cubicBezTo>
                      <a:pt x="109186" y="323876"/>
                      <a:pt x="110310" y="474907"/>
                      <a:pt x="37855" y="515938"/>
                    </a:cubicBezTo>
                    <a:cubicBezTo>
                      <a:pt x="-19566" y="548485"/>
                      <a:pt x="33283" y="833150"/>
                      <a:pt x="58507" y="940127"/>
                    </a:cubicBezTo>
                    <a:lnTo>
                      <a:pt x="46883" y="942839"/>
                    </a:lnTo>
                    <a:close/>
                  </a:path>
                </a:pathLst>
              </a:custGeom>
              <a:solidFill>
                <a:srgbClr val="FFFFFF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2972793B-11CC-D55A-D1F0-213CA0E66D99}"/>
                  </a:ext>
                </a:extLst>
              </p:cNvPr>
              <p:cNvSpPr/>
              <p:nvPr/>
            </p:nvSpPr>
            <p:spPr>
              <a:xfrm>
                <a:off x="6204294" y="4920982"/>
                <a:ext cx="456231" cy="408729"/>
              </a:xfrm>
              <a:custGeom>
                <a:avLst/>
                <a:gdLst>
                  <a:gd name="connsiteX0" fmla="*/ 456231 w 456231"/>
                  <a:gd name="connsiteY0" fmla="*/ 0 h 408729"/>
                  <a:gd name="connsiteX1" fmla="*/ 348480 w 456231"/>
                  <a:gd name="connsiteY1" fmla="*/ 408730 h 408729"/>
                  <a:gd name="connsiteX2" fmla="*/ 107752 w 456231"/>
                  <a:gd name="connsiteY2" fmla="*/ 408730 h 408729"/>
                  <a:gd name="connsiteX3" fmla="*/ 0 w 456231"/>
                  <a:gd name="connsiteY3" fmla="*/ 0 h 408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6231" h="408729">
                    <a:moveTo>
                      <a:pt x="456231" y="0"/>
                    </a:moveTo>
                    <a:lnTo>
                      <a:pt x="348480" y="408730"/>
                    </a:lnTo>
                    <a:lnTo>
                      <a:pt x="107752" y="4087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59148"/>
                  </a:gs>
                  <a:gs pos="50000">
                    <a:srgbClr val="EBAE4D"/>
                  </a:gs>
                  <a:gs pos="100000">
                    <a:srgbClr val="F1CC52"/>
                  </a:gs>
                </a:gsLst>
                <a:lin ang="0" scaled="1"/>
              </a:gra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6CE534F5-3506-5723-DA7F-004EA7654039}"/>
                  </a:ext>
                </a:extLst>
              </p:cNvPr>
              <p:cNvSpPr/>
              <p:nvPr/>
            </p:nvSpPr>
            <p:spPr>
              <a:xfrm>
                <a:off x="6204294" y="4920982"/>
                <a:ext cx="456231" cy="408729"/>
              </a:xfrm>
              <a:custGeom>
                <a:avLst/>
                <a:gdLst>
                  <a:gd name="connsiteX0" fmla="*/ 456231 w 456231"/>
                  <a:gd name="connsiteY0" fmla="*/ 0 h 408729"/>
                  <a:gd name="connsiteX1" fmla="*/ 219069 w 456231"/>
                  <a:gd name="connsiteY1" fmla="*/ 408730 h 408729"/>
                  <a:gd name="connsiteX2" fmla="*/ 107752 w 456231"/>
                  <a:gd name="connsiteY2" fmla="*/ 408730 h 408729"/>
                  <a:gd name="connsiteX3" fmla="*/ 0 w 456231"/>
                  <a:gd name="connsiteY3" fmla="*/ 0 h 408729"/>
                  <a:gd name="connsiteX4" fmla="*/ 456231 w 456231"/>
                  <a:gd name="connsiteY4" fmla="*/ 0 h 408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231" h="408729">
                    <a:moveTo>
                      <a:pt x="456231" y="0"/>
                    </a:moveTo>
                    <a:cubicBezTo>
                      <a:pt x="456231" y="0"/>
                      <a:pt x="219069" y="44519"/>
                      <a:pt x="219069" y="408730"/>
                    </a:cubicBezTo>
                    <a:lnTo>
                      <a:pt x="107752" y="408730"/>
                    </a:lnTo>
                    <a:lnTo>
                      <a:pt x="0" y="0"/>
                    </a:lnTo>
                    <a:lnTo>
                      <a:pt x="456231" y="0"/>
                    </a:lnTo>
                    <a:close/>
                  </a:path>
                </a:pathLst>
              </a:custGeom>
              <a:gradFill>
                <a:gsLst>
                  <a:gs pos="0">
                    <a:srgbClr val="B37239"/>
                  </a:gs>
                  <a:gs pos="50000">
                    <a:srgbClr val="D29F45"/>
                  </a:gs>
                  <a:gs pos="100000">
                    <a:srgbClr val="F1CC52"/>
                  </a:gs>
                </a:gsLst>
                <a:lin ang="0" scaled="1"/>
              </a:gra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5" name="Graphic 205">
              <a:extLst>
                <a:ext uri="{FF2B5EF4-FFF2-40B4-BE49-F238E27FC236}">
                  <a16:creationId xmlns:a16="http://schemas.microsoft.com/office/drawing/2014/main" id="{674060F1-7A31-A306-A193-F3EE5DE1932C}"/>
                </a:ext>
              </a:extLst>
            </p:cNvPr>
            <p:cNvGrpSpPr/>
            <p:nvPr/>
          </p:nvGrpSpPr>
          <p:grpSpPr>
            <a:xfrm>
              <a:off x="419521" y="4495835"/>
              <a:ext cx="2228254" cy="2239126"/>
              <a:chOff x="6443588" y="3664467"/>
              <a:chExt cx="1736627" cy="1745100"/>
            </a:xfrm>
          </p:grpSpPr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8F2F0F1C-937B-4CE0-C523-171A06BB44B7}"/>
                  </a:ext>
                </a:extLst>
              </p:cNvPr>
              <p:cNvSpPr/>
              <p:nvPr/>
            </p:nvSpPr>
            <p:spPr>
              <a:xfrm>
                <a:off x="6994862" y="4390049"/>
                <a:ext cx="339405" cy="20143"/>
              </a:xfrm>
              <a:custGeom>
                <a:avLst/>
                <a:gdLst>
                  <a:gd name="connsiteX0" fmla="*/ 0 w 339405"/>
                  <a:gd name="connsiteY0" fmla="*/ 0 h 20143"/>
                  <a:gd name="connsiteX1" fmla="*/ 339405 w 339405"/>
                  <a:gd name="connsiteY1" fmla="*/ 0 h 20143"/>
                  <a:gd name="connsiteX2" fmla="*/ 339405 w 339405"/>
                  <a:gd name="connsiteY2" fmla="*/ 20144 h 20143"/>
                  <a:gd name="connsiteX3" fmla="*/ 0 w 339405"/>
                  <a:gd name="connsiteY3" fmla="*/ 20144 h 20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9405" h="20143">
                    <a:moveTo>
                      <a:pt x="0" y="0"/>
                    </a:moveTo>
                    <a:lnTo>
                      <a:pt x="339405" y="0"/>
                    </a:lnTo>
                    <a:lnTo>
                      <a:pt x="339405" y="20144"/>
                    </a:lnTo>
                    <a:lnTo>
                      <a:pt x="0" y="20144"/>
                    </a:lnTo>
                    <a:close/>
                  </a:path>
                </a:pathLst>
              </a:custGeom>
              <a:solidFill>
                <a:srgbClr val="DCD0C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326A5AD9-46E2-7E3F-279F-079DE6E57262}"/>
                  </a:ext>
                </a:extLst>
              </p:cNvPr>
              <p:cNvSpPr/>
              <p:nvPr/>
            </p:nvSpPr>
            <p:spPr>
              <a:xfrm rot="-10800000">
                <a:off x="7040331" y="4462655"/>
                <a:ext cx="29737" cy="916263"/>
              </a:xfrm>
              <a:custGeom>
                <a:avLst/>
                <a:gdLst>
                  <a:gd name="connsiteX0" fmla="*/ 0 w 29737"/>
                  <a:gd name="connsiteY0" fmla="*/ 0 h 916263"/>
                  <a:gd name="connsiteX1" fmla="*/ 29737 w 29737"/>
                  <a:gd name="connsiteY1" fmla="*/ 0 h 916263"/>
                  <a:gd name="connsiteX2" fmla="*/ 29737 w 29737"/>
                  <a:gd name="connsiteY2" fmla="*/ 916264 h 916263"/>
                  <a:gd name="connsiteX3" fmla="*/ 0 w 29737"/>
                  <a:gd name="connsiteY3" fmla="*/ 916264 h 916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37" h="916263">
                    <a:moveTo>
                      <a:pt x="0" y="0"/>
                    </a:moveTo>
                    <a:lnTo>
                      <a:pt x="29737" y="0"/>
                    </a:lnTo>
                    <a:lnTo>
                      <a:pt x="29737" y="916264"/>
                    </a:lnTo>
                    <a:lnTo>
                      <a:pt x="0" y="916264"/>
                    </a:lnTo>
                    <a:close/>
                  </a:path>
                </a:pathLst>
              </a:custGeom>
              <a:solidFill>
                <a:srgbClr val="6D6865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DCFABE0B-3127-C22A-2FE0-8920A6D094AE}"/>
                  </a:ext>
                </a:extLst>
              </p:cNvPr>
              <p:cNvSpPr/>
              <p:nvPr/>
            </p:nvSpPr>
            <p:spPr>
              <a:xfrm>
                <a:off x="7281155" y="4384315"/>
                <a:ext cx="235919" cy="28784"/>
              </a:xfrm>
              <a:custGeom>
                <a:avLst/>
                <a:gdLst>
                  <a:gd name="connsiteX0" fmla="*/ 0 w 235919"/>
                  <a:gd name="connsiteY0" fmla="*/ 0 h 28784"/>
                  <a:gd name="connsiteX1" fmla="*/ 235919 w 235919"/>
                  <a:gd name="connsiteY1" fmla="*/ 0 h 28784"/>
                  <a:gd name="connsiteX2" fmla="*/ 235919 w 235919"/>
                  <a:gd name="connsiteY2" fmla="*/ 28784 h 28784"/>
                  <a:gd name="connsiteX3" fmla="*/ 0 w 235919"/>
                  <a:gd name="connsiteY3" fmla="*/ 28784 h 2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19" h="28784">
                    <a:moveTo>
                      <a:pt x="0" y="0"/>
                    </a:moveTo>
                    <a:lnTo>
                      <a:pt x="235919" y="0"/>
                    </a:lnTo>
                    <a:lnTo>
                      <a:pt x="235919" y="28784"/>
                    </a:lnTo>
                    <a:lnTo>
                      <a:pt x="0" y="28784"/>
                    </a:lnTo>
                    <a:close/>
                  </a:path>
                </a:pathLst>
              </a:custGeom>
              <a:solidFill>
                <a:srgbClr val="C6BBB5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AE5052B4-F537-5AFD-D89B-9374DA65B4F4}"/>
                  </a:ext>
                </a:extLst>
              </p:cNvPr>
              <p:cNvSpPr/>
              <p:nvPr/>
            </p:nvSpPr>
            <p:spPr>
              <a:xfrm>
                <a:off x="7354423" y="4138822"/>
                <a:ext cx="89332" cy="271348"/>
              </a:xfrm>
              <a:custGeom>
                <a:avLst/>
                <a:gdLst>
                  <a:gd name="connsiteX0" fmla="*/ 0 w 89332"/>
                  <a:gd name="connsiteY0" fmla="*/ 0 h 271348"/>
                  <a:gd name="connsiteX1" fmla="*/ 89333 w 89332"/>
                  <a:gd name="connsiteY1" fmla="*/ 0 h 271348"/>
                  <a:gd name="connsiteX2" fmla="*/ 89333 w 89332"/>
                  <a:gd name="connsiteY2" fmla="*/ 271348 h 271348"/>
                  <a:gd name="connsiteX3" fmla="*/ 0 w 89332"/>
                  <a:gd name="connsiteY3" fmla="*/ 271348 h 27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332" h="271348">
                    <a:moveTo>
                      <a:pt x="0" y="0"/>
                    </a:moveTo>
                    <a:lnTo>
                      <a:pt x="89333" y="0"/>
                    </a:lnTo>
                    <a:lnTo>
                      <a:pt x="89333" y="271348"/>
                    </a:lnTo>
                    <a:lnTo>
                      <a:pt x="0" y="271348"/>
                    </a:lnTo>
                    <a:close/>
                  </a:path>
                </a:pathLst>
              </a:custGeom>
              <a:solidFill>
                <a:srgbClr val="948C87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3F5E6AB7-3AE4-5358-6D64-896F6748EFAD}"/>
                  </a:ext>
                </a:extLst>
              </p:cNvPr>
              <p:cNvSpPr/>
              <p:nvPr/>
            </p:nvSpPr>
            <p:spPr>
              <a:xfrm>
                <a:off x="6873085" y="4410546"/>
                <a:ext cx="1307130" cy="52089"/>
              </a:xfrm>
              <a:custGeom>
                <a:avLst/>
                <a:gdLst>
                  <a:gd name="connsiteX0" fmla="*/ 0 w 1307130"/>
                  <a:gd name="connsiteY0" fmla="*/ 0 h 52089"/>
                  <a:gd name="connsiteX1" fmla="*/ 1307131 w 1307130"/>
                  <a:gd name="connsiteY1" fmla="*/ 0 h 52089"/>
                  <a:gd name="connsiteX2" fmla="*/ 1307131 w 1307130"/>
                  <a:gd name="connsiteY2" fmla="*/ 52090 h 52089"/>
                  <a:gd name="connsiteX3" fmla="*/ 0 w 1307130"/>
                  <a:gd name="connsiteY3" fmla="*/ 52090 h 5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7130" h="52089">
                    <a:moveTo>
                      <a:pt x="0" y="0"/>
                    </a:moveTo>
                    <a:lnTo>
                      <a:pt x="1307131" y="0"/>
                    </a:lnTo>
                    <a:lnTo>
                      <a:pt x="1307131" y="52090"/>
                    </a:lnTo>
                    <a:lnTo>
                      <a:pt x="0" y="52090"/>
                    </a:lnTo>
                    <a:close/>
                  </a:path>
                </a:pathLst>
              </a:custGeom>
              <a:solidFill>
                <a:srgbClr val="A98E75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DEF19856-B10F-12FE-7CFE-99492D16739C}"/>
                  </a:ext>
                </a:extLst>
              </p:cNvPr>
              <p:cNvSpPr/>
              <p:nvPr/>
            </p:nvSpPr>
            <p:spPr>
              <a:xfrm>
                <a:off x="6516054" y="4007678"/>
                <a:ext cx="250581" cy="471835"/>
              </a:xfrm>
              <a:custGeom>
                <a:avLst/>
                <a:gdLst>
                  <a:gd name="connsiteX0" fmla="*/ 106190 w 250581"/>
                  <a:gd name="connsiteY0" fmla="*/ 87516 h 471835"/>
                  <a:gd name="connsiteX1" fmla="*/ 131065 w 250581"/>
                  <a:gd name="connsiteY1" fmla="*/ 312009 h 471835"/>
                  <a:gd name="connsiteX2" fmla="*/ 250518 w 250581"/>
                  <a:gd name="connsiteY2" fmla="*/ 387254 h 471835"/>
                  <a:gd name="connsiteX3" fmla="*/ 195305 w 250581"/>
                  <a:gd name="connsiteY3" fmla="*/ 471835 h 471835"/>
                  <a:gd name="connsiteX4" fmla="*/ 1266 w 250581"/>
                  <a:gd name="connsiteY4" fmla="*/ 309064 h 471835"/>
                  <a:gd name="connsiteX5" fmla="*/ 36370 w 250581"/>
                  <a:gd name="connsiteY5" fmla="*/ 3748 h 471835"/>
                  <a:gd name="connsiteX6" fmla="*/ 90304 w 250581"/>
                  <a:gd name="connsiteY6" fmla="*/ 20331 h 471835"/>
                  <a:gd name="connsiteX7" fmla="*/ 106190 w 250581"/>
                  <a:gd name="connsiteY7" fmla="*/ 87516 h 471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581" h="471835">
                    <a:moveTo>
                      <a:pt x="106190" y="87516"/>
                    </a:moveTo>
                    <a:cubicBezTo>
                      <a:pt x="106190" y="87516"/>
                      <a:pt x="91854" y="287987"/>
                      <a:pt x="131065" y="312009"/>
                    </a:cubicBezTo>
                    <a:cubicBezTo>
                      <a:pt x="155591" y="327042"/>
                      <a:pt x="253424" y="377722"/>
                      <a:pt x="250518" y="387254"/>
                    </a:cubicBezTo>
                    <a:cubicBezTo>
                      <a:pt x="247612" y="396746"/>
                      <a:pt x="195305" y="471835"/>
                      <a:pt x="195305" y="471835"/>
                    </a:cubicBezTo>
                    <a:cubicBezTo>
                      <a:pt x="195305" y="471835"/>
                      <a:pt x="7350" y="348081"/>
                      <a:pt x="1266" y="309064"/>
                    </a:cubicBezTo>
                    <a:cubicBezTo>
                      <a:pt x="-4623" y="270977"/>
                      <a:pt x="10527" y="15526"/>
                      <a:pt x="36370" y="3748"/>
                    </a:cubicBezTo>
                    <a:cubicBezTo>
                      <a:pt x="55704" y="-5086"/>
                      <a:pt x="65933" y="2198"/>
                      <a:pt x="90304" y="20331"/>
                    </a:cubicBezTo>
                    <a:cubicBezTo>
                      <a:pt x="124556" y="45748"/>
                      <a:pt x="106190" y="87516"/>
                      <a:pt x="106190" y="87516"/>
                    </a:cubicBezTo>
                    <a:close/>
                  </a:path>
                </a:pathLst>
              </a:custGeom>
              <a:solidFill>
                <a:srgbClr val="EBB35C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94BF18C7-B03E-C9B5-EFBF-6F93D1B205B0}"/>
                  </a:ext>
                </a:extLst>
              </p:cNvPr>
              <p:cNvSpPr/>
              <p:nvPr/>
            </p:nvSpPr>
            <p:spPr>
              <a:xfrm>
                <a:off x="6776685" y="5248530"/>
                <a:ext cx="76755" cy="53935"/>
              </a:xfrm>
              <a:custGeom>
                <a:avLst/>
                <a:gdLst>
                  <a:gd name="connsiteX0" fmla="*/ 76755 w 76755"/>
                  <a:gd name="connsiteY0" fmla="*/ 5240 h 53935"/>
                  <a:gd name="connsiteX1" fmla="*/ 70207 w 76755"/>
                  <a:gd name="connsiteY1" fmla="*/ 51929 h 53935"/>
                  <a:gd name="connsiteX2" fmla="*/ 5192 w 76755"/>
                  <a:gd name="connsiteY2" fmla="*/ 48325 h 53935"/>
                  <a:gd name="connsiteX3" fmla="*/ 0 w 76755"/>
                  <a:gd name="connsiteY3" fmla="*/ 9 h 53935"/>
                  <a:gd name="connsiteX4" fmla="*/ 76755 w 76755"/>
                  <a:gd name="connsiteY4" fmla="*/ 5240 h 5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55" h="53935">
                    <a:moveTo>
                      <a:pt x="76755" y="5240"/>
                    </a:moveTo>
                    <a:cubicBezTo>
                      <a:pt x="76755" y="5240"/>
                      <a:pt x="70943" y="45807"/>
                      <a:pt x="70207" y="51929"/>
                    </a:cubicBezTo>
                    <a:cubicBezTo>
                      <a:pt x="69471" y="58011"/>
                      <a:pt x="5192" y="48325"/>
                      <a:pt x="5192" y="48325"/>
                    </a:cubicBezTo>
                    <a:lnTo>
                      <a:pt x="0" y="9"/>
                    </a:lnTo>
                    <a:cubicBezTo>
                      <a:pt x="0" y="9"/>
                      <a:pt x="68735" y="-456"/>
                      <a:pt x="76755" y="5240"/>
                    </a:cubicBezTo>
                    <a:close/>
                  </a:path>
                </a:pathLst>
              </a:custGeom>
              <a:solidFill>
                <a:srgbClr val="454971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DCE79719-3AD0-F4EF-6FB9-A28FBE3E5B10}"/>
                  </a:ext>
                </a:extLst>
              </p:cNvPr>
              <p:cNvSpPr/>
              <p:nvPr/>
            </p:nvSpPr>
            <p:spPr>
              <a:xfrm>
                <a:off x="6766626" y="5292554"/>
                <a:ext cx="192507" cy="105865"/>
              </a:xfrm>
              <a:custGeom>
                <a:avLst/>
                <a:gdLst>
                  <a:gd name="connsiteX0" fmla="*/ 80925 w 192507"/>
                  <a:gd name="connsiteY0" fmla="*/ 2751 h 105865"/>
                  <a:gd name="connsiteX1" fmla="*/ 121027 w 192507"/>
                  <a:gd name="connsiteY1" fmla="*/ 37816 h 105865"/>
                  <a:gd name="connsiteX2" fmla="*/ 183330 w 192507"/>
                  <a:gd name="connsiteY2" fmla="*/ 63737 h 105865"/>
                  <a:gd name="connsiteX3" fmla="*/ 132108 w 192507"/>
                  <a:gd name="connsiteY3" fmla="*/ 105272 h 105865"/>
                  <a:gd name="connsiteX4" fmla="*/ 2116 w 192507"/>
                  <a:gd name="connsiteY4" fmla="*/ 96981 h 105865"/>
                  <a:gd name="connsiteX5" fmla="*/ 14786 w 192507"/>
                  <a:gd name="connsiteY5" fmla="*/ 0 h 105865"/>
                  <a:gd name="connsiteX6" fmla="*/ 80925 w 192507"/>
                  <a:gd name="connsiteY6" fmla="*/ 2751 h 10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507" h="105865">
                    <a:moveTo>
                      <a:pt x="80925" y="2751"/>
                    </a:moveTo>
                    <a:cubicBezTo>
                      <a:pt x="80925" y="2751"/>
                      <a:pt x="101305" y="27161"/>
                      <a:pt x="121027" y="37816"/>
                    </a:cubicBezTo>
                    <a:cubicBezTo>
                      <a:pt x="140710" y="48471"/>
                      <a:pt x="171668" y="52694"/>
                      <a:pt x="183330" y="63737"/>
                    </a:cubicBezTo>
                    <a:cubicBezTo>
                      <a:pt x="191738" y="71680"/>
                      <a:pt x="213939" y="105970"/>
                      <a:pt x="132108" y="105272"/>
                    </a:cubicBezTo>
                    <a:cubicBezTo>
                      <a:pt x="50316" y="104575"/>
                      <a:pt x="10873" y="110154"/>
                      <a:pt x="2116" y="96981"/>
                    </a:cubicBezTo>
                    <a:cubicBezTo>
                      <a:pt x="-6679" y="83807"/>
                      <a:pt x="14786" y="0"/>
                      <a:pt x="14786" y="0"/>
                    </a:cubicBezTo>
                    <a:cubicBezTo>
                      <a:pt x="14786" y="0"/>
                      <a:pt x="34159" y="6974"/>
                      <a:pt x="80925" y="2751"/>
                    </a:cubicBezTo>
                    <a:close/>
                  </a:path>
                </a:pathLst>
              </a:custGeom>
              <a:solidFill>
                <a:srgbClr val="2E304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460C1E78-627B-DE8E-5128-5759436EEE76}"/>
                  </a:ext>
                </a:extLst>
              </p:cNvPr>
              <p:cNvSpPr/>
              <p:nvPr/>
            </p:nvSpPr>
            <p:spPr>
              <a:xfrm>
                <a:off x="7188514" y="5248917"/>
                <a:ext cx="76794" cy="53935"/>
              </a:xfrm>
              <a:custGeom>
                <a:avLst/>
                <a:gdLst>
                  <a:gd name="connsiteX0" fmla="*/ 76794 w 76794"/>
                  <a:gd name="connsiteY0" fmla="*/ 5240 h 53935"/>
                  <a:gd name="connsiteX1" fmla="*/ 70207 w 76794"/>
                  <a:gd name="connsiteY1" fmla="*/ 51929 h 53935"/>
                  <a:gd name="connsiteX2" fmla="*/ 5192 w 76794"/>
                  <a:gd name="connsiteY2" fmla="*/ 48325 h 53935"/>
                  <a:gd name="connsiteX3" fmla="*/ 0 w 76794"/>
                  <a:gd name="connsiteY3" fmla="*/ 9 h 53935"/>
                  <a:gd name="connsiteX4" fmla="*/ 76794 w 76794"/>
                  <a:gd name="connsiteY4" fmla="*/ 5240 h 5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94" h="53935">
                    <a:moveTo>
                      <a:pt x="76794" y="5240"/>
                    </a:moveTo>
                    <a:cubicBezTo>
                      <a:pt x="76794" y="5240"/>
                      <a:pt x="70983" y="45807"/>
                      <a:pt x="70207" y="51929"/>
                    </a:cubicBezTo>
                    <a:cubicBezTo>
                      <a:pt x="69510" y="58012"/>
                      <a:pt x="5192" y="48325"/>
                      <a:pt x="5192" y="48325"/>
                    </a:cubicBezTo>
                    <a:lnTo>
                      <a:pt x="0" y="9"/>
                    </a:lnTo>
                    <a:cubicBezTo>
                      <a:pt x="0" y="9"/>
                      <a:pt x="68774" y="-456"/>
                      <a:pt x="76794" y="5240"/>
                    </a:cubicBezTo>
                    <a:close/>
                  </a:path>
                </a:pathLst>
              </a:custGeom>
              <a:solidFill>
                <a:srgbClr val="454971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0598182B-2962-B08A-6E10-2427AF273063}"/>
                  </a:ext>
                </a:extLst>
              </p:cNvPr>
              <p:cNvSpPr/>
              <p:nvPr/>
            </p:nvSpPr>
            <p:spPr>
              <a:xfrm>
                <a:off x="7178471" y="5292942"/>
                <a:ext cx="230288" cy="105472"/>
              </a:xfrm>
              <a:custGeom>
                <a:avLst/>
                <a:gdLst>
                  <a:gd name="connsiteX0" fmla="*/ 80947 w 230288"/>
                  <a:gd name="connsiteY0" fmla="*/ 2751 h 105472"/>
                  <a:gd name="connsiteX1" fmla="*/ 121010 w 230288"/>
                  <a:gd name="connsiteY1" fmla="*/ 37816 h 105472"/>
                  <a:gd name="connsiteX2" fmla="*/ 224849 w 230288"/>
                  <a:gd name="connsiteY2" fmla="*/ 68270 h 105472"/>
                  <a:gd name="connsiteX3" fmla="*/ 132130 w 230288"/>
                  <a:gd name="connsiteY3" fmla="*/ 105272 h 105472"/>
                  <a:gd name="connsiteX4" fmla="*/ 2100 w 230288"/>
                  <a:gd name="connsiteY4" fmla="*/ 96942 h 105472"/>
                  <a:gd name="connsiteX5" fmla="*/ 14808 w 230288"/>
                  <a:gd name="connsiteY5" fmla="*/ 0 h 105472"/>
                  <a:gd name="connsiteX6" fmla="*/ 80947 w 230288"/>
                  <a:gd name="connsiteY6" fmla="*/ 2751 h 105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0288" h="105472">
                    <a:moveTo>
                      <a:pt x="80947" y="2751"/>
                    </a:moveTo>
                    <a:cubicBezTo>
                      <a:pt x="80947" y="2751"/>
                      <a:pt x="101327" y="27161"/>
                      <a:pt x="121010" y="37816"/>
                    </a:cubicBezTo>
                    <a:cubicBezTo>
                      <a:pt x="140732" y="48471"/>
                      <a:pt x="213225" y="57228"/>
                      <a:pt x="224849" y="68270"/>
                    </a:cubicBezTo>
                    <a:cubicBezTo>
                      <a:pt x="233257" y="76213"/>
                      <a:pt x="247244" y="108295"/>
                      <a:pt x="132130" y="105272"/>
                    </a:cubicBezTo>
                    <a:cubicBezTo>
                      <a:pt x="50338" y="103141"/>
                      <a:pt x="10856" y="110116"/>
                      <a:pt x="2100" y="96942"/>
                    </a:cubicBezTo>
                    <a:cubicBezTo>
                      <a:pt x="-6657" y="83846"/>
                      <a:pt x="14808" y="0"/>
                      <a:pt x="14808" y="0"/>
                    </a:cubicBezTo>
                    <a:cubicBezTo>
                      <a:pt x="14808" y="0"/>
                      <a:pt x="33057" y="7439"/>
                      <a:pt x="80947" y="2751"/>
                    </a:cubicBezTo>
                    <a:close/>
                  </a:path>
                </a:pathLst>
              </a:custGeom>
              <a:solidFill>
                <a:srgbClr val="2E304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B5A71103-2516-A7C5-4EFF-5F8ABA819E5C}"/>
                  </a:ext>
                </a:extLst>
              </p:cNvPr>
              <p:cNvSpPr/>
              <p:nvPr/>
            </p:nvSpPr>
            <p:spPr>
              <a:xfrm>
                <a:off x="6587827" y="4553053"/>
                <a:ext cx="729129" cy="739501"/>
              </a:xfrm>
              <a:custGeom>
                <a:avLst/>
                <a:gdLst>
                  <a:gd name="connsiteX0" fmla="*/ 58285 w 729129"/>
                  <a:gd name="connsiteY0" fmla="*/ 0 h 739501"/>
                  <a:gd name="connsiteX1" fmla="*/ 344810 w 729129"/>
                  <a:gd name="connsiteY1" fmla="*/ 47851 h 739501"/>
                  <a:gd name="connsiteX2" fmla="*/ 719598 w 729129"/>
                  <a:gd name="connsiteY2" fmla="*/ 149055 h 739501"/>
                  <a:gd name="connsiteX3" fmla="*/ 694491 w 729129"/>
                  <a:gd name="connsiteY3" fmla="*/ 739502 h 739501"/>
                  <a:gd name="connsiteX4" fmla="*/ 581740 w 729129"/>
                  <a:gd name="connsiteY4" fmla="*/ 739502 h 739501"/>
                  <a:gd name="connsiteX5" fmla="*/ 573565 w 729129"/>
                  <a:gd name="connsiteY5" fmla="*/ 264673 h 739501"/>
                  <a:gd name="connsiteX6" fmla="*/ 243257 w 729129"/>
                  <a:gd name="connsiteY6" fmla="*/ 248012 h 739501"/>
                  <a:gd name="connsiteX7" fmla="*/ 11 w 729129"/>
                  <a:gd name="connsiteY7" fmla="*/ 200238 h 739501"/>
                  <a:gd name="connsiteX8" fmla="*/ 58285 w 729129"/>
                  <a:gd name="connsiteY8" fmla="*/ 0 h 73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9129" h="739501">
                    <a:moveTo>
                      <a:pt x="58285" y="0"/>
                    </a:moveTo>
                    <a:cubicBezTo>
                      <a:pt x="58285" y="0"/>
                      <a:pt x="292000" y="39559"/>
                      <a:pt x="344810" y="47851"/>
                    </a:cubicBezTo>
                    <a:cubicBezTo>
                      <a:pt x="397582" y="56143"/>
                      <a:pt x="683797" y="127357"/>
                      <a:pt x="719598" y="149055"/>
                    </a:cubicBezTo>
                    <a:cubicBezTo>
                      <a:pt x="748076" y="166336"/>
                      <a:pt x="704642" y="581186"/>
                      <a:pt x="694491" y="739502"/>
                    </a:cubicBezTo>
                    <a:lnTo>
                      <a:pt x="581740" y="739502"/>
                    </a:lnTo>
                    <a:lnTo>
                      <a:pt x="573565" y="264673"/>
                    </a:lnTo>
                    <a:cubicBezTo>
                      <a:pt x="438304" y="268043"/>
                      <a:pt x="341788" y="233056"/>
                      <a:pt x="243257" y="248012"/>
                    </a:cubicBezTo>
                    <a:cubicBezTo>
                      <a:pt x="144766" y="262929"/>
                      <a:pt x="62625" y="284200"/>
                      <a:pt x="11" y="200238"/>
                    </a:cubicBezTo>
                    <a:cubicBezTo>
                      <a:pt x="11" y="200238"/>
                      <a:pt x="-2275" y="18365"/>
                      <a:pt x="58285" y="0"/>
                    </a:cubicBezTo>
                    <a:close/>
                  </a:path>
                </a:pathLst>
              </a:custGeom>
              <a:solidFill>
                <a:srgbClr val="2E304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4012089D-AC58-DE92-1A5D-556F85DA5A44}"/>
                  </a:ext>
                </a:extLst>
              </p:cNvPr>
              <p:cNvSpPr/>
              <p:nvPr/>
            </p:nvSpPr>
            <p:spPr>
              <a:xfrm>
                <a:off x="6541886" y="4603577"/>
                <a:ext cx="369512" cy="689364"/>
              </a:xfrm>
              <a:custGeom>
                <a:avLst/>
                <a:gdLst>
                  <a:gd name="connsiteX0" fmla="*/ 334608 w 369512"/>
                  <a:gd name="connsiteY0" fmla="*/ 689364 h 689364"/>
                  <a:gd name="connsiteX1" fmla="*/ 224725 w 369512"/>
                  <a:gd name="connsiteY1" fmla="*/ 682546 h 689364"/>
                  <a:gd name="connsiteX2" fmla="*/ 214032 w 369512"/>
                  <a:gd name="connsiteY2" fmla="*/ 214148 h 689364"/>
                  <a:gd name="connsiteX3" fmla="*/ 88728 w 369512"/>
                  <a:gd name="connsiteY3" fmla="*/ 206205 h 689364"/>
                  <a:gd name="connsiteX4" fmla="*/ 0 w 369512"/>
                  <a:gd name="connsiteY4" fmla="*/ 0 h 689364"/>
                  <a:gd name="connsiteX5" fmla="*/ 360026 w 369512"/>
                  <a:gd name="connsiteY5" fmla="*/ 98530 h 689364"/>
                  <a:gd name="connsiteX6" fmla="*/ 334608 w 369512"/>
                  <a:gd name="connsiteY6" fmla="*/ 689364 h 68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512" h="689364">
                    <a:moveTo>
                      <a:pt x="334608" y="689364"/>
                    </a:moveTo>
                    <a:lnTo>
                      <a:pt x="224725" y="682546"/>
                    </a:lnTo>
                    <a:lnTo>
                      <a:pt x="214032" y="214148"/>
                    </a:lnTo>
                    <a:cubicBezTo>
                      <a:pt x="155797" y="215581"/>
                      <a:pt x="135843" y="211900"/>
                      <a:pt x="88728" y="206205"/>
                    </a:cubicBezTo>
                    <a:lnTo>
                      <a:pt x="0" y="0"/>
                    </a:lnTo>
                    <a:cubicBezTo>
                      <a:pt x="77724" y="15576"/>
                      <a:pt x="326821" y="78383"/>
                      <a:pt x="360026" y="98530"/>
                    </a:cubicBezTo>
                    <a:cubicBezTo>
                      <a:pt x="388504" y="115811"/>
                      <a:pt x="344760" y="531049"/>
                      <a:pt x="334608" y="689364"/>
                    </a:cubicBezTo>
                    <a:close/>
                  </a:path>
                </a:pathLst>
              </a:custGeom>
              <a:solidFill>
                <a:srgbClr val="2E304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3CFAB619-C006-B8CD-FDB2-77B0AA4C3742}"/>
                  </a:ext>
                </a:extLst>
              </p:cNvPr>
              <p:cNvSpPr/>
              <p:nvPr/>
            </p:nvSpPr>
            <p:spPr>
              <a:xfrm>
                <a:off x="6694869" y="3672946"/>
                <a:ext cx="194938" cy="255486"/>
              </a:xfrm>
              <a:custGeom>
                <a:avLst/>
                <a:gdLst>
                  <a:gd name="connsiteX0" fmla="*/ 58840 w 194938"/>
                  <a:gd name="connsiteY0" fmla="*/ 4096 h 255486"/>
                  <a:gd name="connsiteX1" fmla="*/ 177208 w 194938"/>
                  <a:gd name="connsiteY1" fmla="*/ 46933 h 255486"/>
                  <a:gd name="connsiteX2" fmla="*/ 151907 w 194938"/>
                  <a:gd name="connsiteY2" fmla="*/ 251379 h 255486"/>
                  <a:gd name="connsiteX3" fmla="*/ 28695 w 194938"/>
                  <a:gd name="connsiteY3" fmla="*/ 208178 h 255486"/>
                  <a:gd name="connsiteX4" fmla="*/ 760 w 194938"/>
                  <a:gd name="connsiteY4" fmla="*/ 69879 h 255486"/>
                  <a:gd name="connsiteX5" fmla="*/ 58840 w 194938"/>
                  <a:gd name="connsiteY5" fmla="*/ 4096 h 255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938" h="255486">
                    <a:moveTo>
                      <a:pt x="58840" y="4096"/>
                    </a:moveTo>
                    <a:cubicBezTo>
                      <a:pt x="58840" y="4096"/>
                      <a:pt x="144507" y="-19585"/>
                      <a:pt x="177208" y="46933"/>
                    </a:cubicBezTo>
                    <a:cubicBezTo>
                      <a:pt x="209871" y="113437"/>
                      <a:pt x="195070" y="239523"/>
                      <a:pt x="151907" y="251379"/>
                    </a:cubicBezTo>
                    <a:cubicBezTo>
                      <a:pt x="108706" y="263236"/>
                      <a:pt x="46635" y="249597"/>
                      <a:pt x="28695" y="208178"/>
                    </a:cubicBezTo>
                    <a:cubicBezTo>
                      <a:pt x="10756" y="166801"/>
                      <a:pt x="-3502" y="107977"/>
                      <a:pt x="760" y="69879"/>
                    </a:cubicBezTo>
                    <a:cubicBezTo>
                      <a:pt x="5061" y="31792"/>
                      <a:pt x="36096" y="13186"/>
                      <a:pt x="58840" y="4096"/>
                    </a:cubicBezTo>
                    <a:close/>
                  </a:path>
                </a:pathLst>
              </a:custGeom>
              <a:solidFill>
                <a:srgbClr val="DBA585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5625E96A-5AC1-ED3D-FA93-81C710FAB1F6}"/>
                  </a:ext>
                </a:extLst>
              </p:cNvPr>
              <p:cNvSpPr/>
              <p:nvPr/>
            </p:nvSpPr>
            <p:spPr>
              <a:xfrm>
                <a:off x="6709694" y="3852761"/>
                <a:ext cx="119479" cy="128040"/>
              </a:xfrm>
              <a:custGeom>
                <a:avLst/>
                <a:gdLst>
                  <a:gd name="connsiteX0" fmla="*/ 114687 w 119479"/>
                  <a:gd name="connsiteY0" fmla="*/ 58275 h 128040"/>
                  <a:gd name="connsiteX1" fmla="*/ 119298 w 119479"/>
                  <a:gd name="connsiteY1" fmla="*/ 119648 h 128040"/>
                  <a:gd name="connsiteX2" fmla="*/ 0 w 119479"/>
                  <a:gd name="connsiteY2" fmla="*/ 127746 h 128040"/>
                  <a:gd name="connsiteX3" fmla="*/ 8524 w 119479"/>
                  <a:gd name="connsiteY3" fmla="*/ 15248 h 128040"/>
                  <a:gd name="connsiteX4" fmla="*/ 114687 w 119479"/>
                  <a:gd name="connsiteY4" fmla="*/ 58275 h 12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479" h="128040">
                    <a:moveTo>
                      <a:pt x="114687" y="58275"/>
                    </a:moveTo>
                    <a:cubicBezTo>
                      <a:pt x="114687" y="58275"/>
                      <a:pt x="113719" y="108877"/>
                      <a:pt x="119298" y="119648"/>
                    </a:cubicBezTo>
                    <a:cubicBezTo>
                      <a:pt x="124878" y="130420"/>
                      <a:pt x="0" y="127746"/>
                      <a:pt x="0" y="127746"/>
                    </a:cubicBezTo>
                    <a:cubicBezTo>
                      <a:pt x="0" y="127746"/>
                      <a:pt x="19683" y="66993"/>
                      <a:pt x="8524" y="15248"/>
                    </a:cubicBezTo>
                    <a:cubicBezTo>
                      <a:pt x="-2519" y="-35974"/>
                      <a:pt x="114687" y="58275"/>
                      <a:pt x="114687" y="58275"/>
                    </a:cubicBezTo>
                    <a:close/>
                  </a:path>
                </a:pathLst>
              </a:custGeom>
              <a:solidFill>
                <a:srgbClr val="DBA585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88B06517-2FA7-13E7-C4A4-F787CAD43511}"/>
                  </a:ext>
                </a:extLst>
              </p:cNvPr>
              <p:cNvSpPr/>
              <p:nvPr/>
            </p:nvSpPr>
            <p:spPr>
              <a:xfrm>
                <a:off x="6689902" y="3664467"/>
                <a:ext cx="202570" cy="195995"/>
              </a:xfrm>
              <a:custGeom>
                <a:avLst/>
                <a:gdLst>
                  <a:gd name="connsiteX0" fmla="*/ 21574 w 202570"/>
                  <a:gd name="connsiteY0" fmla="*/ 184370 h 195995"/>
                  <a:gd name="connsiteX1" fmla="*/ 60591 w 202570"/>
                  <a:gd name="connsiteY1" fmla="*/ 195754 h 195995"/>
                  <a:gd name="connsiteX2" fmla="*/ 149281 w 202570"/>
                  <a:gd name="connsiteY2" fmla="*/ 151096 h 195995"/>
                  <a:gd name="connsiteX3" fmla="*/ 163810 w 202570"/>
                  <a:gd name="connsiteY3" fmla="*/ 139805 h 195995"/>
                  <a:gd name="connsiteX4" fmla="*/ 171056 w 202570"/>
                  <a:gd name="connsiteY4" fmla="*/ 152704 h 195995"/>
                  <a:gd name="connsiteX5" fmla="*/ 185120 w 202570"/>
                  <a:gd name="connsiteY5" fmla="*/ 154862 h 195995"/>
                  <a:gd name="connsiteX6" fmla="*/ 196395 w 202570"/>
                  <a:gd name="connsiteY6" fmla="*/ 102005 h 195995"/>
                  <a:gd name="connsiteX7" fmla="*/ 81630 w 202570"/>
                  <a:gd name="connsiteY7" fmla="*/ 4144 h 195995"/>
                  <a:gd name="connsiteX8" fmla="*/ 109 w 202570"/>
                  <a:gd name="connsiteY8" fmla="*/ 63790 h 195995"/>
                  <a:gd name="connsiteX9" fmla="*/ 21574 w 202570"/>
                  <a:gd name="connsiteY9" fmla="*/ 184370 h 19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2570" h="195995">
                    <a:moveTo>
                      <a:pt x="21574" y="184370"/>
                    </a:moveTo>
                    <a:cubicBezTo>
                      <a:pt x="21574" y="184370"/>
                      <a:pt x="28277" y="197955"/>
                      <a:pt x="60591" y="195754"/>
                    </a:cubicBezTo>
                    <a:cubicBezTo>
                      <a:pt x="92905" y="193573"/>
                      <a:pt x="135564" y="154579"/>
                      <a:pt x="149281" y="151096"/>
                    </a:cubicBezTo>
                    <a:cubicBezTo>
                      <a:pt x="162996" y="147616"/>
                      <a:pt x="163810" y="139805"/>
                      <a:pt x="163810" y="139805"/>
                    </a:cubicBezTo>
                    <a:lnTo>
                      <a:pt x="171056" y="152704"/>
                    </a:lnTo>
                    <a:lnTo>
                      <a:pt x="185120" y="154862"/>
                    </a:lnTo>
                    <a:cubicBezTo>
                      <a:pt x="185120" y="154862"/>
                      <a:pt x="175589" y="115763"/>
                      <a:pt x="196395" y="102005"/>
                    </a:cubicBezTo>
                    <a:cubicBezTo>
                      <a:pt x="217202" y="88234"/>
                      <a:pt x="187019" y="-22590"/>
                      <a:pt x="81630" y="4144"/>
                    </a:cubicBezTo>
                    <a:cubicBezTo>
                      <a:pt x="81630" y="4144"/>
                      <a:pt x="1194" y="18880"/>
                      <a:pt x="109" y="63790"/>
                    </a:cubicBezTo>
                    <a:cubicBezTo>
                      <a:pt x="-976" y="108704"/>
                      <a:pt x="5998" y="160580"/>
                      <a:pt x="21574" y="184370"/>
                    </a:cubicBezTo>
                    <a:close/>
                  </a:path>
                </a:pathLst>
              </a:custGeom>
              <a:solidFill>
                <a:srgbClr val="3E414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E80C92A3-F03E-5631-0E1B-F1DC09D34779}"/>
                  </a:ext>
                </a:extLst>
              </p:cNvPr>
              <p:cNvSpPr/>
              <p:nvPr/>
            </p:nvSpPr>
            <p:spPr>
              <a:xfrm>
                <a:off x="6711359" y="3937868"/>
                <a:ext cx="124219" cy="36070"/>
              </a:xfrm>
              <a:custGeom>
                <a:avLst/>
                <a:gdLst>
                  <a:gd name="connsiteX0" fmla="*/ 124219 w 124219"/>
                  <a:gd name="connsiteY0" fmla="*/ 33262 h 36070"/>
                  <a:gd name="connsiteX1" fmla="*/ 114533 w 124219"/>
                  <a:gd name="connsiteY1" fmla="*/ 10673 h 36070"/>
                  <a:gd name="connsiteX2" fmla="*/ 4882 w 124219"/>
                  <a:gd name="connsiteY2" fmla="*/ 987 h 36070"/>
                  <a:gd name="connsiteX3" fmla="*/ 0 w 124219"/>
                  <a:gd name="connsiteY3" fmla="*/ 28186 h 36070"/>
                  <a:gd name="connsiteX4" fmla="*/ 124219 w 124219"/>
                  <a:gd name="connsiteY4" fmla="*/ 33262 h 3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219" h="36070">
                    <a:moveTo>
                      <a:pt x="124219" y="33262"/>
                    </a:moveTo>
                    <a:cubicBezTo>
                      <a:pt x="124219" y="33262"/>
                      <a:pt x="123871" y="12649"/>
                      <a:pt x="114533" y="10673"/>
                    </a:cubicBezTo>
                    <a:cubicBezTo>
                      <a:pt x="105195" y="8697"/>
                      <a:pt x="16351" y="-3508"/>
                      <a:pt x="4882" y="987"/>
                    </a:cubicBezTo>
                    <a:lnTo>
                      <a:pt x="0" y="28186"/>
                    </a:lnTo>
                    <a:cubicBezTo>
                      <a:pt x="0" y="28186"/>
                      <a:pt x="22085" y="41786"/>
                      <a:pt x="124219" y="33262"/>
                    </a:cubicBezTo>
                    <a:close/>
                  </a:path>
                </a:pathLst>
              </a:custGeom>
              <a:solidFill>
                <a:srgbClr val="DCD0C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A491BB1A-7778-AA74-CF4F-8C4A052FA20A}"/>
                  </a:ext>
                </a:extLst>
              </p:cNvPr>
              <p:cNvSpPr/>
              <p:nvPr/>
            </p:nvSpPr>
            <p:spPr>
              <a:xfrm>
                <a:off x="6825314" y="3772185"/>
                <a:ext cx="37066" cy="75525"/>
              </a:xfrm>
              <a:custGeom>
                <a:avLst/>
                <a:gdLst>
                  <a:gd name="connsiteX0" fmla="*/ 35953 w 37066"/>
                  <a:gd name="connsiteY0" fmla="*/ 22873 h 75525"/>
                  <a:gd name="connsiteX1" fmla="*/ 3367 w 37066"/>
                  <a:gd name="connsiteY1" fmla="*/ 12896 h 75525"/>
                  <a:gd name="connsiteX2" fmla="*/ 23128 w 37066"/>
                  <a:gd name="connsiteY2" fmla="*/ 75447 h 75525"/>
                  <a:gd name="connsiteX3" fmla="*/ 35953 w 37066"/>
                  <a:gd name="connsiteY3" fmla="*/ 22873 h 75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66" h="75525">
                    <a:moveTo>
                      <a:pt x="35953" y="22873"/>
                    </a:moveTo>
                    <a:cubicBezTo>
                      <a:pt x="33550" y="5983"/>
                      <a:pt x="14371" y="-13413"/>
                      <a:pt x="3367" y="12896"/>
                    </a:cubicBezTo>
                    <a:cubicBezTo>
                      <a:pt x="-7636" y="39189"/>
                      <a:pt x="10807" y="77497"/>
                      <a:pt x="23128" y="75447"/>
                    </a:cubicBezTo>
                    <a:cubicBezTo>
                      <a:pt x="35449" y="73401"/>
                      <a:pt x="39207" y="45795"/>
                      <a:pt x="35953" y="22873"/>
                    </a:cubicBezTo>
                    <a:close/>
                  </a:path>
                </a:pathLst>
              </a:custGeom>
              <a:solidFill>
                <a:srgbClr val="DBA585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FD2912E8-BF23-31DF-D8E3-9E923C38D293}"/>
                  </a:ext>
                </a:extLst>
              </p:cNvPr>
              <p:cNvSpPr/>
              <p:nvPr/>
            </p:nvSpPr>
            <p:spPr>
              <a:xfrm>
                <a:off x="7207460" y="4214492"/>
                <a:ext cx="517" cy="237"/>
              </a:xfrm>
              <a:custGeom>
                <a:avLst/>
                <a:gdLst>
                  <a:gd name="connsiteX0" fmla="*/ 155 w 517"/>
                  <a:gd name="connsiteY0" fmla="*/ 39 h 237"/>
                  <a:gd name="connsiteX1" fmla="*/ 0 w 517"/>
                  <a:gd name="connsiteY1" fmla="*/ 0 h 237"/>
                  <a:gd name="connsiteX2" fmla="*/ 155 w 517"/>
                  <a:gd name="connsiteY2" fmla="*/ 39 h 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" h="237">
                    <a:moveTo>
                      <a:pt x="155" y="39"/>
                    </a:moveTo>
                    <a:cubicBezTo>
                      <a:pt x="78" y="0"/>
                      <a:pt x="39" y="0"/>
                      <a:pt x="0" y="0"/>
                    </a:cubicBezTo>
                    <a:cubicBezTo>
                      <a:pt x="620" y="310"/>
                      <a:pt x="698" y="310"/>
                      <a:pt x="155" y="39"/>
                    </a:cubicBezTo>
                    <a:close/>
                  </a:path>
                </a:pathLst>
              </a:custGeom>
              <a:solidFill>
                <a:srgbClr val="363957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992EC3B3-AD63-147E-3E69-50602B563B3A}"/>
                  </a:ext>
                </a:extLst>
              </p:cNvPr>
              <p:cNvSpPr/>
              <p:nvPr/>
            </p:nvSpPr>
            <p:spPr>
              <a:xfrm>
                <a:off x="6676373" y="3689092"/>
                <a:ext cx="52345" cy="158152"/>
              </a:xfrm>
              <a:custGeom>
                <a:avLst/>
                <a:gdLst>
                  <a:gd name="connsiteX0" fmla="*/ 52345 w 52345"/>
                  <a:gd name="connsiteY0" fmla="*/ 16 h 158152"/>
                  <a:gd name="connsiteX1" fmla="*/ 34096 w 52345"/>
                  <a:gd name="connsiteY1" fmla="*/ 158153 h 158152"/>
                  <a:gd name="connsiteX2" fmla="*/ 52345 w 52345"/>
                  <a:gd name="connsiteY2" fmla="*/ 16 h 1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345" h="158152">
                    <a:moveTo>
                      <a:pt x="52345" y="16"/>
                    </a:moveTo>
                    <a:cubicBezTo>
                      <a:pt x="52345" y="16"/>
                      <a:pt x="-52114" y="-4897"/>
                      <a:pt x="34096" y="158153"/>
                    </a:cubicBezTo>
                    <a:lnTo>
                      <a:pt x="52345" y="16"/>
                    </a:lnTo>
                    <a:close/>
                  </a:path>
                </a:pathLst>
              </a:custGeom>
              <a:solidFill>
                <a:srgbClr val="3E414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05BD5115-3895-5142-6479-BCE6B76CA6DB}"/>
                  </a:ext>
                </a:extLst>
              </p:cNvPr>
              <p:cNvSpPr/>
              <p:nvPr/>
            </p:nvSpPr>
            <p:spPr>
              <a:xfrm>
                <a:off x="6495972" y="5224362"/>
                <a:ext cx="336119" cy="145994"/>
              </a:xfrm>
              <a:custGeom>
                <a:avLst/>
                <a:gdLst>
                  <a:gd name="connsiteX0" fmla="*/ 0 w 336119"/>
                  <a:gd name="connsiteY0" fmla="*/ 124103 h 145994"/>
                  <a:gd name="connsiteX1" fmla="*/ 7788 w 336119"/>
                  <a:gd name="connsiteY1" fmla="*/ 145994 h 145994"/>
                  <a:gd name="connsiteX2" fmla="*/ 336120 w 336119"/>
                  <a:gd name="connsiteY2" fmla="*/ 44248 h 145994"/>
                  <a:gd name="connsiteX3" fmla="*/ 320389 w 336119"/>
                  <a:gd name="connsiteY3" fmla="*/ 0 h 14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119" h="145994">
                    <a:moveTo>
                      <a:pt x="0" y="124103"/>
                    </a:moveTo>
                    <a:lnTo>
                      <a:pt x="7788" y="145994"/>
                    </a:lnTo>
                    <a:lnTo>
                      <a:pt x="336120" y="44248"/>
                    </a:lnTo>
                    <a:lnTo>
                      <a:pt x="320389" y="0"/>
                    </a:lnTo>
                    <a:close/>
                  </a:path>
                </a:pathLst>
              </a:custGeom>
              <a:solidFill>
                <a:srgbClr val="8C8581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69751642-0B89-A198-7F3F-3EF9DD78B869}"/>
                  </a:ext>
                </a:extLst>
              </p:cNvPr>
              <p:cNvSpPr/>
              <p:nvPr/>
            </p:nvSpPr>
            <p:spPr>
              <a:xfrm>
                <a:off x="6806016" y="4896069"/>
                <a:ext cx="37319" cy="356964"/>
              </a:xfrm>
              <a:custGeom>
                <a:avLst/>
                <a:gdLst>
                  <a:gd name="connsiteX0" fmla="*/ 0 w 37319"/>
                  <a:gd name="connsiteY0" fmla="*/ 0 h 356964"/>
                  <a:gd name="connsiteX1" fmla="*/ 37320 w 37319"/>
                  <a:gd name="connsiteY1" fmla="*/ 0 h 356964"/>
                  <a:gd name="connsiteX2" fmla="*/ 37320 w 37319"/>
                  <a:gd name="connsiteY2" fmla="*/ 356965 h 356964"/>
                  <a:gd name="connsiteX3" fmla="*/ 0 w 37319"/>
                  <a:gd name="connsiteY3" fmla="*/ 356965 h 356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19" h="356964">
                    <a:moveTo>
                      <a:pt x="0" y="0"/>
                    </a:moveTo>
                    <a:lnTo>
                      <a:pt x="37320" y="0"/>
                    </a:lnTo>
                    <a:lnTo>
                      <a:pt x="37320" y="356965"/>
                    </a:lnTo>
                    <a:lnTo>
                      <a:pt x="0" y="356965"/>
                    </a:lnTo>
                    <a:close/>
                  </a:path>
                </a:pathLst>
              </a:custGeom>
              <a:solidFill>
                <a:srgbClr val="8C8581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16DBB126-30E9-E130-6F36-E3C67C57E858}"/>
                  </a:ext>
                </a:extLst>
              </p:cNvPr>
              <p:cNvSpPr/>
              <p:nvPr/>
            </p:nvSpPr>
            <p:spPr>
              <a:xfrm>
                <a:off x="6714614" y="4877122"/>
                <a:ext cx="220114" cy="21046"/>
              </a:xfrm>
              <a:custGeom>
                <a:avLst/>
                <a:gdLst>
                  <a:gd name="connsiteX0" fmla="*/ 0 w 220114"/>
                  <a:gd name="connsiteY0" fmla="*/ 0 h 21046"/>
                  <a:gd name="connsiteX1" fmla="*/ 220115 w 220114"/>
                  <a:gd name="connsiteY1" fmla="*/ 0 h 21046"/>
                  <a:gd name="connsiteX2" fmla="*/ 220115 w 220114"/>
                  <a:gd name="connsiteY2" fmla="*/ 21047 h 21046"/>
                  <a:gd name="connsiteX3" fmla="*/ 0 w 220114"/>
                  <a:gd name="connsiteY3" fmla="*/ 21047 h 21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114" h="21046">
                    <a:moveTo>
                      <a:pt x="0" y="0"/>
                    </a:moveTo>
                    <a:lnTo>
                      <a:pt x="220115" y="0"/>
                    </a:lnTo>
                    <a:lnTo>
                      <a:pt x="220115" y="21047"/>
                    </a:lnTo>
                    <a:lnTo>
                      <a:pt x="0" y="21047"/>
                    </a:lnTo>
                    <a:close/>
                  </a:path>
                </a:pathLst>
              </a:custGeom>
              <a:solidFill>
                <a:srgbClr val="5D5955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599B7D49-DC76-D099-C72E-5389F43F5163}"/>
                  </a:ext>
                </a:extLst>
              </p:cNvPr>
              <p:cNvSpPr/>
              <p:nvPr/>
            </p:nvSpPr>
            <p:spPr>
              <a:xfrm>
                <a:off x="6820158" y="5221572"/>
                <a:ext cx="336119" cy="148783"/>
              </a:xfrm>
              <a:custGeom>
                <a:avLst/>
                <a:gdLst>
                  <a:gd name="connsiteX0" fmla="*/ 336120 w 336119"/>
                  <a:gd name="connsiteY0" fmla="*/ 126892 h 148783"/>
                  <a:gd name="connsiteX1" fmla="*/ 328332 w 336119"/>
                  <a:gd name="connsiteY1" fmla="*/ 148784 h 148783"/>
                  <a:gd name="connsiteX2" fmla="*/ 0 w 336119"/>
                  <a:gd name="connsiteY2" fmla="*/ 47037 h 148783"/>
                  <a:gd name="connsiteX3" fmla="*/ 14452 w 336119"/>
                  <a:gd name="connsiteY3" fmla="*/ 0 h 14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6119" h="148783">
                    <a:moveTo>
                      <a:pt x="336120" y="126892"/>
                    </a:moveTo>
                    <a:lnTo>
                      <a:pt x="328332" y="148784"/>
                    </a:lnTo>
                    <a:lnTo>
                      <a:pt x="0" y="47037"/>
                    </a:lnTo>
                    <a:lnTo>
                      <a:pt x="14452" y="0"/>
                    </a:lnTo>
                    <a:close/>
                  </a:path>
                </a:pathLst>
              </a:custGeom>
              <a:solidFill>
                <a:srgbClr val="8C8581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3200C0A8-93CD-6CA6-A31C-C6994BEC4189}"/>
                  </a:ext>
                </a:extLst>
              </p:cNvPr>
              <p:cNvSpPr/>
              <p:nvPr/>
            </p:nvSpPr>
            <p:spPr>
              <a:xfrm>
                <a:off x="6820158" y="5221572"/>
                <a:ext cx="104768" cy="171876"/>
              </a:xfrm>
              <a:custGeom>
                <a:avLst/>
                <a:gdLst>
                  <a:gd name="connsiteX0" fmla="*/ 104768 w 104768"/>
                  <a:gd name="connsiteY0" fmla="*/ 146420 h 171876"/>
                  <a:gd name="connsiteX1" fmla="*/ 104768 w 104768"/>
                  <a:gd name="connsiteY1" fmla="*/ 171876 h 171876"/>
                  <a:gd name="connsiteX2" fmla="*/ 0 w 104768"/>
                  <a:gd name="connsiteY2" fmla="*/ 47037 h 171876"/>
                  <a:gd name="connsiteX3" fmla="*/ 14452 w 104768"/>
                  <a:gd name="connsiteY3" fmla="*/ 0 h 17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68" h="171876">
                    <a:moveTo>
                      <a:pt x="104768" y="146420"/>
                    </a:moveTo>
                    <a:lnTo>
                      <a:pt x="104768" y="171876"/>
                    </a:lnTo>
                    <a:lnTo>
                      <a:pt x="0" y="47037"/>
                    </a:lnTo>
                    <a:lnTo>
                      <a:pt x="14452" y="0"/>
                    </a:lnTo>
                    <a:close/>
                  </a:path>
                </a:pathLst>
              </a:custGeom>
              <a:solidFill>
                <a:srgbClr val="8C8581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BBED9E88-9670-B9B0-1FCD-D6C8560B3BCA}"/>
                  </a:ext>
                </a:extLst>
              </p:cNvPr>
              <p:cNvSpPr/>
              <p:nvPr/>
            </p:nvSpPr>
            <p:spPr>
              <a:xfrm>
                <a:off x="7125591" y="5348193"/>
                <a:ext cx="61334" cy="61373"/>
              </a:xfrm>
              <a:custGeom>
                <a:avLst/>
                <a:gdLst>
                  <a:gd name="connsiteX0" fmla="*/ 61335 w 61334"/>
                  <a:gd name="connsiteY0" fmla="*/ 30687 h 61373"/>
                  <a:gd name="connsiteX1" fmla="*/ 30648 w 61334"/>
                  <a:gd name="connsiteY1" fmla="*/ 61374 h 61373"/>
                  <a:gd name="connsiteX2" fmla="*/ 0 w 61334"/>
                  <a:gd name="connsiteY2" fmla="*/ 30687 h 61373"/>
                  <a:gd name="connsiteX3" fmla="*/ 30648 w 61334"/>
                  <a:gd name="connsiteY3" fmla="*/ 0 h 61373"/>
                  <a:gd name="connsiteX4" fmla="*/ 61335 w 61334"/>
                  <a:gd name="connsiteY4" fmla="*/ 30687 h 6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334" h="61373">
                    <a:moveTo>
                      <a:pt x="61335" y="30687"/>
                    </a:moveTo>
                    <a:cubicBezTo>
                      <a:pt x="61335" y="47619"/>
                      <a:pt x="47619" y="61374"/>
                      <a:pt x="30648" y="61374"/>
                    </a:cubicBezTo>
                    <a:cubicBezTo>
                      <a:pt x="13755" y="61374"/>
                      <a:pt x="0" y="47619"/>
                      <a:pt x="0" y="30687"/>
                    </a:cubicBezTo>
                    <a:cubicBezTo>
                      <a:pt x="0" y="13755"/>
                      <a:pt x="13755" y="0"/>
                      <a:pt x="30648" y="0"/>
                    </a:cubicBezTo>
                    <a:cubicBezTo>
                      <a:pt x="47619" y="0"/>
                      <a:pt x="61335" y="13755"/>
                      <a:pt x="61335" y="30687"/>
                    </a:cubicBezTo>
                    <a:close/>
                  </a:path>
                </a:pathLst>
              </a:custGeom>
              <a:solidFill>
                <a:srgbClr val="B9AFAA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B127D99B-212C-1863-2CE8-133A530F02E4}"/>
                  </a:ext>
                </a:extLst>
              </p:cNvPr>
              <p:cNvSpPr/>
              <p:nvPr/>
            </p:nvSpPr>
            <p:spPr>
              <a:xfrm>
                <a:off x="6866188" y="5348193"/>
                <a:ext cx="61373" cy="61373"/>
              </a:xfrm>
              <a:custGeom>
                <a:avLst/>
                <a:gdLst>
                  <a:gd name="connsiteX0" fmla="*/ 61373 w 61373"/>
                  <a:gd name="connsiteY0" fmla="*/ 30687 h 61373"/>
                  <a:gd name="connsiteX1" fmla="*/ 30686 w 61373"/>
                  <a:gd name="connsiteY1" fmla="*/ 61374 h 61373"/>
                  <a:gd name="connsiteX2" fmla="*/ 0 w 61373"/>
                  <a:gd name="connsiteY2" fmla="*/ 30687 h 61373"/>
                  <a:gd name="connsiteX3" fmla="*/ 30686 w 61373"/>
                  <a:gd name="connsiteY3" fmla="*/ 0 h 61373"/>
                  <a:gd name="connsiteX4" fmla="*/ 61373 w 61373"/>
                  <a:gd name="connsiteY4" fmla="*/ 30687 h 6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373" h="61373">
                    <a:moveTo>
                      <a:pt x="61373" y="30687"/>
                    </a:moveTo>
                    <a:cubicBezTo>
                      <a:pt x="61373" y="47619"/>
                      <a:pt x="47618" y="61374"/>
                      <a:pt x="30686" y="61374"/>
                    </a:cubicBezTo>
                    <a:cubicBezTo>
                      <a:pt x="13716" y="61374"/>
                      <a:pt x="0" y="47619"/>
                      <a:pt x="0" y="30687"/>
                    </a:cubicBezTo>
                    <a:cubicBezTo>
                      <a:pt x="0" y="13755"/>
                      <a:pt x="13716" y="0"/>
                      <a:pt x="30686" y="0"/>
                    </a:cubicBezTo>
                    <a:cubicBezTo>
                      <a:pt x="47618" y="0"/>
                      <a:pt x="61373" y="13755"/>
                      <a:pt x="61373" y="30687"/>
                    </a:cubicBezTo>
                    <a:close/>
                  </a:path>
                </a:pathLst>
              </a:custGeom>
              <a:solidFill>
                <a:srgbClr val="B9AFAA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EDAECB9D-CADE-09F4-48A1-9F427D3AB5DC}"/>
                  </a:ext>
                </a:extLst>
              </p:cNvPr>
              <p:cNvSpPr/>
              <p:nvPr/>
            </p:nvSpPr>
            <p:spPr>
              <a:xfrm>
                <a:off x="6465286" y="5348193"/>
                <a:ext cx="61373" cy="61373"/>
              </a:xfrm>
              <a:custGeom>
                <a:avLst/>
                <a:gdLst>
                  <a:gd name="connsiteX0" fmla="*/ 61373 w 61373"/>
                  <a:gd name="connsiteY0" fmla="*/ 30687 h 61373"/>
                  <a:gd name="connsiteX1" fmla="*/ 30686 w 61373"/>
                  <a:gd name="connsiteY1" fmla="*/ 61374 h 61373"/>
                  <a:gd name="connsiteX2" fmla="*/ 0 w 61373"/>
                  <a:gd name="connsiteY2" fmla="*/ 30687 h 61373"/>
                  <a:gd name="connsiteX3" fmla="*/ 30686 w 61373"/>
                  <a:gd name="connsiteY3" fmla="*/ 0 h 61373"/>
                  <a:gd name="connsiteX4" fmla="*/ 61373 w 61373"/>
                  <a:gd name="connsiteY4" fmla="*/ 30687 h 6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373" h="61373">
                    <a:moveTo>
                      <a:pt x="61373" y="30687"/>
                    </a:moveTo>
                    <a:cubicBezTo>
                      <a:pt x="61373" y="47619"/>
                      <a:pt x="47657" y="61374"/>
                      <a:pt x="30686" y="61374"/>
                    </a:cubicBezTo>
                    <a:cubicBezTo>
                      <a:pt x="13754" y="61374"/>
                      <a:pt x="0" y="47619"/>
                      <a:pt x="0" y="30687"/>
                    </a:cubicBezTo>
                    <a:cubicBezTo>
                      <a:pt x="0" y="13755"/>
                      <a:pt x="13754" y="0"/>
                      <a:pt x="30686" y="0"/>
                    </a:cubicBezTo>
                    <a:cubicBezTo>
                      <a:pt x="47657" y="0"/>
                      <a:pt x="61373" y="13755"/>
                      <a:pt x="61373" y="30687"/>
                    </a:cubicBezTo>
                    <a:close/>
                  </a:path>
                </a:pathLst>
              </a:custGeom>
              <a:solidFill>
                <a:srgbClr val="B9AFAA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68EEA8D6-B704-C8BE-4447-0BFF26FFD227}"/>
                  </a:ext>
                </a:extLst>
              </p:cNvPr>
              <p:cNvSpPr/>
              <p:nvPr/>
            </p:nvSpPr>
            <p:spPr>
              <a:xfrm>
                <a:off x="6565405" y="4797461"/>
                <a:ext cx="521440" cy="79661"/>
              </a:xfrm>
              <a:custGeom>
                <a:avLst/>
                <a:gdLst>
                  <a:gd name="connsiteX0" fmla="*/ 481610 w 521440"/>
                  <a:gd name="connsiteY0" fmla="*/ 79662 h 79661"/>
                  <a:gd name="connsiteX1" fmla="*/ 39831 w 521440"/>
                  <a:gd name="connsiteY1" fmla="*/ 79662 h 79661"/>
                  <a:gd name="connsiteX2" fmla="*/ 0 w 521440"/>
                  <a:gd name="connsiteY2" fmla="*/ 39792 h 79661"/>
                  <a:gd name="connsiteX3" fmla="*/ 0 w 521440"/>
                  <a:gd name="connsiteY3" fmla="*/ 39792 h 79661"/>
                  <a:gd name="connsiteX4" fmla="*/ 39831 w 521440"/>
                  <a:gd name="connsiteY4" fmla="*/ 0 h 79661"/>
                  <a:gd name="connsiteX5" fmla="*/ 481610 w 521440"/>
                  <a:gd name="connsiteY5" fmla="*/ 0 h 79661"/>
                  <a:gd name="connsiteX6" fmla="*/ 521440 w 521440"/>
                  <a:gd name="connsiteY6" fmla="*/ 39792 h 79661"/>
                  <a:gd name="connsiteX7" fmla="*/ 521440 w 521440"/>
                  <a:gd name="connsiteY7" fmla="*/ 39792 h 79661"/>
                  <a:gd name="connsiteX8" fmla="*/ 481610 w 521440"/>
                  <a:gd name="connsiteY8" fmla="*/ 79662 h 7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1440" h="79661">
                    <a:moveTo>
                      <a:pt x="481610" y="79662"/>
                    </a:moveTo>
                    <a:lnTo>
                      <a:pt x="39831" y="79662"/>
                    </a:lnTo>
                    <a:cubicBezTo>
                      <a:pt x="17823" y="79662"/>
                      <a:pt x="0" y="61839"/>
                      <a:pt x="0" y="39792"/>
                    </a:cubicBezTo>
                    <a:lnTo>
                      <a:pt x="0" y="39792"/>
                    </a:lnTo>
                    <a:cubicBezTo>
                      <a:pt x="0" y="17823"/>
                      <a:pt x="17823" y="0"/>
                      <a:pt x="39831" y="0"/>
                    </a:cubicBezTo>
                    <a:lnTo>
                      <a:pt x="481610" y="0"/>
                    </a:lnTo>
                    <a:cubicBezTo>
                      <a:pt x="503617" y="0"/>
                      <a:pt x="521440" y="17823"/>
                      <a:pt x="521440" y="39792"/>
                    </a:cubicBezTo>
                    <a:lnTo>
                      <a:pt x="521440" y="39792"/>
                    </a:lnTo>
                    <a:cubicBezTo>
                      <a:pt x="521440" y="61839"/>
                      <a:pt x="503617" y="79662"/>
                      <a:pt x="481610" y="79662"/>
                    </a:cubicBezTo>
                    <a:close/>
                  </a:path>
                </a:pathLst>
              </a:custGeom>
              <a:solidFill>
                <a:srgbClr val="DCD0C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2C1BADB7-544C-5A76-B8A8-6886413725F8}"/>
                  </a:ext>
                </a:extLst>
              </p:cNvPr>
              <p:cNvSpPr/>
              <p:nvPr/>
            </p:nvSpPr>
            <p:spPr>
              <a:xfrm>
                <a:off x="7983267" y="4462620"/>
                <a:ext cx="29737" cy="916263"/>
              </a:xfrm>
              <a:custGeom>
                <a:avLst/>
                <a:gdLst>
                  <a:gd name="connsiteX0" fmla="*/ 0 w 29737"/>
                  <a:gd name="connsiteY0" fmla="*/ 0 h 916263"/>
                  <a:gd name="connsiteX1" fmla="*/ 29737 w 29737"/>
                  <a:gd name="connsiteY1" fmla="*/ 0 h 916263"/>
                  <a:gd name="connsiteX2" fmla="*/ 29737 w 29737"/>
                  <a:gd name="connsiteY2" fmla="*/ 916264 h 916263"/>
                  <a:gd name="connsiteX3" fmla="*/ 0 w 29737"/>
                  <a:gd name="connsiteY3" fmla="*/ 916264 h 916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737" h="916263">
                    <a:moveTo>
                      <a:pt x="0" y="0"/>
                    </a:moveTo>
                    <a:lnTo>
                      <a:pt x="29737" y="0"/>
                    </a:lnTo>
                    <a:lnTo>
                      <a:pt x="29737" y="916264"/>
                    </a:lnTo>
                    <a:lnTo>
                      <a:pt x="0" y="916264"/>
                    </a:lnTo>
                    <a:close/>
                  </a:path>
                </a:pathLst>
              </a:custGeom>
              <a:solidFill>
                <a:srgbClr val="6D6865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10E25E9-5892-F6A3-D2B8-D4E3B60BE749}"/>
                  </a:ext>
                </a:extLst>
              </p:cNvPr>
              <p:cNvSpPr/>
              <p:nvPr/>
            </p:nvSpPr>
            <p:spPr>
              <a:xfrm>
                <a:off x="7013383" y="3725366"/>
                <a:ext cx="771428" cy="544184"/>
              </a:xfrm>
              <a:custGeom>
                <a:avLst/>
                <a:gdLst>
                  <a:gd name="connsiteX0" fmla="*/ 726057 w 771428"/>
                  <a:gd name="connsiteY0" fmla="*/ 544184 h 544184"/>
                  <a:gd name="connsiteX1" fmla="*/ 45371 w 771428"/>
                  <a:gd name="connsiteY1" fmla="*/ 544184 h 544184"/>
                  <a:gd name="connsiteX2" fmla="*/ 0 w 771428"/>
                  <a:gd name="connsiteY2" fmla="*/ 498813 h 544184"/>
                  <a:gd name="connsiteX3" fmla="*/ 0 w 771428"/>
                  <a:gd name="connsiteY3" fmla="*/ 45352 h 544184"/>
                  <a:gd name="connsiteX4" fmla="*/ 45332 w 771428"/>
                  <a:gd name="connsiteY4" fmla="*/ 0 h 544184"/>
                  <a:gd name="connsiteX5" fmla="*/ 726057 w 771428"/>
                  <a:gd name="connsiteY5" fmla="*/ 0 h 544184"/>
                  <a:gd name="connsiteX6" fmla="*/ 771428 w 771428"/>
                  <a:gd name="connsiteY6" fmla="*/ 45352 h 544184"/>
                  <a:gd name="connsiteX7" fmla="*/ 771428 w 771428"/>
                  <a:gd name="connsiteY7" fmla="*/ 498813 h 544184"/>
                  <a:gd name="connsiteX8" fmla="*/ 726057 w 771428"/>
                  <a:gd name="connsiteY8" fmla="*/ 544184 h 54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1428" h="544184">
                    <a:moveTo>
                      <a:pt x="726057" y="544184"/>
                    </a:moveTo>
                    <a:lnTo>
                      <a:pt x="45371" y="544184"/>
                    </a:lnTo>
                    <a:cubicBezTo>
                      <a:pt x="20303" y="544184"/>
                      <a:pt x="0" y="523881"/>
                      <a:pt x="0" y="498813"/>
                    </a:cubicBezTo>
                    <a:lnTo>
                      <a:pt x="0" y="45352"/>
                    </a:lnTo>
                    <a:cubicBezTo>
                      <a:pt x="0" y="20307"/>
                      <a:pt x="20303" y="0"/>
                      <a:pt x="45332" y="0"/>
                    </a:cubicBezTo>
                    <a:lnTo>
                      <a:pt x="726057" y="0"/>
                    </a:lnTo>
                    <a:cubicBezTo>
                      <a:pt x="751087" y="0"/>
                      <a:pt x="771428" y="20307"/>
                      <a:pt x="771428" y="45352"/>
                    </a:cubicBezTo>
                    <a:lnTo>
                      <a:pt x="771428" y="498813"/>
                    </a:lnTo>
                    <a:cubicBezTo>
                      <a:pt x="771428" y="523881"/>
                      <a:pt x="751087" y="544184"/>
                      <a:pt x="726057" y="544184"/>
                    </a:cubicBezTo>
                    <a:close/>
                  </a:path>
                </a:pathLst>
              </a:custGeom>
              <a:solidFill>
                <a:srgbClr val="B2A8A3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12D580C2-8A0D-B8AE-31EA-906F1C9BA952}"/>
                  </a:ext>
                </a:extLst>
              </p:cNvPr>
              <p:cNvSpPr/>
              <p:nvPr/>
            </p:nvSpPr>
            <p:spPr>
              <a:xfrm>
                <a:off x="7043605" y="3754766"/>
                <a:ext cx="710996" cy="429512"/>
              </a:xfrm>
              <a:custGeom>
                <a:avLst/>
                <a:gdLst>
                  <a:gd name="connsiteX0" fmla="*/ 0 w 710996"/>
                  <a:gd name="connsiteY0" fmla="*/ 0 h 429512"/>
                  <a:gd name="connsiteX1" fmla="*/ 710996 w 710996"/>
                  <a:gd name="connsiteY1" fmla="*/ 0 h 429512"/>
                  <a:gd name="connsiteX2" fmla="*/ 710996 w 710996"/>
                  <a:gd name="connsiteY2" fmla="*/ 429512 h 429512"/>
                  <a:gd name="connsiteX3" fmla="*/ 0 w 710996"/>
                  <a:gd name="connsiteY3" fmla="*/ 429512 h 42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0996" h="429512">
                    <a:moveTo>
                      <a:pt x="0" y="0"/>
                    </a:moveTo>
                    <a:lnTo>
                      <a:pt x="710996" y="0"/>
                    </a:lnTo>
                    <a:lnTo>
                      <a:pt x="710996" y="429512"/>
                    </a:lnTo>
                    <a:lnTo>
                      <a:pt x="0" y="429512"/>
                    </a:lnTo>
                    <a:close/>
                  </a:path>
                </a:pathLst>
              </a:custGeom>
              <a:solidFill>
                <a:srgbClr val="F4F6FF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94C14EF5-7868-5BDE-F80C-3D4050328C07}"/>
                  </a:ext>
                </a:extLst>
              </p:cNvPr>
              <p:cNvSpPr/>
              <p:nvPr/>
            </p:nvSpPr>
            <p:spPr>
              <a:xfrm>
                <a:off x="7665668" y="4202675"/>
                <a:ext cx="57343" cy="44208"/>
              </a:xfrm>
              <a:custGeom>
                <a:avLst/>
                <a:gdLst>
                  <a:gd name="connsiteX0" fmla="*/ 57344 w 57343"/>
                  <a:gd name="connsiteY0" fmla="*/ 22124 h 44208"/>
                  <a:gd name="connsiteX1" fmla="*/ 28672 w 57343"/>
                  <a:gd name="connsiteY1" fmla="*/ 44209 h 44208"/>
                  <a:gd name="connsiteX2" fmla="*/ 0 w 57343"/>
                  <a:gd name="connsiteY2" fmla="*/ 22124 h 44208"/>
                  <a:gd name="connsiteX3" fmla="*/ 28672 w 57343"/>
                  <a:gd name="connsiteY3" fmla="*/ 0 h 44208"/>
                  <a:gd name="connsiteX4" fmla="*/ 57344 w 57343"/>
                  <a:gd name="connsiteY4" fmla="*/ 22124 h 44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43" h="44208">
                    <a:moveTo>
                      <a:pt x="57344" y="22124"/>
                    </a:moveTo>
                    <a:cubicBezTo>
                      <a:pt x="57344" y="34329"/>
                      <a:pt x="44480" y="44209"/>
                      <a:pt x="28672" y="44209"/>
                    </a:cubicBezTo>
                    <a:cubicBezTo>
                      <a:pt x="12825" y="44209"/>
                      <a:pt x="0" y="34329"/>
                      <a:pt x="0" y="22124"/>
                    </a:cubicBezTo>
                    <a:cubicBezTo>
                      <a:pt x="0" y="9919"/>
                      <a:pt x="12863" y="0"/>
                      <a:pt x="28672" y="0"/>
                    </a:cubicBezTo>
                    <a:cubicBezTo>
                      <a:pt x="44480" y="0"/>
                      <a:pt x="57344" y="9919"/>
                      <a:pt x="57344" y="22124"/>
                    </a:cubicBezTo>
                    <a:close/>
                  </a:path>
                </a:pathLst>
              </a:custGeom>
              <a:solidFill>
                <a:srgbClr val="8C8480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387D7F86-55E1-9A50-D6DA-1FFE35E861EC}"/>
                  </a:ext>
                </a:extLst>
              </p:cNvPr>
              <p:cNvSpPr/>
              <p:nvPr/>
            </p:nvSpPr>
            <p:spPr>
              <a:xfrm>
                <a:off x="7354498" y="4341307"/>
                <a:ext cx="204309" cy="69936"/>
              </a:xfrm>
              <a:custGeom>
                <a:avLst/>
                <a:gdLst>
                  <a:gd name="connsiteX0" fmla="*/ 204309 w 204309"/>
                  <a:gd name="connsiteY0" fmla="*/ 69936 h 69936"/>
                  <a:gd name="connsiteX1" fmla="*/ 204309 w 204309"/>
                  <a:gd name="connsiteY1" fmla="*/ 60250 h 69936"/>
                  <a:gd name="connsiteX2" fmla="*/ 94388 w 204309"/>
                  <a:gd name="connsiteY2" fmla="*/ 0 h 69936"/>
                  <a:gd name="connsiteX3" fmla="*/ 3 w 204309"/>
                  <a:gd name="connsiteY3" fmla="*/ 69936 h 69936"/>
                  <a:gd name="connsiteX4" fmla="*/ 204309 w 204309"/>
                  <a:gd name="connsiteY4" fmla="*/ 69936 h 69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309" h="69936">
                    <a:moveTo>
                      <a:pt x="204309" y="69936"/>
                    </a:moveTo>
                    <a:lnTo>
                      <a:pt x="204309" y="60250"/>
                    </a:lnTo>
                    <a:cubicBezTo>
                      <a:pt x="204309" y="60250"/>
                      <a:pt x="190671" y="0"/>
                      <a:pt x="94388" y="0"/>
                    </a:cubicBezTo>
                    <a:cubicBezTo>
                      <a:pt x="-1934" y="0"/>
                      <a:pt x="3" y="69936"/>
                      <a:pt x="3" y="69936"/>
                    </a:cubicBezTo>
                    <a:lnTo>
                      <a:pt x="204309" y="69936"/>
                    </a:lnTo>
                    <a:close/>
                  </a:path>
                </a:pathLst>
              </a:custGeom>
              <a:solidFill>
                <a:srgbClr val="948C87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99160E9B-FC54-1724-78C6-3821ED629477}"/>
                  </a:ext>
                </a:extLst>
              </p:cNvPr>
              <p:cNvSpPr/>
              <p:nvPr/>
            </p:nvSpPr>
            <p:spPr>
              <a:xfrm>
                <a:off x="7332096" y="4312919"/>
                <a:ext cx="194186" cy="107886"/>
              </a:xfrm>
              <a:custGeom>
                <a:avLst/>
                <a:gdLst>
                  <a:gd name="connsiteX0" fmla="*/ 21281 w 194186"/>
                  <a:gd name="connsiteY0" fmla="*/ 37339 h 107886"/>
                  <a:gd name="connsiteX1" fmla="*/ 49836 w 194186"/>
                  <a:gd name="connsiteY1" fmla="*/ 31101 h 107886"/>
                  <a:gd name="connsiteX2" fmla="*/ 114154 w 194186"/>
                  <a:gd name="connsiteY2" fmla="*/ 530 h 107886"/>
                  <a:gd name="connsiteX3" fmla="*/ 194125 w 194186"/>
                  <a:gd name="connsiteY3" fmla="*/ 37920 h 107886"/>
                  <a:gd name="connsiteX4" fmla="*/ 179906 w 194186"/>
                  <a:gd name="connsiteY4" fmla="*/ 45553 h 107886"/>
                  <a:gd name="connsiteX5" fmla="*/ 118223 w 194186"/>
                  <a:gd name="connsiteY5" fmla="*/ 34588 h 107886"/>
                  <a:gd name="connsiteX6" fmla="*/ 169561 w 194186"/>
                  <a:gd name="connsiteY6" fmla="*/ 66863 h 107886"/>
                  <a:gd name="connsiteX7" fmla="*/ 154024 w 194186"/>
                  <a:gd name="connsiteY7" fmla="*/ 88948 h 107886"/>
                  <a:gd name="connsiteX8" fmla="*/ 130156 w 194186"/>
                  <a:gd name="connsiteY8" fmla="*/ 107856 h 107886"/>
                  <a:gd name="connsiteX9" fmla="*/ 39452 w 194186"/>
                  <a:gd name="connsiteY9" fmla="*/ 85460 h 107886"/>
                  <a:gd name="connsiteX10" fmla="*/ 87 w 194186"/>
                  <a:gd name="connsiteY10" fmla="*/ 84104 h 107886"/>
                  <a:gd name="connsiteX11" fmla="*/ 21281 w 194186"/>
                  <a:gd name="connsiteY11" fmla="*/ 37339 h 107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4186" h="107886">
                    <a:moveTo>
                      <a:pt x="21281" y="37339"/>
                    </a:moveTo>
                    <a:cubicBezTo>
                      <a:pt x="21281" y="37339"/>
                      <a:pt x="42203" y="35711"/>
                      <a:pt x="49836" y="31101"/>
                    </a:cubicBezTo>
                    <a:cubicBezTo>
                      <a:pt x="57508" y="26451"/>
                      <a:pt x="103383" y="-4391"/>
                      <a:pt x="114154" y="530"/>
                    </a:cubicBezTo>
                    <a:cubicBezTo>
                      <a:pt x="124926" y="5490"/>
                      <a:pt x="196566" y="27458"/>
                      <a:pt x="194125" y="37920"/>
                    </a:cubicBezTo>
                    <a:cubicBezTo>
                      <a:pt x="191607" y="48420"/>
                      <a:pt x="184982" y="47412"/>
                      <a:pt x="179906" y="45553"/>
                    </a:cubicBezTo>
                    <a:cubicBezTo>
                      <a:pt x="174869" y="43693"/>
                      <a:pt x="122833" y="32766"/>
                      <a:pt x="118223" y="34588"/>
                    </a:cubicBezTo>
                    <a:cubicBezTo>
                      <a:pt x="118223" y="34588"/>
                      <a:pt x="169367" y="53263"/>
                      <a:pt x="169561" y="66863"/>
                    </a:cubicBezTo>
                    <a:cubicBezTo>
                      <a:pt x="169754" y="80501"/>
                      <a:pt x="158867" y="83795"/>
                      <a:pt x="154024" y="88948"/>
                    </a:cubicBezTo>
                    <a:cubicBezTo>
                      <a:pt x="149142" y="94101"/>
                      <a:pt x="143330" y="106887"/>
                      <a:pt x="130156" y="107856"/>
                    </a:cubicBezTo>
                    <a:cubicBezTo>
                      <a:pt x="116983" y="108824"/>
                      <a:pt x="52703" y="86468"/>
                      <a:pt x="39452" y="85460"/>
                    </a:cubicBezTo>
                    <a:cubicBezTo>
                      <a:pt x="26240" y="84415"/>
                      <a:pt x="1753" y="86274"/>
                      <a:pt x="87" y="84104"/>
                    </a:cubicBezTo>
                    <a:cubicBezTo>
                      <a:pt x="-1579" y="81974"/>
                      <a:pt x="21281" y="37339"/>
                      <a:pt x="21281" y="37339"/>
                    </a:cubicBezTo>
                    <a:close/>
                  </a:path>
                </a:pathLst>
              </a:custGeom>
              <a:solidFill>
                <a:srgbClr val="DBA585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45C8A5A6-BD3B-73D8-029D-6B0AA0C920D0}"/>
                  </a:ext>
                </a:extLst>
              </p:cNvPr>
              <p:cNvSpPr/>
              <p:nvPr/>
            </p:nvSpPr>
            <p:spPr>
              <a:xfrm>
                <a:off x="6536462" y="3966054"/>
                <a:ext cx="838508" cy="801652"/>
              </a:xfrm>
              <a:custGeom>
                <a:avLst/>
                <a:gdLst>
                  <a:gd name="connsiteX0" fmla="*/ 436006 w 838508"/>
                  <a:gd name="connsiteY0" fmla="*/ 33593 h 801652"/>
                  <a:gd name="connsiteX1" fmla="*/ 299117 w 838508"/>
                  <a:gd name="connsiteY1" fmla="*/ 5037 h 801652"/>
                  <a:gd name="connsiteX2" fmla="*/ 174898 w 838508"/>
                  <a:gd name="connsiteY2" fmla="*/ 0 h 801652"/>
                  <a:gd name="connsiteX3" fmla="*/ 15963 w 838508"/>
                  <a:gd name="connsiteY3" fmla="*/ 45371 h 801652"/>
                  <a:gd name="connsiteX4" fmla="*/ 0 w 838508"/>
                  <a:gd name="connsiteY4" fmla="*/ 173271 h 801652"/>
                  <a:gd name="connsiteX5" fmla="*/ 37235 w 838508"/>
                  <a:gd name="connsiteY5" fmla="*/ 251770 h 801652"/>
                  <a:gd name="connsiteX6" fmla="*/ 63194 w 838508"/>
                  <a:gd name="connsiteY6" fmla="*/ 476534 h 801652"/>
                  <a:gd name="connsiteX7" fmla="*/ 57382 w 838508"/>
                  <a:gd name="connsiteY7" fmla="*/ 783556 h 801652"/>
                  <a:gd name="connsiteX8" fmla="*/ 153356 w 838508"/>
                  <a:gd name="connsiteY8" fmla="*/ 798395 h 801652"/>
                  <a:gd name="connsiteX9" fmla="*/ 451311 w 838508"/>
                  <a:gd name="connsiteY9" fmla="*/ 785028 h 801652"/>
                  <a:gd name="connsiteX10" fmla="*/ 408380 w 838508"/>
                  <a:gd name="connsiteY10" fmla="*/ 393308 h 801652"/>
                  <a:gd name="connsiteX11" fmla="*/ 416710 w 838508"/>
                  <a:gd name="connsiteY11" fmla="*/ 231196 h 801652"/>
                  <a:gd name="connsiteX12" fmla="*/ 515861 w 838508"/>
                  <a:gd name="connsiteY12" fmla="*/ 395672 h 801652"/>
                  <a:gd name="connsiteX13" fmla="*/ 687776 w 838508"/>
                  <a:gd name="connsiteY13" fmla="*/ 440191 h 801652"/>
                  <a:gd name="connsiteX14" fmla="*/ 833770 w 838508"/>
                  <a:gd name="connsiteY14" fmla="*/ 447049 h 801652"/>
                  <a:gd name="connsiteX15" fmla="*/ 836017 w 838508"/>
                  <a:gd name="connsiteY15" fmla="*/ 362971 h 801652"/>
                  <a:gd name="connsiteX16" fmla="*/ 615089 w 838508"/>
                  <a:gd name="connsiteY16" fmla="*/ 328022 h 801652"/>
                  <a:gd name="connsiteX17" fmla="*/ 550809 w 838508"/>
                  <a:gd name="connsiteY17" fmla="*/ 214496 h 801652"/>
                  <a:gd name="connsiteX18" fmla="*/ 436006 w 838508"/>
                  <a:gd name="connsiteY18" fmla="*/ 33593 h 801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8508" h="801652">
                    <a:moveTo>
                      <a:pt x="436006" y="33593"/>
                    </a:moveTo>
                    <a:cubicBezTo>
                      <a:pt x="369324" y="21891"/>
                      <a:pt x="299117" y="5037"/>
                      <a:pt x="299117" y="5037"/>
                    </a:cubicBezTo>
                    <a:lnTo>
                      <a:pt x="174898" y="0"/>
                    </a:lnTo>
                    <a:cubicBezTo>
                      <a:pt x="174898" y="0"/>
                      <a:pt x="60869" y="25107"/>
                      <a:pt x="15963" y="45371"/>
                    </a:cubicBezTo>
                    <a:cubicBezTo>
                      <a:pt x="11701" y="47308"/>
                      <a:pt x="11662" y="147079"/>
                      <a:pt x="0" y="173271"/>
                    </a:cubicBezTo>
                    <a:lnTo>
                      <a:pt x="37235" y="251770"/>
                    </a:lnTo>
                    <a:cubicBezTo>
                      <a:pt x="37235" y="251770"/>
                      <a:pt x="58738" y="407373"/>
                      <a:pt x="63194" y="476534"/>
                    </a:cubicBezTo>
                    <a:cubicBezTo>
                      <a:pt x="65248" y="508306"/>
                      <a:pt x="57382" y="783556"/>
                      <a:pt x="57382" y="783556"/>
                    </a:cubicBezTo>
                    <a:cubicBezTo>
                      <a:pt x="57382" y="783556"/>
                      <a:pt x="68541" y="789019"/>
                      <a:pt x="153356" y="798395"/>
                    </a:cubicBezTo>
                    <a:cubicBezTo>
                      <a:pt x="238131" y="807733"/>
                      <a:pt x="449955" y="795025"/>
                      <a:pt x="451311" y="785028"/>
                    </a:cubicBezTo>
                    <a:cubicBezTo>
                      <a:pt x="452628" y="774993"/>
                      <a:pt x="410278" y="412100"/>
                      <a:pt x="408380" y="393308"/>
                    </a:cubicBezTo>
                    <a:cubicBezTo>
                      <a:pt x="405513" y="364482"/>
                      <a:pt x="416710" y="231196"/>
                      <a:pt x="416710" y="231196"/>
                    </a:cubicBezTo>
                    <a:cubicBezTo>
                      <a:pt x="432712" y="252661"/>
                      <a:pt x="473434" y="349564"/>
                      <a:pt x="515861" y="395672"/>
                    </a:cubicBezTo>
                    <a:cubicBezTo>
                      <a:pt x="540852" y="422794"/>
                      <a:pt x="664490" y="439416"/>
                      <a:pt x="687776" y="440191"/>
                    </a:cubicBezTo>
                    <a:cubicBezTo>
                      <a:pt x="738533" y="441896"/>
                      <a:pt x="831058" y="452008"/>
                      <a:pt x="833770" y="447049"/>
                    </a:cubicBezTo>
                    <a:cubicBezTo>
                      <a:pt x="835940" y="444104"/>
                      <a:pt x="841829" y="364908"/>
                      <a:pt x="836017" y="362971"/>
                    </a:cubicBezTo>
                    <a:cubicBezTo>
                      <a:pt x="830942" y="361265"/>
                      <a:pt x="659104" y="351386"/>
                      <a:pt x="615089" y="328022"/>
                    </a:cubicBezTo>
                    <a:cubicBezTo>
                      <a:pt x="598971" y="319497"/>
                      <a:pt x="550809" y="214496"/>
                      <a:pt x="550809" y="214496"/>
                    </a:cubicBezTo>
                    <a:cubicBezTo>
                      <a:pt x="550809" y="214496"/>
                      <a:pt x="472814" y="50137"/>
                      <a:pt x="436006" y="33593"/>
                    </a:cubicBezTo>
                    <a:close/>
                  </a:path>
                </a:pathLst>
              </a:custGeom>
              <a:solidFill>
                <a:srgbClr val="EBB35C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FD4A94DB-BFF7-62B4-589C-BBD46F20D7CC}"/>
                  </a:ext>
                </a:extLst>
              </p:cNvPr>
              <p:cNvSpPr/>
              <p:nvPr/>
            </p:nvSpPr>
            <p:spPr>
              <a:xfrm>
                <a:off x="6443588" y="4243590"/>
                <a:ext cx="359599" cy="498038"/>
              </a:xfrm>
              <a:custGeom>
                <a:avLst/>
                <a:gdLst>
                  <a:gd name="connsiteX0" fmla="*/ 272305 w 359599"/>
                  <a:gd name="connsiteY0" fmla="*/ 498038 h 498038"/>
                  <a:gd name="connsiteX1" fmla="*/ 87333 w 359599"/>
                  <a:gd name="connsiteY1" fmla="*/ 498038 h 498038"/>
                  <a:gd name="connsiteX2" fmla="*/ 0 w 359599"/>
                  <a:gd name="connsiteY2" fmla="*/ 410744 h 498038"/>
                  <a:gd name="connsiteX3" fmla="*/ 0 w 359599"/>
                  <a:gd name="connsiteY3" fmla="*/ 87333 h 498038"/>
                  <a:gd name="connsiteX4" fmla="*/ 87333 w 359599"/>
                  <a:gd name="connsiteY4" fmla="*/ 0 h 498038"/>
                  <a:gd name="connsiteX5" fmla="*/ 272267 w 359599"/>
                  <a:gd name="connsiteY5" fmla="*/ 0 h 498038"/>
                  <a:gd name="connsiteX6" fmla="*/ 359600 w 359599"/>
                  <a:gd name="connsiteY6" fmla="*/ 87333 h 498038"/>
                  <a:gd name="connsiteX7" fmla="*/ 359600 w 359599"/>
                  <a:gd name="connsiteY7" fmla="*/ 410744 h 498038"/>
                  <a:gd name="connsiteX8" fmla="*/ 272305 w 359599"/>
                  <a:gd name="connsiteY8" fmla="*/ 498038 h 498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599" h="498038">
                    <a:moveTo>
                      <a:pt x="272305" y="498038"/>
                    </a:moveTo>
                    <a:lnTo>
                      <a:pt x="87333" y="498038"/>
                    </a:lnTo>
                    <a:cubicBezTo>
                      <a:pt x="39095" y="498038"/>
                      <a:pt x="0" y="458943"/>
                      <a:pt x="0" y="410744"/>
                    </a:cubicBezTo>
                    <a:lnTo>
                      <a:pt x="0" y="87333"/>
                    </a:lnTo>
                    <a:cubicBezTo>
                      <a:pt x="0" y="39094"/>
                      <a:pt x="39134" y="0"/>
                      <a:pt x="87333" y="0"/>
                    </a:cubicBezTo>
                    <a:lnTo>
                      <a:pt x="272267" y="0"/>
                    </a:lnTo>
                    <a:cubicBezTo>
                      <a:pt x="320505" y="0"/>
                      <a:pt x="359600" y="39094"/>
                      <a:pt x="359600" y="87333"/>
                    </a:cubicBezTo>
                    <a:lnTo>
                      <a:pt x="359600" y="410744"/>
                    </a:lnTo>
                    <a:cubicBezTo>
                      <a:pt x="359600" y="458943"/>
                      <a:pt x="320505" y="498038"/>
                      <a:pt x="272305" y="498038"/>
                    </a:cubicBezTo>
                    <a:close/>
                  </a:path>
                </a:pathLst>
              </a:custGeom>
              <a:solidFill>
                <a:srgbClr val="DCD0C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FA502C55-F8FA-F407-E6D2-22CC69C03226}"/>
                  </a:ext>
                </a:extLst>
              </p:cNvPr>
              <p:cNvSpPr/>
              <p:nvPr/>
            </p:nvSpPr>
            <p:spPr>
              <a:xfrm>
                <a:off x="6552021" y="4561550"/>
                <a:ext cx="207461" cy="295734"/>
              </a:xfrm>
              <a:custGeom>
                <a:avLst/>
                <a:gdLst>
                  <a:gd name="connsiteX0" fmla="*/ 187468 w 207461"/>
                  <a:gd name="connsiteY0" fmla="*/ 295735 h 295734"/>
                  <a:gd name="connsiteX1" fmla="*/ 59607 w 207461"/>
                  <a:gd name="connsiteY1" fmla="*/ 242808 h 295734"/>
                  <a:gd name="connsiteX2" fmla="*/ 1256 w 207461"/>
                  <a:gd name="connsiteY2" fmla="*/ 18044 h 295734"/>
                  <a:gd name="connsiteX3" fmla="*/ 23148 w 207461"/>
                  <a:gd name="connsiteY3" fmla="*/ 105 h 295734"/>
                  <a:gd name="connsiteX4" fmla="*/ 41087 w 207461"/>
                  <a:gd name="connsiteY4" fmla="*/ 21957 h 295734"/>
                  <a:gd name="connsiteX5" fmla="*/ 89364 w 207461"/>
                  <a:gd name="connsiteY5" fmla="*/ 216035 h 295734"/>
                  <a:gd name="connsiteX6" fmla="*/ 187468 w 207461"/>
                  <a:gd name="connsiteY6" fmla="*/ 255711 h 295734"/>
                  <a:gd name="connsiteX7" fmla="*/ 207461 w 207461"/>
                  <a:gd name="connsiteY7" fmla="*/ 275703 h 295734"/>
                  <a:gd name="connsiteX8" fmla="*/ 187468 w 207461"/>
                  <a:gd name="connsiteY8" fmla="*/ 295735 h 29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461" h="295734">
                    <a:moveTo>
                      <a:pt x="187468" y="295735"/>
                    </a:moveTo>
                    <a:cubicBezTo>
                      <a:pt x="134426" y="295735"/>
                      <a:pt x="91418" y="277951"/>
                      <a:pt x="59607" y="242808"/>
                    </a:cubicBezTo>
                    <a:cubicBezTo>
                      <a:pt x="-12227" y="163457"/>
                      <a:pt x="675" y="23933"/>
                      <a:pt x="1256" y="18044"/>
                    </a:cubicBezTo>
                    <a:cubicBezTo>
                      <a:pt x="2341" y="7040"/>
                      <a:pt x="12144" y="-1019"/>
                      <a:pt x="23148" y="105"/>
                    </a:cubicBezTo>
                    <a:cubicBezTo>
                      <a:pt x="34113" y="1190"/>
                      <a:pt x="42133" y="10992"/>
                      <a:pt x="41087" y="21957"/>
                    </a:cubicBezTo>
                    <a:cubicBezTo>
                      <a:pt x="40893" y="23546"/>
                      <a:pt x="29463" y="150012"/>
                      <a:pt x="89364" y="216035"/>
                    </a:cubicBezTo>
                    <a:cubicBezTo>
                      <a:pt x="113619" y="242730"/>
                      <a:pt x="145662" y="255711"/>
                      <a:pt x="187468" y="255711"/>
                    </a:cubicBezTo>
                    <a:cubicBezTo>
                      <a:pt x="198511" y="255711"/>
                      <a:pt x="207461" y="264661"/>
                      <a:pt x="207461" y="275703"/>
                    </a:cubicBezTo>
                    <a:cubicBezTo>
                      <a:pt x="207461" y="286784"/>
                      <a:pt x="198472" y="295735"/>
                      <a:pt x="187468" y="295735"/>
                    </a:cubicBezTo>
                    <a:close/>
                  </a:path>
                </a:pathLst>
              </a:custGeom>
              <a:solidFill>
                <a:srgbClr val="DCD0C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6E1A4292-3CCF-9C39-1F69-98EA538CE158}"/>
                  </a:ext>
                </a:extLst>
              </p:cNvPr>
              <p:cNvSpPr/>
              <p:nvPr/>
            </p:nvSpPr>
            <p:spPr>
              <a:xfrm>
                <a:off x="7094013" y="3788975"/>
                <a:ext cx="208258" cy="22708"/>
              </a:xfrm>
              <a:custGeom>
                <a:avLst/>
                <a:gdLst>
                  <a:gd name="connsiteX0" fmla="*/ 201749 w 208258"/>
                  <a:gd name="connsiteY0" fmla="*/ 22709 h 22708"/>
                  <a:gd name="connsiteX1" fmla="*/ 6509 w 208258"/>
                  <a:gd name="connsiteY1" fmla="*/ 22709 h 22708"/>
                  <a:gd name="connsiteX2" fmla="*/ 0 w 208258"/>
                  <a:gd name="connsiteY2" fmla="*/ 16200 h 22708"/>
                  <a:gd name="connsiteX3" fmla="*/ 0 w 208258"/>
                  <a:gd name="connsiteY3" fmla="*/ 6502 h 22708"/>
                  <a:gd name="connsiteX4" fmla="*/ 6471 w 208258"/>
                  <a:gd name="connsiteY4" fmla="*/ 0 h 22708"/>
                  <a:gd name="connsiteX5" fmla="*/ 201749 w 208258"/>
                  <a:gd name="connsiteY5" fmla="*/ 0 h 22708"/>
                  <a:gd name="connsiteX6" fmla="*/ 208258 w 208258"/>
                  <a:gd name="connsiteY6" fmla="*/ 6513 h 22708"/>
                  <a:gd name="connsiteX7" fmla="*/ 208258 w 208258"/>
                  <a:gd name="connsiteY7" fmla="*/ 16200 h 22708"/>
                  <a:gd name="connsiteX8" fmla="*/ 201749 w 208258"/>
                  <a:gd name="connsiteY8" fmla="*/ 22709 h 2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258" h="22708">
                    <a:moveTo>
                      <a:pt x="201749" y="22709"/>
                    </a:moveTo>
                    <a:lnTo>
                      <a:pt x="6509" y="22709"/>
                    </a:lnTo>
                    <a:cubicBezTo>
                      <a:pt x="2906" y="22709"/>
                      <a:pt x="0" y="19787"/>
                      <a:pt x="0" y="16200"/>
                    </a:cubicBezTo>
                    <a:lnTo>
                      <a:pt x="0" y="6502"/>
                    </a:lnTo>
                    <a:cubicBezTo>
                      <a:pt x="0" y="2906"/>
                      <a:pt x="2906" y="0"/>
                      <a:pt x="6471" y="0"/>
                    </a:cubicBezTo>
                    <a:lnTo>
                      <a:pt x="201749" y="0"/>
                    </a:lnTo>
                    <a:cubicBezTo>
                      <a:pt x="205353" y="0"/>
                      <a:pt x="208258" y="2922"/>
                      <a:pt x="208258" y="6513"/>
                    </a:cubicBezTo>
                    <a:lnTo>
                      <a:pt x="208258" y="16200"/>
                    </a:lnTo>
                    <a:cubicBezTo>
                      <a:pt x="208258" y="19787"/>
                      <a:pt x="205353" y="22709"/>
                      <a:pt x="201749" y="22709"/>
                    </a:cubicBezTo>
                    <a:close/>
                  </a:path>
                </a:pathLst>
              </a:custGeom>
              <a:solidFill>
                <a:srgbClr val="DEDFE6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9525D761-A102-41D1-1BFD-7C77B3DA75C8}"/>
                  </a:ext>
                </a:extLst>
              </p:cNvPr>
              <p:cNvSpPr/>
              <p:nvPr/>
            </p:nvSpPr>
            <p:spPr>
              <a:xfrm>
                <a:off x="7094013" y="3837651"/>
                <a:ext cx="208258" cy="22693"/>
              </a:xfrm>
              <a:custGeom>
                <a:avLst/>
                <a:gdLst>
                  <a:gd name="connsiteX0" fmla="*/ 201788 w 208258"/>
                  <a:gd name="connsiteY0" fmla="*/ 22694 h 22693"/>
                  <a:gd name="connsiteX1" fmla="*/ 6471 w 208258"/>
                  <a:gd name="connsiteY1" fmla="*/ 22694 h 22693"/>
                  <a:gd name="connsiteX2" fmla="*/ 0 w 208258"/>
                  <a:gd name="connsiteY2" fmla="*/ 16196 h 22693"/>
                  <a:gd name="connsiteX3" fmla="*/ 0 w 208258"/>
                  <a:gd name="connsiteY3" fmla="*/ 6509 h 22693"/>
                  <a:gd name="connsiteX4" fmla="*/ 6509 w 208258"/>
                  <a:gd name="connsiteY4" fmla="*/ 0 h 22693"/>
                  <a:gd name="connsiteX5" fmla="*/ 201749 w 208258"/>
                  <a:gd name="connsiteY5" fmla="*/ 0 h 22693"/>
                  <a:gd name="connsiteX6" fmla="*/ 208258 w 208258"/>
                  <a:gd name="connsiteY6" fmla="*/ 6509 h 22693"/>
                  <a:gd name="connsiteX7" fmla="*/ 208258 w 208258"/>
                  <a:gd name="connsiteY7" fmla="*/ 16208 h 22693"/>
                  <a:gd name="connsiteX8" fmla="*/ 201788 w 208258"/>
                  <a:gd name="connsiteY8" fmla="*/ 22694 h 22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258" h="22693">
                    <a:moveTo>
                      <a:pt x="201788" y="22694"/>
                    </a:moveTo>
                    <a:lnTo>
                      <a:pt x="6471" y="22694"/>
                    </a:lnTo>
                    <a:cubicBezTo>
                      <a:pt x="2906" y="22694"/>
                      <a:pt x="0" y="19788"/>
                      <a:pt x="0" y="16196"/>
                    </a:cubicBezTo>
                    <a:lnTo>
                      <a:pt x="0" y="6509"/>
                    </a:lnTo>
                    <a:cubicBezTo>
                      <a:pt x="0" y="2918"/>
                      <a:pt x="2906" y="0"/>
                      <a:pt x="6509" y="0"/>
                    </a:cubicBezTo>
                    <a:lnTo>
                      <a:pt x="201749" y="0"/>
                    </a:lnTo>
                    <a:cubicBezTo>
                      <a:pt x="205353" y="0"/>
                      <a:pt x="208258" y="2906"/>
                      <a:pt x="208258" y="6509"/>
                    </a:cubicBezTo>
                    <a:lnTo>
                      <a:pt x="208258" y="16208"/>
                    </a:lnTo>
                    <a:cubicBezTo>
                      <a:pt x="208258" y="19788"/>
                      <a:pt x="205353" y="22694"/>
                      <a:pt x="201788" y="22694"/>
                    </a:cubicBezTo>
                    <a:close/>
                  </a:path>
                </a:pathLst>
              </a:custGeom>
              <a:solidFill>
                <a:srgbClr val="DEDFE6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724994B-EBF5-8952-1EBA-4B37E98B4B23}"/>
                  </a:ext>
                </a:extLst>
              </p:cNvPr>
              <p:cNvSpPr/>
              <p:nvPr/>
            </p:nvSpPr>
            <p:spPr>
              <a:xfrm>
                <a:off x="7094013" y="3893484"/>
                <a:ext cx="208258" cy="256574"/>
              </a:xfrm>
              <a:custGeom>
                <a:avLst/>
                <a:gdLst>
                  <a:gd name="connsiteX0" fmla="*/ 186406 w 208258"/>
                  <a:gd name="connsiteY0" fmla="*/ 256574 h 256574"/>
                  <a:gd name="connsiteX1" fmla="*/ 21891 w 208258"/>
                  <a:gd name="connsiteY1" fmla="*/ 256574 h 256574"/>
                  <a:gd name="connsiteX2" fmla="*/ 0 w 208258"/>
                  <a:gd name="connsiteY2" fmla="*/ 234722 h 256574"/>
                  <a:gd name="connsiteX3" fmla="*/ 0 w 208258"/>
                  <a:gd name="connsiteY3" fmla="*/ 21853 h 256574"/>
                  <a:gd name="connsiteX4" fmla="*/ 21853 w 208258"/>
                  <a:gd name="connsiteY4" fmla="*/ 0 h 256574"/>
                  <a:gd name="connsiteX5" fmla="*/ 186406 w 208258"/>
                  <a:gd name="connsiteY5" fmla="*/ 0 h 256574"/>
                  <a:gd name="connsiteX6" fmla="*/ 208258 w 208258"/>
                  <a:gd name="connsiteY6" fmla="*/ 21853 h 256574"/>
                  <a:gd name="connsiteX7" fmla="*/ 208258 w 208258"/>
                  <a:gd name="connsiteY7" fmla="*/ 234722 h 256574"/>
                  <a:gd name="connsiteX8" fmla="*/ 186406 w 208258"/>
                  <a:gd name="connsiteY8" fmla="*/ 256574 h 25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258" h="256574">
                    <a:moveTo>
                      <a:pt x="186406" y="256574"/>
                    </a:moveTo>
                    <a:lnTo>
                      <a:pt x="21891" y="256574"/>
                    </a:lnTo>
                    <a:cubicBezTo>
                      <a:pt x="9803" y="256574"/>
                      <a:pt x="0" y="246810"/>
                      <a:pt x="0" y="234722"/>
                    </a:cubicBezTo>
                    <a:lnTo>
                      <a:pt x="0" y="21853"/>
                    </a:lnTo>
                    <a:cubicBezTo>
                      <a:pt x="0" y="9764"/>
                      <a:pt x="9764" y="0"/>
                      <a:pt x="21853" y="0"/>
                    </a:cubicBezTo>
                    <a:lnTo>
                      <a:pt x="186406" y="0"/>
                    </a:lnTo>
                    <a:cubicBezTo>
                      <a:pt x="198456" y="0"/>
                      <a:pt x="208258" y="9764"/>
                      <a:pt x="208258" y="21853"/>
                    </a:cubicBezTo>
                    <a:lnTo>
                      <a:pt x="208258" y="234722"/>
                    </a:lnTo>
                    <a:cubicBezTo>
                      <a:pt x="208258" y="246772"/>
                      <a:pt x="198456" y="256574"/>
                      <a:pt x="186406" y="256574"/>
                    </a:cubicBezTo>
                    <a:close/>
                  </a:path>
                </a:pathLst>
              </a:custGeom>
              <a:solidFill>
                <a:srgbClr val="DEDFE6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B11D82F1-A20E-3558-32B9-2847A1E2BFDF}"/>
                  </a:ext>
                </a:extLst>
              </p:cNvPr>
              <p:cNvSpPr/>
              <p:nvPr/>
            </p:nvSpPr>
            <p:spPr>
              <a:xfrm>
                <a:off x="7344311" y="3788975"/>
                <a:ext cx="370913" cy="361083"/>
              </a:xfrm>
              <a:custGeom>
                <a:avLst/>
                <a:gdLst>
                  <a:gd name="connsiteX0" fmla="*/ 336274 w 370913"/>
                  <a:gd name="connsiteY0" fmla="*/ 361083 h 361083"/>
                  <a:gd name="connsiteX1" fmla="*/ 34600 w 370913"/>
                  <a:gd name="connsiteY1" fmla="*/ 361083 h 361083"/>
                  <a:gd name="connsiteX2" fmla="*/ 0 w 370913"/>
                  <a:gd name="connsiteY2" fmla="*/ 326484 h 361083"/>
                  <a:gd name="connsiteX3" fmla="*/ 0 w 370913"/>
                  <a:gd name="connsiteY3" fmla="*/ 34616 h 361083"/>
                  <a:gd name="connsiteX4" fmla="*/ 34600 w 370913"/>
                  <a:gd name="connsiteY4" fmla="*/ 0 h 361083"/>
                  <a:gd name="connsiteX5" fmla="*/ 336274 w 370913"/>
                  <a:gd name="connsiteY5" fmla="*/ 0 h 361083"/>
                  <a:gd name="connsiteX6" fmla="*/ 370913 w 370913"/>
                  <a:gd name="connsiteY6" fmla="*/ 34627 h 361083"/>
                  <a:gd name="connsiteX7" fmla="*/ 370913 w 370913"/>
                  <a:gd name="connsiteY7" fmla="*/ 326484 h 361083"/>
                  <a:gd name="connsiteX8" fmla="*/ 336274 w 370913"/>
                  <a:gd name="connsiteY8" fmla="*/ 361083 h 361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0913" h="361083">
                    <a:moveTo>
                      <a:pt x="336274" y="361083"/>
                    </a:moveTo>
                    <a:lnTo>
                      <a:pt x="34600" y="361083"/>
                    </a:lnTo>
                    <a:cubicBezTo>
                      <a:pt x="15537" y="361083"/>
                      <a:pt x="0" y="345585"/>
                      <a:pt x="0" y="326484"/>
                    </a:cubicBezTo>
                    <a:lnTo>
                      <a:pt x="0" y="34616"/>
                    </a:lnTo>
                    <a:cubicBezTo>
                      <a:pt x="0" y="15498"/>
                      <a:pt x="15498" y="0"/>
                      <a:pt x="34600" y="0"/>
                    </a:cubicBezTo>
                    <a:lnTo>
                      <a:pt x="336274" y="0"/>
                    </a:lnTo>
                    <a:cubicBezTo>
                      <a:pt x="355415" y="0"/>
                      <a:pt x="370913" y="15498"/>
                      <a:pt x="370913" y="34627"/>
                    </a:cubicBezTo>
                    <a:lnTo>
                      <a:pt x="370913" y="326484"/>
                    </a:lnTo>
                    <a:cubicBezTo>
                      <a:pt x="370913" y="345585"/>
                      <a:pt x="355415" y="361083"/>
                      <a:pt x="336274" y="361083"/>
                    </a:cubicBezTo>
                    <a:close/>
                  </a:path>
                </a:pathLst>
              </a:custGeom>
              <a:solidFill>
                <a:srgbClr val="DEDFE6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83" name="Group 1282">
            <a:extLst>
              <a:ext uri="{FF2B5EF4-FFF2-40B4-BE49-F238E27FC236}">
                <a16:creationId xmlns:a16="http://schemas.microsoft.com/office/drawing/2014/main" id="{EACA2CA1-A51C-55AD-89CB-05FECA9DA08D}"/>
              </a:ext>
            </a:extLst>
          </p:cNvPr>
          <p:cNvGrpSpPr/>
          <p:nvPr/>
        </p:nvGrpSpPr>
        <p:grpSpPr>
          <a:xfrm>
            <a:off x="-3924798" y="1287476"/>
            <a:ext cx="3728386" cy="1114264"/>
            <a:chOff x="577473" y="1287476"/>
            <a:chExt cx="3728386" cy="1114264"/>
          </a:xfrm>
        </p:grpSpPr>
        <p:grpSp>
          <p:nvGrpSpPr>
            <p:cNvPr id="437" name="Graphic 205">
              <a:extLst>
                <a:ext uri="{FF2B5EF4-FFF2-40B4-BE49-F238E27FC236}">
                  <a16:creationId xmlns:a16="http://schemas.microsoft.com/office/drawing/2014/main" id="{14CCFABA-BD1F-D3FD-14D1-2A59F6E94DEF}"/>
                </a:ext>
              </a:extLst>
            </p:cNvPr>
            <p:cNvGrpSpPr/>
            <p:nvPr/>
          </p:nvGrpSpPr>
          <p:grpSpPr>
            <a:xfrm>
              <a:off x="577473" y="1329518"/>
              <a:ext cx="1072175" cy="1072222"/>
              <a:chOff x="7189287" y="1766204"/>
              <a:chExt cx="835617" cy="835653"/>
            </a:xfrm>
          </p:grpSpPr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69AA85DC-B43C-E5C4-CE69-A89AA1A5FB9A}"/>
                  </a:ext>
                </a:extLst>
              </p:cNvPr>
              <p:cNvSpPr/>
              <p:nvPr/>
            </p:nvSpPr>
            <p:spPr>
              <a:xfrm>
                <a:off x="7189287" y="1766204"/>
                <a:ext cx="835617" cy="835653"/>
              </a:xfrm>
              <a:custGeom>
                <a:avLst/>
                <a:gdLst>
                  <a:gd name="connsiteX0" fmla="*/ 811106 w 835617"/>
                  <a:gd name="connsiteY0" fmla="*/ 277158 h 835653"/>
                  <a:gd name="connsiteX1" fmla="*/ 405322 w 835617"/>
                  <a:gd name="connsiteY1" fmla="*/ 188 h 835653"/>
                  <a:gd name="connsiteX2" fmla="*/ 277150 w 835617"/>
                  <a:gd name="connsiteY2" fmla="*/ 24513 h 835653"/>
                  <a:gd name="connsiteX3" fmla="*/ 19065 w 835617"/>
                  <a:gd name="connsiteY3" fmla="*/ 293327 h 835653"/>
                  <a:gd name="connsiteX4" fmla="*/ 24528 w 835617"/>
                  <a:gd name="connsiteY4" fmla="*/ 558472 h 835653"/>
                  <a:gd name="connsiteX5" fmla="*/ 34796 w 835617"/>
                  <a:gd name="connsiteY5" fmla="*/ 584513 h 835653"/>
                  <a:gd name="connsiteX6" fmla="*/ 99540 w 835617"/>
                  <a:gd name="connsiteY6" fmla="*/ 688507 h 835653"/>
                  <a:gd name="connsiteX7" fmla="*/ 558484 w 835617"/>
                  <a:gd name="connsiteY7" fmla="*/ 811145 h 835653"/>
                  <a:gd name="connsiteX8" fmla="*/ 811106 w 835617"/>
                  <a:gd name="connsiteY8" fmla="*/ 277158 h 835653"/>
                  <a:gd name="connsiteX9" fmla="*/ 523263 w 835617"/>
                  <a:gd name="connsiteY9" fmla="*/ 712696 h 835653"/>
                  <a:gd name="connsiteX10" fmla="*/ 179163 w 835617"/>
                  <a:gd name="connsiteY10" fmla="*/ 620783 h 835653"/>
                  <a:gd name="connsiteX11" fmla="*/ 130653 w 835617"/>
                  <a:gd name="connsiteY11" fmla="*/ 542803 h 835653"/>
                  <a:gd name="connsiteX12" fmla="*/ 122942 w 835617"/>
                  <a:gd name="connsiteY12" fmla="*/ 523271 h 835653"/>
                  <a:gd name="connsiteX13" fmla="*/ 118874 w 835617"/>
                  <a:gd name="connsiteY13" fmla="*/ 324471 h 835653"/>
                  <a:gd name="connsiteX14" fmla="*/ 312332 w 835617"/>
                  <a:gd name="connsiteY14" fmla="*/ 122950 h 835653"/>
                  <a:gd name="connsiteX15" fmla="*/ 408421 w 835617"/>
                  <a:gd name="connsiteY15" fmla="*/ 104693 h 835653"/>
                  <a:gd name="connsiteX16" fmla="*/ 712692 w 835617"/>
                  <a:gd name="connsiteY16" fmla="*/ 312347 h 835653"/>
                  <a:gd name="connsiteX17" fmla="*/ 523263 w 835617"/>
                  <a:gd name="connsiteY17" fmla="*/ 712696 h 835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35617" h="835653">
                    <a:moveTo>
                      <a:pt x="811106" y="277158"/>
                    </a:moveTo>
                    <a:cubicBezTo>
                      <a:pt x="748570" y="102295"/>
                      <a:pt x="581460" y="-5120"/>
                      <a:pt x="405322" y="188"/>
                    </a:cubicBezTo>
                    <a:cubicBezTo>
                      <a:pt x="362701" y="1486"/>
                      <a:pt x="319500" y="9363"/>
                      <a:pt x="277150" y="24513"/>
                    </a:cubicBezTo>
                    <a:cubicBezTo>
                      <a:pt x="148863" y="70388"/>
                      <a:pt x="56881" y="172591"/>
                      <a:pt x="19065" y="293327"/>
                    </a:cubicBezTo>
                    <a:cubicBezTo>
                      <a:pt x="-7127" y="376987"/>
                      <a:pt x="-7282" y="469558"/>
                      <a:pt x="24528" y="558472"/>
                    </a:cubicBezTo>
                    <a:cubicBezTo>
                      <a:pt x="27667" y="567314"/>
                      <a:pt x="31115" y="576020"/>
                      <a:pt x="34796" y="584513"/>
                    </a:cubicBezTo>
                    <a:cubicBezTo>
                      <a:pt x="51534" y="623034"/>
                      <a:pt x="73464" y="657874"/>
                      <a:pt x="99540" y="688507"/>
                    </a:cubicBezTo>
                    <a:cubicBezTo>
                      <a:pt x="208842" y="817015"/>
                      <a:pt x="390211" y="871317"/>
                      <a:pt x="558484" y="811145"/>
                    </a:cubicBezTo>
                    <a:cubicBezTo>
                      <a:pt x="775692" y="733444"/>
                      <a:pt x="888791" y="494379"/>
                      <a:pt x="811106" y="277158"/>
                    </a:cubicBezTo>
                    <a:close/>
                    <a:moveTo>
                      <a:pt x="523263" y="712696"/>
                    </a:moveTo>
                    <a:cubicBezTo>
                      <a:pt x="397108" y="757823"/>
                      <a:pt x="261148" y="717105"/>
                      <a:pt x="179163" y="620783"/>
                    </a:cubicBezTo>
                    <a:cubicBezTo>
                      <a:pt x="159673" y="597811"/>
                      <a:pt x="143168" y="571680"/>
                      <a:pt x="130653" y="542803"/>
                    </a:cubicBezTo>
                    <a:cubicBezTo>
                      <a:pt x="127863" y="536441"/>
                      <a:pt x="125306" y="529905"/>
                      <a:pt x="122942" y="523271"/>
                    </a:cubicBezTo>
                    <a:cubicBezTo>
                      <a:pt x="99075" y="456605"/>
                      <a:pt x="99230" y="387196"/>
                      <a:pt x="118874" y="324471"/>
                    </a:cubicBezTo>
                    <a:cubicBezTo>
                      <a:pt x="147197" y="233949"/>
                      <a:pt x="216165" y="157333"/>
                      <a:pt x="312332" y="122950"/>
                    </a:cubicBezTo>
                    <a:cubicBezTo>
                      <a:pt x="344103" y="111578"/>
                      <a:pt x="376456" y="105685"/>
                      <a:pt x="408421" y="104693"/>
                    </a:cubicBezTo>
                    <a:cubicBezTo>
                      <a:pt x="540467" y="100714"/>
                      <a:pt x="665809" y="181243"/>
                      <a:pt x="712692" y="312347"/>
                    </a:cubicBezTo>
                    <a:cubicBezTo>
                      <a:pt x="770927" y="475211"/>
                      <a:pt x="686112" y="654441"/>
                      <a:pt x="523263" y="712696"/>
                    </a:cubicBezTo>
                    <a:close/>
                  </a:path>
                </a:pathLst>
              </a:custGeom>
              <a:solidFill>
                <a:srgbClr val="72ACFB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E7A6C172-95F7-3540-EF9E-598017774611}"/>
                  </a:ext>
                </a:extLst>
              </p:cNvPr>
              <p:cNvSpPr/>
              <p:nvPr/>
            </p:nvSpPr>
            <p:spPr>
              <a:xfrm>
                <a:off x="7208351" y="1766388"/>
                <a:ext cx="389356" cy="324282"/>
              </a:xfrm>
              <a:custGeom>
                <a:avLst/>
                <a:gdLst>
                  <a:gd name="connsiteX0" fmla="*/ 99809 w 389356"/>
                  <a:gd name="connsiteY0" fmla="*/ 324283 h 324282"/>
                  <a:gd name="connsiteX1" fmla="*/ 0 w 389356"/>
                  <a:gd name="connsiteY1" fmla="*/ 293139 h 324282"/>
                  <a:gd name="connsiteX2" fmla="*/ 258085 w 389356"/>
                  <a:gd name="connsiteY2" fmla="*/ 24325 h 324282"/>
                  <a:gd name="connsiteX3" fmla="*/ 386257 w 389356"/>
                  <a:gd name="connsiteY3" fmla="*/ 0 h 324282"/>
                  <a:gd name="connsiteX4" fmla="*/ 389356 w 389356"/>
                  <a:gd name="connsiteY4" fmla="*/ 104505 h 324282"/>
                  <a:gd name="connsiteX5" fmla="*/ 293267 w 389356"/>
                  <a:gd name="connsiteY5" fmla="*/ 122762 h 324282"/>
                  <a:gd name="connsiteX6" fmla="*/ 99809 w 389356"/>
                  <a:gd name="connsiteY6" fmla="*/ 324283 h 324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9356" h="324282">
                    <a:moveTo>
                      <a:pt x="99809" y="324283"/>
                    </a:moveTo>
                    <a:lnTo>
                      <a:pt x="0" y="293139"/>
                    </a:lnTo>
                    <a:cubicBezTo>
                      <a:pt x="37777" y="172399"/>
                      <a:pt x="129798" y="70200"/>
                      <a:pt x="258085" y="24325"/>
                    </a:cubicBezTo>
                    <a:cubicBezTo>
                      <a:pt x="300435" y="9175"/>
                      <a:pt x="343636" y="1302"/>
                      <a:pt x="386257" y="0"/>
                    </a:cubicBezTo>
                    <a:lnTo>
                      <a:pt x="389356" y="104505"/>
                    </a:lnTo>
                    <a:cubicBezTo>
                      <a:pt x="357391" y="105497"/>
                      <a:pt x="325038" y="111390"/>
                      <a:pt x="293267" y="122762"/>
                    </a:cubicBezTo>
                    <a:cubicBezTo>
                      <a:pt x="197100" y="157145"/>
                      <a:pt x="128133" y="233765"/>
                      <a:pt x="99809" y="324283"/>
                    </a:cubicBezTo>
                    <a:close/>
                  </a:path>
                </a:pathLst>
              </a:custGeom>
              <a:solidFill>
                <a:srgbClr val="385988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CCC1D38B-FE09-005F-A012-F3C93AE3E15F}"/>
                  </a:ext>
                </a:extLst>
              </p:cNvPr>
              <p:cNvSpPr/>
              <p:nvPr/>
            </p:nvSpPr>
            <p:spPr>
              <a:xfrm>
                <a:off x="7189287" y="2059527"/>
                <a:ext cx="130652" cy="291186"/>
              </a:xfrm>
              <a:custGeom>
                <a:avLst/>
                <a:gdLst>
                  <a:gd name="connsiteX0" fmla="*/ 130653 w 130652"/>
                  <a:gd name="connsiteY0" fmla="*/ 249476 h 291186"/>
                  <a:gd name="connsiteX1" fmla="*/ 34796 w 130652"/>
                  <a:gd name="connsiteY1" fmla="*/ 291186 h 291186"/>
                  <a:gd name="connsiteX2" fmla="*/ 24528 w 130652"/>
                  <a:gd name="connsiteY2" fmla="*/ 265145 h 291186"/>
                  <a:gd name="connsiteX3" fmla="*/ 19065 w 130652"/>
                  <a:gd name="connsiteY3" fmla="*/ 0 h 291186"/>
                  <a:gd name="connsiteX4" fmla="*/ 118874 w 130652"/>
                  <a:gd name="connsiteY4" fmla="*/ 31144 h 291186"/>
                  <a:gd name="connsiteX5" fmla="*/ 122942 w 130652"/>
                  <a:gd name="connsiteY5" fmla="*/ 229944 h 291186"/>
                  <a:gd name="connsiteX6" fmla="*/ 130653 w 130652"/>
                  <a:gd name="connsiteY6" fmla="*/ 249476 h 29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652" h="291186">
                    <a:moveTo>
                      <a:pt x="130653" y="249476"/>
                    </a:moveTo>
                    <a:lnTo>
                      <a:pt x="34796" y="291186"/>
                    </a:lnTo>
                    <a:cubicBezTo>
                      <a:pt x="31115" y="282693"/>
                      <a:pt x="27667" y="273987"/>
                      <a:pt x="24528" y="265145"/>
                    </a:cubicBezTo>
                    <a:cubicBezTo>
                      <a:pt x="-7282" y="176231"/>
                      <a:pt x="-7127" y="83664"/>
                      <a:pt x="19065" y="0"/>
                    </a:cubicBezTo>
                    <a:lnTo>
                      <a:pt x="118874" y="31144"/>
                    </a:lnTo>
                    <a:cubicBezTo>
                      <a:pt x="99230" y="93869"/>
                      <a:pt x="99114" y="163282"/>
                      <a:pt x="122942" y="229944"/>
                    </a:cubicBezTo>
                    <a:cubicBezTo>
                      <a:pt x="125306" y="236578"/>
                      <a:pt x="127863" y="243114"/>
                      <a:pt x="130653" y="249476"/>
                    </a:cubicBezTo>
                    <a:close/>
                  </a:path>
                </a:pathLst>
              </a:custGeom>
              <a:solidFill>
                <a:srgbClr val="4772B0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483F7877-F7DE-EF4F-31B0-2D51B284B1B4}"/>
                  </a:ext>
                </a:extLst>
              </p:cNvPr>
              <p:cNvSpPr/>
              <p:nvPr/>
            </p:nvSpPr>
            <p:spPr>
              <a:xfrm>
                <a:off x="7224082" y="2309003"/>
                <a:ext cx="144366" cy="145703"/>
              </a:xfrm>
              <a:custGeom>
                <a:avLst/>
                <a:gdLst>
                  <a:gd name="connsiteX0" fmla="*/ 64744 w 144366"/>
                  <a:gd name="connsiteY0" fmla="*/ 145703 h 145703"/>
                  <a:gd name="connsiteX1" fmla="*/ 0 w 144366"/>
                  <a:gd name="connsiteY1" fmla="*/ 41710 h 145703"/>
                  <a:gd name="connsiteX2" fmla="*/ 95857 w 144366"/>
                  <a:gd name="connsiteY2" fmla="*/ 0 h 145703"/>
                  <a:gd name="connsiteX3" fmla="*/ 144367 w 144366"/>
                  <a:gd name="connsiteY3" fmla="*/ 77980 h 145703"/>
                  <a:gd name="connsiteX4" fmla="*/ 64744 w 144366"/>
                  <a:gd name="connsiteY4" fmla="*/ 145703 h 14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366" h="145703">
                    <a:moveTo>
                      <a:pt x="64744" y="145703"/>
                    </a:moveTo>
                    <a:cubicBezTo>
                      <a:pt x="38668" y="115071"/>
                      <a:pt x="16699" y="80231"/>
                      <a:pt x="0" y="41710"/>
                    </a:cubicBezTo>
                    <a:lnTo>
                      <a:pt x="95857" y="0"/>
                    </a:lnTo>
                    <a:cubicBezTo>
                      <a:pt x="108372" y="28877"/>
                      <a:pt x="124878" y="55011"/>
                      <a:pt x="144367" y="77980"/>
                    </a:cubicBezTo>
                    <a:lnTo>
                      <a:pt x="64744" y="145703"/>
                    </a:lnTo>
                    <a:close/>
                  </a:path>
                </a:pathLst>
              </a:custGeom>
              <a:solidFill>
                <a:srgbClr val="5886C7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2" name="Graphic 205">
              <a:extLst>
                <a:ext uri="{FF2B5EF4-FFF2-40B4-BE49-F238E27FC236}">
                  <a16:creationId xmlns:a16="http://schemas.microsoft.com/office/drawing/2014/main" id="{DF57728F-554A-A2AD-1416-C952DE3B8A72}"/>
                </a:ext>
              </a:extLst>
            </p:cNvPr>
            <p:cNvGrpSpPr/>
            <p:nvPr/>
          </p:nvGrpSpPr>
          <p:grpSpPr>
            <a:xfrm>
              <a:off x="1830130" y="1642721"/>
              <a:ext cx="2475728" cy="751155"/>
              <a:chOff x="8165566" y="2010304"/>
              <a:chExt cx="1929500" cy="585425"/>
            </a:xfrm>
          </p:grpSpPr>
          <p:grpSp>
            <p:nvGrpSpPr>
              <p:cNvPr id="443" name="Graphic 205">
                <a:extLst>
                  <a:ext uri="{FF2B5EF4-FFF2-40B4-BE49-F238E27FC236}">
                    <a16:creationId xmlns:a16="http://schemas.microsoft.com/office/drawing/2014/main" id="{43241B43-CD27-A2DE-EB29-C24ACCD950B7}"/>
                  </a:ext>
                </a:extLst>
              </p:cNvPr>
              <p:cNvGrpSpPr/>
              <p:nvPr/>
            </p:nvGrpSpPr>
            <p:grpSpPr>
              <a:xfrm>
                <a:off x="8165566" y="2010304"/>
                <a:ext cx="1175879" cy="585425"/>
                <a:chOff x="8165566" y="2010304"/>
                <a:chExt cx="1175879" cy="585425"/>
              </a:xfrm>
            </p:grpSpPr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EA80817D-2BD1-CDF6-F115-9CD531D4526A}"/>
                    </a:ext>
                  </a:extLst>
                </p:cNvPr>
                <p:cNvSpPr/>
                <p:nvPr/>
              </p:nvSpPr>
              <p:spPr>
                <a:xfrm>
                  <a:off x="8165566" y="2068891"/>
                  <a:ext cx="73977" cy="526833"/>
                </a:xfrm>
                <a:custGeom>
                  <a:avLst/>
                  <a:gdLst>
                    <a:gd name="connsiteX0" fmla="*/ 0 w 73977"/>
                    <a:gd name="connsiteY0" fmla="*/ 0 h 526833"/>
                    <a:gd name="connsiteX1" fmla="*/ 73977 w 73977"/>
                    <a:gd name="connsiteY1" fmla="*/ 0 h 526833"/>
                    <a:gd name="connsiteX2" fmla="*/ 73977 w 73977"/>
                    <a:gd name="connsiteY2" fmla="*/ 526834 h 526833"/>
                    <a:gd name="connsiteX3" fmla="*/ 0 w 73977"/>
                    <a:gd name="connsiteY3" fmla="*/ 526834 h 526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77" h="526833">
                      <a:moveTo>
                        <a:pt x="0" y="0"/>
                      </a:moveTo>
                      <a:lnTo>
                        <a:pt x="73977" y="0"/>
                      </a:lnTo>
                      <a:lnTo>
                        <a:pt x="73977" y="526834"/>
                      </a:lnTo>
                      <a:lnTo>
                        <a:pt x="0" y="526834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5C4FC3C3-B0B5-8C3E-25EF-2B2615B1BCF3}"/>
                    </a:ext>
                  </a:extLst>
                </p:cNvPr>
                <p:cNvSpPr/>
                <p:nvPr/>
              </p:nvSpPr>
              <p:spPr>
                <a:xfrm>
                  <a:off x="8349221" y="2175942"/>
                  <a:ext cx="73965" cy="419783"/>
                </a:xfrm>
                <a:custGeom>
                  <a:avLst/>
                  <a:gdLst>
                    <a:gd name="connsiteX0" fmla="*/ 0 w 73965"/>
                    <a:gd name="connsiteY0" fmla="*/ 0 h 419783"/>
                    <a:gd name="connsiteX1" fmla="*/ 73966 w 73965"/>
                    <a:gd name="connsiteY1" fmla="*/ 0 h 419783"/>
                    <a:gd name="connsiteX2" fmla="*/ 73966 w 73965"/>
                    <a:gd name="connsiteY2" fmla="*/ 419783 h 419783"/>
                    <a:gd name="connsiteX3" fmla="*/ 0 w 73965"/>
                    <a:gd name="connsiteY3" fmla="*/ 419783 h 41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65" h="419783">
                      <a:moveTo>
                        <a:pt x="0" y="0"/>
                      </a:moveTo>
                      <a:lnTo>
                        <a:pt x="73966" y="0"/>
                      </a:lnTo>
                      <a:lnTo>
                        <a:pt x="73966" y="419783"/>
                      </a:lnTo>
                      <a:lnTo>
                        <a:pt x="0" y="419783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EE51C9E1-2E72-88C4-FCE2-37E132ABCCC2}"/>
                    </a:ext>
                  </a:extLst>
                </p:cNvPr>
                <p:cNvSpPr/>
                <p:nvPr/>
              </p:nvSpPr>
              <p:spPr>
                <a:xfrm>
                  <a:off x="8532876" y="2097184"/>
                  <a:ext cx="73965" cy="498541"/>
                </a:xfrm>
                <a:custGeom>
                  <a:avLst/>
                  <a:gdLst>
                    <a:gd name="connsiteX0" fmla="*/ 0 w 73965"/>
                    <a:gd name="connsiteY0" fmla="*/ 0 h 498541"/>
                    <a:gd name="connsiteX1" fmla="*/ 73966 w 73965"/>
                    <a:gd name="connsiteY1" fmla="*/ 0 h 498541"/>
                    <a:gd name="connsiteX2" fmla="*/ 73966 w 73965"/>
                    <a:gd name="connsiteY2" fmla="*/ 498542 h 498541"/>
                    <a:gd name="connsiteX3" fmla="*/ 0 w 73965"/>
                    <a:gd name="connsiteY3" fmla="*/ 498542 h 498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65" h="498541">
                      <a:moveTo>
                        <a:pt x="0" y="0"/>
                      </a:moveTo>
                      <a:lnTo>
                        <a:pt x="73966" y="0"/>
                      </a:lnTo>
                      <a:lnTo>
                        <a:pt x="73966" y="498542"/>
                      </a:lnTo>
                      <a:lnTo>
                        <a:pt x="0" y="498542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68710043-E33E-9AB7-A44F-0DC59624B456}"/>
                    </a:ext>
                  </a:extLst>
                </p:cNvPr>
                <p:cNvSpPr/>
                <p:nvPr/>
              </p:nvSpPr>
              <p:spPr>
                <a:xfrm>
                  <a:off x="8716530" y="2252690"/>
                  <a:ext cx="73977" cy="343035"/>
                </a:xfrm>
                <a:custGeom>
                  <a:avLst/>
                  <a:gdLst>
                    <a:gd name="connsiteX0" fmla="*/ 0 w 73977"/>
                    <a:gd name="connsiteY0" fmla="*/ 0 h 343035"/>
                    <a:gd name="connsiteX1" fmla="*/ 73978 w 73977"/>
                    <a:gd name="connsiteY1" fmla="*/ 0 h 343035"/>
                    <a:gd name="connsiteX2" fmla="*/ 73978 w 73977"/>
                    <a:gd name="connsiteY2" fmla="*/ 343036 h 343035"/>
                    <a:gd name="connsiteX3" fmla="*/ 0 w 73977"/>
                    <a:gd name="connsiteY3" fmla="*/ 343036 h 343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77" h="343035">
                      <a:moveTo>
                        <a:pt x="0" y="0"/>
                      </a:moveTo>
                      <a:lnTo>
                        <a:pt x="73978" y="0"/>
                      </a:lnTo>
                      <a:lnTo>
                        <a:pt x="73978" y="343036"/>
                      </a:lnTo>
                      <a:lnTo>
                        <a:pt x="0" y="343036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DEA359DC-503A-E283-D3D2-7B46B3D212D0}"/>
                    </a:ext>
                  </a:extLst>
                </p:cNvPr>
                <p:cNvSpPr/>
                <p:nvPr/>
              </p:nvSpPr>
              <p:spPr>
                <a:xfrm>
                  <a:off x="8900185" y="2113337"/>
                  <a:ext cx="73965" cy="482392"/>
                </a:xfrm>
                <a:custGeom>
                  <a:avLst/>
                  <a:gdLst>
                    <a:gd name="connsiteX0" fmla="*/ 0 w 73965"/>
                    <a:gd name="connsiteY0" fmla="*/ 0 h 482392"/>
                    <a:gd name="connsiteX1" fmla="*/ 73966 w 73965"/>
                    <a:gd name="connsiteY1" fmla="*/ 0 h 482392"/>
                    <a:gd name="connsiteX2" fmla="*/ 73966 w 73965"/>
                    <a:gd name="connsiteY2" fmla="*/ 482393 h 482392"/>
                    <a:gd name="connsiteX3" fmla="*/ 0 w 73965"/>
                    <a:gd name="connsiteY3" fmla="*/ 482393 h 48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65" h="482392">
                      <a:moveTo>
                        <a:pt x="0" y="0"/>
                      </a:moveTo>
                      <a:lnTo>
                        <a:pt x="73966" y="0"/>
                      </a:lnTo>
                      <a:lnTo>
                        <a:pt x="73966" y="482393"/>
                      </a:lnTo>
                      <a:lnTo>
                        <a:pt x="0" y="482393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4747799E-5341-FC34-5ADB-91BC779B99E4}"/>
                    </a:ext>
                  </a:extLst>
                </p:cNvPr>
                <p:cNvSpPr/>
                <p:nvPr/>
              </p:nvSpPr>
              <p:spPr>
                <a:xfrm>
                  <a:off x="9083840" y="2040619"/>
                  <a:ext cx="73965" cy="555110"/>
                </a:xfrm>
                <a:custGeom>
                  <a:avLst/>
                  <a:gdLst>
                    <a:gd name="connsiteX0" fmla="*/ 0 w 73965"/>
                    <a:gd name="connsiteY0" fmla="*/ 0 h 555110"/>
                    <a:gd name="connsiteX1" fmla="*/ 73966 w 73965"/>
                    <a:gd name="connsiteY1" fmla="*/ 0 h 555110"/>
                    <a:gd name="connsiteX2" fmla="*/ 73966 w 73965"/>
                    <a:gd name="connsiteY2" fmla="*/ 555111 h 555110"/>
                    <a:gd name="connsiteX3" fmla="*/ 0 w 73965"/>
                    <a:gd name="connsiteY3" fmla="*/ 555111 h 555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65" h="555110">
                      <a:moveTo>
                        <a:pt x="0" y="0"/>
                      </a:moveTo>
                      <a:lnTo>
                        <a:pt x="73966" y="0"/>
                      </a:lnTo>
                      <a:lnTo>
                        <a:pt x="73966" y="555111"/>
                      </a:lnTo>
                      <a:lnTo>
                        <a:pt x="0" y="555111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63C7B0D8-D5C5-3191-33F3-B234EE6C8728}"/>
                    </a:ext>
                  </a:extLst>
                </p:cNvPr>
                <p:cNvSpPr/>
                <p:nvPr/>
              </p:nvSpPr>
              <p:spPr>
                <a:xfrm>
                  <a:off x="9267495" y="2010304"/>
                  <a:ext cx="73950" cy="585421"/>
                </a:xfrm>
                <a:custGeom>
                  <a:avLst/>
                  <a:gdLst>
                    <a:gd name="connsiteX0" fmla="*/ 0 w 73950"/>
                    <a:gd name="connsiteY0" fmla="*/ 0 h 585421"/>
                    <a:gd name="connsiteX1" fmla="*/ 73950 w 73950"/>
                    <a:gd name="connsiteY1" fmla="*/ 0 h 585421"/>
                    <a:gd name="connsiteX2" fmla="*/ 73950 w 73950"/>
                    <a:gd name="connsiteY2" fmla="*/ 585421 h 585421"/>
                    <a:gd name="connsiteX3" fmla="*/ 0 w 73950"/>
                    <a:gd name="connsiteY3" fmla="*/ 585421 h 58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50" h="585421">
                      <a:moveTo>
                        <a:pt x="0" y="0"/>
                      </a:moveTo>
                      <a:lnTo>
                        <a:pt x="73950" y="0"/>
                      </a:lnTo>
                      <a:lnTo>
                        <a:pt x="73950" y="585421"/>
                      </a:lnTo>
                      <a:lnTo>
                        <a:pt x="0" y="585421"/>
                      </a:lnTo>
                      <a:close/>
                    </a:path>
                  </a:pathLst>
                </a:custGeom>
                <a:solidFill>
                  <a:srgbClr val="DEDEDE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58DC3368-26AC-77FE-545D-462BDCB45578}"/>
                    </a:ext>
                  </a:extLst>
                </p:cNvPr>
                <p:cNvSpPr/>
                <p:nvPr/>
              </p:nvSpPr>
              <p:spPr>
                <a:xfrm>
                  <a:off x="8165566" y="2265201"/>
                  <a:ext cx="73977" cy="330524"/>
                </a:xfrm>
                <a:custGeom>
                  <a:avLst/>
                  <a:gdLst>
                    <a:gd name="connsiteX0" fmla="*/ 0 w 73977"/>
                    <a:gd name="connsiteY0" fmla="*/ 0 h 330524"/>
                    <a:gd name="connsiteX1" fmla="*/ 73977 w 73977"/>
                    <a:gd name="connsiteY1" fmla="*/ 0 h 330524"/>
                    <a:gd name="connsiteX2" fmla="*/ 73977 w 73977"/>
                    <a:gd name="connsiteY2" fmla="*/ 330525 h 330524"/>
                    <a:gd name="connsiteX3" fmla="*/ 0 w 73977"/>
                    <a:gd name="connsiteY3" fmla="*/ 330525 h 33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77" h="330524">
                      <a:moveTo>
                        <a:pt x="0" y="0"/>
                      </a:moveTo>
                      <a:lnTo>
                        <a:pt x="73977" y="0"/>
                      </a:lnTo>
                      <a:lnTo>
                        <a:pt x="73977" y="330525"/>
                      </a:lnTo>
                      <a:lnTo>
                        <a:pt x="0" y="330525"/>
                      </a:lnTo>
                      <a:close/>
                    </a:path>
                  </a:pathLst>
                </a:custGeom>
                <a:solidFill>
                  <a:srgbClr val="DF655A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1981BBF3-93A8-D16A-1F97-218FECADAA45}"/>
                    </a:ext>
                  </a:extLst>
                </p:cNvPr>
                <p:cNvSpPr/>
                <p:nvPr/>
              </p:nvSpPr>
              <p:spPr>
                <a:xfrm>
                  <a:off x="8349221" y="2332363"/>
                  <a:ext cx="73965" cy="263362"/>
                </a:xfrm>
                <a:custGeom>
                  <a:avLst/>
                  <a:gdLst>
                    <a:gd name="connsiteX0" fmla="*/ 0 w 73965"/>
                    <a:gd name="connsiteY0" fmla="*/ 0 h 263362"/>
                    <a:gd name="connsiteX1" fmla="*/ 73966 w 73965"/>
                    <a:gd name="connsiteY1" fmla="*/ 0 h 263362"/>
                    <a:gd name="connsiteX2" fmla="*/ 73966 w 73965"/>
                    <a:gd name="connsiteY2" fmla="*/ 263363 h 263362"/>
                    <a:gd name="connsiteX3" fmla="*/ 0 w 73965"/>
                    <a:gd name="connsiteY3" fmla="*/ 263363 h 263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65" h="263362">
                      <a:moveTo>
                        <a:pt x="0" y="0"/>
                      </a:moveTo>
                      <a:lnTo>
                        <a:pt x="73966" y="0"/>
                      </a:lnTo>
                      <a:lnTo>
                        <a:pt x="73966" y="263363"/>
                      </a:lnTo>
                      <a:lnTo>
                        <a:pt x="0" y="263363"/>
                      </a:lnTo>
                      <a:close/>
                    </a:path>
                  </a:pathLst>
                </a:custGeom>
                <a:solidFill>
                  <a:srgbClr val="DF655A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64F98807-20C5-FBD6-10E8-405B71127FA5}"/>
                    </a:ext>
                  </a:extLst>
                </p:cNvPr>
                <p:cNvSpPr/>
                <p:nvPr/>
              </p:nvSpPr>
              <p:spPr>
                <a:xfrm>
                  <a:off x="8532876" y="2282935"/>
                  <a:ext cx="73965" cy="312790"/>
                </a:xfrm>
                <a:custGeom>
                  <a:avLst/>
                  <a:gdLst>
                    <a:gd name="connsiteX0" fmla="*/ 0 w 73965"/>
                    <a:gd name="connsiteY0" fmla="*/ 0 h 312790"/>
                    <a:gd name="connsiteX1" fmla="*/ 73966 w 73965"/>
                    <a:gd name="connsiteY1" fmla="*/ 0 h 312790"/>
                    <a:gd name="connsiteX2" fmla="*/ 73966 w 73965"/>
                    <a:gd name="connsiteY2" fmla="*/ 312791 h 312790"/>
                    <a:gd name="connsiteX3" fmla="*/ 0 w 73965"/>
                    <a:gd name="connsiteY3" fmla="*/ 312791 h 312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65" h="312790">
                      <a:moveTo>
                        <a:pt x="0" y="0"/>
                      </a:moveTo>
                      <a:lnTo>
                        <a:pt x="73966" y="0"/>
                      </a:lnTo>
                      <a:lnTo>
                        <a:pt x="73966" y="312791"/>
                      </a:lnTo>
                      <a:lnTo>
                        <a:pt x="0" y="312791"/>
                      </a:lnTo>
                      <a:close/>
                    </a:path>
                  </a:pathLst>
                </a:custGeom>
                <a:solidFill>
                  <a:srgbClr val="DF655A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8662FDDF-7483-9B41-1D62-8C3A7B9C8A54}"/>
                    </a:ext>
                  </a:extLst>
                </p:cNvPr>
                <p:cNvSpPr/>
                <p:nvPr/>
              </p:nvSpPr>
              <p:spPr>
                <a:xfrm>
                  <a:off x="8716530" y="2380516"/>
                  <a:ext cx="73977" cy="215209"/>
                </a:xfrm>
                <a:custGeom>
                  <a:avLst/>
                  <a:gdLst>
                    <a:gd name="connsiteX0" fmla="*/ 0 w 73977"/>
                    <a:gd name="connsiteY0" fmla="*/ 0 h 215209"/>
                    <a:gd name="connsiteX1" fmla="*/ 73978 w 73977"/>
                    <a:gd name="connsiteY1" fmla="*/ 0 h 215209"/>
                    <a:gd name="connsiteX2" fmla="*/ 73978 w 73977"/>
                    <a:gd name="connsiteY2" fmla="*/ 215209 h 215209"/>
                    <a:gd name="connsiteX3" fmla="*/ 0 w 73977"/>
                    <a:gd name="connsiteY3" fmla="*/ 215209 h 215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77" h="215209">
                      <a:moveTo>
                        <a:pt x="0" y="0"/>
                      </a:moveTo>
                      <a:lnTo>
                        <a:pt x="73978" y="0"/>
                      </a:lnTo>
                      <a:lnTo>
                        <a:pt x="73978" y="215209"/>
                      </a:lnTo>
                      <a:lnTo>
                        <a:pt x="0" y="215209"/>
                      </a:lnTo>
                      <a:close/>
                    </a:path>
                  </a:pathLst>
                </a:custGeom>
                <a:solidFill>
                  <a:srgbClr val="DF655A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F69ACBCE-90F3-CFF7-609B-1897D6AFC558}"/>
                    </a:ext>
                  </a:extLst>
                </p:cNvPr>
                <p:cNvSpPr/>
                <p:nvPr/>
              </p:nvSpPr>
              <p:spPr>
                <a:xfrm>
                  <a:off x="8900185" y="2293078"/>
                  <a:ext cx="73965" cy="302647"/>
                </a:xfrm>
                <a:custGeom>
                  <a:avLst/>
                  <a:gdLst>
                    <a:gd name="connsiteX0" fmla="*/ 0 w 73965"/>
                    <a:gd name="connsiteY0" fmla="*/ 0 h 302647"/>
                    <a:gd name="connsiteX1" fmla="*/ 73966 w 73965"/>
                    <a:gd name="connsiteY1" fmla="*/ 0 h 302647"/>
                    <a:gd name="connsiteX2" fmla="*/ 73966 w 73965"/>
                    <a:gd name="connsiteY2" fmla="*/ 302647 h 302647"/>
                    <a:gd name="connsiteX3" fmla="*/ 0 w 73965"/>
                    <a:gd name="connsiteY3" fmla="*/ 302647 h 30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65" h="302647">
                      <a:moveTo>
                        <a:pt x="0" y="0"/>
                      </a:moveTo>
                      <a:lnTo>
                        <a:pt x="73966" y="0"/>
                      </a:lnTo>
                      <a:lnTo>
                        <a:pt x="73966" y="302647"/>
                      </a:lnTo>
                      <a:lnTo>
                        <a:pt x="0" y="302647"/>
                      </a:lnTo>
                      <a:close/>
                    </a:path>
                  </a:pathLst>
                </a:custGeom>
                <a:solidFill>
                  <a:srgbClr val="DF655A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2731F246-F929-4509-41C7-53BD527618C0}"/>
                    </a:ext>
                  </a:extLst>
                </p:cNvPr>
                <p:cNvSpPr/>
                <p:nvPr/>
              </p:nvSpPr>
              <p:spPr>
                <a:xfrm>
                  <a:off x="9083840" y="2247467"/>
                  <a:ext cx="73965" cy="348258"/>
                </a:xfrm>
                <a:custGeom>
                  <a:avLst/>
                  <a:gdLst>
                    <a:gd name="connsiteX0" fmla="*/ 0 w 73965"/>
                    <a:gd name="connsiteY0" fmla="*/ 0 h 348258"/>
                    <a:gd name="connsiteX1" fmla="*/ 73966 w 73965"/>
                    <a:gd name="connsiteY1" fmla="*/ 0 h 348258"/>
                    <a:gd name="connsiteX2" fmla="*/ 73966 w 73965"/>
                    <a:gd name="connsiteY2" fmla="*/ 348259 h 348258"/>
                    <a:gd name="connsiteX3" fmla="*/ 0 w 73965"/>
                    <a:gd name="connsiteY3" fmla="*/ 348259 h 34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65" h="348258">
                      <a:moveTo>
                        <a:pt x="0" y="0"/>
                      </a:moveTo>
                      <a:lnTo>
                        <a:pt x="73966" y="0"/>
                      </a:lnTo>
                      <a:lnTo>
                        <a:pt x="73966" y="348259"/>
                      </a:lnTo>
                      <a:lnTo>
                        <a:pt x="0" y="348259"/>
                      </a:lnTo>
                      <a:close/>
                    </a:path>
                  </a:pathLst>
                </a:custGeom>
                <a:solidFill>
                  <a:srgbClr val="DF655A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BD2A4990-617E-B1ED-713D-941B9F7EA4CD}"/>
                    </a:ext>
                  </a:extLst>
                </p:cNvPr>
                <p:cNvSpPr/>
                <p:nvPr/>
              </p:nvSpPr>
              <p:spPr>
                <a:xfrm>
                  <a:off x="9267495" y="2228447"/>
                  <a:ext cx="73950" cy="367274"/>
                </a:xfrm>
                <a:custGeom>
                  <a:avLst/>
                  <a:gdLst>
                    <a:gd name="connsiteX0" fmla="*/ 0 w 73950"/>
                    <a:gd name="connsiteY0" fmla="*/ 0 h 367274"/>
                    <a:gd name="connsiteX1" fmla="*/ 73950 w 73950"/>
                    <a:gd name="connsiteY1" fmla="*/ 0 h 367274"/>
                    <a:gd name="connsiteX2" fmla="*/ 73950 w 73950"/>
                    <a:gd name="connsiteY2" fmla="*/ 367275 h 367274"/>
                    <a:gd name="connsiteX3" fmla="*/ 0 w 73950"/>
                    <a:gd name="connsiteY3" fmla="*/ 367275 h 367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50" h="367274">
                      <a:moveTo>
                        <a:pt x="0" y="0"/>
                      </a:moveTo>
                      <a:lnTo>
                        <a:pt x="73950" y="0"/>
                      </a:lnTo>
                      <a:lnTo>
                        <a:pt x="73950" y="367275"/>
                      </a:lnTo>
                      <a:lnTo>
                        <a:pt x="0" y="367275"/>
                      </a:lnTo>
                      <a:close/>
                    </a:path>
                  </a:pathLst>
                </a:custGeom>
                <a:solidFill>
                  <a:srgbClr val="DF655A"/>
                </a:solidFill>
                <a:ln w="38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95140576-6755-72FE-CC9E-8FC9D5C24102}"/>
                  </a:ext>
                </a:extLst>
              </p:cNvPr>
              <p:cNvSpPr/>
              <p:nvPr/>
            </p:nvSpPr>
            <p:spPr>
              <a:xfrm>
                <a:off x="9470136" y="2068891"/>
                <a:ext cx="73965" cy="526833"/>
              </a:xfrm>
              <a:custGeom>
                <a:avLst/>
                <a:gdLst>
                  <a:gd name="connsiteX0" fmla="*/ 0 w 73965"/>
                  <a:gd name="connsiteY0" fmla="*/ 0 h 526833"/>
                  <a:gd name="connsiteX1" fmla="*/ 73966 w 73965"/>
                  <a:gd name="connsiteY1" fmla="*/ 0 h 526833"/>
                  <a:gd name="connsiteX2" fmla="*/ 73966 w 73965"/>
                  <a:gd name="connsiteY2" fmla="*/ 526834 h 526833"/>
                  <a:gd name="connsiteX3" fmla="*/ 0 w 73965"/>
                  <a:gd name="connsiteY3" fmla="*/ 526834 h 526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65" h="526833">
                    <a:moveTo>
                      <a:pt x="0" y="0"/>
                    </a:moveTo>
                    <a:lnTo>
                      <a:pt x="73966" y="0"/>
                    </a:lnTo>
                    <a:lnTo>
                      <a:pt x="73966" y="526834"/>
                    </a:lnTo>
                    <a:lnTo>
                      <a:pt x="0" y="526834"/>
                    </a:lnTo>
                    <a:close/>
                  </a:path>
                </a:pathLst>
              </a:custGeom>
              <a:solidFill>
                <a:srgbClr val="DEDEDE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FF6479CA-8698-5EC0-ADAC-7F996D3E2028}"/>
                  </a:ext>
                </a:extLst>
              </p:cNvPr>
              <p:cNvSpPr/>
              <p:nvPr/>
            </p:nvSpPr>
            <p:spPr>
              <a:xfrm>
                <a:off x="9653790" y="2175942"/>
                <a:ext cx="73965" cy="419783"/>
              </a:xfrm>
              <a:custGeom>
                <a:avLst/>
                <a:gdLst>
                  <a:gd name="connsiteX0" fmla="*/ 0 w 73965"/>
                  <a:gd name="connsiteY0" fmla="*/ 0 h 419783"/>
                  <a:gd name="connsiteX1" fmla="*/ 73966 w 73965"/>
                  <a:gd name="connsiteY1" fmla="*/ 0 h 419783"/>
                  <a:gd name="connsiteX2" fmla="*/ 73966 w 73965"/>
                  <a:gd name="connsiteY2" fmla="*/ 419783 h 419783"/>
                  <a:gd name="connsiteX3" fmla="*/ 0 w 73965"/>
                  <a:gd name="connsiteY3" fmla="*/ 419783 h 41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65" h="419783">
                    <a:moveTo>
                      <a:pt x="0" y="0"/>
                    </a:moveTo>
                    <a:lnTo>
                      <a:pt x="73966" y="0"/>
                    </a:lnTo>
                    <a:lnTo>
                      <a:pt x="73966" y="419783"/>
                    </a:lnTo>
                    <a:lnTo>
                      <a:pt x="0" y="419783"/>
                    </a:lnTo>
                    <a:close/>
                  </a:path>
                </a:pathLst>
              </a:custGeom>
              <a:solidFill>
                <a:srgbClr val="DEDEDE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89B846A1-4F2A-8CD0-F318-3F36B7F9DDD2}"/>
                  </a:ext>
                </a:extLst>
              </p:cNvPr>
              <p:cNvSpPr/>
              <p:nvPr/>
            </p:nvSpPr>
            <p:spPr>
              <a:xfrm>
                <a:off x="9837445" y="2097184"/>
                <a:ext cx="73950" cy="498541"/>
              </a:xfrm>
              <a:custGeom>
                <a:avLst/>
                <a:gdLst>
                  <a:gd name="connsiteX0" fmla="*/ 0 w 73950"/>
                  <a:gd name="connsiteY0" fmla="*/ 0 h 498541"/>
                  <a:gd name="connsiteX1" fmla="*/ 73950 w 73950"/>
                  <a:gd name="connsiteY1" fmla="*/ 0 h 498541"/>
                  <a:gd name="connsiteX2" fmla="*/ 73950 w 73950"/>
                  <a:gd name="connsiteY2" fmla="*/ 498542 h 498541"/>
                  <a:gd name="connsiteX3" fmla="*/ 0 w 73950"/>
                  <a:gd name="connsiteY3" fmla="*/ 498542 h 49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50" h="498541">
                    <a:moveTo>
                      <a:pt x="0" y="0"/>
                    </a:moveTo>
                    <a:lnTo>
                      <a:pt x="73950" y="0"/>
                    </a:lnTo>
                    <a:lnTo>
                      <a:pt x="73950" y="498542"/>
                    </a:lnTo>
                    <a:lnTo>
                      <a:pt x="0" y="498542"/>
                    </a:lnTo>
                    <a:close/>
                  </a:path>
                </a:pathLst>
              </a:custGeom>
              <a:solidFill>
                <a:srgbClr val="DEDEDE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CA039C56-12C5-AF6B-D782-99B4BC1D5792}"/>
                  </a:ext>
                </a:extLst>
              </p:cNvPr>
              <p:cNvSpPr/>
              <p:nvPr/>
            </p:nvSpPr>
            <p:spPr>
              <a:xfrm>
                <a:off x="10021100" y="2252690"/>
                <a:ext cx="73965" cy="343035"/>
              </a:xfrm>
              <a:custGeom>
                <a:avLst/>
                <a:gdLst>
                  <a:gd name="connsiteX0" fmla="*/ 0 w 73965"/>
                  <a:gd name="connsiteY0" fmla="*/ 0 h 343035"/>
                  <a:gd name="connsiteX1" fmla="*/ 73966 w 73965"/>
                  <a:gd name="connsiteY1" fmla="*/ 0 h 343035"/>
                  <a:gd name="connsiteX2" fmla="*/ 73966 w 73965"/>
                  <a:gd name="connsiteY2" fmla="*/ 343036 h 343035"/>
                  <a:gd name="connsiteX3" fmla="*/ 0 w 73965"/>
                  <a:gd name="connsiteY3" fmla="*/ 343036 h 343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65" h="343035">
                    <a:moveTo>
                      <a:pt x="0" y="0"/>
                    </a:moveTo>
                    <a:lnTo>
                      <a:pt x="73966" y="0"/>
                    </a:lnTo>
                    <a:lnTo>
                      <a:pt x="73966" y="343036"/>
                    </a:lnTo>
                    <a:lnTo>
                      <a:pt x="0" y="343036"/>
                    </a:lnTo>
                    <a:close/>
                  </a:path>
                </a:pathLst>
              </a:custGeom>
              <a:solidFill>
                <a:srgbClr val="DEDEDE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2A7064D8-1F47-63F8-3F59-B1A6C12C64F5}"/>
                  </a:ext>
                </a:extLst>
              </p:cNvPr>
              <p:cNvSpPr/>
              <p:nvPr/>
            </p:nvSpPr>
            <p:spPr>
              <a:xfrm>
                <a:off x="9470136" y="2265201"/>
                <a:ext cx="73965" cy="330524"/>
              </a:xfrm>
              <a:custGeom>
                <a:avLst/>
                <a:gdLst>
                  <a:gd name="connsiteX0" fmla="*/ 0 w 73965"/>
                  <a:gd name="connsiteY0" fmla="*/ 0 h 330524"/>
                  <a:gd name="connsiteX1" fmla="*/ 73966 w 73965"/>
                  <a:gd name="connsiteY1" fmla="*/ 0 h 330524"/>
                  <a:gd name="connsiteX2" fmla="*/ 73966 w 73965"/>
                  <a:gd name="connsiteY2" fmla="*/ 330525 h 330524"/>
                  <a:gd name="connsiteX3" fmla="*/ 0 w 73965"/>
                  <a:gd name="connsiteY3" fmla="*/ 330525 h 330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65" h="330524">
                    <a:moveTo>
                      <a:pt x="0" y="0"/>
                    </a:moveTo>
                    <a:lnTo>
                      <a:pt x="73966" y="0"/>
                    </a:lnTo>
                    <a:lnTo>
                      <a:pt x="73966" y="330525"/>
                    </a:lnTo>
                    <a:lnTo>
                      <a:pt x="0" y="330525"/>
                    </a:lnTo>
                    <a:close/>
                  </a:path>
                </a:pathLst>
              </a:custGeom>
              <a:solidFill>
                <a:srgbClr val="DF655A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B6C4467C-590B-1145-CD21-8F22A5D938AF}"/>
                  </a:ext>
                </a:extLst>
              </p:cNvPr>
              <p:cNvSpPr/>
              <p:nvPr/>
            </p:nvSpPr>
            <p:spPr>
              <a:xfrm>
                <a:off x="9653790" y="2332363"/>
                <a:ext cx="73965" cy="263362"/>
              </a:xfrm>
              <a:custGeom>
                <a:avLst/>
                <a:gdLst>
                  <a:gd name="connsiteX0" fmla="*/ 0 w 73965"/>
                  <a:gd name="connsiteY0" fmla="*/ 0 h 263362"/>
                  <a:gd name="connsiteX1" fmla="*/ 73966 w 73965"/>
                  <a:gd name="connsiteY1" fmla="*/ 0 h 263362"/>
                  <a:gd name="connsiteX2" fmla="*/ 73966 w 73965"/>
                  <a:gd name="connsiteY2" fmla="*/ 263363 h 263362"/>
                  <a:gd name="connsiteX3" fmla="*/ 0 w 73965"/>
                  <a:gd name="connsiteY3" fmla="*/ 263363 h 26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65" h="263362">
                    <a:moveTo>
                      <a:pt x="0" y="0"/>
                    </a:moveTo>
                    <a:lnTo>
                      <a:pt x="73966" y="0"/>
                    </a:lnTo>
                    <a:lnTo>
                      <a:pt x="73966" y="263363"/>
                    </a:lnTo>
                    <a:lnTo>
                      <a:pt x="0" y="263363"/>
                    </a:lnTo>
                    <a:close/>
                  </a:path>
                </a:pathLst>
              </a:custGeom>
              <a:solidFill>
                <a:srgbClr val="DF655A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C95F154B-8B0B-E9EA-C9A6-803D54FF7412}"/>
                  </a:ext>
                </a:extLst>
              </p:cNvPr>
              <p:cNvSpPr/>
              <p:nvPr/>
            </p:nvSpPr>
            <p:spPr>
              <a:xfrm>
                <a:off x="9837445" y="2282935"/>
                <a:ext cx="73950" cy="312790"/>
              </a:xfrm>
              <a:custGeom>
                <a:avLst/>
                <a:gdLst>
                  <a:gd name="connsiteX0" fmla="*/ 0 w 73950"/>
                  <a:gd name="connsiteY0" fmla="*/ 0 h 312790"/>
                  <a:gd name="connsiteX1" fmla="*/ 73950 w 73950"/>
                  <a:gd name="connsiteY1" fmla="*/ 0 h 312790"/>
                  <a:gd name="connsiteX2" fmla="*/ 73950 w 73950"/>
                  <a:gd name="connsiteY2" fmla="*/ 312791 h 312790"/>
                  <a:gd name="connsiteX3" fmla="*/ 0 w 73950"/>
                  <a:gd name="connsiteY3" fmla="*/ 312791 h 312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50" h="312790">
                    <a:moveTo>
                      <a:pt x="0" y="0"/>
                    </a:moveTo>
                    <a:lnTo>
                      <a:pt x="73950" y="0"/>
                    </a:lnTo>
                    <a:lnTo>
                      <a:pt x="73950" y="312791"/>
                    </a:lnTo>
                    <a:lnTo>
                      <a:pt x="0" y="312791"/>
                    </a:lnTo>
                    <a:close/>
                  </a:path>
                </a:pathLst>
              </a:custGeom>
              <a:solidFill>
                <a:srgbClr val="DF655A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5F8A32A1-9487-73BA-DC6A-2247F3BC746A}"/>
                  </a:ext>
                </a:extLst>
              </p:cNvPr>
              <p:cNvSpPr/>
              <p:nvPr/>
            </p:nvSpPr>
            <p:spPr>
              <a:xfrm>
                <a:off x="10021100" y="2380516"/>
                <a:ext cx="73965" cy="215209"/>
              </a:xfrm>
              <a:custGeom>
                <a:avLst/>
                <a:gdLst>
                  <a:gd name="connsiteX0" fmla="*/ 0 w 73965"/>
                  <a:gd name="connsiteY0" fmla="*/ 0 h 215209"/>
                  <a:gd name="connsiteX1" fmla="*/ 73966 w 73965"/>
                  <a:gd name="connsiteY1" fmla="*/ 0 h 215209"/>
                  <a:gd name="connsiteX2" fmla="*/ 73966 w 73965"/>
                  <a:gd name="connsiteY2" fmla="*/ 215209 h 215209"/>
                  <a:gd name="connsiteX3" fmla="*/ 0 w 73965"/>
                  <a:gd name="connsiteY3" fmla="*/ 215209 h 215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965" h="215209">
                    <a:moveTo>
                      <a:pt x="0" y="0"/>
                    </a:moveTo>
                    <a:lnTo>
                      <a:pt x="73966" y="0"/>
                    </a:lnTo>
                    <a:lnTo>
                      <a:pt x="73966" y="215209"/>
                    </a:lnTo>
                    <a:lnTo>
                      <a:pt x="0" y="215209"/>
                    </a:lnTo>
                    <a:close/>
                  </a:path>
                </a:pathLst>
              </a:custGeom>
              <a:solidFill>
                <a:srgbClr val="DF655A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2C2472AE-561E-A07D-6589-A3CAF526732C}"/>
                </a:ext>
              </a:extLst>
            </p:cNvPr>
            <p:cNvSpPr/>
            <p:nvPr/>
          </p:nvSpPr>
          <p:spPr>
            <a:xfrm>
              <a:off x="1777483" y="1287476"/>
              <a:ext cx="2528376" cy="96555"/>
            </a:xfrm>
            <a:custGeom>
              <a:avLst/>
              <a:gdLst>
                <a:gd name="connsiteX0" fmla="*/ 28129 w 1970531"/>
                <a:gd name="connsiteY0" fmla="*/ 75252 h 75252"/>
                <a:gd name="connsiteX1" fmla="*/ 1942364 w 1970531"/>
                <a:gd name="connsiteY1" fmla="*/ 75252 h 75252"/>
                <a:gd name="connsiteX2" fmla="*/ 1970531 w 1970531"/>
                <a:gd name="connsiteY2" fmla="*/ 47084 h 75252"/>
                <a:gd name="connsiteX3" fmla="*/ 1970531 w 1970531"/>
                <a:gd name="connsiteY3" fmla="*/ 28157 h 75252"/>
                <a:gd name="connsiteX4" fmla="*/ 1942364 w 1970531"/>
                <a:gd name="connsiteY4" fmla="*/ 0 h 75252"/>
                <a:gd name="connsiteX5" fmla="*/ 28129 w 1970531"/>
                <a:gd name="connsiteY5" fmla="*/ 0 h 75252"/>
                <a:gd name="connsiteX6" fmla="*/ 0 w 1970531"/>
                <a:gd name="connsiteY6" fmla="*/ 28141 h 75252"/>
                <a:gd name="connsiteX7" fmla="*/ 0 w 1970531"/>
                <a:gd name="connsiteY7" fmla="*/ 47095 h 75252"/>
                <a:gd name="connsiteX8" fmla="*/ 28129 w 1970531"/>
                <a:gd name="connsiteY8" fmla="*/ 75252 h 7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0531" h="75252">
                  <a:moveTo>
                    <a:pt x="28129" y="75252"/>
                  </a:moveTo>
                  <a:lnTo>
                    <a:pt x="1942364" y="75252"/>
                  </a:lnTo>
                  <a:cubicBezTo>
                    <a:pt x="1957939" y="75252"/>
                    <a:pt x="1970531" y="62633"/>
                    <a:pt x="1970531" y="47084"/>
                  </a:cubicBezTo>
                  <a:lnTo>
                    <a:pt x="1970531" y="28157"/>
                  </a:lnTo>
                  <a:cubicBezTo>
                    <a:pt x="1970531" y="12604"/>
                    <a:pt x="1957939" y="0"/>
                    <a:pt x="1942364" y="0"/>
                  </a:cubicBezTo>
                  <a:lnTo>
                    <a:pt x="28129" y="0"/>
                  </a:lnTo>
                  <a:cubicBezTo>
                    <a:pt x="12592" y="0"/>
                    <a:pt x="0" y="12604"/>
                    <a:pt x="0" y="28141"/>
                  </a:cubicBezTo>
                  <a:lnTo>
                    <a:pt x="0" y="47095"/>
                  </a:lnTo>
                  <a:cubicBezTo>
                    <a:pt x="0" y="62648"/>
                    <a:pt x="12592" y="75252"/>
                    <a:pt x="28129" y="75252"/>
                  </a:cubicBez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0F314912-443B-FB2B-095F-3FD0573D37ED}"/>
                </a:ext>
              </a:extLst>
            </p:cNvPr>
            <p:cNvSpPr/>
            <p:nvPr/>
          </p:nvSpPr>
          <p:spPr>
            <a:xfrm>
              <a:off x="1777481" y="1455904"/>
              <a:ext cx="2528374" cy="96555"/>
            </a:xfrm>
            <a:custGeom>
              <a:avLst/>
              <a:gdLst>
                <a:gd name="connsiteX0" fmla="*/ 28129 w 1970531"/>
                <a:gd name="connsiteY0" fmla="*/ 75252 h 75252"/>
                <a:gd name="connsiteX1" fmla="*/ 1942364 w 1970531"/>
                <a:gd name="connsiteY1" fmla="*/ 75252 h 75252"/>
                <a:gd name="connsiteX2" fmla="*/ 1970531 w 1970531"/>
                <a:gd name="connsiteY2" fmla="*/ 47095 h 75252"/>
                <a:gd name="connsiteX3" fmla="*/ 1970531 w 1970531"/>
                <a:gd name="connsiteY3" fmla="*/ 28157 h 75252"/>
                <a:gd name="connsiteX4" fmla="*/ 1942364 w 1970531"/>
                <a:gd name="connsiteY4" fmla="*/ 0 h 75252"/>
                <a:gd name="connsiteX5" fmla="*/ 28129 w 1970531"/>
                <a:gd name="connsiteY5" fmla="*/ 0 h 75252"/>
                <a:gd name="connsiteX6" fmla="*/ 0 w 1970531"/>
                <a:gd name="connsiteY6" fmla="*/ 28141 h 75252"/>
                <a:gd name="connsiteX7" fmla="*/ 0 w 1970531"/>
                <a:gd name="connsiteY7" fmla="*/ 47095 h 75252"/>
                <a:gd name="connsiteX8" fmla="*/ 28129 w 1970531"/>
                <a:gd name="connsiteY8" fmla="*/ 75252 h 7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70531" h="75252">
                  <a:moveTo>
                    <a:pt x="28129" y="75252"/>
                  </a:moveTo>
                  <a:lnTo>
                    <a:pt x="1942364" y="75252"/>
                  </a:lnTo>
                  <a:cubicBezTo>
                    <a:pt x="1957939" y="75252"/>
                    <a:pt x="1970531" y="62648"/>
                    <a:pt x="1970531" y="47095"/>
                  </a:cubicBezTo>
                  <a:lnTo>
                    <a:pt x="1970531" y="28157"/>
                  </a:lnTo>
                  <a:cubicBezTo>
                    <a:pt x="1970531" y="12604"/>
                    <a:pt x="1957939" y="0"/>
                    <a:pt x="1942364" y="0"/>
                  </a:cubicBezTo>
                  <a:lnTo>
                    <a:pt x="28129" y="0"/>
                  </a:lnTo>
                  <a:cubicBezTo>
                    <a:pt x="12592" y="0"/>
                    <a:pt x="0" y="12592"/>
                    <a:pt x="0" y="28141"/>
                  </a:cubicBezTo>
                  <a:lnTo>
                    <a:pt x="0" y="47095"/>
                  </a:lnTo>
                  <a:cubicBezTo>
                    <a:pt x="0" y="62648"/>
                    <a:pt x="12592" y="75252"/>
                    <a:pt x="28129" y="75252"/>
                  </a:cubicBezTo>
                  <a:close/>
                </a:path>
              </a:pathLst>
            </a:custGeom>
            <a:solidFill>
              <a:srgbClr val="BFD4F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8" name="Group 1307">
            <a:extLst>
              <a:ext uri="{FF2B5EF4-FFF2-40B4-BE49-F238E27FC236}">
                <a16:creationId xmlns:a16="http://schemas.microsoft.com/office/drawing/2014/main" id="{5576916A-C0D6-A7AB-E28D-D99EFE851738}"/>
              </a:ext>
            </a:extLst>
          </p:cNvPr>
          <p:cNvGrpSpPr/>
          <p:nvPr/>
        </p:nvGrpSpPr>
        <p:grpSpPr>
          <a:xfrm>
            <a:off x="-1245225" y="3405429"/>
            <a:ext cx="984510" cy="1692095"/>
            <a:chOff x="3408689" y="3405429"/>
            <a:chExt cx="984510" cy="1692095"/>
          </a:xfrm>
        </p:grpSpPr>
        <p:grpSp>
          <p:nvGrpSpPr>
            <p:cNvPr id="469" name="Graphic 205">
              <a:extLst>
                <a:ext uri="{FF2B5EF4-FFF2-40B4-BE49-F238E27FC236}">
                  <a16:creationId xmlns:a16="http://schemas.microsoft.com/office/drawing/2014/main" id="{8183DE30-6043-8EB4-F7C3-E2258E2EA184}"/>
                </a:ext>
              </a:extLst>
            </p:cNvPr>
            <p:cNvGrpSpPr/>
            <p:nvPr/>
          </p:nvGrpSpPr>
          <p:grpSpPr>
            <a:xfrm>
              <a:off x="3408692" y="4451584"/>
              <a:ext cx="984507" cy="645914"/>
              <a:chOff x="8595372" y="3726799"/>
              <a:chExt cx="767293" cy="503404"/>
            </a:xfrm>
            <a:solidFill>
              <a:srgbClr val="72ACFB"/>
            </a:solidFill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E8FC321D-3BF4-7CAF-F21B-2847F2E91647}"/>
                  </a:ext>
                </a:extLst>
              </p:cNvPr>
              <p:cNvSpPr/>
              <p:nvPr/>
            </p:nvSpPr>
            <p:spPr>
              <a:xfrm>
                <a:off x="8595372" y="3726799"/>
                <a:ext cx="3924" cy="503404"/>
              </a:xfrm>
              <a:custGeom>
                <a:avLst/>
                <a:gdLst>
                  <a:gd name="connsiteX0" fmla="*/ 0 w 3924"/>
                  <a:gd name="connsiteY0" fmla="*/ 0 h 503404"/>
                  <a:gd name="connsiteX1" fmla="*/ 3925 w 3924"/>
                  <a:gd name="connsiteY1" fmla="*/ 0 h 503404"/>
                  <a:gd name="connsiteX2" fmla="*/ 3925 w 3924"/>
                  <a:gd name="connsiteY2" fmla="*/ 503404 h 503404"/>
                  <a:gd name="connsiteX3" fmla="*/ 0 w 3924"/>
                  <a:gd name="connsiteY3" fmla="*/ 503404 h 50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24" h="503404">
                    <a:moveTo>
                      <a:pt x="0" y="0"/>
                    </a:moveTo>
                    <a:lnTo>
                      <a:pt x="3925" y="0"/>
                    </a:lnTo>
                    <a:lnTo>
                      <a:pt x="3925" y="503404"/>
                    </a:lnTo>
                    <a:lnTo>
                      <a:pt x="0" y="503404"/>
                    </a:lnTo>
                    <a:close/>
                  </a:path>
                </a:pathLst>
              </a:custGeom>
              <a:solidFill>
                <a:srgbClr val="72ACFB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F8D24724-8002-39F0-C9A4-DF6ABE611017}"/>
                  </a:ext>
                </a:extLst>
              </p:cNvPr>
              <p:cNvSpPr/>
              <p:nvPr/>
            </p:nvSpPr>
            <p:spPr>
              <a:xfrm>
                <a:off x="8786195" y="3726799"/>
                <a:ext cx="3924" cy="503404"/>
              </a:xfrm>
              <a:custGeom>
                <a:avLst/>
                <a:gdLst>
                  <a:gd name="connsiteX0" fmla="*/ 0 w 3924"/>
                  <a:gd name="connsiteY0" fmla="*/ 0 h 503404"/>
                  <a:gd name="connsiteX1" fmla="*/ 3925 w 3924"/>
                  <a:gd name="connsiteY1" fmla="*/ 0 h 503404"/>
                  <a:gd name="connsiteX2" fmla="*/ 3925 w 3924"/>
                  <a:gd name="connsiteY2" fmla="*/ 503404 h 503404"/>
                  <a:gd name="connsiteX3" fmla="*/ 0 w 3924"/>
                  <a:gd name="connsiteY3" fmla="*/ 503404 h 50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24" h="503404">
                    <a:moveTo>
                      <a:pt x="0" y="0"/>
                    </a:moveTo>
                    <a:lnTo>
                      <a:pt x="3925" y="0"/>
                    </a:lnTo>
                    <a:lnTo>
                      <a:pt x="3925" y="503404"/>
                    </a:lnTo>
                    <a:lnTo>
                      <a:pt x="0" y="503404"/>
                    </a:lnTo>
                    <a:close/>
                  </a:path>
                </a:pathLst>
              </a:custGeom>
              <a:solidFill>
                <a:srgbClr val="72ACFB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8A5739C1-5448-C8E9-D22C-AD3FB9D07CD7}"/>
                  </a:ext>
                </a:extLst>
              </p:cNvPr>
              <p:cNvSpPr/>
              <p:nvPr/>
            </p:nvSpPr>
            <p:spPr>
              <a:xfrm>
                <a:off x="8977057" y="3726799"/>
                <a:ext cx="3924" cy="503404"/>
              </a:xfrm>
              <a:custGeom>
                <a:avLst/>
                <a:gdLst>
                  <a:gd name="connsiteX0" fmla="*/ 0 w 3924"/>
                  <a:gd name="connsiteY0" fmla="*/ 0 h 503404"/>
                  <a:gd name="connsiteX1" fmla="*/ 3925 w 3924"/>
                  <a:gd name="connsiteY1" fmla="*/ 0 h 503404"/>
                  <a:gd name="connsiteX2" fmla="*/ 3925 w 3924"/>
                  <a:gd name="connsiteY2" fmla="*/ 503404 h 503404"/>
                  <a:gd name="connsiteX3" fmla="*/ 0 w 3924"/>
                  <a:gd name="connsiteY3" fmla="*/ 503404 h 50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24" h="503404">
                    <a:moveTo>
                      <a:pt x="0" y="0"/>
                    </a:moveTo>
                    <a:lnTo>
                      <a:pt x="3925" y="0"/>
                    </a:lnTo>
                    <a:lnTo>
                      <a:pt x="3925" y="503404"/>
                    </a:lnTo>
                    <a:lnTo>
                      <a:pt x="0" y="503404"/>
                    </a:lnTo>
                    <a:close/>
                  </a:path>
                </a:pathLst>
              </a:custGeom>
              <a:solidFill>
                <a:srgbClr val="72ACFB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FF39B9EF-E50B-A6B8-F4A0-59C6EC1DA7F7}"/>
                  </a:ext>
                </a:extLst>
              </p:cNvPr>
              <p:cNvSpPr/>
              <p:nvPr/>
            </p:nvSpPr>
            <p:spPr>
              <a:xfrm>
                <a:off x="9167919" y="3726799"/>
                <a:ext cx="3924" cy="503404"/>
              </a:xfrm>
              <a:custGeom>
                <a:avLst/>
                <a:gdLst>
                  <a:gd name="connsiteX0" fmla="*/ 0 w 3924"/>
                  <a:gd name="connsiteY0" fmla="*/ 0 h 503404"/>
                  <a:gd name="connsiteX1" fmla="*/ 3925 w 3924"/>
                  <a:gd name="connsiteY1" fmla="*/ 0 h 503404"/>
                  <a:gd name="connsiteX2" fmla="*/ 3925 w 3924"/>
                  <a:gd name="connsiteY2" fmla="*/ 503404 h 503404"/>
                  <a:gd name="connsiteX3" fmla="*/ 0 w 3924"/>
                  <a:gd name="connsiteY3" fmla="*/ 503404 h 50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24" h="503404">
                    <a:moveTo>
                      <a:pt x="0" y="0"/>
                    </a:moveTo>
                    <a:lnTo>
                      <a:pt x="3925" y="0"/>
                    </a:lnTo>
                    <a:lnTo>
                      <a:pt x="3925" y="503404"/>
                    </a:lnTo>
                    <a:lnTo>
                      <a:pt x="0" y="503404"/>
                    </a:lnTo>
                    <a:close/>
                  </a:path>
                </a:pathLst>
              </a:custGeom>
              <a:solidFill>
                <a:srgbClr val="72ACFB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5A6CAF86-439B-9E07-73F4-6925CD506EB4}"/>
                  </a:ext>
                </a:extLst>
              </p:cNvPr>
              <p:cNvSpPr/>
              <p:nvPr/>
            </p:nvSpPr>
            <p:spPr>
              <a:xfrm>
                <a:off x="9358741" y="3726799"/>
                <a:ext cx="3924" cy="503404"/>
              </a:xfrm>
              <a:custGeom>
                <a:avLst/>
                <a:gdLst>
                  <a:gd name="connsiteX0" fmla="*/ 0 w 3924"/>
                  <a:gd name="connsiteY0" fmla="*/ 0 h 503404"/>
                  <a:gd name="connsiteX1" fmla="*/ 3925 w 3924"/>
                  <a:gd name="connsiteY1" fmla="*/ 0 h 503404"/>
                  <a:gd name="connsiteX2" fmla="*/ 3925 w 3924"/>
                  <a:gd name="connsiteY2" fmla="*/ 503404 h 503404"/>
                  <a:gd name="connsiteX3" fmla="*/ 0 w 3924"/>
                  <a:gd name="connsiteY3" fmla="*/ 503404 h 503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24" h="503404">
                    <a:moveTo>
                      <a:pt x="0" y="0"/>
                    </a:moveTo>
                    <a:lnTo>
                      <a:pt x="3925" y="0"/>
                    </a:lnTo>
                    <a:lnTo>
                      <a:pt x="3925" y="503404"/>
                    </a:lnTo>
                    <a:lnTo>
                      <a:pt x="0" y="503404"/>
                    </a:lnTo>
                    <a:close/>
                  </a:path>
                </a:pathLst>
              </a:custGeom>
              <a:solidFill>
                <a:srgbClr val="72ACFB"/>
              </a:solidFill>
              <a:ln w="38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AA956780-0FC2-9B4B-94C4-B16451FE850C}"/>
                </a:ext>
              </a:extLst>
            </p:cNvPr>
            <p:cNvSpPr/>
            <p:nvPr/>
          </p:nvSpPr>
          <p:spPr>
            <a:xfrm>
              <a:off x="3411177" y="4497779"/>
              <a:ext cx="979521" cy="599745"/>
            </a:xfrm>
            <a:custGeom>
              <a:avLst/>
              <a:gdLst>
                <a:gd name="connsiteX0" fmla="*/ 0 w 763407"/>
                <a:gd name="connsiteY0" fmla="*/ 263309 h 467421"/>
                <a:gd name="connsiteX1" fmla="*/ 152929 w 763407"/>
                <a:gd name="connsiteY1" fmla="*/ 251220 h 467421"/>
                <a:gd name="connsiteX2" fmla="*/ 391410 w 763407"/>
                <a:gd name="connsiteY2" fmla="*/ 213055 h 467421"/>
                <a:gd name="connsiteX3" fmla="*/ 574522 w 763407"/>
                <a:gd name="connsiteY3" fmla="*/ 115261 h 467421"/>
                <a:gd name="connsiteX4" fmla="*/ 763408 w 763407"/>
                <a:gd name="connsiteY4" fmla="*/ 0 h 467421"/>
                <a:gd name="connsiteX5" fmla="*/ 763408 w 763407"/>
                <a:gd name="connsiteY5" fmla="*/ 467421 h 467421"/>
                <a:gd name="connsiteX6" fmla="*/ 0 w 763407"/>
                <a:gd name="connsiteY6" fmla="*/ 467421 h 467421"/>
                <a:gd name="connsiteX7" fmla="*/ 0 w 763407"/>
                <a:gd name="connsiteY7" fmla="*/ 263309 h 46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3407" h="467421">
                  <a:moveTo>
                    <a:pt x="0" y="263309"/>
                  </a:moveTo>
                  <a:cubicBezTo>
                    <a:pt x="0" y="263309"/>
                    <a:pt x="77762" y="328789"/>
                    <a:pt x="152929" y="251220"/>
                  </a:cubicBezTo>
                  <a:cubicBezTo>
                    <a:pt x="228096" y="173651"/>
                    <a:pt x="314771" y="147730"/>
                    <a:pt x="391410" y="213055"/>
                  </a:cubicBezTo>
                  <a:cubicBezTo>
                    <a:pt x="468049" y="278342"/>
                    <a:pt x="497883" y="188723"/>
                    <a:pt x="574522" y="115261"/>
                  </a:cubicBezTo>
                  <a:cubicBezTo>
                    <a:pt x="651161" y="41780"/>
                    <a:pt x="649921" y="0"/>
                    <a:pt x="763408" y="0"/>
                  </a:cubicBezTo>
                  <a:lnTo>
                    <a:pt x="763408" y="467421"/>
                  </a:lnTo>
                  <a:lnTo>
                    <a:pt x="0" y="467421"/>
                  </a:lnTo>
                  <a:lnTo>
                    <a:pt x="0" y="263309"/>
                  </a:lnTo>
                  <a:close/>
                </a:path>
              </a:pathLst>
            </a:custGeom>
            <a:gradFill>
              <a:gsLst>
                <a:gs pos="0">
                  <a:srgbClr val="81D3E4"/>
                </a:gs>
                <a:gs pos="50000">
                  <a:srgbClr val="70A4EF"/>
                </a:gs>
                <a:gs pos="100000">
                  <a:srgbClr val="6076FA"/>
                </a:gs>
              </a:gsLst>
              <a:lin ang="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C383ECB-1B28-4468-1148-3B724DB7BC72}"/>
                </a:ext>
              </a:extLst>
            </p:cNvPr>
            <p:cNvSpPr/>
            <p:nvPr/>
          </p:nvSpPr>
          <p:spPr>
            <a:xfrm>
              <a:off x="3656070" y="4397794"/>
              <a:ext cx="60860" cy="23509"/>
            </a:xfrm>
            <a:custGeom>
              <a:avLst/>
              <a:gdLst>
                <a:gd name="connsiteX0" fmla="*/ 0 w 47432"/>
                <a:gd name="connsiteY0" fmla="*/ 0 h 18322"/>
                <a:gd name="connsiteX1" fmla="*/ 47433 w 47432"/>
                <a:gd name="connsiteY1" fmla="*/ 0 h 18322"/>
                <a:gd name="connsiteX2" fmla="*/ 47433 w 47432"/>
                <a:gd name="connsiteY2" fmla="*/ 18323 h 18322"/>
                <a:gd name="connsiteX3" fmla="*/ 0 w 47432"/>
                <a:gd name="connsiteY3" fmla="*/ 18323 h 1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2" h="18322">
                  <a:moveTo>
                    <a:pt x="0" y="0"/>
                  </a:moveTo>
                  <a:lnTo>
                    <a:pt x="47433" y="0"/>
                  </a:lnTo>
                  <a:lnTo>
                    <a:pt x="47433" y="18323"/>
                  </a:lnTo>
                  <a:lnTo>
                    <a:pt x="0" y="18323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E576433C-9EF6-C12D-5202-2ECA429E8637}"/>
                </a:ext>
              </a:extLst>
            </p:cNvPr>
            <p:cNvSpPr/>
            <p:nvPr/>
          </p:nvSpPr>
          <p:spPr>
            <a:xfrm>
              <a:off x="3408689" y="4397794"/>
              <a:ext cx="82803" cy="23509"/>
            </a:xfrm>
            <a:custGeom>
              <a:avLst/>
              <a:gdLst>
                <a:gd name="connsiteX0" fmla="*/ 0 w 64534"/>
                <a:gd name="connsiteY0" fmla="*/ 0 h 18322"/>
                <a:gd name="connsiteX1" fmla="*/ 64535 w 64534"/>
                <a:gd name="connsiteY1" fmla="*/ 0 h 18322"/>
                <a:gd name="connsiteX2" fmla="*/ 64535 w 64534"/>
                <a:gd name="connsiteY2" fmla="*/ 18323 h 18322"/>
                <a:gd name="connsiteX3" fmla="*/ 0 w 64534"/>
                <a:gd name="connsiteY3" fmla="*/ 18323 h 1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34" h="18322">
                  <a:moveTo>
                    <a:pt x="0" y="0"/>
                  </a:moveTo>
                  <a:lnTo>
                    <a:pt x="64535" y="0"/>
                  </a:lnTo>
                  <a:lnTo>
                    <a:pt x="64535" y="18323"/>
                  </a:lnTo>
                  <a:lnTo>
                    <a:pt x="0" y="18323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FE789C29-A58A-5555-9DC7-C44E26A9E9A2}"/>
                </a:ext>
              </a:extLst>
            </p:cNvPr>
            <p:cNvSpPr/>
            <p:nvPr/>
          </p:nvSpPr>
          <p:spPr>
            <a:xfrm>
              <a:off x="3900961" y="4397794"/>
              <a:ext cx="74984" cy="23509"/>
            </a:xfrm>
            <a:custGeom>
              <a:avLst/>
              <a:gdLst>
                <a:gd name="connsiteX0" fmla="*/ 0 w 58440"/>
                <a:gd name="connsiteY0" fmla="*/ 0 h 18322"/>
                <a:gd name="connsiteX1" fmla="*/ 58441 w 58440"/>
                <a:gd name="connsiteY1" fmla="*/ 0 h 18322"/>
                <a:gd name="connsiteX2" fmla="*/ 58441 w 58440"/>
                <a:gd name="connsiteY2" fmla="*/ 18323 h 18322"/>
                <a:gd name="connsiteX3" fmla="*/ 0 w 58440"/>
                <a:gd name="connsiteY3" fmla="*/ 18323 h 1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40" h="18322">
                  <a:moveTo>
                    <a:pt x="0" y="0"/>
                  </a:moveTo>
                  <a:lnTo>
                    <a:pt x="58441" y="0"/>
                  </a:lnTo>
                  <a:lnTo>
                    <a:pt x="58441" y="18323"/>
                  </a:lnTo>
                  <a:lnTo>
                    <a:pt x="0" y="18323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BDA4B0D0-F97B-BF87-7782-21993A49E833}"/>
                </a:ext>
              </a:extLst>
            </p:cNvPr>
            <p:cNvSpPr/>
            <p:nvPr/>
          </p:nvSpPr>
          <p:spPr>
            <a:xfrm>
              <a:off x="4143321" y="4397794"/>
              <a:ext cx="74979" cy="23509"/>
            </a:xfrm>
            <a:custGeom>
              <a:avLst/>
              <a:gdLst>
                <a:gd name="connsiteX0" fmla="*/ 0 w 58436"/>
                <a:gd name="connsiteY0" fmla="*/ 0 h 18322"/>
                <a:gd name="connsiteX1" fmla="*/ 58437 w 58436"/>
                <a:gd name="connsiteY1" fmla="*/ 0 h 18322"/>
                <a:gd name="connsiteX2" fmla="*/ 58437 w 58436"/>
                <a:gd name="connsiteY2" fmla="*/ 18323 h 18322"/>
                <a:gd name="connsiteX3" fmla="*/ 0 w 58436"/>
                <a:gd name="connsiteY3" fmla="*/ 18323 h 1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36" h="18322">
                  <a:moveTo>
                    <a:pt x="0" y="0"/>
                  </a:moveTo>
                  <a:lnTo>
                    <a:pt x="58437" y="0"/>
                  </a:lnTo>
                  <a:lnTo>
                    <a:pt x="58437" y="18323"/>
                  </a:lnTo>
                  <a:lnTo>
                    <a:pt x="0" y="18323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518F327-42DF-BF89-DA66-35C5767A5F87}"/>
                </a:ext>
              </a:extLst>
            </p:cNvPr>
            <p:cNvSpPr/>
            <p:nvPr/>
          </p:nvSpPr>
          <p:spPr>
            <a:xfrm>
              <a:off x="4315680" y="4397794"/>
              <a:ext cx="74984" cy="23509"/>
            </a:xfrm>
            <a:custGeom>
              <a:avLst/>
              <a:gdLst>
                <a:gd name="connsiteX0" fmla="*/ 0 w 58440"/>
                <a:gd name="connsiteY0" fmla="*/ 0 h 18322"/>
                <a:gd name="connsiteX1" fmla="*/ 58440 w 58440"/>
                <a:gd name="connsiteY1" fmla="*/ 0 h 18322"/>
                <a:gd name="connsiteX2" fmla="*/ 58440 w 58440"/>
                <a:gd name="connsiteY2" fmla="*/ 18323 h 18322"/>
                <a:gd name="connsiteX3" fmla="*/ 0 w 58440"/>
                <a:gd name="connsiteY3" fmla="*/ 18323 h 1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440" h="18322">
                  <a:moveTo>
                    <a:pt x="0" y="0"/>
                  </a:moveTo>
                  <a:lnTo>
                    <a:pt x="58440" y="0"/>
                  </a:lnTo>
                  <a:lnTo>
                    <a:pt x="58440" y="18323"/>
                  </a:lnTo>
                  <a:lnTo>
                    <a:pt x="0" y="18323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51750FB4-32E1-8F02-32CA-1D5BC00C186C}"/>
                </a:ext>
              </a:extLst>
            </p:cNvPr>
            <p:cNvSpPr/>
            <p:nvPr/>
          </p:nvSpPr>
          <p:spPr>
            <a:xfrm>
              <a:off x="4020426" y="3973098"/>
              <a:ext cx="327434" cy="41402"/>
            </a:xfrm>
            <a:custGeom>
              <a:avLst/>
              <a:gdLst>
                <a:gd name="connsiteX0" fmla="*/ 0 w 255191"/>
                <a:gd name="connsiteY0" fmla="*/ 0 h 32267"/>
                <a:gd name="connsiteX1" fmla="*/ 255192 w 255191"/>
                <a:gd name="connsiteY1" fmla="*/ 0 h 32267"/>
                <a:gd name="connsiteX2" fmla="*/ 255192 w 255191"/>
                <a:gd name="connsiteY2" fmla="*/ 32267 h 32267"/>
                <a:gd name="connsiteX3" fmla="*/ 0 w 255191"/>
                <a:gd name="connsiteY3" fmla="*/ 32267 h 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91" h="32267">
                  <a:moveTo>
                    <a:pt x="0" y="0"/>
                  </a:moveTo>
                  <a:lnTo>
                    <a:pt x="255192" y="0"/>
                  </a:lnTo>
                  <a:lnTo>
                    <a:pt x="255192" y="32267"/>
                  </a:lnTo>
                  <a:lnTo>
                    <a:pt x="0" y="32267"/>
                  </a:lnTo>
                  <a:close/>
                </a:path>
              </a:pathLst>
            </a:custGeom>
            <a:gradFill>
              <a:gsLst>
                <a:gs pos="0">
                  <a:srgbClr val="81D3E4"/>
                </a:gs>
                <a:gs pos="50000">
                  <a:srgbClr val="70A4EF"/>
                </a:gs>
                <a:gs pos="100000">
                  <a:srgbClr val="6076FA"/>
                </a:gs>
              </a:gsLst>
              <a:lin ang="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4DB8EE55-109D-609D-2EB0-FC6081EC30EC}"/>
                </a:ext>
              </a:extLst>
            </p:cNvPr>
            <p:cNvSpPr/>
            <p:nvPr/>
          </p:nvSpPr>
          <p:spPr>
            <a:xfrm>
              <a:off x="4020426" y="4146694"/>
              <a:ext cx="300572" cy="41421"/>
            </a:xfrm>
            <a:custGeom>
              <a:avLst/>
              <a:gdLst>
                <a:gd name="connsiteX0" fmla="*/ 0 w 234256"/>
                <a:gd name="connsiteY0" fmla="*/ 0 h 32282"/>
                <a:gd name="connsiteX1" fmla="*/ 234257 w 234256"/>
                <a:gd name="connsiteY1" fmla="*/ 0 h 32282"/>
                <a:gd name="connsiteX2" fmla="*/ 234257 w 234256"/>
                <a:gd name="connsiteY2" fmla="*/ 32283 h 32282"/>
                <a:gd name="connsiteX3" fmla="*/ 0 w 234256"/>
                <a:gd name="connsiteY3" fmla="*/ 32283 h 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256" h="32282">
                  <a:moveTo>
                    <a:pt x="0" y="0"/>
                  </a:moveTo>
                  <a:lnTo>
                    <a:pt x="234257" y="0"/>
                  </a:lnTo>
                  <a:lnTo>
                    <a:pt x="234257" y="32283"/>
                  </a:lnTo>
                  <a:lnTo>
                    <a:pt x="0" y="32283"/>
                  </a:lnTo>
                  <a:close/>
                </a:path>
              </a:pathLst>
            </a:custGeom>
            <a:gradFill>
              <a:gsLst>
                <a:gs pos="0">
                  <a:srgbClr val="81D3E4"/>
                </a:gs>
                <a:gs pos="50000">
                  <a:srgbClr val="70A4EF"/>
                </a:gs>
                <a:gs pos="100000">
                  <a:srgbClr val="6076FA"/>
                </a:gs>
              </a:gsLst>
              <a:lin ang="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7D1AB7FF-9A2C-E110-8F15-D7C535263D05}"/>
                </a:ext>
              </a:extLst>
            </p:cNvPr>
            <p:cNvSpPr/>
            <p:nvPr/>
          </p:nvSpPr>
          <p:spPr>
            <a:xfrm>
              <a:off x="4020426" y="4059904"/>
              <a:ext cx="260070" cy="41421"/>
            </a:xfrm>
            <a:custGeom>
              <a:avLst/>
              <a:gdLst>
                <a:gd name="connsiteX0" fmla="*/ 0 w 202690"/>
                <a:gd name="connsiteY0" fmla="*/ 0 h 32282"/>
                <a:gd name="connsiteX1" fmla="*/ 202691 w 202690"/>
                <a:gd name="connsiteY1" fmla="*/ 0 h 32282"/>
                <a:gd name="connsiteX2" fmla="*/ 202691 w 202690"/>
                <a:gd name="connsiteY2" fmla="*/ 32283 h 32282"/>
                <a:gd name="connsiteX3" fmla="*/ 0 w 202690"/>
                <a:gd name="connsiteY3" fmla="*/ 32283 h 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690" h="32282">
                  <a:moveTo>
                    <a:pt x="0" y="0"/>
                  </a:moveTo>
                  <a:lnTo>
                    <a:pt x="202691" y="0"/>
                  </a:lnTo>
                  <a:lnTo>
                    <a:pt x="202691" y="32283"/>
                  </a:lnTo>
                  <a:lnTo>
                    <a:pt x="0" y="32283"/>
                  </a:lnTo>
                  <a:close/>
                </a:path>
              </a:pathLst>
            </a:custGeom>
            <a:gradFill>
              <a:gsLst>
                <a:gs pos="0">
                  <a:srgbClr val="81D3E4"/>
                </a:gs>
                <a:gs pos="50000">
                  <a:srgbClr val="70A4EF"/>
                </a:gs>
                <a:gs pos="100000">
                  <a:srgbClr val="6076FA"/>
                </a:gs>
              </a:gsLst>
              <a:lin ang="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97D7A85B-E923-E64E-4364-5109B6992CED}"/>
                </a:ext>
              </a:extLst>
            </p:cNvPr>
            <p:cNvSpPr/>
            <p:nvPr/>
          </p:nvSpPr>
          <p:spPr>
            <a:xfrm>
              <a:off x="3612370" y="3856746"/>
              <a:ext cx="114492" cy="114481"/>
            </a:xfrm>
            <a:custGeom>
              <a:avLst/>
              <a:gdLst>
                <a:gd name="connsiteX0" fmla="*/ 89232 w 89231"/>
                <a:gd name="connsiteY0" fmla="*/ 44604 h 89223"/>
                <a:gd name="connsiteX1" fmla="*/ 44596 w 89231"/>
                <a:gd name="connsiteY1" fmla="*/ 89224 h 89223"/>
                <a:gd name="connsiteX2" fmla="*/ 0 w 89231"/>
                <a:gd name="connsiteY2" fmla="*/ 44604 h 89223"/>
                <a:gd name="connsiteX3" fmla="*/ 44596 w 89231"/>
                <a:gd name="connsiteY3" fmla="*/ 0 h 89223"/>
                <a:gd name="connsiteX4" fmla="*/ 89232 w 89231"/>
                <a:gd name="connsiteY4" fmla="*/ 44604 h 8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31" h="89223">
                  <a:moveTo>
                    <a:pt x="89232" y="44604"/>
                  </a:moveTo>
                  <a:cubicBezTo>
                    <a:pt x="89232" y="69250"/>
                    <a:pt x="69238" y="89224"/>
                    <a:pt x="44596" y="89224"/>
                  </a:cubicBezTo>
                  <a:cubicBezTo>
                    <a:pt x="19992" y="89224"/>
                    <a:pt x="0" y="69250"/>
                    <a:pt x="0" y="44604"/>
                  </a:cubicBezTo>
                  <a:cubicBezTo>
                    <a:pt x="0" y="19974"/>
                    <a:pt x="19954" y="0"/>
                    <a:pt x="44596" y="0"/>
                  </a:cubicBezTo>
                  <a:cubicBezTo>
                    <a:pt x="69238" y="0"/>
                    <a:pt x="89232" y="19970"/>
                    <a:pt x="89232" y="44604"/>
                  </a:cubicBez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8D8B1658-5131-17C7-178F-C2DFDD022DD5}"/>
                </a:ext>
              </a:extLst>
            </p:cNvPr>
            <p:cNvSpPr/>
            <p:nvPr/>
          </p:nvSpPr>
          <p:spPr>
            <a:xfrm>
              <a:off x="3565341" y="3996852"/>
              <a:ext cx="207557" cy="235019"/>
            </a:xfrm>
            <a:custGeom>
              <a:avLst/>
              <a:gdLst>
                <a:gd name="connsiteX0" fmla="*/ 161764 w 161763"/>
                <a:gd name="connsiteY0" fmla="*/ 80878 h 183166"/>
                <a:gd name="connsiteX1" fmla="*/ 161764 w 161763"/>
                <a:gd name="connsiteY1" fmla="*/ 165731 h 183166"/>
                <a:gd name="connsiteX2" fmla="*/ 80901 w 161763"/>
                <a:gd name="connsiteY2" fmla="*/ 183167 h 183166"/>
                <a:gd name="connsiteX3" fmla="*/ 0 w 161763"/>
                <a:gd name="connsiteY3" fmla="*/ 165731 h 183166"/>
                <a:gd name="connsiteX4" fmla="*/ 0 w 161763"/>
                <a:gd name="connsiteY4" fmla="*/ 80878 h 183166"/>
                <a:gd name="connsiteX5" fmla="*/ 80901 w 161763"/>
                <a:gd name="connsiteY5" fmla="*/ 0 h 183166"/>
                <a:gd name="connsiteX6" fmla="*/ 161764 w 161763"/>
                <a:gd name="connsiteY6" fmla="*/ 80878 h 18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763" h="183166">
                  <a:moveTo>
                    <a:pt x="161764" y="80878"/>
                  </a:moveTo>
                  <a:lnTo>
                    <a:pt x="161764" y="165731"/>
                  </a:lnTo>
                  <a:cubicBezTo>
                    <a:pt x="137121" y="176944"/>
                    <a:pt x="109727" y="183167"/>
                    <a:pt x="80901" y="183167"/>
                  </a:cubicBezTo>
                  <a:cubicBezTo>
                    <a:pt x="52035" y="183167"/>
                    <a:pt x="24642" y="176944"/>
                    <a:pt x="0" y="165731"/>
                  </a:cubicBezTo>
                  <a:lnTo>
                    <a:pt x="0" y="80878"/>
                  </a:lnTo>
                  <a:cubicBezTo>
                    <a:pt x="0" y="36220"/>
                    <a:pt x="36188" y="0"/>
                    <a:pt x="80901" y="0"/>
                  </a:cubicBezTo>
                  <a:cubicBezTo>
                    <a:pt x="125575" y="0"/>
                    <a:pt x="161764" y="36216"/>
                    <a:pt x="161764" y="80878"/>
                  </a:cubicBez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5B2C36F-0ED9-1499-5CFA-428F88F6D5DB}"/>
                </a:ext>
              </a:extLst>
            </p:cNvPr>
            <p:cNvSpPr/>
            <p:nvPr/>
          </p:nvSpPr>
          <p:spPr>
            <a:xfrm>
              <a:off x="3411175" y="3722865"/>
              <a:ext cx="515837" cy="515832"/>
            </a:xfrm>
            <a:custGeom>
              <a:avLst/>
              <a:gdLst>
                <a:gd name="connsiteX0" fmla="*/ 201051 w 402026"/>
                <a:gd name="connsiteY0" fmla="*/ 402022 h 402022"/>
                <a:gd name="connsiteX1" fmla="*/ 117942 w 402026"/>
                <a:gd name="connsiteY1" fmla="*/ 384098 h 402022"/>
                <a:gd name="connsiteX2" fmla="*/ 0 w 402026"/>
                <a:gd name="connsiteY2" fmla="*/ 200998 h 402022"/>
                <a:gd name="connsiteX3" fmla="*/ 201051 w 402026"/>
                <a:gd name="connsiteY3" fmla="*/ 0 h 402022"/>
                <a:gd name="connsiteX4" fmla="*/ 402026 w 402026"/>
                <a:gd name="connsiteY4" fmla="*/ 200998 h 402022"/>
                <a:gd name="connsiteX5" fmla="*/ 284083 w 402026"/>
                <a:gd name="connsiteY5" fmla="*/ 384098 h 402022"/>
                <a:gd name="connsiteX6" fmla="*/ 201051 w 402026"/>
                <a:gd name="connsiteY6" fmla="*/ 402022 h 402022"/>
                <a:gd name="connsiteX7" fmla="*/ 201051 w 402026"/>
                <a:gd name="connsiteY7" fmla="*/ 10609 h 402022"/>
                <a:gd name="connsiteX8" fmla="*/ 10616 w 402026"/>
                <a:gd name="connsiteY8" fmla="*/ 200998 h 402022"/>
                <a:gd name="connsiteX9" fmla="*/ 122358 w 402026"/>
                <a:gd name="connsiteY9" fmla="*/ 374443 h 402022"/>
                <a:gd name="connsiteX10" fmla="*/ 201051 w 402026"/>
                <a:gd name="connsiteY10" fmla="*/ 391402 h 402022"/>
                <a:gd name="connsiteX11" fmla="*/ 279705 w 402026"/>
                <a:gd name="connsiteY11" fmla="*/ 374443 h 402022"/>
                <a:gd name="connsiteX12" fmla="*/ 391410 w 402026"/>
                <a:gd name="connsiteY12" fmla="*/ 200998 h 402022"/>
                <a:gd name="connsiteX13" fmla="*/ 201051 w 402026"/>
                <a:gd name="connsiteY13" fmla="*/ 10609 h 40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2026" h="402022">
                  <a:moveTo>
                    <a:pt x="201051" y="402022"/>
                  </a:moveTo>
                  <a:cubicBezTo>
                    <a:pt x="172031" y="402022"/>
                    <a:pt x="144095" y="395978"/>
                    <a:pt x="117942" y="384098"/>
                  </a:cubicBezTo>
                  <a:cubicBezTo>
                    <a:pt x="46301" y="351536"/>
                    <a:pt x="0" y="279675"/>
                    <a:pt x="0" y="200998"/>
                  </a:cubicBezTo>
                  <a:cubicBezTo>
                    <a:pt x="0" y="90169"/>
                    <a:pt x="90200" y="0"/>
                    <a:pt x="201051" y="0"/>
                  </a:cubicBezTo>
                  <a:cubicBezTo>
                    <a:pt x="311865" y="0"/>
                    <a:pt x="402026" y="90173"/>
                    <a:pt x="402026" y="200998"/>
                  </a:cubicBezTo>
                  <a:cubicBezTo>
                    <a:pt x="402026" y="279675"/>
                    <a:pt x="355763" y="351536"/>
                    <a:pt x="284083" y="384098"/>
                  </a:cubicBezTo>
                  <a:cubicBezTo>
                    <a:pt x="257969" y="395982"/>
                    <a:pt x="230033" y="402022"/>
                    <a:pt x="201051" y="402022"/>
                  </a:cubicBezTo>
                  <a:close/>
                  <a:moveTo>
                    <a:pt x="201051" y="10609"/>
                  </a:moveTo>
                  <a:cubicBezTo>
                    <a:pt x="96051" y="10609"/>
                    <a:pt x="10616" y="96012"/>
                    <a:pt x="10616" y="200998"/>
                  </a:cubicBezTo>
                  <a:cubicBezTo>
                    <a:pt x="10616" y="275525"/>
                    <a:pt x="54476" y="343597"/>
                    <a:pt x="122358" y="374443"/>
                  </a:cubicBezTo>
                  <a:cubicBezTo>
                    <a:pt x="147079" y="385706"/>
                    <a:pt x="173542" y="391402"/>
                    <a:pt x="201051" y="391402"/>
                  </a:cubicBezTo>
                  <a:cubicBezTo>
                    <a:pt x="228484" y="391402"/>
                    <a:pt x="254947" y="385706"/>
                    <a:pt x="279705" y="374443"/>
                  </a:cubicBezTo>
                  <a:cubicBezTo>
                    <a:pt x="347588" y="343597"/>
                    <a:pt x="391410" y="275525"/>
                    <a:pt x="391410" y="200998"/>
                  </a:cubicBezTo>
                  <a:cubicBezTo>
                    <a:pt x="391410" y="96012"/>
                    <a:pt x="306014" y="10609"/>
                    <a:pt x="201051" y="10609"/>
                  </a:cubicBezTo>
                  <a:close/>
                </a:path>
              </a:pathLst>
            </a:custGeom>
            <a:gradFill>
              <a:gsLst>
                <a:gs pos="0">
                  <a:srgbClr val="D3D8DE"/>
                </a:gs>
                <a:gs pos="50000">
                  <a:srgbClr val="E9EBEE"/>
                </a:gs>
                <a:gs pos="100000">
                  <a:srgbClr val="FFFFFF"/>
                </a:gs>
              </a:gsLst>
              <a:lin ang="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61241DDD-F42D-8AF2-FE22-A7916787DFE4}"/>
                </a:ext>
              </a:extLst>
            </p:cNvPr>
            <p:cNvSpPr/>
            <p:nvPr/>
          </p:nvSpPr>
          <p:spPr>
            <a:xfrm>
              <a:off x="4024998" y="3560175"/>
              <a:ext cx="311608" cy="311625"/>
            </a:xfrm>
            <a:custGeom>
              <a:avLst/>
              <a:gdLst>
                <a:gd name="connsiteX0" fmla="*/ 121429 w 242858"/>
                <a:gd name="connsiteY0" fmla="*/ 242870 h 242870"/>
                <a:gd name="connsiteX1" fmla="*/ 0 w 242858"/>
                <a:gd name="connsiteY1" fmla="*/ 121433 h 242870"/>
                <a:gd name="connsiteX2" fmla="*/ 121429 w 242858"/>
                <a:gd name="connsiteY2" fmla="*/ 0 h 242870"/>
                <a:gd name="connsiteX3" fmla="*/ 242858 w 242858"/>
                <a:gd name="connsiteY3" fmla="*/ 121433 h 242870"/>
                <a:gd name="connsiteX4" fmla="*/ 121429 w 242858"/>
                <a:gd name="connsiteY4" fmla="*/ 242870 h 242870"/>
                <a:gd name="connsiteX5" fmla="*/ 121429 w 242858"/>
                <a:gd name="connsiteY5" fmla="*/ 24313 h 242870"/>
                <a:gd name="connsiteX6" fmla="*/ 24294 w 242858"/>
                <a:gd name="connsiteY6" fmla="*/ 121433 h 242870"/>
                <a:gd name="connsiteX7" fmla="*/ 121429 w 242858"/>
                <a:gd name="connsiteY7" fmla="*/ 218557 h 242870"/>
                <a:gd name="connsiteX8" fmla="*/ 218526 w 242858"/>
                <a:gd name="connsiteY8" fmla="*/ 121433 h 242870"/>
                <a:gd name="connsiteX9" fmla="*/ 121429 w 242858"/>
                <a:gd name="connsiteY9" fmla="*/ 24313 h 24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858" h="242870">
                  <a:moveTo>
                    <a:pt x="121429" y="242870"/>
                  </a:moveTo>
                  <a:cubicBezTo>
                    <a:pt x="54438" y="242870"/>
                    <a:pt x="0" y="188393"/>
                    <a:pt x="0" y="121433"/>
                  </a:cubicBezTo>
                  <a:cubicBezTo>
                    <a:pt x="0" y="54477"/>
                    <a:pt x="54438" y="0"/>
                    <a:pt x="121429" y="0"/>
                  </a:cubicBezTo>
                  <a:cubicBezTo>
                    <a:pt x="188381" y="0"/>
                    <a:pt x="242858" y="54477"/>
                    <a:pt x="242858" y="121433"/>
                  </a:cubicBezTo>
                  <a:cubicBezTo>
                    <a:pt x="242858" y="188397"/>
                    <a:pt x="188381" y="242870"/>
                    <a:pt x="121429" y="242870"/>
                  </a:cubicBezTo>
                  <a:close/>
                  <a:moveTo>
                    <a:pt x="121429" y="24313"/>
                  </a:moveTo>
                  <a:cubicBezTo>
                    <a:pt x="67844" y="24313"/>
                    <a:pt x="24294" y="67886"/>
                    <a:pt x="24294" y="121433"/>
                  </a:cubicBezTo>
                  <a:cubicBezTo>
                    <a:pt x="24294" y="174984"/>
                    <a:pt x="67844" y="218557"/>
                    <a:pt x="121429" y="218557"/>
                  </a:cubicBezTo>
                  <a:cubicBezTo>
                    <a:pt x="174976" y="218557"/>
                    <a:pt x="218526" y="174984"/>
                    <a:pt x="218526" y="121433"/>
                  </a:cubicBezTo>
                  <a:cubicBezTo>
                    <a:pt x="218526" y="67886"/>
                    <a:pt x="174976" y="24313"/>
                    <a:pt x="121429" y="24313"/>
                  </a:cubicBez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B4F98A3-3A78-DD78-0225-EC1ADBC795A5}"/>
                </a:ext>
              </a:extLst>
            </p:cNvPr>
            <p:cNvSpPr/>
            <p:nvPr/>
          </p:nvSpPr>
          <p:spPr>
            <a:xfrm>
              <a:off x="3657460" y="3405429"/>
              <a:ext cx="234786" cy="37429"/>
            </a:xfrm>
            <a:custGeom>
              <a:avLst/>
              <a:gdLst>
                <a:gd name="connsiteX0" fmla="*/ 0 w 182984"/>
                <a:gd name="connsiteY0" fmla="*/ 0 h 29171"/>
                <a:gd name="connsiteX1" fmla="*/ 182985 w 182984"/>
                <a:gd name="connsiteY1" fmla="*/ 0 h 29171"/>
                <a:gd name="connsiteX2" fmla="*/ 182985 w 182984"/>
                <a:gd name="connsiteY2" fmla="*/ 29172 h 29171"/>
                <a:gd name="connsiteX3" fmla="*/ 0 w 182984"/>
                <a:gd name="connsiteY3" fmla="*/ 29172 h 2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984" h="29171">
                  <a:moveTo>
                    <a:pt x="0" y="0"/>
                  </a:moveTo>
                  <a:lnTo>
                    <a:pt x="182985" y="0"/>
                  </a:lnTo>
                  <a:lnTo>
                    <a:pt x="182985" y="29172"/>
                  </a:lnTo>
                  <a:lnTo>
                    <a:pt x="0" y="29172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A98D1CB-73B2-854D-D714-3A76221D8091}"/>
                </a:ext>
              </a:extLst>
            </p:cNvPr>
            <p:cNvSpPr/>
            <p:nvPr/>
          </p:nvSpPr>
          <p:spPr>
            <a:xfrm>
              <a:off x="3692061" y="3501895"/>
              <a:ext cx="200174" cy="37464"/>
            </a:xfrm>
            <a:custGeom>
              <a:avLst/>
              <a:gdLst>
                <a:gd name="connsiteX0" fmla="*/ 0 w 156009"/>
                <a:gd name="connsiteY0" fmla="*/ 0 h 29198"/>
                <a:gd name="connsiteX1" fmla="*/ 156010 w 156009"/>
                <a:gd name="connsiteY1" fmla="*/ 0 h 29198"/>
                <a:gd name="connsiteX2" fmla="*/ 156010 w 156009"/>
                <a:gd name="connsiteY2" fmla="*/ 29199 h 29198"/>
                <a:gd name="connsiteX3" fmla="*/ 0 w 156009"/>
                <a:gd name="connsiteY3" fmla="*/ 29199 h 29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009" h="29198">
                  <a:moveTo>
                    <a:pt x="0" y="0"/>
                  </a:moveTo>
                  <a:lnTo>
                    <a:pt x="156010" y="0"/>
                  </a:lnTo>
                  <a:lnTo>
                    <a:pt x="156010" y="29199"/>
                  </a:lnTo>
                  <a:lnTo>
                    <a:pt x="0" y="29199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696D54F-5582-1A4C-879F-3890FAE520EE}"/>
                </a:ext>
              </a:extLst>
            </p:cNvPr>
            <p:cNvSpPr/>
            <p:nvPr/>
          </p:nvSpPr>
          <p:spPr>
            <a:xfrm>
              <a:off x="3570363" y="3598399"/>
              <a:ext cx="321851" cy="37429"/>
            </a:xfrm>
            <a:custGeom>
              <a:avLst/>
              <a:gdLst>
                <a:gd name="connsiteX0" fmla="*/ 0 w 250840"/>
                <a:gd name="connsiteY0" fmla="*/ 0 h 29171"/>
                <a:gd name="connsiteX1" fmla="*/ 250840 w 250840"/>
                <a:gd name="connsiteY1" fmla="*/ 0 h 29171"/>
                <a:gd name="connsiteX2" fmla="*/ 250840 w 250840"/>
                <a:gd name="connsiteY2" fmla="*/ 29172 h 29171"/>
                <a:gd name="connsiteX3" fmla="*/ 0 w 250840"/>
                <a:gd name="connsiteY3" fmla="*/ 29172 h 2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840" h="29171">
                  <a:moveTo>
                    <a:pt x="0" y="0"/>
                  </a:moveTo>
                  <a:lnTo>
                    <a:pt x="250840" y="0"/>
                  </a:lnTo>
                  <a:lnTo>
                    <a:pt x="250840" y="29172"/>
                  </a:lnTo>
                  <a:lnTo>
                    <a:pt x="0" y="29172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9" name="Group 1308">
            <a:extLst>
              <a:ext uri="{FF2B5EF4-FFF2-40B4-BE49-F238E27FC236}">
                <a16:creationId xmlns:a16="http://schemas.microsoft.com/office/drawing/2014/main" id="{7D24B333-35B2-D32A-20B6-1C8D79C77FE5}"/>
              </a:ext>
            </a:extLst>
          </p:cNvPr>
          <p:cNvGrpSpPr/>
          <p:nvPr/>
        </p:nvGrpSpPr>
        <p:grpSpPr>
          <a:xfrm>
            <a:off x="-1311297" y="2732595"/>
            <a:ext cx="962415" cy="422442"/>
            <a:chOff x="3424310" y="2732595"/>
            <a:chExt cx="962415" cy="422442"/>
          </a:xfrm>
        </p:grpSpPr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290C20DF-F7EB-85F6-576A-1E9F336786B9}"/>
                </a:ext>
              </a:extLst>
            </p:cNvPr>
            <p:cNvSpPr/>
            <p:nvPr/>
          </p:nvSpPr>
          <p:spPr>
            <a:xfrm>
              <a:off x="3424310" y="2822329"/>
              <a:ext cx="399474" cy="39646"/>
            </a:xfrm>
            <a:custGeom>
              <a:avLst/>
              <a:gdLst>
                <a:gd name="connsiteX0" fmla="*/ 199579 w 212209"/>
                <a:gd name="connsiteY0" fmla="*/ 30900 h 30899"/>
                <a:gd name="connsiteX1" fmla="*/ 12630 w 212209"/>
                <a:gd name="connsiteY1" fmla="*/ 30900 h 30899"/>
                <a:gd name="connsiteX2" fmla="*/ 0 w 212209"/>
                <a:gd name="connsiteY2" fmla="*/ 18268 h 30899"/>
                <a:gd name="connsiteX3" fmla="*/ 0 w 212209"/>
                <a:gd name="connsiteY3" fmla="*/ 12616 h 30899"/>
                <a:gd name="connsiteX4" fmla="*/ 12630 w 212209"/>
                <a:gd name="connsiteY4" fmla="*/ 0 h 30899"/>
                <a:gd name="connsiteX5" fmla="*/ 199579 w 212209"/>
                <a:gd name="connsiteY5" fmla="*/ 0 h 30899"/>
                <a:gd name="connsiteX6" fmla="*/ 212210 w 212209"/>
                <a:gd name="connsiteY6" fmla="*/ 12616 h 30899"/>
                <a:gd name="connsiteX7" fmla="*/ 212210 w 212209"/>
                <a:gd name="connsiteY7" fmla="*/ 18280 h 30899"/>
                <a:gd name="connsiteX8" fmla="*/ 199579 w 212209"/>
                <a:gd name="connsiteY8" fmla="*/ 30900 h 3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209" h="30899">
                  <a:moveTo>
                    <a:pt x="199579" y="30900"/>
                  </a:moveTo>
                  <a:lnTo>
                    <a:pt x="12630" y="30900"/>
                  </a:lnTo>
                  <a:cubicBezTo>
                    <a:pt x="5657" y="30900"/>
                    <a:pt x="0" y="25247"/>
                    <a:pt x="0" y="18268"/>
                  </a:cubicBezTo>
                  <a:lnTo>
                    <a:pt x="0" y="12616"/>
                  </a:lnTo>
                  <a:cubicBezTo>
                    <a:pt x="0" y="5638"/>
                    <a:pt x="5657" y="0"/>
                    <a:pt x="12630" y="0"/>
                  </a:cubicBezTo>
                  <a:lnTo>
                    <a:pt x="199579" y="0"/>
                  </a:lnTo>
                  <a:cubicBezTo>
                    <a:pt x="206553" y="0"/>
                    <a:pt x="212210" y="5638"/>
                    <a:pt x="212210" y="12616"/>
                  </a:cubicBezTo>
                  <a:lnTo>
                    <a:pt x="212210" y="18280"/>
                  </a:lnTo>
                  <a:cubicBezTo>
                    <a:pt x="212210" y="25262"/>
                    <a:pt x="206553" y="30900"/>
                    <a:pt x="199579" y="30900"/>
                  </a:cubicBezTo>
                  <a:close/>
                </a:path>
              </a:pathLst>
            </a:custGeom>
            <a:gradFill>
              <a:gsLst>
                <a:gs pos="0">
                  <a:srgbClr val="72ACFB"/>
                </a:gs>
                <a:gs pos="50000">
                  <a:srgbClr val="6299E7"/>
                </a:gs>
                <a:gs pos="100000">
                  <a:srgbClr val="5286D4"/>
                </a:gs>
              </a:gsLst>
              <a:lin ang="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B98FDC88-5916-4304-92DE-1692BE99C2CD}"/>
                </a:ext>
              </a:extLst>
            </p:cNvPr>
            <p:cNvSpPr/>
            <p:nvPr/>
          </p:nvSpPr>
          <p:spPr>
            <a:xfrm>
              <a:off x="3424314" y="2732595"/>
              <a:ext cx="312971" cy="39651"/>
            </a:xfrm>
            <a:custGeom>
              <a:avLst/>
              <a:gdLst>
                <a:gd name="connsiteX0" fmla="*/ 155098 w 166257"/>
                <a:gd name="connsiteY0" fmla="*/ 30903 h 30903"/>
                <a:gd name="connsiteX1" fmla="*/ 11158 w 166257"/>
                <a:gd name="connsiteY1" fmla="*/ 30903 h 30903"/>
                <a:gd name="connsiteX2" fmla="*/ 0 w 166257"/>
                <a:gd name="connsiteY2" fmla="*/ 19733 h 30903"/>
                <a:gd name="connsiteX3" fmla="*/ 0 w 166257"/>
                <a:gd name="connsiteY3" fmla="*/ 11186 h 30903"/>
                <a:gd name="connsiteX4" fmla="*/ 11158 w 166257"/>
                <a:gd name="connsiteY4" fmla="*/ 0 h 30903"/>
                <a:gd name="connsiteX5" fmla="*/ 155098 w 166257"/>
                <a:gd name="connsiteY5" fmla="*/ 0 h 30903"/>
                <a:gd name="connsiteX6" fmla="*/ 166258 w 166257"/>
                <a:gd name="connsiteY6" fmla="*/ 11170 h 30903"/>
                <a:gd name="connsiteX7" fmla="*/ 166258 w 166257"/>
                <a:gd name="connsiteY7" fmla="*/ 19729 h 30903"/>
                <a:gd name="connsiteX8" fmla="*/ 155098 w 166257"/>
                <a:gd name="connsiteY8" fmla="*/ 30903 h 3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57" h="30903">
                  <a:moveTo>
                    <a:pt x="155098" y="30903"/>
                  </a:moveTo>
                  <a:lnTo>
                    <a:pt x="11158" y="30903"/>
                  </a:lnTo>
                  <a:cubicBezTo>
                    <a:pt x="4997" y="30903"/>
                    <a:pt x="0" y="25909"/>
                    <a:pt x="0" y="19733"/>
                  </a:cubicBezTo>
                  <a:lnTo>
                    <a:pt x="0" y="11186"/>
                  </a:lnTo>
                  <a:cubicBezTo>
                    <a:pt x="0" y="5010"/>
                    <a:pt x="4997" y="0"/>
                    <a:pt x="11158" y="0"/>
                  </a:cubicBezTo>
                  <a:lnTo>
                    <a:pt x="155098" y="0"/>
                  </a:lnTo>
                  <a:cubicBezTo>
                    <a:pt x="161298" y="0"/>
                    <a:pt x="166258" y="4994"/>
                    <a:pt x="166258" y="11170"/>
                  </a:cubicBezTo>
                  <a:lnTo>
                    <a:pt x="166258" y="19729"/>
                  </a:lnTo>
                  <a:cubicBezTo>
                    <a:pt x="166258" y="25909"/>
                    <a:pt x="161298" y="30903"/>
                    <a:pt x="155098" y="30903"/>
                  </a:cubicBezTo>
                  <a:close/>
                </a:path>
              </a:pathLst>
            </a:custGeom>
            <a:gradFill>
              <a:gsLst>
                <a:gs pos="0">
                  <a:srgbClr val="72ACFB"/>
                </a:gs>
                <a:gs pos="50000">
                  <a:srgbClr val="6299E7"/>
                </a:gs>
                <a:gs pos="100000">
                  <a:srgbClr val="5286D4"/>
                </a:gs>
              </a:gsLst>
              <a:lin ang="0" scaled="1"/>
            </a:gra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7288C086-F505-D5AB-5900-A1794BF3C357}"/>
                </a:ext>
              </a:extLst>
            </p:cNvPr>
            <p:cNvSpPr/>
            <p:nvPr/>
          </p:nvSpPr>
          <p:spPr>
            <a:xfrm>
              <a:off x="3424318" y="2747036"/>
              <a:ext cx="962407" cy="408000"/>
            </a:xfrm>
            <a:custGeom>
              <a:avLst/>
              <a:gdLst>
                <a:gd name="connsiteX0" fmla="*/ 0 w 511250"/>
                <a:gd name="connsiteY0" fmla="*/ 317983 h 317982"/>
                <a:gd name="connsiteX1" fmla="*/ 122979 w 511250"/>
                <a:gd name="connsiteY1" fmla="*/ 195011 h 317982"/>
                <a:gd name="connsiteX2" fmla="*/ 159710 w 511250"/>
                <a:gd name="connsiteY2" fmla="*/ 231766 h 317982"/>
                <a:gd name="connsiteX3" fmla="*/ 294661 w 511250"/>
                <a:gd name="connsiteY3" fmla="*/ 96799 h 317982"/>
                <a:gd name="connsiteX4" fmla="*/ 354562 w 511250"/>
                <a:gd name="connsiteY4" fmla="*/ 156688 h 317982"/>
                <a:gd name="connsiteX5" fmla="*/ 511250 w 511250"/>
                <a:gd name="connsiteY5" fmla="*/ 0 h 317982"/>
                <a:gd name="connsiteX6" fmla="*/ 511250 w 511250"/>
                <a:gd name="connsiteY6" fmla="*/ 317983 h 31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1250" h="317982">
                  <a:moveTo>
                    <a:pt x="0" y="317983"/>
                  </a:moveTo>
                  <a:lnTo>
                    <a:pt x="122979" y="195011"/>
                  </a:lnTo>
                  <a:lnTo>
                    <a:pt x="159710" y="231766"/>
                  </a:lnTo>
                  <a:lnTo>
                    <a:pt x="294661" y="96799"/>
                  </a:lnTo>
                  <a:lnTo>
                    <a:pt x="354562" y="156688"/>
                  </a:lnTo>
                  <a:lnTo>
                    <a:pt x="511250" y="0"/>
                  </a:lnTo>
                  <a:lnTo>
                    <a:pt x="511250" y="317983"/>
                  </a:lnTo>
                  <a:close/>
                </a:path>
              </a:pathLst>
            </a:custGeom>
            <a:solidFill>
              <a:srgbClr val="72ACFB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DCECD09C-A0CB-F1BC-284F-F1FBC38305AB}"/>
                </a:ext>
              </a:extLst>
            </p:cNvPr>
            <p:cNvSpPr/>
            <p:nvPr/>
          </p:nvSpPr>
          <p:spPr>
            <a:xfrm>
              <a:off x="3424326" y="2842160"/>
              <a:ext cx="959778" cy="312877"/>
            </a:xfrm>
            <a:custGeom>
              <a:avLst/>
              <a:gdLst>
                <a:gd name="connsiteX0" fmla="*/ 509855 w 509854"/>
                <a:gd name="connsiteY0" fmla="*/ 243846 h 243846"/>
                <a:gd name="connsiteX1" fmla="*/ 509855 w 509854"/>
                <a:gd name="connsiteY1" fmla="*/ 0 h 243846"/>
                <a:gd name="connsiteX2" fmla="*/ 348246 w 509854"/>
                <a:gd name="connsiteY2" fmla="*/ 161620 h 243846"/>
                <a:gd name="connsiteX3" fmla="*/ 290361 w 509854"/>
                <a:gd name="connsiteY3" fmla="*/ 103726 h 243846"/>
                <a:gd name="connsiteX4" fmla="*/ 193844 w 509854"/>
                <a:gd name="connsiteY4" fmla="*/ 200238 h 243846"/>
                <a:gd name="connsiteX5" fmla="*/ 120693 w 509854"/>
                <a:gd name="connsiteY5" fmla="*/ 171155 h 243846"/>
                <a:gd name="connsiteX6" fmla="*/ 0 w 509854"/>
                <a:gd name="connsiteY6" fmla="*/ 243846 h 24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9854" h="243846">
                  <a:moveTo>
                    <a:pt x="509855" y="243846"/>
                  </a:moveTo>
                  <a:lnTo>
                    <a:pt x="509855" y="0"/>
                  </a:lnTo>
                  <a:lnTo>
                    <a:pt x="348246" y="161620"/>
                  </a:lnTo>
                  <a:lnTo>
                    <a:pt x="290361" y="103726"/>
                  </a:lnTo>
                  <a:lnTo>
                    <a:pt x="193844" y="200238"/>
                  </a:lnTo>
                  <a:lnTo>
                    <a:pt x="120693" y="171155"/>
                  </a:lnTo>
                  <a:lnTo>
                    <a:pt x="0" y="243846"/>
                  </a:lnTo>
                  <a:close/>
                </a:path>
              </a:pathLst>
            </a:custGeom>
            <a:solidFill>
              <a:srgbClr val="558AD8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6" name="Graphic 205">
            <a:extLst>
              <a:ext uri="{FF2B5EF4-FFF2-40B4-BE49-F238E27FC236}">
                <a16:creationId xmlns:a16="http://schemas.microsoft.com/office/drawing/2014/main" id="{28714606-9323-F601-C3E9-5E650F86D649}"/>
              </a:ext>
            </a:extLst>
          </p:cNvPr>
          <p:cNvGrpSpPr/>
          <p:nvPr/>
        </p:nvGrpSpPr>
        <p:grpSpPr>
          <a:xfrm>
            <a:off x="4394189" y="4579484"/>
            <a:ext cx="679130" cy="2014505"/>
            <a:chOff x="9568162" y="3328100"/>
            <a:chExt cx="696263" cy="2065328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A0DC477C-8491-1D29-CD90-D4DBE131B90A}"/>
                </a:ext>
              </a:extLst>
            </p:cNvPr>
            <p:cNvSpPr/>
            <p:nvPr/>
          </p:nvSpPr>
          <p:spPr>
            <a:xfrm>
              <a:off x="9639220" y="5210594"/>
              <a:ext cx="127682" cy="182834"/>
            </a:xfrm>
            <a:custGeom>
              <a:avLst/>
              <a:gdLst>
                <a:gd name="connsiteX0" fmla="*/ 39716 w 127682"/>
                <a:gd name="connsiteY0" fmla="*/ 100984 h 182834"/>
                <a:gd name="connsiteX1" fmla="*/ 582 w 127682"/>
                <a:gd name="connsiteY1" fmla="*/ 174718 h 182834"/>
                <a:gd name="connsiteX2" fmla="*/ 83499 w 127682"/>
                <a:gd name="connsiteY2" fmla="*/ 174718 h 182834"/>
                <a:gd name="connsiteX3" fmla="*/ 126313 w 127682"/>
                <a:gd name="connsiteY3" fmla="*/ 56504 h 182834"/>
                <a:gd name="connsiteX4" fmla="*/ 103530 w 127682"/>
                <a:gd name="connsiteY4" fmla="*/ 594 h 182834"/>
                <a:gd name="connsiteX5" fmla="*/ 69008 w 127682"/>
                <a:gd name="connsiteY5" fmla="*/ 6173 h 182834"/>
                <a:gd name="connsiteX6" fmla="*/ 39716 w 127682"/>
                <a:gd name="connsiteY6" fmla="*/ 100984 h 18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682" h="182834">
                  <a:moveTo>
                    <a:pt x="39716" y="100984"/>
                  </a:moveTo>
                  <a:cubicBezTo>
                    <a:pt x="39716" y="100984"/>
                    <a:pt x="-5616" y="164644"/>
                    <a:pt x="582" y="174718"/>
                  </a:cubicBezTo>
                  <a:cubicBezTo>
                    <a:pt x="6821" y="184791"/>
                    <a:pt x="54478" y="186264"/>
                    <a:pt x="83499" y="174718"/>
                  </a:cubicBezTo>
                  <a:cubicBezTo>
                    <a:pt x="112481" y="163171"/>
                    <a:pt x="113178" y="88586"/>
                    <a:pt x="126313" y="56504"/>
                  </a:cubicBezTo>
                  <a:cubicBezTo>
                    <a:pt x="131815" y="43098"/>
                    <a:pt x="120036" y="3461"/>
                    <a:pt x="103530" y="594"/>
                  </a:cubicBezTo>
                  <a:cubicBezTo>
                    <a:pt x="86986" y="-2273"/>
                    <a:pt x="69008" y="6173"/>
                    <a:pt x="69008" y="6173"/>
                  </a:cubicBezTo>
                  <a:cubicBezTo>
                    <a:pt x="69008" y="6173"/>
                    <a:pt x="86133" y="51312"/>
                    <a:pt x="39716" y="100984"/>
                  </a:cubicBezTo>
                  <a:close/>
                </a:path>
              </a:pathLst>
            </a:custGeom>
            <a:solidFill>
              <a:srgbClr val="3A3D5D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4738A979-EAF9-19BA-91AB-59F8AE3AF40D}"/>
                </a:ext>
              </a:extLst>
            </p:cNvPr>
            <p:cNvSpPr/>
            <p:nvPr/>
          </p:nvSpPr>
          <p:spPr>
            <a:xfrm>
              <a:off x="9663933" y="5209699"/>
              <a:ext cx="89317" cy="138172"/>
            </a:xfrm>
            <a:custGeom>
              <a:avLst/>
              <a:gdLst>
                <a:gd name="connsiteX0" fmla="*/ 43985 w 89317"/>
                <a:gd name="connsiteY0" fmla="*/ 6565 h 138172"/>
                <a:gd name="connsiteX1" fmla="*/ 30967 w 89317"/>
                <a:gd name="connsiteY1" fmla="*/ 59530 h 138172"/>
                <a:gd name="connsiteX2" fmla="*/ 48 w 89317"/>
                <a:gd name="connsiteY2" fmla="*/ 132372 h 138172"/>
                <a:gd name="connsiteX3" fmla="*/ 53943 w 89317"/>
                <a:gd name="connsiteY3" fmla="*/ 128498 h 138172"/>
                <a:gd name="connsiteX4" fmla="*/ 82266 w 89317"/>
                <a:gd name="connsiteY4" fmla="*/ 44536 h 138172"/>
                <a:gd name="connsiteX5" fmla="*/ 89318 w 89317"/>
                <a:gd name="connsiteY5" fmla="*/ 8541 h 138172"/>
                <a:gd name="connsiteX6" fmla="*/ 43985 w 89317"/>
                <a:gd name="connsiteY6" fmla="*/ 6565 h 13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317" h="138172">
                  <a:moveTo>
                    <a:pt x="43985" y="6565"/>
                  </a:moveTo>
                  <a:cubicBezTo>
                    <a:pt x="43985" y="6565"/>
                    <a:pt x="34454" y="33648"/>
                    <a:pt x="30967" y="59530"/>
                  </a:cubicBezTo>
                  <a:cubicBezTo>
                    <a:pt x="28061" y="81034"/>
                    <a:pt x="-1347" y="126599"/>
                    <a:pt x="48" y="132372"/>
                  </a:cubicBezTo>
                  <a:cubicBezTo>
                    <a:pt x="1442" y="138146"/>
                    <a:pt x="38716" y="143337"/>
                    <a:pt x="53943" y="128498"/>
                  </a:cubicBezTo>
                  <a:cubicBezTo>
                    <a:pt x="69131" y="113620"/>
                    <a:pt x="78895" y="70418"/>
                    <a:pt x="82266" y="44536"/>
                  </a:cubicBezTo>
                  <a:cubicBezTo>
                    <a:pt x="85365" y="20436"/>
                    <a:pt x="89318" y="8541"/>
                    <a:pt x="89318" y="8541"/>
                  </a:cubicBezTo>
                  <a:cubicBezTo>
                    <a:pt x="89318" y="8541"/>
                    <a:pt x="58476" y="-9282"/>
                    <a:pt x="43985" y="6565"/>
                  </a:cubicBezTo>
                  <a:close/>
                </a:path>
              </a:pathLst>
            </a:custGeom>
            <a:solidFill>
              <a:srgbClr val="DBA585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251E37FF-5B04-51AC-F595-99A6BE7AE90F}"/>
                </a:ext>
              </a:extLst>
            </p:cNvPr>
            <p:cNvSpPr/>
            <p:nvPr/>
          </p:nvSpPr>
          <p:spPr>
            <a:xfrm>
              <a:off x="10035299" y="5210628"/>
              <a:ext cx="127704" cy="182801"/>
            </a:xfrm>
            <a:custGeom>
              <a:avLst/>
              <a:gdLst>
                <a:gd name="connsiteX0" fmla="*/ 38108 w 127704"/>
                <a:gd name="connsiteY0" fmla="*/ 101997 h 182801"/>
                <a:gd name="connsiteX1" fmla="*/ 602 w 127704"/>
                <a:gd name="connsiteY1" fmla="*/ 174684 h 182801"/>
                <a:gd name="connsiteX2" fmla="*/ 83518 w 127704"/>
                <a:gd name="connsiteY2" fmla="*/ 174684 h 182801"/>
                <a:gd name="connsiteX3" fmla="*/ 126332 w 127704"/>
                <a:gd name="connsiteY3" fmla="*/ 56471 h 182801"/>
                <a:gd name="connsiteX4" fmla="*/ 103549 w 127704"/>
                <a:gd name="connsiteY4" fmla="*/ 560 h 182801"/>
                <a:gd name="connsiteX5" fmla="*/ 67632 w 127704"/>
                <a:gd name="connsiteY5" fmla="*/ 6760 h 182801"/>
                <a:gd name="connsiteX6" fmla="*/ 38108 w 127704"/>
                <a:gd name="connsiteY6" fmla="*/ 101997 h 18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04" h="182801">
                  <a:moveTo>
                    <a:pt x="38108" y="101997"/>
                  </a:moveTo>
                  <a:cubicBezTo>
                    <a:pt x="38108" y="101997"/>
                    <a:pt x="-5597" y="164610"/>
                    <a:pt x="602" y="174684"/>
                  </a:cubicBezTo>
                  <a:cubicBezTo>
                    <a:pt x="6840" y="184758"/>
                    <a:pt x="54497" y="186230"/>
                    <a:pt x="83518" y="174684"/>
                  </a:cubicBezTo>
                  <a:cubicBezTo>
                    <a:pt x="112538" y="163138"/>
                    <a:pt x="113236" y="88552"/>
                    <a:pt x="126332" y="56471"/>
                  </a:cubicBezTo>
                  <a:cubicBezTo>
                    <a:pt x="131834" y="43064"/>
                    <a:pt x="120094" y="3428"/>
                    <a:pt x="103549" y="560"/>
                  </a:cubicBezTo>
                  <a:cubicBezTo>
                    <a:pt x="87005" y="-2307"/>
                    <a:pt x="67632" y="6760"/>
                    <a:pt x="67632" y="6760"/>
                  </a:cubicBezTo>
                  <a:cubicBezTo>
                    <a:pt x="67632" y="6760"/>
                    <a:pt x="84564" y="52364"/>
                    <a:pt x="38108" y="101997"/>
                  </a:cubicBezTo>
                  <a:close/>
                </a:path>
              </a:pathLst>
            </a:custGeom>
            <a:solidFill>
              <a:srgbClr val="3A3D5D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AE59AF0B-89F9-9C4D-2DAD-95984F60D8F4}"/>
                </a:ext>
              </a:extLst>
            </p:cNvPr>
            <p:cNvSpPr/>
            <p:nvPr/>
          </p:nvSpPr>
          <p:spPr>
            <a:xfrm>
              <a:off x="10060070" y="5208264"/>
              <a:ext cx="82479" cy="139607"/>
            </a:xfrm>
            <a:custGeom>
              <a:avLst/>
              <a:gdLst>
                <a:gd name="connsiteX0" fmla="*/ 42861 w 82479"/>
                <a:gd name="connsiteY0" fmla="*/ 9124 h 139607"/>
                <a:gd name="connsiteX1" fmla="*/ 33873 w 82479"/>
                <a:gd name="connsiteY1" fmla="*/ 59571 h 139607"/>
                <a:gd name="connsiteX2" fmla="*/ 48 w 82479"/>
                <a:gd name="connsiteY2" fmla="*/ 133808 h 139607"/>
                <a:gd name="connsiteX3" fmla="*/ 53904 w 82479"/>
                <a:gd name="connsiteY3" fmla="*/ 129933 h 139607"/>
                <a:gd name="connsiteX4" fmla="*/ 82227 w 82479"/>
                <a:gd name="connsiteY4" fmla="*/ 45971 h 139607"/>
                <a:gd name="connsiteX5" fmla="*/ 78778 w 82479"/>
                <a:gd name="connsiteY5" fmla="*/ 2924 h 139607"/>
                <a:gd name="connsiteX6" fmla="*/ 42861 w 82479"/>
                <a:gd name="connsiteY6" fmla="*/ 9124 h 13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79" h="139607">
                  <a:moveTo>
                    <a:pt x="42861" y="9124"/>
                  </a:moveTo>
                  <a:cubicBezTo>
                    <a:pt x="42861" y="9124"/>
                    <a:pt x="39413" y="38648"/>
                    <a:pt x="33873" y="59571"/>
                  </a:cubicBezTo>
                  <a:cubicBezTo>
                    <a:pt x="28370" y="80455"/>
                    <a:pt x="-1348" y="128035"/>
                    <a:pt x="48" y="133808"/>
                  </a:cubicBezTo>
                  <a:cubicBezTo>
                    <a:pt x="1442" y="139581"/>
                    <a:pt x="38716" y="144773"/>
                    <a:pt x="53904" y="129933"/>
                  </a:cubicBezTo>
                  <a:cubicBezTo>
                    <a:pt x="69092" y="115055"/>
                    <a:pt x="80871" y="72008"/>
                    <a:pt x="82227" y="45971"/>
                  </a:cubicBezTo>
                  <a:cubicBezTo>
                    <a:pt x="83622" y="19934"/>
                    <a:pt x="78778" y="2924"/>
                    <a:pt x="78778" y="2924"/>
                  </a:cubicBezTo>
                  <a:cubicBezTo>
                    <a:pt x="78778" y="2924"/>
                    <a:pt x="57352" y="-6762"/>
                    <a:pt x="42861" y="9124"/>
                  </a:cubicBezTo>
                  <a:close/>
                </a:path>
              </a:pathLst>
            </a:custGeom>
            <a:solidFill>
              <a:srgbClr val="DBA585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7633BE53-A34F-A773-294B-C5F0AFBF65BC}"/>
                </a:ext>
              </a:extLst>
            </p:cNvPr>
            <p:cNvSpPr/>
            <p:nvPr/>
          </p:nvSpPr>
          <p:spPr>
            <a:xfrm>
              <a:off x="9705167" y="4043186"/>
              <a:ext cx="503513" cy="1194163"/>
            </a:xfrm>
            <a:custGeom>
              <a:avLst/>
              <a:gdLst>
                <a:gd name="connsiteX0" fmla="*/ 179432 w 503513"/>
                <a:gd name="connsiteY0" fmla="*/ 137636 h 1194163"/>
                <a:gd name="connsiteX1" fmla="*/ 131619 w 503513"/>
                <a:gd name="connsiteY1" fmla="*/ 373985 h 1194163"/>
                <a:gd name="connsiteX2" fmla="*/ 95005 w 503513"/>
                <a:gd name="connsiteY2" fmla="*/ 690848 h 1194163"/>
                <a:gd name="connsiteX3" fmla="*/ 56220 w 503513"/>
                <a:gd name="connsiteY3" fmla="*/ 891474 h 1194163"/>
                <a:gd name="connsiteX4" fmla="*/ 0 w 503513"/>
                <a:gd name="connsiteY4" fmla="*/ 1186290 h 1194163"/>
                <a:gd name="connsiteX5" fmla="*/ 40683 w 503513"/>
                <a:gd name="connsiteY5" fmla="*/ 1187801 h 1194163"/>
                <a:gd name="connsiteX6" fmla="*/ 167886 w 503513"/>
                <a:gd name="connsiteY6" fmla="*/ 855014 h 1194163"/>
                <a:gd name="connsiteX7" fmla="*/ 245222 w 503513"/>
                <a:gd name="connsiteY7" fmla="*/ 610606 h 1194163"/>
                <a:gd name="connsiteX8" fmla="*/ 321861 w 503513"/>
                <a:gd name="connsiteY8" fmla="*/ 335356 h 1194163"/>
                <a:gd name="connsiteX9" fmla="*/ 339761 w 503513"/>
                <a:gd name="connsiteY9" fmla="*/ 372280 h 1194163"/>
                <a:gd name="connsiteX10" fmla="*/ 367426 w 503513"/>
                <a:gd name="connsiteY10" fmla="*/ 682673 h 1194163"/>
                <a:gd name="connsiteX11" fmla="*/ 373703 w 503513"/>
                <a:gd name="connsiteY11" fmla="*/ 875588 h 1194163"/>
                <a:gd name="connsiteX12" fmla="*/ 397764 w 503513"/>
                <a:gd name="connsiteY12" fmla="*/ 1174201 h 1194163"/>
                <a:gd name="connsiteX13" fmla="*/ 434263 w 503513"/>
                <a:gd name="connsiteY13" fmla="*/ 1174821 h 1194163"/>
                <a:gd name="connsiteX14" fmla="*/ 471924 w 503513"/>
                <a:gd name="connsiteY14" fmla="*/ 838121 h 1194163"/>
                <a:gd name="connsiteX15" fmla="*/ 475488 w 503513"/>
                <a:gd name="connsiteY15" fmla="*/ 657333 h 1194163"/>
                <a:gd name="connsiteX16" fmla="*/ 468669 w 503513"/>
                <a:gd name="connsiteY16" fmla="*/ 164138 h 1194163"/>
                <a:gd name="connsiteX17" fmla="*/ 179432 w 503513"/>
                <a:gd name="connsiteY17" fmla="*/ 137636 h 119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3513" h="1194163">
                  <a:moveTo>
                    <a:pt x="179432" y="137636"/>
                  </a:moveTo>
                  <a:cubicBezTo>
                    <a:pt x="179432" y="137636"/>
                    <a:pt x="140570" y="326444"/>
                    <a:pt x="131619" y="373985"/>
                  </a:cubicBezTo>
                  <a:cubicBezTo>
                    <a:pt x="122708" y="421527"/>
                    <a:pt x="97678" y="651715"/>
                    <a:pt x="95005" y="690848"/>
                  </a:cubicBezTo>
                  <a:cubicBezTo>
                    <a:pt x="92331" y="730020"/>
                    <a:pt x="54438" y="877525"/>
                    <a:pt x="56220" y="891474"/>
                  </a:cubicBezTo>
                  <a:cubicBezTo>
                    <a:pt x="58002" y="905461"/>
                    <a:pt x="0" y="1186290"/>
                    <a:pt x="0" y="1186290"/>
                  </a:cubicBezTo>
                  <a:cubicBezTo>
                    <a:pt x="0" y="1186290"/>
                    <a:pt x="19838" y="1202951"/>
                    <a:pt x="40683" y="1187801"/>
                  </a:cubicBezTo>
                  <a:cubicBezTo>
                    <a:pt x="51416" y="1180052"/>
                    <a:pt x="167886" y="924911"/>
                    <a:pt x="167886" y="855014"/>
                  </a:cubicBezTo>
                  <a:cubicBezTo>
                    <a:pt x="167886" y="758382"/>
                    <a:pt x="236388" y="632226"/>
                    <a:pt x="245222" y="610606"/>
                  </a:cubicBezTo>
                  <a:cubicBezTo>
                    <a:pt x="327285" y="409787"/>
                    <a:pt x="311129" y="348413"/>
                    <a:pt x="321861" y="335356"/>
                  </a:cubicBezTo>
                  <a:cubicBezTo>
                    <a:pt x="332555" y="322298"/>
                    <a:pt x="333485" y="343415"/>
                    <a:pt x="339761" y="372280"/>
                  </a:cubicBezTo>
                  <a:cubicBezTo>
                    <a:pt x="346000" y="401185"/>
                    <a:pt x="359367" y="651018"/>
                    <a:pt x="367426" y="682673"/>
                  </a:cubicBezTo>
                  <a:cubicBezTo>
                    <a:pt x="375446" y="714367"/>
                    <a:pt x="369247" y="821538"/>
                    <a:pt x="373703" y="875588"/>
                  </a:cubicBezTo>
                  <a:cubicBezTo>
                    <a:pt x="378159" y="929638"/>
                    <a:pt x="397764" y="1174201"/>
                    <a:pt x="397764" y="1174201"/>
                  </a:cubicBezTo>
                  <a:cubicBezTo>
                    <a:pt x="397764" y="1174201"/>
                    <a:pt x="412953" y="1198999"/>
                    <a:pt x="434263" y="1174821"/>
                  </a:cubicBezTo>
                  <a:cubicBezTo>
                    <a:pt x="438835" y="1169630"/>
                    <a:pt x="471033" y="902439"/>
                    <a:pt x="471924" y="838121"/>
                  </a:cubicBezTo>
                  <a:cubicBezTo>
                    <a:pt x="472815" y="773803"/>
                    <a:pt x="473783" y="685114"/>
                    <a:pt x="475488" y="657333"/>
                  </a:cubicBezTo>
                  <a:cubicBezTo>
                    <a:pt x="492032" y="390801"/>
                    <a:pt x="532715" y="352753"/>
                    <a:pt x="468669" y="164138"/>
                  </a:cubicBezTo>
                  <a:cubicBezTo>
                    <a:pt x="348712" y="-189022"/>
                    <a:pt x="179432" y="137636"/>
                    <a:pt x="179432" y="137636"/>
                  </a:cubicBezTo>
                  <a:close/>
                </a:path>
              </a:pathLst>
            </a:custGeom>
            <a:solidFill>
              <a:srgbClr val="DBA585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8FEDD7B-0FDE-D6B6-61E4-D995586100B5}"/>
                </a:ext>
              </a:extLst>
            </p:cNvPr>
            <p:cNvSpPr/>
            <p:nvPr/>
          </p:nvSpPr>
          <p:spPr>
            <a:xfrm>
              <a:off x="9805325" y="4128073"/>
              <a:ext cx="415497" cy="514660"/>
            </a:xfrm>
            <a:custGeom>
              <a:avLst/>
              <a:gdLst>
                <a:gd name="connsiteX0" fmla="*/ 340459 w 415497"/>
                <a:gd name="connsiteY0" fmla="*/ 17 h 514660"/>
                <a:gd name="connsiteX1" fmla="*/ 403576 w 415497"/>
                <a:gd name="connsiteY1" fmla="*/ 506036 h 514660"/>
                <a:gd name="connsiteX2" fmla="*/ 0 w 415497"/>
                <a:gd name="connsiteY2" fmla="*/ 462874 h 514660"/>
                <a:gd name="connsiteX3" fmla="*/ 79274 w 415497"/>
                <a:gd name="connsiteY3" fmla="*/ 52750 h 514660"/>
                <a:gd name="connsiteX4" fmla="*/ 340459 w 415497"/>
                <a:gd name="connsiteY4" fmla="*/ 17 h 514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497" h="514660">
                  <a:moveTo>
                    <a:pt x="340459" y="17"/>
                  </a:moveTo>
                  <a:cubicBezTo>
                    <a:pt x="340459" y="17"/>
                    <a:pt x="451272" y="161819"/>
                    <a:pt x="403576" y="506036"/>
                  </a:cubicBezTo>
                  <a:cubicBezTo>
                    <a:pt x="403576" y="506036"/>
                    <a:pt x="140763" y="543310"/>
                    <a:pt x="0" y="462874"/>
                  </a:cubicBezTo>
                  <a:cubicBezTo>
                    <a:pt x="0" y="462874"/>
                    <a:pt x="58196" y="108001"/>
                    <a:pt x="79274" y="52750"/>
                  </a:cubicBezTo>
                  <a:cubicBezTo>
                    <a:pt x="100390" y="-2463"/>
                    <a:pt x="340459" y="17"/>
                    <a:pt x="340459" y="17"/>
                  </a:cubicBezTo>
                  <a:close/>
                </a:path>
              </a:pathLst>
            </a:custGeom>
            <a:solidFill>
              <a:srgbClr val="42466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10510BB3-5A03-2D7B-CE44-3539C4655B60}"/>
                </a:ext>
              </a:extLst>
            </p:cNvPr>
            <p:cNvSpPr/>
            <p:nvPr/>
          </p:nvSpPr>
          <p:spPr>
            <a:xfrm>
              <a:off x="9758443" y="5261480"/>
              <a:ext cx="8291" cy="66681"/>
            </a:xfrm>
            <a:custGeom>
              <a:avLst/>
              <a:gdLst>
                <a:gd name="connsiteX0" fmla="*/ 8291 w 8291"/>
                <a:gd name="connsiteY0" fmla="*/ 0 h 66681"/>
                <a:gd name="connsiteX1" fmla="*/ 8291 w 8291"/>
                <a:gd name="connsiteY1" fmla="*/ 66682 h 66681"/>
                <a:gd name="connsiteX2" fmla="*/ 0 w 8291"/>
                <a:gd name="connsiteY2" fmla="*/ 66682 h 66681"/>
                <a:gd name="connsiteX3" fmla="*/ 0 w 8291"/>
                <a:gd name="connsiteY3" fmla="*/ 15189 h 6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1" h="66681">
                  <a:moveTo>
                    <a:pt x="8291" y="0"/>
                  </a:moveTo>
                  <a:lnTo>
                    <a:pt x="8291" y="66682"/>
                  </a:lnTo>
                  <a:lnTo>
                    <a:pt x="0" y="66682"/>
                  </a:lnTo>
                  <a:lnTo>
                    <a:pt x="0" y="15189"/>
                  </a:lnTo>
                  <a:close/>
                </a:path>
              </a:pathLst>
            </a:custGeom>
            <a:solidFill>
              <a:srgbClr val="3A3D5D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3A07A21-00AE-325A-8172-8C585841FDD5}"/>
                </a:ext>
              </a:extLst>
            </p:cNvPr>
            <p:cNvSpPr/>
            <p:nvPr/>
          </p:nvSpPr>
          <p:spPr>
            <a:xfrm>
              <a:off x="10154579" y="5261480"/>
              <a:ext cx="8291" cy="66681"/>
            </a:xfrm>
            <a:custGeom>
              <a:avLst/>
              <a:gdLst>
                <a:gd name="connsiteX0" fmla="*/ 8291 w 8291"/>
                <a:gd name="connsiteY0" fmla="*/ 0 h 66681"/>
                <a:gd name="connsiteX1" fmla="*/ 8291 w 8291"/>
                <a:gd name="connsiteY1" fmla="*/ 66682 h 66681"/>
                <a:gd name="connsiteX2" fmla="*/ 0 w 8291"/>
                <a:gd name="connsiteY2" fmla="*/ 66682 h 66681"/>
                <a:gd name="connsiteX3" fmla="*/ 0 w 8291"/>
                <a:gd name="connsiteY3" fmla="*/ 15189 h 6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1" h="66681">
                  <a:moveTo>
                    <a:pt x="8291" y="0"/>
                  </a:moveTo>
                  <a:lnTo>
                    <a:pt x="8291" y="66682"/>
                  </a:lnTo>
                  <a:lnTo>
                    <a:pt x="0" y="66682"/>
                  </a:lnTo>
                  <a:lnTo>
                    <a:pt x="0" y="15189"/>
                  </a:lnTo>
                  <a:close/>
                </a:path>
              </a:pathLst>
            </a:custGeom>
            <a:solidFill>
              <a:srgbClr val="3A3D5D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666D3687-0B69-4BF0-8F4A-B4BA0B793ED9}"/>
                </a:ext>
              </a:extLst>
            </p:cNvPr>
            <p:cNvSpPr/>
            <p:nvPr/>
          </p:nvSpPr>
          <p:spPr>
            <a:xfrm>
              <a:off x="9960255" y="3389833"/>
              <a:ext cx="193214" cy="273215"/>
            </a:xfrm>
            <a:custGeom>
              <a:avLst/>
              <a:gdLst>
                <a:gd name="connsiteX0" fmla="*/ 54181 w 193214"/>
                <a:gd name="connsiteY0" fmla="*/ 20735 h 273215"/>
                <a:gd name="connsiteX1" fmla="*/ 5245 w 193214"/>
                <a:gd name="connsiteY1" fmla="*/ 191705 h 273215"/>
                <a:gd name="connsiteX2" fmla="*/ 115903 w 193214"/>
                <a:gd name="connsiteY2" fmla="*/ 247104 h 273215"/>
                <a:gd name="connsiteX3" fmla="*/ 192891 w 193214"/>
                <a:gd name="connsiteY3" fmla="*/ 113744 h 273215"/>
                <a:gd name="connsiteX4" fmla="*/ 54181 w 193214"/>
                <a:gd name="connsiteY4" fmla="*/ 20735 h 27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214" h="273215">
                  <a:moveTo>
                    <a:pt x="54181" y="20735"/>
                  </a:moveTo>
                  <a:cubicBezTo>
                    <a:pt x="54181" y="20735"/>
                    <a:pt x="-20017" y="95460"/>
                    <a:pt x="5245" y="191705"/>
                  </a:cubicBezTo>
                  <a:cubicBezTo>
                    <a:pt x="30507" y="287957"/>
                    <a:pt x="71113" y="288503"/>
                    <a:pt x="115903" y="247104"/>
                  </a:cubicBezTo>
                  <a:cubicBezTo>
                    <a:pt x="160655" y="205684"/>
                    <a:pt x="187002" y="162142"/>
                    <a:pt x="192891" y="113744"/>
                  </a:cubicBezTo>
                  <a:cubicBezTo>
                    <a:pt x="198819" y="65351"/>
                    <a:pt x="121948" y="-45954"/>
                    <a:pt x="54181" y="20735"/>
                  </a:cubicBezTo>
                  <a:close/>
                </a:path>
              </a:pathLst>
            </a:custGeom>
            <a:solidFill>
              <a:srgbClr val="DBA585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D72A3C8A-110C-0C1A-71F4-111B49A87085}"/>
                </a:ext>
              </a:extLst>
            </p:cNvPr>
            <p:cNvSpPr/>
            <p:nvPr/>
          </p:nvSpPr>
          <p:spPr>
            <a:xfrm>
              <a:off x="9999907" y="3596512"/>
              <a:ext cx="99527" cy="146575"/>
            </a:xfrm>
            <a:custGeom>
              <a:avLst/>
              <a:gdLst>
                <a:gd name="connsiteX0" fmla="*/ 0 w 99527"/>
                <a:gd name="connsiteY0" fmla="*/ 135045 h 146575"/>
                <a:gd name="connsiteX1" fmla="*/ 18752 w 99527"/>
                <a:gd name="connsiteY1" fmla="*/ 81545 h 146575"/>
                <a:gd name="connsiteX2" fmla="*/ 22434 w 99527"/>
                <a:gd name="connsiteY2" fmla="*/ 66357 h 146575"/>
                <a:gd name="connsiteX3" fmla="*/ 23673 w 99527"/>
                <a:gd name="connsiteY3" fmla="*/ 18909 h 146575"/>
                <a:gd name="connsiteX4" fmla="*/ 97872 w 99527"/>
                <a:gd name="connsiteY4" fmla="*/ 8157 h 146575"/>
                <a:gd name="connsiteX5" fmla="*/ 97872 w 99527"/>
                <a:gd name="connsiteY5" fmla="*/ 131814 h 146575"/>
                <a:gd name="connsiteX6" fmla="*/ 0 w 99527"/>
                <a:gd name="connsiteY6" fmla="*/ 135045 h 14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527" h="146575">
                  <a:moveTo>
                    <a:pt x="0" y="135045"/>
                  </a:moveTo>
                  <a:cubicBezTo>
                    <a:pt x="0" y="135045"/>
                    <a:pt x="11003" y="109876"/>
                    <a:pt x="18752" y="81545"/>
                  </a:cubicBezTo>
                  <a:cubicBezTo>
                    <a:pt x="20070" y="76535"/>
                    <a:pt x="21349" y="71432"/>
                    <a:pt x="22434" y="66357"/>
                  </a:cubicBezTo>
                  <a:cubicBezTo>
                    <a:pt x="26192" y="48522"/>
                    <a:pt x="27742" y="30951"/>
                    <a:pt x="23673" y="18909"/>
                  </a:cubicBezTo>
                  <a:cubicBezTo>
                    <a:pt x="11818" y="-16036"/>
                    <a:pt x="97872" y="8157"/>
                    <a:pt x="97872" y="8157"/>
                  </a:cubicBezTo>
                  <a:cubicBezTo>
                    <a:pt x="97872" y="8157"/>
                    <a:pt x="81211" y="100647"/>
                    <a:pt x="97872" y="131814"/>
                  </a:cubicBezTo>
                  <a:cubicBezTo>
                    <a:pt x="114532" y="163024"/>
                    <a:pt x="0" y="135045"/>
                    <a:pt x="0" y="135045"/>
                  </a:cubicBezTo>
                  <a:close/>
                </a:path>
              </a:pathLst>
            </a:custGeom>
            <a:solidFill>
              <a:srgbClr val="DBA585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072843FE-7E7A-5CBB-7955-848DB93C7D35}"/>
                </a:ext>
              </a:extLst>
            </p:cNvPr>
            <p:cNvSpPr/>
            <p:nvPr/>
          </p:nvSpPr>
          <p:spPr>
            <a:xfrm>
              <a:off x="9816561" y="3707085"/>
              <a:ext cx="445908" cy="497482"/>
            </a:xfrm>
            <a:custGeom>
              <a:avLst/>
              <a:gdLst>
                <a:gd name="connsiteX0" fmla="*/ 401406 w 445908"/>
                <a:gd name="connsiteY0" fmla="*/ 68537 h 497482"/>
                <a:gd name="connsiteX1" fmla="*/ 351579 w 445908"/>
                <a:gd name="connsiteY1" fmla="*/ 24538 h 497482"/>
                <a:gd name="connsiteX2" fmla="*/ 271492 w 445908"/>
                <a:gd name="connsiteY2" fmla="*/ 2879 h 497482"/>
                <a:gd name="connsiteX3" fmla="*/ 192877 w 445908"/>
                <a:gd name="connsiteY3" fmla="*/ 0 h 497482"/>
                <a:gd name="connsiteX4" fmla="*/ 96903 w 445908"/>
                <a:gd name="connsiteY4" fmla="*/ 23519 h 497482"/>
                <a:gd name="connsiteX5" fmla="*/ 0 w 445908"/>
                <a:gd name="connsiteY5" fmla="*/ 117481 h 497482"/>
                <a:gd name="connsiteX6" fmla="*/ 90355 w 445908"/>
                <a:gd name="connsiteY6" fmla="*/ 346534 h 497482"/>
                <a:gd name="connsiteX7" fmla="*/ 95160 w 445908"/>
                <a:gd name="connsiteY7" fmla="*/ 476682 h 497482"/>
                <a:gd name="connsiteX8" fmla="*/ 331780 w 445908"/>
                <a:gd name="connsiteY8" fmla="*/ 471838 h 497482"/>
                <a:gd name="connsiteX9" fmla="*/ 326045 w 445908"/>
                <a:gd name="connsiteY9" fmla="*/ 352269 h 497482"/>
                <a:gd name="connsiteX10" fmla="*/ 328370 w 445908"/>
                <a:gd name="connsiteY10" fmla="*/ 341187 h 497482"/>
                <a:gd name="connsiteX11" fmla="*/ 331470 w 445908"/>
                <a:gd name="connsiteY11" fmla="*/ 328324 h 497482"/>
                <a:gd name="connsiteX12" fmla="*/ 331625 w 445908"/>
                <a:gd name="connsiteY12" fmla="*/ 327665 h 497482"/>
                <a:gd name="connsiteX13" fmla="*/ 445073 w 445908"/>
                <a:gd name="connsiteY13" fmla="*/ 324411 h 497482"/>
                <a:gd name="connsiteX14" fmla="*/ 401406 w 445908"/>
                <a:gd name="connsiteY14" fmla="*/ 68537 h 497482"/>
                <a:gd name="connsiteX15" fmla="*/ 361343 w 445908"/>
                <a:gd name="connsiteY15" fmla="*/ 271445 h 497482"/>
                <a:gd name="connsiteX16" fmla="*/ 348828 w 445908"/>
                <a:gd name="connsiteY16" fmla="*/ 270632 h 497482"/>
                <a:gd name="connsiteX17" fmla="*/ 362428 w 445908"/>
                <a:gd name="connsiteY17" fmla="*/ 236845 h 497482"/>
                <a:gd name="connsiteX18" fmla="*/ 361343 w 445908"/>
                <a:gd name="connsiteY18" fmla="*/ 271445 h 49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5908" h="497482">
                  <a:moveTo>
                    <a:pt x="401406" y="68537"/>
                  </a:moveTo>
                  <a:cubicBezTo>
                    <a:pt x="387845" y="41497"/>
                    <a:pt x="377732" y="32814"/>
                    <a:pt x="351579" y="24538"/>
                  </a:cubicBezTo>
                  <a:cubicBezTo>
                    <a:pt x="336933" y="19927"/>
                    <a:pt x="271492" y="2879"/>
                    <a:pt x="271492" y="2879"/>
                  </a:cubicBezTo>
                  <a:lnTo>
                    <a:pt x="192877" y="0"/>
                  </a:lnTo>
                  <a:cubicBezTo>
                    <a:pt x="192877" y="0"/>
                    <a:pt x="138826" y="8985"/>
                    <a:pt x="96903" y="23519"/>
                  </a:cubicBezTo>
                  <a:cubicBezTo>
                    <a:pt x="54980" y="38052"/>
                    <a:pt x="0" y="117481"/>
                    <a:pt x="0" y="117481"/>
                  </a:cubicBezTo>
                  <a:cubicBezTo>
                    <a:pt x="0" y="117481"/>
                    <a:pt x="75826" y="295468"/>
                    <a:pt x="90355" y="346534"/>
                  </a:cubicBezTo>
                  <a:cubicBezTo>
                    <a:pt x="104846" y="397640"/>
                    <a:pt x="95160" y="476682"/>
                    <a:pt x="95160" y="476682"/>
                  </a:cubicBezTo>
                  <a:cubicBezTo>
                    <a:pt x="186057" y="526160"/>
                    <a:pt x="331780" y="471838"/>
                    <a:pt x="331780" y="471838"/>
                  </a:cubicBezTo>
                  <a:cubicBezTo>
                    <a:pt x="320699" y="431930"/>
                    <a:pt x="320272" y="385319"/>
                    <a:pt x="326045" y="352269"/>
                  </a:cubicBezTo>
                  <a:cubicBezTo>
                    <a:pt x="326743" y="348394"/>
                    <a:pt x="327518" y="344675"/>
                    <a:pt x="328370" y="341187"/>
                  </a:cubicBezTo>
                  <a:cubicBezTo>
                    <a:pt x="329145" y="338010"/>
                    <a:pt x="330230" y="333438"/>
                    <a:pt x="331470" y="328324"/>
                  </a:cubicBezTo>
                  <a:cubicBezTo>
                    <a:pt x="331548" y="328130"/>
                    <a:pt x="331587" y="327898"/>
                    <a:pt x="331625" y="327665"/>
                  </a:cubicBezTo>
                  <a:cubicBezTo>
                    <a:pt x="389434" y="333593"/>
                    <a:pt x="443639" y="335957"/>
                    <a:pt x="445073" y="324411"/>
                  </a:cubicBezTo>
                  <a:cubicBezTo>
                    <a:pt x="451427" y="272181"/>
                    <a:pt x="420042" y="105683"/>
                    <a:pt x="401406" y="68537"/>
                  </a:cubicBezTo>
                  <a:close/>
                  <a:moveTo>
                    <a:pt x="361343" y="271445"/>
                  </a:moveTo>
                  <a:cubicBezTo>
                    <a:pt x="359057" y="271096"/>
                    <a:pt x="354058" y="271096"/>
                    <a:pt x="348828" y="270632"/>
                  </a:cubicBezTo>
                  <a:cubicBezTo>
                    <a:pt x="355260" y="252731"/>
                    <a:pt x="362428" y="236845"/>
                    <a:pt x="362428" y="236845"/>
                  </a:cubicBezTo>
                  <a:cubicBezTo>
                    <a:pt x="366497" y="248275"/>
                    <a:pt x="382072" y="274584"/>
                    <a:pt x="361343" y="271445"/>
                  </a:cubicBezTo>
                  <a:close/>
                </a:path>
              </a:pathLst>
            </a:custGeom>
            <a:solidFill>
              <a:srgbClr val="E6D8D1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5D0D294E-7697-1E96-A9D5-132EC3267D72}"/>
                </a:ext>
              </a:extLst>
            </p:cNvPr>
            <p:cNvSpPr/>
            <p:nvPr/>
          </p:nvSpPr>
          <p:spPr>
            <a:xfrm>
              <a:off x="9960622" y="3385929"/>
              <a:ext cx="201680" cy="207527"/>
            </a:xfrm>
            <a:custGeom>
              <a:avLst/>
              <a:gdLst>
                <a:gd name="connsiteX0" fmla="*/ 78031 w 201680"/>
                <a:gd name="connsiteY0" fmla="*/ 78403 h 207527"/>
                <a:gd name="connsiteX1" fmla="*/ 135568 w 201680"/>
                <a:gd name="connsiteY1" fmla="*/ 166046 h 207527"/>
                <a:gd name="connsiteX2" fmla="*/ 155018 w 201680"/>
                <a:gd name="connsiteY2" fmla="*/ 207527 h 207527"/>
                <a:gd name="connsiteX3" fmla="*/ 179622 w 201680"/>
                <a:gd name="connsiteY3" fmla="*/ 37538 h 207527"/>
                <a:gd name="connsiteX4" fmla="*/ 16154 w 201680"/>
                <a:gd name="connsiteY4" fmla="*/ 55272 h 207527"/>
                <a:gd name="connsiteX5" fmla="*/ 1508 w 201680"/>
                <a:gd name="connsiteY5" fmla="*/ 179502 h 207527"/>
                <a:gd name="connsiteX6" fmla="*/ 78031 w 201680"/>
                <a:gd name="connsiteY6" fmla="*/ 78403 h 20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80" h="207527">
                  <a:moveTo>
                    <a:pt x="78031" y="78403"/>
                  </a:moveTo>
                  <a:cubicBezTo>
                    <a:pt x="78031" y="78403"/>
                    <a:pt x="113483" y="142926"/>
                    <a:pt x="135568" y="166046"/>
                  </a:cubicBezTo>
                  <a:cubicBezTo>
                    <a:pt x="157576" y="189181"/>
                    <a:pt x="155018" y="207527"/>
                    <a:pt x="155018" y="207527"/>
                  </a:cubicBezTo>
                  <a:cubicBezTo>
                    <a:pt x="155018" y="207527"/>
                    <a:pt x="240918" y="101511"/>
                    <a:pt x="179622" y="37538"/>
                  </a:cubicBezTo>
                  <a:cubicBezTo>
                    <a:pt x="118326" y="-26447"/>
                    <a:pt x="39285" y="-650"/>
                    <a:pt x="16154" y="55272"/>
                  </a:cubicBezTo>
                  <a:cubicBezTo>
                    <a:pt x="-6939" y="111193"/>
                    <a:pt x="1508" y="179502"/>
                    <a:pt x="1508" y="179502"/>
                  </a:cubicBezTo>
                  <a:cubicBezTo>
                    <a:pt x="1508" y="179502"/>
                    <a:pt x="2205" y="113886"/>
                    <a:pt x="78031" y="78403"/>
                  </a:cubicBezTo>
                  <a:close/>
                </a:path>
              </a:pathLst>
            </a:custGeom>
            <a:solidFill>
              <a:srgbClr val="CD7250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88866B4-0F2C-0120-0DB7-F55690899773}"/>
                </a:ext>
              </a:extLst>
            </p:cNvPr>
            <p:cNvSpPr/>
            <p:nvPr/>
          </p:nvSpPr>
          <p:spPr>
            <a:xfrm>
              <a:off x="10061749" y="3328100"/>
              <a:ext cx="173692" cy="354868"/>
            </a:xfrm>
            <a:custGeom>
              <a:avLst/>
              <a:gdLst>
                <a:gd name="connsiteX0" fmla="*/ 306 w 173692"/>
                <a:gd name="connsiteY0" fmla="*/ 68674 h 354868"/>
                <a:gd name="connsiteX1" fmla="*/ 65786 w 173692"/>
                <a:gd name="connsiteY1" fmla="*/ 2652 h 354868"/>
                <a:gd name="connsiteX2" fmla="*/ 164006 w 173692"/>
                <a:gd name="connsiteY2" fmla="*/ 121272 h 354868"/>
                <a:gd name="connsiteX3" fmla="*/ 125880 w 173692"/>
                <a:gd name="connsiteY3" fmla="*/ 322564 h 354868"/>
                <a:gd name="connsiteX4" fmla="*/ 173693 w 173692"/>
                <a:gd name="connsiteY4" fmla="*/ 302687 h 354868"/>
                <a:gd name="connsiteX5" fmla="*/ 115148 w 173692"/>
                <a:gd name="connsiteY5" fmla="*/ 352611 h 354868"/>
                <a:gd name="connsiteX6" fmla="*/ 81051 w 173692"/>
                <a:gd name="connsiteY6" fmla="*/ 189976 h 354868"/>
                <a:gd name="connsiteX7" fmla="*/ 306 w 173692"/>
                <a:gd name="connsiteY7" fmla="*/ 68674 h 3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692" h="354868">
                  <a:moveTo>
                    <a:pt x="306" y="68674"/>
                  </a:moveTo>
                  <a:cubicBezTo>
                    <a:pt x="306" y="68674"/>
                    <a:pt x="-8297" y="21432"/>
                    <a:pt x="65786" y="2652"/>
                  </a:cubicBezTo>
                  <a:cubicBezTo>
                    <a:pt x="139867" y="-16128"/>
                    <a:pt x="173150" y="69209"/>
                    <a:pt x="164006" y="121272"/>
                  </a:cubicBezTo>
                  <a:cubicBezTo>
                    <a:pt x="154901" y="173338"/>
                    <a:pt x="91551" y="305368"/>
                    <a:pt x="125880" y="322564"/>
                  </a:cubicBezTo>
                  <a:cubicBezTo>
                    <a:pt x="160247" y="339740"/>
                    <a:pt x="173693" y="302687"/>
                    <a:pt x="173693" y="302687"/>
                  </a:cubicBezTo>
                  <a:cubicBezTo>
                    <a:pt x="173693" y="302687"/>
                    <a:pt x="162960" y="367641"/>
                    <a:pt x="115148" y="352611"/>
                  </a:cubicBezTo>
                  <a:cubicBezTo>
                    <a:pt x="67374" y="337582"/>
                    <a:pt x="73845" y="232030"/>
                    <a:pt x="81051" y="189976"/>
                  </a:cubicBezTo>
                  <a:cubicBezTo>
                    <a:pt x="88258" y="147917"/>
                    <a:pt x="306" y="68674"/>
                    <a:pt x="306" y="68674"/>
                  </a:cubicBezTo>
                  <a:close/>
                </a:path>
              </a:pathLst>
            </a:custGeom>
            <a:solidFill>
              <a:srgbClr val="CD7250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5A92EEE-ADB5-C13D-D6C6-A745F4C02152}"/>
                </a:ext>
              </a:extLst>
            </p:cNvPr>
            <p:cNvSpPr/>
            <p:nvPr/>
          </p:nvSpPr>
          <p:spPr>
            <a:xfrm>
              <a:off x="10018659" y="3627560"/>
              <a:ext cx="67263" cy="50497"/>
            </a:xfrm>
            <a:custGeom>
              <a:avLst/>
              <a:gdLst>
                <a:gd name="connsiteX0" fmla="*/ 67263 w 67263"/>
                <a:gd name="connsiteY0" fmla="*/ 0 h 50497"/>
                <a:gd name="connsiteX1" fmla="*/ 0 w 67263"/>
                <a:gd name="connsiteY1" fmla="*/ 50497 h 50497"/>
                <a:gd name="connsiteX2" fmla="*/ 3682 w 67263"/>
                <a:gd name="connsiteY2" fmla="*/ 35309 h 50497"/>
                <a:gd name="connsiteX3" fmla="*/ 67263 w 67263"/>
                <a:gd name="connsiteY3" fmla="*/ 0 h 5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263" h="50497">
                  <a:moveTo>
                    <a:pt x="67263" y="0"/>
                  </a:moveTo>
                  <a:cubicBezTo>
                    <a:pt x="66992" y="682"/>
                    <a:pt x="48239" y="43802"/>
                    <a:pt x="0" y="50497"/>
                  </a:cubicBezTo>
                  <a:cubicBezTo>
                    <a:pt x="1356" y="45487"/>
                    <a:pt x="2597" y="40385"/>
                    <a:pt x="3682" y="35309"/>
                  </a:cubicBezTo>
                  <a:cubicBezTo>
                    <a:pt x="3682" y="35309"/>
                    <a:pt x="30106" y="40636"/>
                    <a:pt x="67263" y="0"/>
                  </a:cubicBezTo>
                  <a:close/>
                </a:path>
              </a:pathLst>
            </a:custGeom>
            <a:solidFill>
              <a:srgbClr val="997761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6661485-76E4-CEEC-0BD1-CA53248E88CE}"/>
                </a:ext>
              </a:extLst>
            </p:cNvPr>
            <p:cNvSpPr/>
            <p:nvPr/>
          </p:nvSpPr>
          <p:spPr>
            <a:xfrm>
              <a:off x="10158622" y="3855966"/>
              <a:ext cx="19282" cy="125431"/>
            </a:xfrm>
            <a:custGeom>
              <a:avLst/>
              <a:gdLst>
                <a:gd name="connsiteX0" fmla="*/ 19283 w 19282"/>
                <a:gd name="connsiteY0" fmla="*/ 88623 h 125431"/>
                <a:gd name="connsiteX1" fmla="*/ 6071 w 19282"/>
                <a:gd name="connsiteY1" fmla="*/ 125431 h 125431"/>
                <a:gd name="connsiteX2" fmla="*/ 1343 w 19282"/>
                <a:gd name="connsiteY2" fmla="*/ 0 h 125431"/>
                <a:gd name="connsiteX3" fmla="*/ 19283 w 19282"/>
                <a:gd name="connsiteY3" fmla="*/ 88623 h 12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2" h="125431">
                  <a:moveTo>
                    <a:pt x="19283" y="88623"/>
                  </a:moveTo>
                  <a:cubicBezTo>
                    <a:pt x="19283" y="88623"/>
                    <a:pt x="15757" y="96062"/>
                    <a:pt x="6071" y="125431"/>
                  </a:cubicBezTo>
                  <a:cubicBezTo>
                    <a:pt x="-3810" y="42942"/>
                    <a:pt x="1343" y="0"/>
                    <a:pt x="1343" y="0"/>
                  </a:cubicBezTo>
                  <a:cubicBezTo>
                    <a:pt x="2428" y="44104"/>
                    <a:pt x="19283" y="88623"/>
                    <a:pt x="19283" y="88623"/>
                  </a:cubicBezTo>
                  <a:close/>
                </a:path>
              </a:pathLst>
            </a:custGeom>
            <a:solidFill>
              <a:srgbClr val="C8BCB6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965984D7-CC54-7A08-5321-681B2D579846}"/>
                </a:ext>
              </a:extLst>
            </p:cNvPr>
            <p:cNvSpPr/>
            <p:nvPr/>
          </p:nvSpPr>
          <p:spPr>
            <a:xfrm>
              <a:off x="10073601" y="3383957"/>
              <a:ext cx="78769" cy="55821"/>
            </a:xfrm>
            <a:custGeom>
              <a:avLst/>
              <a:gdLst>
                <a:gd name="connsiteX0" fmla="*/ 0 w 78769"/>
                <a:gd name="connsiteY0" fmla="*/ 2903 h 55821"/>
                <a:gd name="connsiteX1" fmla="*/ 78769 w 78769"/>
                <a:gd name="connsiteY1" fmla="*/ 55822 h 55821"/>
                <a:gd name="connsiteX2" fmla="*/ 47308 w 78769"/>
                <a:gd name="connsiteY2" fmla="*/ 5863 h 55821"/>
                <a:gd name="connsiteX3" fmla="*/ 0 w 78769"/>
                <a:gd name="connsiteY3" fmla="*/ 2903 h 5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69" h="55821">
                  <a:moveTo>
                    <a:pt x="0" y="2903"/>
                  </a:moveTo>
                  <a:cubicBezTo>
                    <a:pt x="0" y="2903"/>
                    <a:pt x="52577" y="13004"/>
                    <a:pt x="78769" y="55822"/>
                  </a:cubicBezTo>
                  <a:cubicBezTo>
                    <a:pt x="78769" y="55822"/>
                    <a:pt x="73462" y="17061"/>
                    <a:pt x="47308" y="5863"/>
                  </a:cubicBezTo>
                  <a:cubicBezTo>
                    <a:pt x="21116" y="-5296"/>
                    <a:pt x="0" y="2903"/>
                    <a:pt x="0" y="2903"/>
                  </a:cubicBezTo>
                  <a:close/>
                </a:path>
              </a:pathLst>
            </a:custGeom>
            <a:solidFill>
              <a:srgbClr val="E6D8D1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3AE2339B-7788-8316-8B28-1C790EC1002C}"/>
                </a:ext>
              </a:extLst>
            </p:cNvPr>
            <p:cNvSpPr/>
            <p:nvPr/>
          </p:nvSpPr>
          <p:spPr>
            <a:xfrm>
              <a:off x="10086658" y="4027815"/>
              <a:ext cx="61373" cy="31538"/>
            </a:xfrm>
            <a:custGeom>
              <a:avLst/>
              <a:gdLst>
                <a:gd name="connsiteX0" fmla="*/ 61374 w 61373"/>
                <a:gd name="connsiteY0" fmla="*/ 7594 h 31538"/>
                <a:gd name="connsiteX1" fmla="*/ 58274 w 61373"/>
                <a:gd name="connsiteY1" fmla="*/ 20457 h 31538"/>
                <a:gd name="connsiteX2" fmla="*/ 55949 w 61373"/>
                <a:gd name="connsiteY2" fmla="*/ 31539 h 31538"/>
                <a:gd name="connsiteX3" fmla="*/ 0 w 61373"/>
                <a:gd name="connsiteY3" fmla="*/ 0 h 31538"/>
                <a:gd name="connsiteX4" fmla="*/ 61374 w 61373"/>
                <a:gd name="connsiteY4" fmla="*/ 7594 h 3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73" h="31538">
                  <a:moveTo>
                    <a:pt x="61374" y="7594"/>
                  </a:moveTo>
                  <a:cubicBezTo>
                    <a:pt x="60134" y="12708"/>
                    <a:pt x="59049" y="17280"/>
                    <a:pt x="58274" y="20457"/>
                  </a:cubicBezTo>
                  <a:cubicBezTo>
                    <a:pt x="57421" y="23945"/>
                    <a:pt x="56647" y="27664"/>
                    <a:pt x="55949" y="31539"/>
                  </a:cubicBezTo>
                  <a:cubicBezTo>
                    <a:pt x="23403" y="13832"/>
                    <a:pt x="0" y="0"/>
                    <a:pt x="0" y="0"/>
                  </a:cubicBezTo>
                  <a:cubicBezTo>
                    <a:pt x="8795" y="1976"/>
                    <a:pt x="61374" y="7594"/>
                    <a:pt x="61374" y="7594"/>
                  </a:cubicBezTo>
                  <a:close/>
                </a:path>
              </a:pathLst>
            </a:custGeom>
            <a:solidFill>
              <a:srgbClr val="C8BCB6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2429087B-F4BC-9F7D-5114-BE80ED8B3F16}"/>
                </a:ext>
              </a:extLst>
            </p:cNvPr>
            <p:cNvSpPr/>
            <p:nvPr/>
          </p:nvSpPr>
          <p:spPr>
            <a:xfrm>
              <a:off x="9999907" y="3702927"/>
              <a:ext cx="92524" cy="83614"/>
            </a:xfrm>
            <a:custGeom>
              <a:avLst/>
              <a:gdLst>
                <a:gd name="connsiteX0" fmla="*/ 92524 w 92524"/>
                <a:gd name="connsiteY0" fmla="*/ 8192 h 83614"/>
                <a:gd name="connsiteX1" fmla="*/ 0 w 92524"/>
                <a:gd name="connsiteY1" fmla="*/ 83614 h 83614"/>
                <a:gd name="connsiteX2" fmla="*/ 9531 w 92524"/>
                <a:gd name="connsiteY2" fmla="*/ 4158 h 83614"/>
                <a:gd name="connsiteX3" fmla="*/ 92524 w 92524"/>
                <a:gd name="connsiteY3" fmla="*/ 8192 h 8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24" h="83614">
                  <a:moveTo>
                    <a:pt x="92524" y="8192"/>
                  </a:moveTo>
                  <a:lnTo>
                    <a:pt x="0" y="83614"/>
                  </a:lnTo>
                  <a:lnTo>
                    <a:pt x="9531" y="4158"/>
                  </a:lnTo>
                  <a:cubicBezTo>
                    <a:pt x="9531" y="4154"/>
                    <a:pt x="63504" y="-7481"/>
                    <a:pt x="92524" y="8192"/>
                  </a:cubicBezTo>
                  <a:close/>
                </a:path>
              </a:pathLst>
            </a:custGeom>
            <a:solidFill>
              <a:srgbClr val="DBA585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1B22967D-7D41-5237-1859-69E997AFC8FE}"/>
                </a:ext>
              </a:extLst>
            </p:cNvPr>
            <p:cNvSpPr/>
            <p:nvPr/>
          </p:nvSpPr>
          <p:spPr>
            <a:xfrm>
              <a:off x="9999907" y="3696446"/>
              <a:ext cx="90858" cy="90091"/>
            </a:xfrm>
            <a:custGeom>
              <a:avLst/>
              <a:gdLst>
                <a:gd name="connsiteX0" fmla="*/ 26734 w 90858"/>
                <a:gd name="connsiteY0" fmla="*/ 77274 h 90091"/>
                <a:gd name="connsiteX1" fmla="*/ 0 w 90858"/>
                <a:gd name="connsiteY1" fmla="*/ 90092 h 90091"/>
                <a:gd name="connsiteX2" fmla="*/ 90859 w 90858"/>
                <a:gd name="connsiteY2" fmla="*/ 0 h 90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858" h="90091">
                  <a:moveTo>
                    <a:pt x="26734" y="77274"/>
                  </a:moveTo>
                  <a:lnTo>
                    <a:pt x="0" y="90092"/>
                  </a:lnTo>
                  <a:lnTo>
                    <a:pt x="90859" y="0"/>
                  </a:lnTo>
                  <a:close/>
                </a:path>
              </a:pathLst>
            </a:custGeom>
            <a:solidFill>
              <a:srgbClr val="CFC3B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B0218501-F0C3-F980-CE3F-0F0200A42AE3}"/>
                </a:ext>
              </a:extLst>
            </p:cNvPr>
            <p:cNvSpPr/>
            <p:nvPr/>
          </p:nvSpPr>
          <p:spPr>
            <a:xfrm>
              <a:off x="10018426" y="3709964"/>
              <a:ext cx="169454" cy="520771"/>
            </a:xfrm>
            <a:custGeom>
              <a:avLst/>
              <a:gdLst>
                <a:gd name="connsiteX0" fmla="*/ 135068 w 169454"/>
                <a:gd name="connsiteY0" fmla="*/ 318936 h 520771"/>
                <a:gd name="connsiteX1" fmla="*/ 169436 w 169454"/>
                <a:gd name="connsiteY1" fmla="*/ 490463 h 520771"/>
                <a:gd name="connsiteX2" fmla="*/ 76058 w 169454"/>
                <a:gd name="connsiteY2" fmla="*/ 519678 h 520771"/>
                <a:gd name="connsiteX3" fmla="*/ 45527 w 169454"/>
                <a:gd name="connsiteY3" fmla="*/ 501855 h 520771"/>
                <a:gd name="connsiteX4" fmla="*/ 194 w 169454"/>
                <a:gd name="connsiteY4" fmla="*/ 221180 h 520771"/>
                <a:gd name="connsiteX5" fmla="*/ 69627 w 169454"/>
                <a:gd name="connsiteY5" fmla="*/ 0 h 520771"/>
                <a:gd name="connsiteX6" fmla="*/ 164941 w 169454"/>
                <a:gd name="connsiteY6" fmla="*/ 221180 h 520771"/>
                <a:gd name="connsiteX7" fmla="*/ 153782 w 169454"/>
                <a:gd name="connsiteY7" fmla="*/ 253262 h 520771"/>
                <a:gd name="connsiteX8" fmla="*/ 153782 w 169454"/>
                <a:gd name="connsiteY8" fmla="*/ 253262 h 520771"/>
                <a:gd name="connsiteX9" fmla="*/ 148745 w 169454"/>
                <a:gd name="connsiteY9" fmla="*/ 269264 h 520771"/>
                <a:gd name="connsiteX10" fmla="*/ 135068 w 169454"/>
                <a:gd name="connsiteY10" fmla="*/ 318936 h 52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9454" h="520771">
                  <a:moveTo>
                    <a:pt x="135068" y="318936"/>
                  </a:moveTo>
                  <a:cubicBezTo>
                    <a:pt x="122320" y="371707"/>
                    <a:pt x="169436" y="490463"/>
                    <a:pt x="169436" y="490463"/>
                  </a:cubicBezTo>
                  <a:lnTo>
                    <a:pt x="76058" y="519678"/>
                  </a:lnTo>
                  <a:cubicBezTo>
                    <a:pt x="62614" y="523862"/>
                    <a:pt x="48472" y="515648"/>
                    <a:pt x="45527" y="501855"/>
                  </a:cubicBezTo>
                  <a:cubicBezTo>
                    <a:pt x="33012" y="443775"/>
                    <a:pt x="3681" y="300686"/>
                    <a:pt x="194" y="221180"/>
                  </a:cubicBezTo>
                  <a:cubicBezTo>
                    <a:pt x="-4262" y="119724"/>
                    <a:pt x="69627" y="0"/>
                    <a:pt x="69627" y="0"/>
                  </a:cubicBezTo>
                  <a:cubicBezTo>
                    <a:pt x="200936" y="22531"/>
                    <a:pt x="164941" y="221180"/>
                    <a:pt x="164941" y="221180"/>
                  </a:cubicBezTo>
                  <a:cubicBezTo>
                    <a:pt x="164941" y="221180"/>
                    <a:pt x="160175" y="233695"/>
                    <a:pt x="153782" y="253262"/>
                  </a:cubicBezTo>
                  <a:cubicBezTo>
                    <a:pt x="153782" y="253262"/>
                    <a:pt x="153782" y="253262"/>
                    <a:pt x="153782" y="253262"/>
                  </a:cubicBezTo>
                  <a:cubicBezTo>
                    <a:pt x="152193" y="258182"/>
                    <a:pt x="150489" y="263529"/>
                    <a:pt x="148745" y="269264"/>
                  </a:cubicBezTo>
                  <a:cubicBezTo>
                    <a:pt x="144212" y="283948"/>
                    <a:pt x="139408" y="300996"/>
                    <a:pt x="135068" y="318936"/>
                  </a:cubicBezTo>
                  <a:close/>
                </a:path>
              </a:pathLst>
            </a:custGeom>
            <a:solidFill>
              <a:srgbClr val="4C507D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B89D3C4-4DFF-D8F9-814B-7C84A5E7498C}"/>
                </a:ext>
              </a:extLst>
            </p:cNvPr>
            <p:cNvSpPr/>
            <p:nvPr/>
          </p:nvSpPr>
          <p:spPr>
            <a:xfrm>
              <a:off x="9800753" y="3707085"/>
              <a:ext cx="203492" cy="511415"/>
            </a:xfrm>
            <a:custGeom>
              <a:avLst/>
              <a:gdLst>
                <a:gd name="connsiteX0" fmla="*/ 199424 w 203492"/>
                <a:gd name="connsiteY0" fmla="*/ 4340 h 511415"/>
                <a:gd name="connsiteX1" fmla="*/ 201014 w 203492"/>
                <a:gd name="connsiteY1" fmla="*/ 0 h 511415"/>
                <a:gd name="connsiteX2" fmla="*/ 99577 w 203492"/>
                <a:gd name="connsiteY2" fmla="*/ 27297 h 511415"/>
                <a:gd name="connsiteX3" fmla="*/ 0 w 203492"/>
                <a:gd name="connsiteY3" fmla="*/ 132553 h 511415"/>
                <a:gd name="connsiteX4" fmla="*/ 85551 w 203492"/>
                <a:gd name="connsiteY4" fmla="*/ 245524 h 511415"/>
                <a:gd name="connsiteX5" fmla="*/ 71602 w 203492"/>
                <a:gd name="connsiteY5" fmla="*/ 486717 h 511415"/>
                <a:gd name="connsiteX6" fmla="*/ 110697 w 203492"/>
                <a:gd name="connsiteY6" fmla="*/ 509267 h 511415"/>
                <a:gd name="connsiteX7" fmla="*/ 134603 w 203492"/>
                <a:gd name="connsiteY7" fmla="*/ 495744 h 511415"/>
                <a:gd name="connsiteX8" fmla="*/ 139717 w 203492"/>
                <a:gd name="connsiteY8" fmla="*/ 230142 h 511415"/>
                <a:gd name="connsiteX9" fmla="*/ 203493 w 203492"/>
                <a:gd name="connsiteY9" fmla="*/ 2879 h 511415"/>
                <a:gd name="connsiteX10" fmla="*/ 199424 w 203492"/>
                <a:gd name="connsiteY10" fmla="*/ 4340 h 51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492" h="511415">
                  <a:moveTo>
                    <a:pt x="199424" y="4340"/>
                  </a:moveTo>
                  <a:lnTo>
                    <a:pt x="201014" y="0"/>
                  </a:lnTo>
                  <a:cubicBezTo>
                    <a:pt x="201014" y="0"/>
                    <a:pt x="133789" y="10221"/>
                    <a:pt x="99577" y="27297"/>
                  </a:cubicBezTo>
                  <a:cubicBezTo>
                    <a:pt x="65403" y="44376"/>
                    <a:pt x="0" y="132553"/>
                    <a:pt x="0" y="132553"/>
                  </a:cubicBezTo>
                  <a:lnTo>
                    <a:pt x="85551" y="245524"/>
                  </a:lnTo>
                  <a:cubicBezTo>
                    <a:pt x="85667" y="332354"/>
                    <a:pt x="71602" y="486717"/>
                    <a:pt x="71602" y="486717"/>
                  </a:cubicBezTo>
                  <a:lnTo>
                    <a:pt x="110697" y="509267"/>
                  </a:lnTo>
                  <a:cubicBezTo>
                    <a:pt x="121236" y="515311"/>
                    <a:pt x="134371" y="507911"/>
                    <a:pt x="134603" y="495744"/>
                  </a:cubicBezTo>
                  <a:cubicBezTo>
                    <a:pt x="135727" y="437044"/>
                    <a:pt x="138361" y="297637"/>
                    <a:pt x="139717" y="230142"/>
                  </a:cubicBezTo>
                  <a:cubicBezTo>
                    <a:pt x="141500" y="143305"/>
                    <a:pt x="203493" y="2879"/>
                    <a:pt x="203493" y="2879"/>
                  </a:cubicBezTo>
                  <a:cubicBezTo>
                    <a:pt x="202099" y="3332"/>
                    <a:pt x="200742" y="3844"/>
                    <a:pt x="199424" y="4340"/>
                  </a:cubicBezTo>
                  <a:close/>
                </a:path>
              </a:pathLst>
            </a:custGeom>
            <a:solidFill>
              <a:srgbClr val="4C507D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F8DD3AEE-00B8-9E26-03B4-FD7978B0115E}"/>
                </a:ext>
              </a:extLst>
            </p:cNvPr>
            <p:cNvSpPr/>
            <p:nvPr/>
          </p:nvSpPr>
          <p:spPr>
            <a:xfrm>
              <a:off x="9878244" y="4049958"/>
              <a:ext cx="155601" cy="69680"/>
            </a:xfrm>
            <a:custGeom>
              <a:avLst/>
              <a:gdLst>
                <a:gd name="connsiteX0" fmla="*/ 0 w 155601"/>
                <a:gd name="connsiteY0" fmla="*/ 68561 h 69680"/>
                <a:gd name="connsiteX1" fmla="*/ 74547 w 155601"/>
                <a:gd name="connsiteY1" fmla="*/ 68561 h 69680"/>
                <a:gd name="connsiteX2" fmla="*/ 155526 w 155601"/>
                <a:gd name="connsiteY2" fmla="*/ 8351 h 69680"/>
                <a:gd name="connsiteX3" fmla="*/ 0 w 155601"/>
                <a:gd name="connsiteY3" fmla="*/ 34039 h 69680"/>
                <a:gd name="connsiteX4" fmla="*/ 0 w 155601"/>
                <a:gd name="connsiteY4" fmla="*/ 68561 h 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601" h="69680">
                  <a:moveTo>
                    <a:pt x="0" y="68561"/>
                  </a:moveTo>
                  <a:cubicBezTo>
                    <a:pt x="0" y="68561"/>
                    <a:pt x="64512" y="71080"/>
                    <a:pt x="74547" y="68561"/>
                  </a:cubicBezTo>
                  <a:cubicBezTo>
                    <a:pt x="84582" y="66043"/>
                    <a:pt x="151535" y="37022"/>
                    <a:pt x="155526" y="8351"/>
                  </a:cubicBezTo>
                  <a:cubicBezTo>
                    <a:pt x="159556" y="-20321"/>
                    <a:pt x="0" y="34039"/>
                    <a:pt x="0" y="34039"/>
                  </a:cubicBezTo>
                  <a:lnTo>
                    <a:pt x="0" y="68561"/>
                  </a:lnTo>
                  <a:close/>
                </a:path>
              </a:pathLst>
            </a:custGeom>
            <a:solidFill>
              <a:srgbClr val="DBA585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46016F10-EC53-E6AF-C110-097564D024F8}"/>
                </a:ext>
              </a:extLst>
            </p:cNvPr>
            <p:cNvSpPr/>
            <p:nvPr/>
          </p:nvSpPr>
          <p:spPr>
            <a:xfrm>
              <a:off x="9816561" y="3998252"/>
              <a:ext cx="261844" cy="96244"/>
            </a:xfrm>
            <a:custGeom>
              <a:avLst/>
              <a:gdLst>
                <a:gd name="connsiteX0" fmla="*/ 261844 w 261844"/>
                <a:gd name="connsiteY0" fmla="*/ 30648 h 96244"/>
                <a:gd name="connsiteX1" fmla="*/ 0 w 261844"/>
                <a:gd name="connsiteY1" fmla="*/ 0 h 96244"/>
                <a:gd name="connsiteX2" fmla="*/ 118291 w 261844"/>
                <a:gd name="connsiteY2" fmla="*/ 96244 h 9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844" h="96244">
                  <a:moveTo>
                    <a:pt x="261844" y="30648"/>
                  </a:moveTo>
                  <a:lnTo>
                    <a:pt x="0" y="0"/>
                  </a:lnTo>
                  <a:lnTo>
                    <a:pt x="118291" y="96244"/>
                  </a:lnTo>
                  <a:close/>
                </a:path>
              </a:pathLst>
            </a:custGeom>
            <a:solidFill>
              <a:srgbClr val="6D76BA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6420AB2D-90DE-9912-11C8-6EACBE8929E4}"/>
                </a:ext>
              </a:extLst>
            </p:cNvPr>
            <p:cNvSpPr/>
            <p:nvPr/>
          </p:nvSpPr>
          <p:spPr>
            <a:xfrm>
              <a:off x="9930009" y="4028900"/>
              <a:ext cx="148396" cy="65596"/>
            </a:xfrm>
            <a:custGeom>
              <a:avLst/>
              <a:gdLst>
                <a:gd name="connsiteX0" fmla="*/ 4843 w 148396"/>
                <a:gd name="connsiteY0" fmla="*/ 65597 h 65596"/>
                <a:gd name="connsiteX1" fmla="*/ 148396 w 148396"/>
                <a:gd name="connsiteY1" fmla="*/ 16661 h 65596"/>
                <a:gd name="connsiteX2" fmla="*/ 148396 w 148396"/>
                <a:gd name="connsiteY2" fmla="*/ 0 h 65596"/>
                <a:gd name="connsiteX3" fmla="*/ 0 w 148396"/>
                <a:gd name="connsiteY3" fmla="*/ 47619 h 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396" h="65596">
                  <a:moveTo>
                    <a:pt x="4843" y="65597"/>
                  </a:moveTo>
                  <a:lnTo>
                    <a:pt x="148396" y="16661"/>
                  </a:lnTo>
                  <a:lnTo>
                    <a:pt x="148396" y="0"/>
                  </a:lnTo>
                  <a:lnTo>
                    <a:pt x="0" y="47619"/>
                  </a:lnTo>
                  <a:close/>
                </a:path>
              </a:pathLst>
            </a:custGeom>
            <a:solidFill>
              <a:srgbClr val="363957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8C0D3A5-D462-6CFD-6276-46FE1F77490F}"/>
                </a:ext>
              </a:extLst>
            </p:cNvPr>
            <p:cNvSpPr/>
            <p:nvPr/>
          </p:nvSpPr>
          <p:spPr>
            <a:xfrm>
              <a:off x="9900337" y="3977722"/>
              <a:ext cx="111528" cy="67050"/>
            </a:xfrm>
            <a:custGeom>
              <a:avLst/>
              <a:gdLst>
                <a:gd name="connsiteX0" fmla="*/ 102010 w 111528"/>
                <a:gd name="connsiteY0" fmla="*/ 3095 h 67050"/>
                <a:gd name="connsiteX1" fmla="*/ 68224 w 111528"/>
                <a:gd name="connsiteY1" fmla="*/ 615 h 67050"/>
                <a:gd name="connsiteX2" fmla="*/ 29555 w 111528"/>
                <a:gd name="connsiteY2" fmla="*/ 6620 h 67050"/>
                <a:gd name="connsiteX3" fmla="*/ 1154 w 111528"/>
                <a:gd name="connsiteY3" fmla="*/ 50829 h 67050"/>
                <a:gd name="connsiteX4" fmla="*/ 9253 w 111528"/>
                <a:gd name="connsiteY4" fmla="*/ 55634 h 67050"/>
                <a:gd name="connsiteX5" fmla="*/ 29245 w 111528"/>
                <a:gd name="connsiteY5" fmla="*/ 65708 h 67050"/>
                <a:gd name="connsiteX6" fmla="*/ 60591 w 111528"/>
                <a:gd name="connsiteY6" fmla="*/ 44243 h 67050"/>
                <a:gd name="connsiteX7" fmla="*/ 111425 w 111528"/>
                <a:gd name="connsiteY7" fmla="*/ 30256 h 67050"/>
                <a:gd name="connsiteX8" fmla="*/ 102010 w 111528"/>
                <a:gd name="connsiteY8" fmla="*/ 3095 h 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528" h="67050">
                  <a:moveTo>
                    <a:pt x="102010" y="3095"/>
                  </a:moveTo>
                  <a:cubicBezTo>
                    <a:pt x="102010" y="3095"/>
                    <a:pt x="80351" y="3095"/>
                    <a:pt x="68224" y="615"/>
                  </a:cubicBezTo>
                  <a:cubicBezTo>
                    <a:pt x="58847" y="-1283"/>
                    <a:pt x="35522" y="1351"/>
                    <a:pt x="29555" y="6620"/>
                  </a:cubicBezTo>
                  <a:cubicBezTo>
                    <a:pt x="23627" y="11890"/>
                    <a:pt x="4720" y="48582"/>
                    <a:pt x="1154" y="50829"/>
                  </a:cubicBezTo>
                  <a:cubicBezTo>
                    <a:pt x="-2449" y="53076"/>
                    <a:pt x="2975" y="58269"/>
                    <a:pt x="9253" y="55634"/>
                  </a:cubicBezTo>
                  <a:cubicBezTo>
                    <a:pt x="9253" y="55634"/>
                    <a:pt x="15026" y="71713"/>
                    <a:pt x="29245" y="65708"/>
                  </a:cubicBezTo>
                  <a:cubicBezTo>
                    <a:pt x="43465" y="59702"/>
                    <a:pt x="53113" y="46567"/>
                    <a:pt x="60591" y="44243"/>
                  </a:cubicBezTo>
                  <a:cubicBezTo>
                    <a:pt x="68030" y="41918"/>
                    <a:pt x="111425" y="30256"/>
                    <a:pt x="111425" y="30256"/>
                  </a:cubicBezTo>
                  <a:cubicBezTo>
                    <a:pt x="111425" y="30256"/>
                    <a:pt x="113208" y="-819"/>
                    <a:pt x="102010" y="3095"/>
                  </a:cubicBezTo>
                  <a:close/>
                </a:path>
              </a:pathLst>
            </a:custGeom>
            <a:solidFill>
              <a:srgbClr val="DBA585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EDCA6E8-9831-73A3-35FC-84C5381B71C7}"/>
                </a:ext>
              </a:extLst>
            </p:cNvPr>
            <p:cNvSpPr/>
            <p:nvPr/>
          </p:nvSpPr>
          <p:spPr>
            <a:xfrm>
              <a:off x="9940470" y="3692428"/>
              <a:ext cx="73927" cy="94109"/>
            </a:xfrm>
            <a:custGeom>
              <a:avLst/>
              <a:gdLst>
                <a:gd name="connsiteX0" fmla="*/ 73927 w 73927"/>
                <a:gd name="connsiteY0" fmla="*/ 0 h 94109"/>
                <a:gd name="connsiteX1" fmla="*/ 24061 w 73927"/>
                <a:gd name="connsiteY1" fmla="*/ 78933 h 94109"/>
                <a:gd name="connsiteX2" fmla="*/ 0 w 73927"/>
                <a:gd name="connsiteY2" fmla="*/ 94110 h 94109"/>
                <a:gd name="connsiteX3" fmla="*/ 56104 w 73927"/>
                <a:gd name="connsiteY3" fmla="*/ 15498 h 9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27" h="94109">
                  <a:moveTo>
                    <a:pt x="73927" y="0"/>
                  </a:moveTo>
                  <a:lnTo>
                    <a:pt x="24061" y="78933"/>
                  </a:lnTo>
                  <a:lnTo>
                    <a:pt x="0" y="94110"/>
                  </a:lnTo>
                  <a:lnTo>
                    <a:pt x="56104" y="15498"/>
                  </a:lnTo>
                  <a:close/>
                </a:path>
              </a:pathLst>
            </a:custGeom>
            <a:solidFill>
              <a:srgbClr val="F3E4D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1C86834F-22BA-FDCF-8DB9-28CC4A8220F5}"/>
                </a:ext>
              </a:extLst>
            </p:cNvPr>
            <p:cNvSpPr/>
            <p:nvPr/>
          </p:nvSpPr>
          <p:spPr>
            <a:xfrm>
              <a:off x="9964531" y="3692428"/>
              <a:ext cx="49866" cy="94109"/>
            </a:xfrm>
            <a:custGeom>
              <a:avLst/>
              <a:gdLst>
                <a:gd name="connsiteX0" fmla="*/ 0 w 49866"/>
                <a:gd name="connsiteY0" fmla="*/ 78933 h 94109"/>
                <a:gd name="connsiteX1" fmla="*/ 35375 w 49866"/>
                <a:gd name="connsiteY1" fmla="*/ 94110 h 94109"/>
                <a:gd name="connsiteX2" fmla="*/ 44907 w 49866"/>
                <a:gd name="connsiteY2" fmla="*/ 14654 h 94109"/>
                <a:gd name="connsiteX3" fmla="*/ 49866 w 49866"/>
                <a:gd name="connsiteY3" fmla="*/ 0 h 9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866" h="94109">
                  <a:moveTo>
                    <a:pt x="0" y="78933"/>
                  </a:moveTo>
                  <a:lnTo>
                    <a:pt x="35375" y="94110"/>
                  </a:lnTo>
                  <a:lnTo>
                    <a:pt x="44907" y="14654"/>
                  </a:lnTo>
                  <a:lnTo>
                    <a:pt x="49866" y="0"/>
                  </a:lnTo>
                  <a:close/>
                </a:path>
              </a:pathLst>
            </a:custGeom>
            <a:solidFill>
              <a:srgbClr val="CFC3B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19E2F168-2E29-7454-0552-70F6084246A7}"/>
                </a:ext>
              </a:extLst>
            </p:cNvPr>
            <p:cNvSpPr/>
            <p:nvPr/>
          </p:nvSpPr>
          <p:spPr>
            <a:xfrm>
              <a:off x="9695052" y="4033201"/>
              <a:ext cx="191058" cy="88727"/>
            </a:xfrm>
            <a:custGeom>
              <a:avLst/>
              <a:gdLst>
                <a:gd name="connsiteX0" fmla="*/ 191058 w 191058"/>
                <a:gd name="connsiteY0" fmla="*/ 48394 h 88727"/>
                <a:gd name="connsiteX1" fmla="*/ 191058 w 191058"/>
                <a:gd name="connsiteY1" fmla="*/ 88728 h 88727"/>
                <a:gd name="connsiteX2" fmla="*/ 14532 w 191058"/>
                <a:gd name="connsiteY2" fmla="*/ 50021 h 88727"/>
                <a:gd name="connsiteX3" fmla="*/ 2 w 191058"/>
                <a:gd name="connsiteY3" fmla="*/ 0 h 88727"/>
                <a:gd name="connsiteX4" fmla="*/ 191058 w 191058"/>
                <a:gd name="connsiteY4" fmla="*/ 48394 h 8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058" h="88727">
                  <a:moveTo>
                    <a:pt x="191058" y="48394"/>
                  </a:moveTo>
                  <a:cubicBezTo>
                    <a:pt x="191058" y="48394"/>
                    <a:pt x="188385" y="81754"/>
                    <a:pt x="191058" y="88728"/>
                  </a:cubicBezTo>
                  <a:cubicBezTo>
                    <a:pt x="191058" y="88728"/>
                    <a:pt x="29566" y="72571"/>
                    <a:pt x="14532" y="50021"/>
                  </a:cubicBezTo>
                  <a:cubicBezTo>
                    <a:pt x="-540" y="27432"/>
                    <a:pt x="2" y="0"/>
                    <a:pt x="2" y="0"/>
                  </a:cubicBezTo>
                  <a:lnTo>
                    <a:pt x="191058" y="48394"/>
                  </a:lnTo>
                  <a:close/>
                </a:path>
              </a:pathLst>
            </a:custGeom>
            <a:solidFill>
              <a:srgbClr val="4C507D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86D99454-1CC0-AFD5-84B2-446F76FB5B72}"/>
                </a:ext>
              </a:extLst>
            </p:cNvPr>
            <p:cNvSpPr/>
            <p:nvPr/>
          </p:nvSpPr>
          <p:spPr>
            <a:xfrm>
              <a:off x="9568162" y="3779962"/>
              <a:ext cx="366690" cy="314534"/>
            </a:xfrm>
            <a:custGeom>
              <a:avLst/>
              <a:gdLst>
                <a:gd name="connsiteX0" fmla="*/ 366690 w 366690"/>
                <a:gd name="connsiteY0" fmla="*/ 314534 h 314534"/>
                <a:gd name="connsiteX1" fmla="*/ 290361 w 366690"/>
                <a:gd name="connsiteY1" fmla="*/ 30632 h 314534"/>
                <a:gd name="connsiteX2" fmla="*/ 0 w 366690"/>
                <a:gd name="connsiteY2" fmla="*/ 0 h 314534"/>
                <a:gd name="connsiteX3" fmla="*/ 79584 w 366690"/>
                <a:gd name="connsiteY3" fmla="*/ 261298 h 31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90" h="314534">
                  <a:moveTo>
                    <a:pt x="366690" y="314534"/>
                  </a:moveTo>
                  <a:lnTo>
                    <a:pt x="290361" y="30632"/>
                  </a:lnTo>
                  <a:lnTo>
                    <a:pt x="0" y="0"/>
                  </a:lnTo>
                  <a:lnTo>
                    <a:pt x="79584" y="261298"/>
                  </a:lnTo>
                  <a:close/>
                </a:path>
              </a:pathLst>
            </a:custGeom>
            <a:solidFill>
              <a:srgbClr val="2A2B41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7C6D6492-11C0-4D33-36F4-91FF9E8D4BBE}"/>
                </a:ext>
              </a:extLst>
            </p:cNvPr>
            <p:cNvSpPr/>
            <p:nvPr/>
          </p:nvSpPr>
          <p:spPr>
            <a:xfrm>
              <a:off x="10026641" y="3696446"/>
              <a:ext cx="72958" cy="108577"/>
            </a:xfrm>
            <a:custGeom>
              <a:avLst/>
              <a:gdLst>
                <a:gd name="connsiteX0" fmla="*/ 64124 w 72958"/>
                <a:gd name="connsiteY0" fmla="*/ 0 h 108577"/>
                <a:gd name="connsiteX1" fmla="*/ 0 w 72958"/>
                <a:gd name="connsiteY1" fmla="*/ 77274 h 108577"/>
                <a:gd name="connsiteX2" fmla="*/ 35104 w 72958"/>
                <a:gd name="connsiteY2" fmla="*/ 108577 h 108577"/>
                <a:gd name="connsiteX3" fmla="*/ 72959 w 72958"/>
                <a:gd name="connsiteY3" fmla="*/ 16076 h 10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958" h="108577">
                  <a:moveTo>
                    <a:pt x="64124" y="0"/>
                  </a:moveTo>
                  <a:lnTo>
                    <a:pt x="0" y="77274"/>
                  </a:lnTo>
                  <a:lnTo>
                    <a:pt x="35104" y="108577"/>
                  </a:lnTo>
                  <a:lnTo>
                    <a:pt x="72959" y="16076"/>
                  </a:lnTo>
                  <a:close/>
                </a:path>
              </a:pathLst>
            </a:custGeom>
            <a:solidFill>
              <a:srgbClr val="F3E4DC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8BB0C226-5FA4-AB4B-FC6C-13FF996FBD37}"/>
                </a:ext>
              </a:extLst>
            </p:cNvPr>
            <p:cNvSpPr/>
            <p:nvPr/>
          </p:nvSpPr>
          <p:spPr>
            <a:xfrm>
              <a:off x="10047486" y="3956475"/>
              <a:ext cx="126892" cy="23826"/>
            </a:xfrm>
            <a:custGeom>
              <a:avLst/>
              <a:gdLst>
                <a:gd name="connsiteX0" fmla="*/ 126892 w 126892"/>
                <a:gd name="connsiteY0" fmla="*/ 203 h 23826"/>
                <a:gd name="connsiteX1" fmla="*/ 124722 w 126892"/>
                <a:gd name="connsiteY1" fmla="*/ 6751 h 23826"/>
                <a:gd name="connsiteX2" fmla="*/ 119685 w 126892"/>
                <a:gd name="connsiteY2" fmla="*/ 22753 h 23826"/>
                <a:gd name="connsiteX3" fmla="*/ 0 w 126892"/>
                <a:gd name="connsiteY3" fmla="*/ 18762 h 23826"/>
                <a:gd name="connsiteX4" fmla="*/ 126892 w 126892"/>
                <a:gd name="connsiteY4" fmla="*/ 203 h 2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892" h="23826">
                  <a:moveTo>
                    <a:pt x="126892" y="203"/>
                  </a:moveTo>
                  <a:cubicBezTo>
                    <a:pt x="126892" y="203"/>
                    <a:pt x="124722" y="6751"/>
                    <a:pt x="124722" y="6751"/>
                  </a:cubicBezTo>
                  <a:cubicBezTo>
                    <a:pt x="123133" y="11672"/>
                    <a:pt x="121429" y="17019"/>
                    <a:pt x="119685" y="22753"/>
                  </a:cubicBezTo>
                  <a:cubicBezTo>
                    <a:pt x="107248" y="26628"/>
                    <a:pt x="0" y="18762"/>
                    <a:pt x="0" y="18762"/>
                  </a:cubicBezTo>
                  <a:cubicBezTo>
                    <a:pt x="0" y="18762"/>
                    <a:pt x="89774" y="-2277"/>
                    <a:pt x="126892" y="203"/>
                  </a:cubicBezTo>
                  <a:close/>
                </a:path>
              </a:pathLst>
            </a:custGeom>
            <a:solidFill>
              <a:srgbClr val="414469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1AA6C7A4-03FA-2798-7AE4-F4522888D351}"/>
                </a:ext>
              </a:extLst>
            </p:cNvPr>
            <p:cNvSpPr/>
            <p:nvPr/>
          </p:nvSpPr>
          <p:spPr>
            <a:xfrm>
              <a:off x="10001766" y="3715048"/>
              <a:ext cx="262659" cy="326427"/>
            </a:xfrm>
            <a:custGeom>
              <a:avLst/>
              <a:gdLst>
                <a:gd name="connsiteX0" fmla="*/ 166413 w 262659"/>
                <a:gd name="connsiteY0" fmla="*/ 262049 h 326427"/>
                <a:gd name="connsiteX1" fmla="*/ 97678 w 262659"/>
                <a:gd name="connsiteY1" fmla="*/ 258833 h 326427"/>
                <a:gd name="connsiteX2" fmla="*/ 0 w 262659"/>
                <a:gd name="connsiteY2" fmla="*/ 262669 h 326427"/>
                <a:gd name="connsiteX3" fmla="*/ 7361 w 262659"/>
                <a:gd name="connsiteY3" fmla="*/ 301183 h 326427"/>
                <a:gd name="connsiteX4" fmla="*/ 176138 w 262659"/>
                <a:gd name="connsiteY4" fmla="*/ 323112 h 326427"/>
                <a:gd name="connsiteX5" fmla="*/ 176138 w 262659"/>
                <a:gd name="connsiteY5" fmla="*/ 323112 h 326427"/>
                <a:gd name="connsiteX6" fmla="*/ 260682 w 262659"/>
                <a:gd name="connsiteY6" fmla="*/ 320400 h 326427"/>
                <a:gd name="connsiteX7" fmla="*/ 245958 w 262659"/>
                <a:gd name="connsiteY7" fmla="*/ 165378 h 326427"/>
                <a:gd name="connsiteX8" fmla="*/ 204345 w 262659"/>
                <a:gd name="connsiteY8" fmla="*/ 37347 h 326427"/>
                <a:gd name="connsiteX9" fmla="*/ 106047 w 262659"/>
                <a:gd name="connsiteY9" fmla="*/ 0 h 326427"/>
                <a:gd name="connsiteX10" fmla="*/ 176177 w 262659"/>
                <a:gd name="connsiteY10" fmla="*/ 229503 h 326427"/>
                <a:gd name="connsiteX11" fmla="*/ 185708 w 262659"/>
                <a:gd name="connsiteY11" fmla="*/ 258833 h 326427"/>
                <a:gd name="connsiteX12" fmla="*/ 181175 w 262659"/>
                <a:gd name="connsiteY12" fmla="*/ 263250 h 326427"/>
                <a:gd name="connsiteX13" fmla="*/ 170171 w 262659"/>
                <a:gd name="connsiteY13" fmla="*/ 262359 h 326427"/>
                <a:gd name="connsiteX14" fmla="*/ 166413 w 262659"/>
                <a:gd name="connsiteY14" fmla="*/ 262049 h 32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2659" h="326427">
                  <a:moveTo>
                    <a:pt x="166413" y="262049"/>
                  </a:moveTo>
                  <a:cubicBezTo>
                    <a:pt x="149132" y="260771"/>
                    <a:pt x="120848" y="258911"/>
                    <a:pt x="97678" y="258833"/>
                  </a:cubicBezTo>
                  <a:cubicBezTo>
                    <a:pt x="61644" y="258678"/>
                    <a:pt x="0" y="262669"/>
                    <a:pt x="0" y="262669"/>
                  </a:cubicBezTo>
                  <a:lnTo>
                    <a:pt x="7361" y="301183"/>
                  </a:lnTo>
                  <a:cubicBezTo>
                    <a:pt x="7361" y="301183"/>
                    <a:pt x="116509" y="318928"/>
                    <a:pt x="176138" y="323112"/>
                  </a:cubicBezTo>
                  <a:lnTo>
                    <a:pt x="176138" y="323112"/>
                  </a:lnTo>
                  <a:cubicBezTo>
                    <a:pt x="176138" y="323112"/>
                    <a:pt x="254831" y="332140"/>
                    <a:pt x="260682" y="320400"/>
                  </a:cubicBezTo>
                  <a:cubicBezTo>
                    <a:pt x="266532" y="308660"/>
                    <a:pt x="258744" y="233300"/>
                    <a:pt x="245958" y="165378"/>
                  </a:cubicBezTo>
                  <a:cubicBezTo>
                    <a:pt x="233133" y="97434"/>
                    <a:pt x="219999" y="58324"/>
                    <a:pt x="204345" y="37347"/>
                  </a:cubicBezTo>
                  <a:cubicBezTo>
                    <a:pt x="188692" y="16370"/>
                    <a:pt x="106047" y="0"/>
                    <a:pt x="106047" y="0"/>
                  </a:cubicBezTo>
                  <a:lnTo>
                    <a:pt x="176177" y="229503"/>
                  </a:lnTo>
                  <a:cubicBezTo>
                    <a:pt x="176177" y="229503"/>
                    <a:pt x="186212" y="249961"/>
                    <a:pt x="185708" y="258833"/>
                  </a:cubicBezTo>
                  <a:cubicBezTo>
                    <a:pt x="185553" y="261506"/>
                    <a:pt x="183693" y="262785"/>
                    <a:pt x="181175" y="263250"/>
                  </a:cubicBezTo>
                  <a:cubicBezTo>
                    <a:pt x="179393" y="263095"/>
                    <a:pt x="175519" y="262785"/>
                    <a:pt x="170171" y="262359"/>
                  </a:cubicBezTo>
                  <a:lnTo>
                    <a:pt x="166413" y="262049"/>
                  </a:lnTo>
                  <a:close/>
                </a:path>
              </a:pathLst>
            </a:custGeom>
            <a:solidFill>
              <a:srgbClr val="4C507D"/>
            </a:solidFill>
            <a:ln w="3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11" name="TextBox 1310">
            <a:extLst>
              <a:ext uri="{FF2B5EF4-FFF2-40B4-BE49-F238E27FC236}">
                <a16:creationId xmlns:a16="http://schemas.microsoft.com/office/drawing/2014/main" id="{27CB1670-2312-F5EE-565D-285C69DD12E1}"/>
              </a:ext>
            </a:extLst>
          </p:cNvPr>
          <p:cNvSpPr txBox="1"/>
          <p:nvPr/>
        </p:nvSpPr>
        <p:spPr>
          <a:xfrm>
            <a:off x="323016" y="138604"/>
            <a:ext cx="59179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Validation</a:t>
            </a:r>
            <a:endParaRPr lang="en-US" sz="3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C720D609-E768-25EC-134B-C4CC901A2525}"/>
              </a:ext>
            </a:extLst>
          </p:cNvPr>
          <p:cNvSpPr txBox="1"/>
          <p:nvPr/>
        </p:nvSpPr>
        <p:spPr>
          <a:xfrm>
            <a:off x="5043233" y="246325"/>
            <a:ext cx="55702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the Home Appliance Repair Market is Growing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3BC35E4A-C466-B50B-0B39-BDF8C6F30F29}"/>
              </a:ext>
            </a:extLst>
          </p:cNvPr>
          <p:cNvSpPr txBox="1"/>
          <p:nvPr/>
        </p:nvSpPr>
        <p:spPr>
          <a:xfrm>
            <a:off x="476985" y="1228676"/>
            <a:ext cx="3945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Vietnam has nearly 30 million households, most owning essential appliances like air conditioners, washing machines, and refrigerators.</a:t>
            </a:r>
          </a:p>
        </p:txBody>
      </p:sp>
      <p:sp>
        <p:nvSpPr>
          <p:cNvPr id="1319" name="TextBox 1318">
            <a:extLst>
              <a:ext uri="{FF2B5EF4-FFF2-40B4-BE49-F238E27FC236}">
                <a16:creationId xmlns:a16="http://schemas.microsoft.com/office/drawing/2014/main" id="{083E4D3C-8228-9237-0733-333E1C1DCE18}"/>
              </a:ext>
            </a:extLst>
          </p:cNvPr>
          <p:cNvSpPr txBox="1"/>
          <p:nvPr/>
        </p:nvSpPr>
        <p:spPr>
          <a:xfrm>
            <a:off x="498166" y="2637769"/>
            <a:ext cx="3945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Modern appliances are more complex and less durable, making self-repair difficult.</a:t>
            </a:r>
          </a:p>
        </p:txBody>
      </p:sp>
      <p:sp>
        <p:nvSpPr>
          <p:cNvPr id="1321" name="Rectangle: Rounded Corners 1320">
            <a:extLst>
              <a:ext uri="{FF2B5EF4-FFF2-40B4-BE49-F238E27FC236}">
                <a16:creationId xmlns:a16="http://schemas.microsoft.com/office/drawing/2014/main" id="{46F62E03-6DAF-F631-7DD2-EBBA329777AA}"/>
              </a:ext>
            </a:extLst>
          </p:cNvPr>
          <p:cNvSpPr/>
          <p:nvPr/>
        </p:nvSpPr>
        <p:spPr>
          <a:xfrm>
            <a:off x="386521" y="3798108"/>
            <a:ext cx="4126596" cy="770463"/>
          </a:xfrm>
          <a:prstGeom prst="roundRect">
            <a:avLst/>
          </a:prstGeom>
          <a:solidFill>
            <a:srgbClr val="F4F4F4"/>
          </a:solidFill>
          <a:ln w="3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5" name="TextBox 1324">
            <a:extLst>
              <a:ext uri="{FF2B5EF4-FFF2-40B4-BE49-F238E27FC236}">
                <a16:creationId xmlns:a16="http://schemas.microsoft.com/office/drawing/2014/main" id="{36E4E188-8478-D4FF-E7CF-4F857C4ED2DF}"/>
              </a:ext>
            </a:extLst>
          </p:cNvPr>
          <p:cNvSpPr txBox="1"/>
          <p:nvPr/>
        </p:nvSpPr>
        <p:spPr>
          <a:xfrm>
            <a:off x="498167" y="3872549"/>
            <a:ext cx="3945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This creates a steady demand for professional repair services.</a:t>
            </a:r>
          </a:p>
        </p:txBody>
      </p:sp>
    </p:spTree>
    <p:extLst>
      <p:ext uri="{BB962C8B-B14F-4D97-AF65-F5344CB8AC3E}">
        <p14:creationId xmlns:p14="http://schemas.microsoft.com/office/powerpoint/2010/main" val="365041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8131AAD-B32E-72E5-F3A5-E958C1A12814}"/>
              </a:ext>
            </a:extLst>
          </p:cNvPr>
          <p:cNvGrpSpPr/>
          <p:nvPr/>
        </p:nvGrpSpPr>
        <p:grpSpPr>
          <a:xfrm>
            <a:off x="-138" y="-137"/>
            <a:ext cx="12192138" cy="6858137"/>
            <a:chOff x="952362" y="-137"/>
            <a:chExt cx="10287138" cy="6858137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4716CEB-B6FF-7FF2-9FEB-A2B3B77BFA72}"/>
                </a:ext>
              </a:extLst>
            </p:cNvPr>
            <p:cNvSpPr/>
            <p:nvPr/>
          </p:nvSpPr>
          <p:spPr>
            <a:xfrm>
              <a:off x="952500" y="0"/>
              <a:ext cx="10287000" cy="6858000"/>
            </a:xfrm>
            <a:custGeom>
              <a:avLst/>
              <a:gdLst>
                <a:gd name="connsiteX0" fmla="*/ 0 w 10287000"/>
                <a:gd name="connsiteY0" fmla="*/ 0 h 6858000"/>
                <a:gd name="connsiteX1" fmla="*/ 10287000 w 10287000"/>
                <a:gd name="connsiteY1" fmla="*/ 0 h 6858000"/>
                <a:gd name="connsiteX2" fmla="*/ 10287000 w 10287000"/>
                <a:gd name="connsiteY2" fmla="*/ 6858000 h 6858000"/>
                <a:gd name="connsiteX3" fmla="*/ 0 w 10287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7000" h="6858000">
                  <a:moveTo>
                    <a:pt x="0" y="0"/>
                  </a:moveTo>
                  <a:lnTo>
                    <a:pt x="10287000" y="0"/>
                  </a:lnTo>
                  <a:lnTo>
                    <a:pt x="10287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78FF6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50A62F5-D4E9-FD9B-DF7A-E06F7D79D4B4}"/>
                </a:ext>
              </a:extLst>
            </p:cNvPr>
            <p:cNvSpPr/>
            <p:nvPr/>
          </p:nvSpPr>
          <p:spPr>
            <a:xfrm>
              <a:off x="952362" y="-137"/>
              <a:ext cx="10287138" cy="6857999"/>
            </a:xfrm>
            <a:custGeom>
              <a:avLst/>
              <a:gdLst>
                <a:gd name="connsiteX0" fmla="*/ 4802932 w 10287137"/>
                <a:gd name="connsiteY0" fmla="*/ 137 h 6857999"/>
                <a:gd name="connsiteX1" fmla="*/ 10287137 w 10287137"/>
                <a:gd name="connsiteY1" fmla="*/ 137 h 6857999"/>
                <a:gd name="connsiteX2" fmla="*/ 10287137 w 10287137"/>
                <a:gd name="connsiteY2" fmla="*/ 4703491 h 6857999"/>
                <a:gd name="connsiteX3" fmla="*/ 10008840 w 10287137"/>
                <a:gd name="connsiteY3" fmla="*/ 4344818 h 6857999"/>
                <a:gd name="connsiteX4" fmla="*/ 9681987 w 10287137"/>
                <a:gd name="connsiteY4" fmla="*/ 3660115 h 6857999"/>
                <a:gd name="connsiteX5" fmla="*/ 8572637 w 10287137"/>
                <a:gd name="connsiteY5" fmla="*/ 3113806 h 6857999"/>
                <a:gd name="connsiteX6" fmla="*/ 7394707 w 10287137"/>
                <a:gd name="connsiteY6" fmla="*/ 2691765 h 6857999"/>
                <a:gd name="connsiteX7" fmla="*/ 6486571 w 10287137"/>
                <a:gd name="connsiteY7" fmla="*/ 1393134 h 6857999"/>
                <a:gd name="connsiteX8" fmla="*/ 5760720 w 10287137"/>
                <a:gd name="connsiteY8" fmla="*/ 936666 h 6857999"/>
                <a:gd name="connsiteX9" fmla="*/ 5045157 w 10287137"/>
                <a:gd name="connsiteY9" fmla="*/ 465933 h 6857999"/>
                <a:gd name="connsiteX10" fmla="*/ 4802932 w 10287137"/>
                <a:gd name="connsiteY10" fmla="*/ 0 h 6857999"/>
                <a:gd name="connsiteX11" fmla="*/ 6850045 w 10287137"/>
                <a:gd name="connsiteY11" fmla="*/ 5644957 h 6857999"/>
                <a:gd name="connsiteX12" fmla="*/ 4622018 w 10287137"/>
                <a:gd name="connsiteY12" fmla="*/ 5280797 h 6857999"/>
                <a:gd name="connsiteX13" fmla="*/ 2833314 w 10287137"/>
                <a:gd name="connsiteY13" fmla="*/ 3663955 h 6857999"/>
                <a:gd name="connsiteX14" fmla="*/ 1267358 w 10287137"/>
                <a:gd name="connsiteY14" fmla="*/ 3341081 h 6857999"/>
                <a:gd name="connsiteX15" fmla="*/ 828172 w 10287137"/>
                <a:gd name="connsiteY15" fmla="*/ 2560640 h 6857999"/>
                <a:gd name="connsiteX16" fmla="*/ 105065 w 10287137"/>
                <a:gd name="connsiteY16" fmla="*/ 1575008 h 6857999"/>
                <a:gd name="connsiteX17" fmla="*/ 0 w 10287137"/>
                <a:gd name="connsiteY17" fmla="*/ 1489009 h 6857999"/>
                <a:gd name="connsiteX18" fmla="*/ 0 w 10287137"/>
                <a:gd name="connsiteY18" fmla="*/ 6858000 h 6857999"/>
                <a:gd name="connsiteX19" fmla="*/ 7835402 w 10287137"/>
                <a:gd name="connsiteY19" fmla="*/ 6858000 h 6857999"/>
                <a:gd name="connsiteX20" fmla="*/ 6849908 w 10287137"/>
                <a:gd name="connsiteY20" fmla="*/ 564482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137" h="6857999">
                  <a:moveTo>
                    <a:pt x="4802932" y="137"/>
                  </a:moveTo>
                  <a:lnTo>
                    <a:pt x="10287137" y="137"/>
                  </a:lnTo>
                  <a:lnTo>
                    <a:pt x="10287137" y="4703491"/>
                  </a:lnTo>
                  <a:cubicBezTo>
                    <a:pt x="10168631" y="4613514"/>
                    <a:pt x="10074676" y="4480332"/>
                    <a:pt x="10008840" y="4344818"/>
                  </a:cubicBezTo>
                  <a:cubicBezTo>
                    <a:pt x="9898014" y="4116720"/>
                    <a:pt x="9834235" y="3862837"/>
                    <a:pt x="9681987" y="3660115"/>
                  </a:cubicBezTo>
                  <a:cubicBezTo>
                    <a:pt x="9428516" y="3322838"/>
                    <a:pt x="8986449" y="3195965"/>
                    <a:pt x="8572637" y="3113806"/>
                  </a:cubicBezTo>
                  <a:cubicBezTo>
                    <a:pt x="8158826" y="3031510"/>
                    <a:pt x="7717993" y="2963068"/>
                    <a:pt x="7394707" y="2691765"/>
                  </a:cubicBezTo>
                  <a:cubicBezTo>
                    <a:pt x="6987891" y="2350511"/>
                    <a:pt x="6863350" y="1767170"/>
                    <a:pt x="6486571" y="1393134"/>
                  </a:cubicBezTo>
                  <a:cubicBezTo>
                    <a:pt x="6282751" y="1190823"/>
                    <a:pt x="6018444" y="1063264"/>
                    <a:pt x="5760720" y="936666"/>
                  </a:cubicBezTo>
                  <a:cubicBezTo>
                    <a:pt x="5502997" y="810067"/>
                    <a:pt x="5240610" y="676473"/>
                    <a:pt x="5045157" y="465933"/>
                  </a:cubicBezTo>
                  <a:cubicBezTo>
                    <a:pt x="4925279" y="336728"/>
                    <a:pt x="4834753" y="171587"/>
                    <a:pt x="4802932" y="0"/>
                  </a:cubicBezTo>
                  <a:close/>
                  <a:moveTo>
                    <a:pt x="6850045" y="5644957"/>
                  </a:moveTo>
                  <a:cubicBezTo>
                    <a:pt x="6195929" y="5256246"/>
                    <a:pt x="5310150" y="5605455"/>
                    <a:pt x="4622018" y="5280797"/>
                  </a:cubicBezTo>
                  <a:cubicBezTo>
                    <a:pt x="3885743" y="4933508"/>
                    <a:pt x="3604565" y="3924834"/>
                    <a:pt x="2833314" y="3663955"/>
                  </a:cubicBezTo>
                  <a:cubicBezTo>
                    <a:pt x="2320747" y="3490585"/>
                    <a:pt x="1681719" y="3689193"/>
                    <a:pt x="1267358" y="3341081"/>
                  </a:cubicBezTo>
                  <a:cubicBezTo>
                    <a:pt x="1036381" y="3147136"/>
                    <a:pt x="949559" y="2836881"/>
                    <a:pt x="828172" y="2560640"/>
                  </a:cubicBezTo>
                  <a:cubicBezTo>
                    <a:pt x="662894" y="2184547"/>
                    <a:pt x="414223" y="1845488"/>
                    <a:pt x="105065" y="1575008"/>
                  </a:cubicBezTo>
                  <a:cubicBezTo>
                    <a:pt x="71186" y="1545382"/>
                    <a:pt x="36210" y="1516441"/>
                    <a:pt x="0" y="1489009"/>
                  </a:cubicBezTo>
                  <a:lnTo>
                    <a:pt x="0" y="6858000"/>
                  </a:lnTo>
                  <a:lnTo>
                    <a:pt x="7835402" y="6858000"/>
                  </a:lnTo>
                  <a:cubicBezTo>
                    <a:pt x="7517603" y="6452692"/>
                    <a:pt x="7295129" y="5909402"/>
                    <a:pt x="6849908" y="5644820"/>
                  </a:cubicBezTo>
                  <a:close/>
                </a:path>
              </a:pathLst>
            </a:custGeom>
            <a:solidFill>
              <a:srgbClr val="7D94F6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A4FE51C9-ADF5-6CBE-8A9B-817C52531F40}"/>
              </a:ext>
            </a:extLst>
          </p:cNvPr>
          <p:cNvSpPr/>
          <p:nvPr/>
        </p:nvSpPr>
        <p:spPr>
          <a:xfrm>
            <a:off x="577171" y="6492629"/>
            <a:ext cx="11037658" cy="365371"/>
          </a:xfrm>
          <a:custGeom>
            <a:avLst/>
            <a:gdLst>
              <a:gd name="connsiteX0" fmla="*/ 9455536 w 9455536"/>
              <a:gd name="connsiteY0" fmla="*/ 156500 h 312999"/>
              <a:gd name="connsiteX1" fmla="*/ 4727769 w 9455536"/>
              <a:gd name="connsiteY1" fmla="*/ 312999 h 312999"/>
              <a:gd name="connsiteX2" fmla="*/ 0 w 9455536"/>
              <a:gd name="connsiteY2" fmla="*/ 156500 h 312999"/>
              <a:gd name="connsiteX3" fmla="*/ 4727769 w 9455536"/>
              <a:gd name="connsiteY3" fmla="*/ 0 h 312999"/>
              <a:gd name="connsiteX4" fmla="*/ 9455536 w 9455536"/>
              <a:gd name="connsiteY4" fmla="*/ 156500 h 31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5536" h="312999">
                <a:moveTo>
                  <a:pt x="9455536" y="156500"/>
                </a:moveTo>
                <a:cubicBezTo>
                  <a:pt x="9455536" y="242932"/>
                  <a:pt x="7338842" y="312999"/>
                  <a:pt x="4727769" y="312999"/>
                </a:cubicBezTo>
                <a:cubicBezTo>
                  <a:pt x="2116694" y="312999"/>
                  <a:pt x="0" y="242932"/>
                  <a:pt x="0" y="156500"/>
                </a:cubicBezTo>
                <a:cubicBezTo>
                  <a:pt x="0" y="70067"/>
                  <a:pt x="2116694" y="0"/>
                  <a:pt x="4727769" y="0"/>
                </a:cubicBezTo>
                <a:cubicBezTo>
                  <a:pt x="7338842" y="0"/>
                  <a:pt x="9455536" y="70067"/>
                  <a:pt x="9455536" y="156500"/>
                </a:cubicBezTo>
                <a:close/>
              </a:path>
            </a:pathLst>
          </a:custGeom>
          <a:solidFill>
            <a:srgbClr val="5B76E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4" name="Graphic 2">
            <a:extLst>
              <a:ext uri="{FF2B5EF4-FFF2-40B4-BE49-F238E27FC236}">
                <a16:creationId xmlns:a16="http://schemas.microsoft.com/office/drawing/2014/main" id="{DC8E90B0-9599-E169-99C8-B49FDCF1DD8F}"/>
              </a:ext>
            </a:extLst>
          </p:cNvPr>
          <p:cNvGrpSpPr/>
          <p:nvPr/>
        </p:nvGrpSpPr>
        <p:grpSpPr>
          <a:xfrm>
            <a:off x="790757" y="914400"/>
            <a:ext cx="10590471" cy="5732415"/>
            <a:chOff x="1468358" y="946815"/>
            <a:chExt cx="9072448" cy="4910739"/>
          </a:xfrm>
        </p:grpSpPr>
        <p:grpSp>
          <p:nvGrpSpPr>
            <p:cNvPr id="235" name="Graphic 2">
              <a:extLst>
                <a:ext uri="{FF2B5EF4-FFF2-40B4-BE49-F238E27FC236}">
                  <a16:creationId xmlns:a16="http://schemas.microsoft.com/office/drawing/2014/main" id="{9248548D-2A3C-D998-84E5-DAC931B7DEA9}"/>
                </a:ext>
              </a:extLst>
            </p:cNvPr>
            <p:cNvGrpSpPr/>
            <p:nvPr/>
          </p:nvGrpSpPr>
          <p:grpSpPr>
            <a:xfrm>
              <a:off x="1468358" y="4754514"/>
              <a:ext cx="2949762" cy="1103040"/>
              <a:chOff x="1468358" y="4754514"/>
              <a:chExt cx="2949762" cy="1103040"/>
            </a:xfrm>
          </p:grpSpPr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8070D4C-1052-6264-72CD-ED200A89002C}"/>
                  </a:ext>
                </a:extLst>
              </p:cNvPr>
              <p:cNvSpPr/>
              <p:nvPr/>
            </p:nvSpPr>
            <p:spPr>
              <a:xfrm>
                <a:off x="1738838" y="4979456"/>
                <a:ext cx="2521549" cy="438912"/>
              </a:xfrm>
              <a:custGeom>
                <a:avLst/>
                <a:gdLst>
                  <a:gd name="connsiteX0" fmla="*/ 2521550 w 2521549"/>
                  <a:gd name="connsiteY0" fmla="*/ 35662 h 438912"/>
                  <a:gd name="connsiteX1" fmla="*/ 2521550 w 2521549"/>
                  <a:gd name="connsiteY1" fmla="*/ 0 h 438912"/>
                  <a:gd name="connsiteX2" fmla="*/ 85588 w 2521549"/>
                  <a:gd name="connsiteY2" fmla="*/ 0 h 438912"/>
                  <a:gd name="connsiteX3" fmla="*/ 0 w 2521549"/>
                  <a:gd name="connsiteY3" fmla="*/ 85588 h 438912"/>
                  <a:gd name="connsiteX4" fmla="*/ 0 w 2521549"/>
                  <a:gd name="connsiteY4" fmla="*/ 353324 h 438912"/>
                  <a:gd name="connsiteX5" fmla="*/ 85588 w 2521549"/>
                  <a:gd name="connsiteY5" fmla="*/ 438912 h 438912"/>
                  <a:gd name="connsiteX6" fmla="*/ 2521550 w 2521549"/>
                  <a:gd name="connsiteY6" fmla="*/ 438912 h 438912"/>
                  <a:gd name="connsiteX7" fmla="*/ 2521550 w 2521549"/>
                  <a:gd name="connsiteY7" fmla="*/ 403250 h 438912"/>
                  <a:gd name="connsiteX8" fmla="*/ 2498232 w 2521549"/>
                  <a:gd name="connsiteY8" fmla="*/ 403250 h 438912"/>
                  <a:gd name="connsiteX9" fmla="*/ 2498232 w 2521549"/>
                  <a:gd name="connsiteY9" fmla="*/ 35524 h 438912"/>
                  <a:gd name="connsiteX10" fmla="*/ 2521550 w 2521549"/>
                  <a:gd name="connsiteY10" fmla="*/ 35524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21549" h="438912">
                    <a:moveTo>
                      <a:pt x="2521550" y="35662"/>
                    </a:moveTo>
                    <a:lnTo>
                      <a:pt x="2521550" y="0"/>
                    </a:lnTo>
                    <a:lnTo>
                      <a:pt x="85588" y="0"/>
                    </a:lnTo>
                    <a:cubicBezTo>
                      <a:pt x="38268" y="0"/>
                      <a:pt x="0" y="38267"/>
                      <a:pt x="0" y="85588"/>
                    </a:cubicBezTo>
                    <a:lnTo>
                      <a:pt x="0" y="353324"/>
                    </a:lnTo>
                    <a:cubicBezTo>
                      <a:pt x="0" y="400644"/>
                      <a:pt x="38268" y="438912"/>
                      <a:pt x="85588" y="438912"/>
                    </a:cubicBezTo>
                    <a:lnTo>
                      <a:pt x="2521550" y="438912"/>
                    </a:lnTo>
                    <a:lnTo>
                      <a:pt x="2521550" y="403250"/>
                    </a:lnTo>
                    <a:lnTo>
                      <a:pt x="2498232" y="403250"/>
                    </a:lnTo>
                    <a:lnTo>
                      <a:pt x="2498232" y="35524"/>
                    </a:lnTo>
                    <a:lnTo>
                      <a:pt x="2521550" y="35524"/>
                    </a:lnTo>
                    <a:close/>
                  </a:path>
                </a:pathLst>
              </a:custGeom>
              <a:solidFill>
                <a:srgbClr val="FFD05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3350A202-AFCA-D267-147C-B67C596E3FEF}"/>
                  </a:ext>
                </a:extLst>
              </p:cNvPr>
              <p:cNvSpPr/>
              <p:nvPr/>
            </p:nvSpPr>
            <p:spPr>
              <a:xfrm>
                <a:off x="1468495" y="5418505"/>
                <a:ext cx="2949625" cy="438912"/>
              </a:xfrm>
              <a:custGeom>
                <a:avLst/>
                <a:gdLst>
                  <a:gd name="connsiteX0" fmla="*/ 2949626 w 2949625"/>
                  <a:gd name="connsiteY0" fmla="*/ 35662 h 438912"/>
                  <a:gd name="connsiteX1" fmla="*/ 2949626 w 2949625"/>
                  <a:gd name="connsiteY1" fmla="*/ 0 h 438912"/>
                  <a:gd name="connsiteX2" fmla="*/ 85588 w 2949625"/>
                  <a:gd name="connsiteY2" fmla="*/ 0 h 438912"/>
                  <a:gd name="connsiteX3" fmla="*/ 0 w 2949625"/>
                  <a:gd name="connsiteY3" fmla="*/ 85588 h 438912"/>
                  <a:gd name="connsiteX4" fmla="*/ 0 w 2949625"/>
                  <a:gd name="connsiteY4" fmla="*/ 353324 h 438912"/>
                  <a:gd name="connsiteX5" fmla="*/ 85588 w 2949625"/>
                  <a:gd name="connsiteY5" fmla="*/ 438912 h 438912"/>
                  <a:gd name="connsiteX6" fmla="*/ 2949626 w 2949625"/>
                  <a:gd name="connsiteY6" fmla="*/ 438912 h 438912"/>
                  <a:gd name="connsiteX7" fmla="*/ 2949626 w 2949625"/>
                  <a:gd name="connsiteY7" fmla="*/ 403251 h 438912"/>
                  <a:gd name="connsiteX8" fmla="*/ 2926309 w 2949625"/>
                  <a:gd name="connsiteY8" fmla="*/ 403251 h 438912"/>
                  <a:gd name="connsiteX9" fmla="*/ 2926309 w 2949625"/>
                  <a:gd name="connsiteY9" fmla="*/ 35525 h 438912"/>
                  <a:gd name="connsiteX10" fmla="*/ 2949626 w 2949625"/>
                  <a:gd name="connsiteY10" fmla="*/ 35525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49625" h="438912">
                    <a:moveTo>
                      <a:pt x="2949626" y="35662"/>
                    </a:moveTo>
                    <a:lnTo>
                      <a:pt x="2949626" y="0"/>
                    </a:lnTo>
                    <a:lnTo>
                      <a:pt x="85588" y="0"/>
                    </a:lnTo>
                    <a:cubicBezTo>
                      <a:pt x="38268" y="0"/>
                      <a:pt x="0" y="38268"/>
                      <a:pt x="0" y="85588"/>
                    </a:cubicBezTo>
                    <a:lnTo>
                      <a:pt x="0" y="353324"/>
                    </a:lnTo>
                    <a:cubicBezTo>
                      <a:pt x="0" y="400645"/>
                      <a:pt x="38268" y="438912"/>
                      <a:pt x="85588" y="438912"/>
                    </a:cubicBezTo>
                    <a:lnTo>
                      <a:pt x="2949626" y="438912"/>
                    </a:lnTo>
                    <a:lnTo>
                      <a:pt x="2949626" y="403251"/>
                    </a:lnTo>
                    <a:lnTo>
                      <a:pt x="2926309" y="403251"/>
                    </a:lnTo>
                    <a:lnTo>
                      <a:pt x="2926309" y="35525"/>
                    </a:lnTo>
                    <a:lnTo>
                      <a:pt x="2949626" y="35525"/>
                    </a:lnTo>
                    <a:close/>
                  </a:path>
                </a:pathLst>
              </a:custGeom>
              <a:solidFill>
                <a:srgbClr val="6AE0F6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223BCDF-943C-F376-A764-204DD0FDE95E}"/>
                  </a:ext>
                </a:extLst>
              </p:cNvPr>
              <p:cNvSpPr/>
              <p:nvPr/>
            </p:nvSpPr>
            <p:spPr>
              <a:xfrm>
                <a:off x="1530217" y="5418642"/>
                <a:ext cx="127970" cy="438912"/>
              </a:xfrm>
              <a:custGeom>
                <a:avLst/>
                <a:gdLst>
                  <a:gd name="connsiteX0" fmla="*/ 42382 w 127970"/>
                  <a:gd name="connsiteY0" fmla="*/ 353324 h 438912"/>
                  <a:gd name="connsiteX1" fmla="*/ 42382 w 127970"/>
                  <a:gd name="connsiteY1" fmla="*/ 85588 h 438912"/>
                  <a:gd name="connsiteX2" fmla="*/ 127970 w 127970"/>
                  <a:gd name="connsiteY2" fmla="*/ 0 h 438912"/>
                  <a:gd name="connsiteX3" fmla="*/ 85588 w 127970"/>
                  <a:gd name="connsiteY3" fmla="*/ 0 h 438912"/>
                  <a:gd name="connsiteX4" fmla="*/ 0 w 127970"/>
                  <a:gd name="connsiteY4" fmla="*/ 85588 h 438912"/>
                  <a:gd name="connsiteX5" fmla="*/ 0 w 127970"/>
                  <a:gd name="connsiteY5" fmla="*/ 353324 h 438912"/>
                  <a:gd name="connsiteX6" fmla="*/ 85588 w 127970"/>
                  <a:gd name="connsiteY6" fmla="*/ 438912 h 438912"/>
                  <a:gd name="connsiteX7" fmla="*/ 127970 w 127970"/>
                  <a:gd name="connsiteY7" fmla="*/ 438912 h 438912"/>
                  <a:gd name="connsiteX8" fmla="*/ 42382 w 127970"/>
                  <a:gd name="connsiteY8" fmla="*/ 353324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970" h="438912">
                    <a:moveTo>
                      <a:pt x="42382" y="353324"/>
                    </a:moveTo>
                    <a:lnTo>
                      <a:pt x="42382" y="85588"/>
                    </a:lnTo>
                    <a:cubicBezTo>
                      <a:pt x="42382" y="38268"/>
                      <a:pt x="80650" y="0"/>
                      <a:pt x="127970" y="0"/>
                    </a:cubicBezTo>
                    <a:lnTo>
                      <a:pt x="85588" y="0"/>
                    </a:lnTo>
                    <a:cubicBezTo>
                      <a:pt x="38268" y="0"/>
                      <a:pt x="0" y="38268"/>
                      <a:pt x="0" y="85588"/>
                    </a:cubicBezTo>
                    <a:lnTo>
                      <a:pt x="0" y="353324"/>
                    </a:lnTo>
                    <a:cubicBezTo>
                      <a:pt x="0" y="400644"/>
                      <a:pt x="38268" y="438912"/>
                      <a:pt x="85588" y="438912"/>
                    </a:cubicBezTo>
                    <a:lnTo>
                      <a:pt x="127970" y="438912"/>
                    </a:lnTo>
                    <a:cubicBezTo>
                      <a:pt x="80650" y="438912"/>
                      <a:pt x="42382" y="400644"/>
                      <a:pt x="42382" y="3533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FFD753A9-DA65-B4F0-3ECA-B9F4664F765C}"/>
                  </a:ext>
                </a:extLst>
              </p:cNvPr>
              <p:cNvSpPr/>
              <p:nvPr/>
            </p:nvSpPr>
            <p:spPr>
              <a:xfrm>
                <a:off x="1639945" y="5418642"/>
                <a:ext cx="127970" cy="438912"/>
              </a:xfrm>
              <a:custGeom>
                <a:avLst/>
                <a:gdLst>
                  <a:gd name="connsiteX0" fmla="*/ 42382 w 127970"/>
                  <a:gd name="connsiteY0" fmla="*/ 353324 h 438912"/>
                  <a:gd name="connsiteX1" fmla="*/ 42382 w 127970"/>
                  <a:gd name="connsiteY1" fmla="*/ 85588 h 438912"/>
                  <a:gd name="connsiteX2" fmla="*/ 127970 w 127970"/>
                  <a:gd name="connsiteY2" fmla="*/ 0 h 438912"/>
                  <a:gd name="connsiteX3" fmla="*/ 85588 w 127970"/>
                  <a:gd name="connsiteY3" fmla="*/ 0 h 438912"/>
                  <a:gd name="connsiteX4" fmla="*/ 0 w 127970"/>
                  <a:gd name="connsiteY4" fmla="*/ 85588 h 438912"/>
                  <a:gd name="connsiteX5" fmla="*/ 0 w 127970"/>
                  <a:gd name="connsiteY5" fmla="*/ 353324 h 438912"/>
                  <a:gd name="connsiteX6" fmla="*/ 85588 w 127970"/>
                  <a:gd name="connsiteY6" fmla="*/ 438912 h 438912"/>
                  <a:gd name="connsiteX7" fmla="*/ 127970 w 127970"/>
                  <a:gd name="connsiteY7" fmla="*/ 438912 h 438912"/>
                  <a:gd name="connsiteX8" fmla="*/ 42382 w 127970"/>
                  <a:gd name="connsiteY8" fmla="*/ 353324 h 43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7970" h="438912">
                    <a:moveTo>
                      <a:pt x="42382" y="353324"/>
                    </a:moveTo>
                    <a:lnTo>
                      <a:pt x="42382" y="85588"/>
                    </a:lnTo>
                    <a:cubicBezTo>
                      <a:pt x="42382" y="38268"/>
                      <a:pt x="80650" y="0"/>
                      <a:pt x="127970" y="0"/>
                    </a:cubicBezTo>
                    <a:lnTo>
                      <a:pt x="85588" y="0"/>
                    </a:lnTo>
                    <a:cubicBezTo>
                      <a:pt x="38268" y="0"/>
                      <a:pt x="0" y="38268"/>
                      <a:pt x="0" y="85588"/>
                    </a:cubicBezTo>
                    <a:lnTo>
                      <a:pt x="0" y="353324"/>
                    </a:lnTo>
                    <a:cubicBezTo>
                      <a:pt x="0" y="400644"/>
                      <a:pt x="38268" y="438912"/>
                      <a:pt x="85588" y="438912"/>
                    </a:cubicBezTo>
                    <a:lnTo>
                      <a:pt x="127970" y="438912"/>
                    </a:lnTo>
                    <a:cubicBezTo>
                      <a:pt x="80650" y="438912"/>
                      <a:pt x="42382" y="400644"/>
                      <a:pt x="42382" y="3533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7BFB04F9-49BC-54E6-2663-11BE4468FF9D}"/>
                  </a:ext>
                </a:extLst>
              </p:cNvPr>
              <p:cNvSpPr/>
              <p:nvPr/>
            </p:nvSpPr>
            <p:spPr>
              <a:xfrm>
                <a:off x="2148123" y="5014981"/>
                <a:ext cx="2088946" cy="367863"/>
              </a:xfrm>
              <a:custGeom>
                <a:avLst/>
                <a:gdLst>
                  <a:gd name="connsiteX0" fmla="*/ 71735 w 2088946"/>
                  <a:gd name="connsiteY0" fmla="*/ 137 h 367863"/>
                  <a:gd name="connsiteX1" fmla="*/ 2088947 w 2088946"/>
                  <a:gd name="connsiteY1" fmla="*/ 137 h 367863"/>
                  <a:gd name="connsiteX2" fmla="*/ 2088947 w 2088946"/>
                  <a:gd name="connsiteY2" fmla="*/ 367863 h 367863"/>
                  <a:gd name="connsiteX3" fmla="*/ 71735 w 2088946"/>
                  <a:gd name="connsiteY3" fmla="*/ 367863 h 367863"/>
                  <a:gd name="connsiteX4" fmla="*/ 0 w 2088946"/>
                  <a:gd name="connsiteY4" fmla="*/ 296128 h 367863"/>
                  <a:gd name="connsiteX5" fmla="*/ 0 w 2088946"/>
                  <a:gd name="connsiteY5" fmla="*/ 71734 h 367863"/>
                  <a:gd name="connsiteX6" fmla="*/ 71735 w 2088946"/>
                  <a:gd name="connsiteY6" fmla="*/ 0 h 36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8946" h="367863">
                    <a:moveTo>
                      <a:pt x="71735" y="137"/>
                    </a:moveTo>
                    <a:lnTo>
                      <a:pt x="2088947" y="137"/>
                    </a:lnTo>
                    <a:lnTo>
                      <a:pt x="2088947" y="367863"/>
                    </a:lnTo>
                    <a:lnTo>
                      <a:pt x="71735" y="367863"/>
                    </a:lnTo>
                    <a:cubicBezTo>
                      <a:pt x="32095" y="367863"/>
                      <a:pt x="0" y="335767"/>
                      <a:pt x="0" y="296128"/>
                    </a:cubicBezTo>
                    <a:lnTo>
                      <a:pt x="0" y="71734"/>
                    </a:lnTo>
                    <a:cubicBezTo>
                      <a:pt x="0" y="32095"/>
                      <a:pt x="32095" y="0"/>
                      <a:pt x="7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0891F817-06AB-D472-2342-323FCEF21473}"/>
                  </a:ext>
                </a:extLst>
              </p:cNvPr>
              <p:cNvSpPr/>
              <p:nvPr/>
            </p:nvSpPr>
            <p:spPr>
              <a:xfrm>
                <a:off x="2433416" y="5454030"/>
                <a:ext cx="1961388" cy="367862"/>
              </a:xfrm>
              <a:custGeom>
                <a:avLst/>
                <a:gdLst>
                  <a:gd name="connsiteX0" fmla="*/ 71735 w 1961388"/>
                  <a:gd name="connsiteY0" fmla="*/ 137 h 367862"/>
                  <a:gd name="connsiteX1" fmla="*/ 1961388 w 1961388"/>
                  <a:gd name="connsiteY1" fmla="*/ 137 h 367862"/>
                  <a:gd name="connsiteX2" fmla="*/ 1961388 w 1961388"/>
                  <a:gd name="connsiteY2" fmla="*/ 367863 h 367862"/>
                  <a:gd name="connsiteX3" fmla="*/ 71735 w 1961388"/>
                  <a:gd name="connsiteY3" fmla="*/ 367863 h 367862"/>
                  <a:gd name="connsiteX4" fmla="*/ 0 w 1961388"/>
                  <a:gd name="connsiteY4" fmla="*/ 296128 h 367862"/>
                  <a:gd name="connsiteX5" fmla="*/ 0 w 1961388"/>
                  <a:gd name="connsiteY5" fmla="*/ 71734 h 367862"/>
                  <a:gd name="connsiteX6" fmla="*/ 71735 w 1961388"/>
                  <a:gd name="connsiteY6" fmla="*/ 0 h 36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388" h="367862">
                    <a:moveTo>
                      <a:pt x="71735" y="137"/>
                    </a:moveTo>
                    <a:lnTo>
                      <a:pt x="1961388" y="137"/>
                    </a:lnTo>
                    <a:lnTo>
                      <a:pt x="1961388" y="367863"/>
                    </a:lnTo>
                    <a:lnTo>
                      <a:pt x="71735" y="367863"/>
                    </a:lnTo>
                    <a:cubicBezTo>
                      <a:pt x="32095" y="367863"/>
                      <a:pt x="0" y="335767"/>
                      <a:pt x="0" y="296128"/>
                    </a:cubicBezTo>
                    <a:lnTo>
                      <a:pt x="0" y="71734"/>
                    </a:lnTo>
                    <a:cubicBezTo>
                      <a:pt x="0" y="32095"/>
                      <a:pt x="32095" y="0"/>
                      <a:pt x="71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B6A7A5CF-BB35-E892-987C-4EA2C6E4D7F6}"/>
                  </a:ext>
                </a:extLst>
              </p:cNvPr>
              <p:cNvSpPr/>
              <p:nvPr/>
            </p:nvSpPr>
            <p:spPr>
              <a:xfrm>
                <a:off x="1468358" y="4754514"/>
                <a:ext cx="2949625" cy="224942"/>
              </a:xfrm>
              <a:custGeom>
                <a:avLst/>
                <a:gdLst>
                  <a:gd name="connsiteX0" fmla="*/ 0 w 2949625"/>
                  <a:gd name="connsiteY0" fmla="*/ 35661 h 224942"/>
                  <a:gd name="connsiteX1" fmla="*/ 0 w 2949625"/>
                  <a:gd name="connsiteY1" fmla="*/ 0 h 224942"/>
                  <a:gd name="connsiteX2" fmla="*/ 2864038 w 2949625"/>
                  <a:gd name="connsiteY2" fmla="*/ 0 h 224942"/>
                  <a:gd name="connsiteX3" fmla="*/ 2949626 w 2949625"/>
                  <a:gd name="connsiteY3" fmla="*/ 85588 h 224942"/>
                  <a:gd name="connsiteX4" fmla="*/ 2949626 w 2949625"/>
                  <a:gd name="connsiteY4" fmla="*/ 139354 h 224942"/>
                  <a:gd name="connsiteX5" fmla="*/ 2864038 w 2949625"/>
                  <a:gd name="connsiteY5" fmla="*/ 224942 h 224942"/>
                  <a:gd name="connsiteX6" fmla="*/ 0 w 2949625"/>
                  <a:gd name="connsiteY6" fmla="*/ 224942 h 224942"/>
                  <a:gd name="connsiteX7" fmla="*/ 0 w 2949625"/>
                  <a:gd name="connsiteY7" fmla="*/ 189281 h 224942"/>
                  <a:gd name="connsiteX8" fmla="*/ 23317 w 2949625"/>
                  <a:gd name="connsiteY8" fmla="*/ 189281 h 224942"/>
                  <a:gd name="connsiteX9" fmla="*/ 23317 w 2949625"/>
                  <a:gd name="connsiteY9" fmla="*/ 35524 h 224942"/>
                  <a:gd name="connsiteX10" fmla="*/ 0 w 2949625"/>
                  <a:gd name="connsiteY10" fmla="*/ 35524 h 22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49625" h="224942">
                    <a:moveTo>
                      <a:pt x="0" y="35661"/>
                    </a:moveTo>
                    <a:lnTo>
                      <a:pt x="0" y="0"/>
                    </a:lnTo>
                    <a:lnTo>
                      <a:pt x="2864038" y="0"/>
                    </a:lnTo>
                    <a:cubicBezTo>
                      <a:pt x="2911358" y="0"/>
                      <a:pt x="2949626" y="38267"/>
                      <a:pt x="2949626" y="85588"/>
                    </a:cubicBezTo>
                    <a:lnTo>
                      <a:pt x="2949626" y="139354"/>
                    </a:lnTo>
                    <a:cubicBezTo>
                      <a:pt x="2949626" y="186675"/>
                      <a:pt x="2911358" y="224942"/>
                      <a:pt x="2864038" y="224942"/>
                    </a:cubicBezTo>
                    <a:lnTo>
                      <a:pt x="0" y="224942"/>
                    </a:lnTo>
                    <a:lnTo>
                      <a:pt x="0" y="189281"/>
                    </a:lnTo>
                    <a:lnTo>
                      <a:pt x="23317" y="189281"/>
                    </a:lnTo>
                    <a:lnTo>
                      <a:pt x="23317" y="35524"/>
                    </a:lnTo>
                    <a:lnTo>
                      <a:pt x="0" y="35524"/>
                    </a:lnTo>
                    <a:close/>
                  </a:path>
                </a:pathLst>
              </a:custGeom>
              <a:solidFill>
                <a:srgbClr val="FF867E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EFFD8F7-9FAD-F63E-3301-BF93A962C7E8}"/>
                  </a:ext>
                </a:extLst>
              </p:cNvPr>
              <p:cNvSpPr/>
              <p:nvPr/>
            </p:nvSpPr>
            <p:spPr>
              <a:xfrm>
                <a:off x="1491813" y="4790038"/>
                <a:ext cx="1961388" cy="153756"/>
              </a:xfrm>
              <a:custGeom>
                <a:avLst/>
                <a:gdLst>
                  <a:gd name="connsiteX0" fmla="*/ 0 w 1961388"/>
                  <a:gd name="connsiteY0" fmla="*/ 153756 h 153756"/>
                  <a:gd name="connsiteX1" fmla="*/ 1889653 w 1961388"/>
                  <a:gd name="connsiteY1" fmla="*/ 153756 h 153756"/>
                  <a:gd name="connsiteX2" fmla="*/ 1961388 w 1961388"/>
                  <a:gd name="connsiteY2" fmla="*/ 82021 h 153756"/>
                  <a:gd name="connsiteX3" fmla="*/ 1961388 w 1961388"/>
                  <a:gd name="connsiteY3" fmla="*/ 71734 h 153756"/>
                  <a:gd name="connsiteX4" fmla="*/ 1889653 w 1961388"/>
                  <a:gd name="connsiteY4" fmla="*/ 0 h 153756"/>
                  <a:gd name="connsiteX5" fmla="*/ 0 w 1961388"/>
                  <a:gd name="connsiteY5" fmla="*/ 0 h 153756"/>
                  <a:gd name="connsiteX6" fmla="*/ 0 w 1961388"/>
                  <a:gd name="connsiteY6" fmla="*/ 153756 h 153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388" h="153756">
                    <a:moveTo>
                      <a:pt x="0" y="153756"/>
                    </a:moveTo>
                    <a:lnTo>
                      <a:pt x="1889653" y="153756"/>
                    </a:lnTo>
                    <a:cubicBezTo>
                      <a:pt x="1929293" y="153756"/>
                      <a:pt x="1961388" y="121661"/>
                      <a:pt x="1961388" y="82021"/>
                    </a:cubicBezTo>
                    <a:lnTo>
                      <a:pt x="1961388" y="71734"/>
                    </a:lnTo>
                    <a:cubicBezTo>
                      <a:pt x="1961388" y="32095"/>
                      <a:pt x="1929293" y="0"/>
                      <a:pt x="1889653" y="0"/>
                    </a:cubicBezTo>
                    <a:lnTo>
                      <a:pt x="0" y="0"/>
                    </a:lnTo>
                    <a:lnTo>
                      <a:pt x="0" y="153756"/>
                    </a:ln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7DD6980-61CB-EA8D-DA16-6F5ED89D3A34}"/>
                  </a:ext>
                </a:extLst>
              </p:cNvPr>
              <p:cNvSpPr/>
              <p:nvPr/>
            </p:nvSpPr>
            <p:spPr>
              <a:xfrm>
                <a:off x="1809475" y="5056677"/>
                <a:ext cx="99715" cy="284607"/>
              </a:xfrm>
              <a:custGeom>
                <a:avLst/>
                <a:gdLst>
                  <a:gd name="connsiteX0" fmla="*/ 0 w 99715"/>
                  <a:gd name="connsiteY0" fmla="*/ 0 h 284607"/>
                  <a:gd name="connsiteX1" fmla="*/ 99715 w 99715"/>
                  <a:gd name="connsiteY1" fmla="*/ 0 h 284607"/>
                  <a:gd name="connsiteX2" fmla="*/ 99715 w 99715"/>
                  <a:gd name="connsiteY2" fmla="*/ 284607 h 284607"/>
                  <a:gd name="connsiteX3" fmla="*/ 0 w 99715"/>
                  <a:gd name="connsiteY3" fmla="*/ 284607 h 284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715" h="284607">
                    <a:moveTo>
                      <a:pt x="0" y="0"/>
                    </a:moveTo>
                    <a:lnTo>
                      <a:pt x="99715" y="0"/>
                    </a:lnTo>
                    <a:lnTo>
                      <a:pt x="99715" y="284607"/>
                    </a:lnTo>
                    <a:lnTo>
                      <a:pt x="0" y="284607"/>
                    </a:ln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2879C33-7972-1A89-3C48-77EAB59CBF85}"/>
                  </a:ext>
                </a:extLst>
              </p:cNvPr>
              <p:cNvSpPr/>
              <p:nvPr/>
            </p:nvSpPr>
            <p:spPr>
              <a:xfrm>
                <a:off x="1950476" y="5056677"/>
                <a:ext cx="27432" cy="284607"/>
              </a:xfrm>
              <a:custGeom>
                <a:avLst/>
                <a:gdLst>
                  <a:gd name="connsiteX0" fmla="*/ 0 w 27432"/>
                  <a:gd name="connsiteY0" fmla="*/ 0 h 284607"/>
                  <a:gd name="connsiteX1" fmla="*/ 27432 w 27432"/>
                  <a:gd name="connsiteY1" fmla="*/ 0 h 284607"/>
                  <a:gd name="connsiteX2" fmla="*/ 27432 w 27432"/>
                  <a:gd name="connsiteY2" fmla="*/ 284607 h 284607"/>
                  <a:gd name="connsiteX3" fmla="*/ 0 w 27432"/>
                  <a:gd name="connsiteY3" fmla="*/ 284607 h 284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" h="284607">
                    <a:moveTo>
                      <a:pt x="0" y="0"/>
                    </a:moveTo>
                    <a:lnTo>
                      <a:pt x="27432" y="0"/>
                    </a:lnTo>
                    <a:lnTo>
                      <a:pt x="27432" y="284607"/>
                    </a:lnTo>
                    <a:lnTo>
                      <a:pt x="0" y="284607"/>
                    </a:lnTo>
                    <a:close/>
                  </a:path>
                </a:pathLst>
              </a:custGeom>
              <a:solidFill>
                <a:srgbClr val="FFFF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6" name="Graphic 2">
              <a:extLst>
                <a:ext uri="{FF2B5EF4-FFF2-40B4-BE49-F238E27FC236}">
                  <a16:creationId xmlns:a16="http://schemas.microsoft.com/office/drawing/2014/main" id="{E8F3D31A-EB31-D484-AC97-3BC250D47353}"/>
                </a:ext>
              </a:extLst>
            </p:cNvPr>
            <p:cNvGrpSpPr/>
            <p:nvPr/>
          </p:nvGrpSpPr>
          <p:grpSpPr>
            <a:xfrm>
              <a:off x="1588099" y="3599627"/>
              <a:ext cx="2424440" cy="1154887"/>
              <a:chOff x="1588099" y="3599627"/>
              <a:chExt cx="2424440" cy="1154887"/>
            </a:xfrm>
          </p:grpSpPr>
          <p:grpSp>
            <p:nvGrpSpPr>
              <p:cNvPr id="249" name="Graphic 2">
                <a:extLst>
                  <a:ext uri="{FF2B5EF4-FFF2-40B4-BE49-F238E27FC236}">
                    <a16:creationId xmlns:a16="http://schemas.microsoft.com/office/drawing/2014/main" id="{A2D893CC-8583-FCDE-0019-9535690A07C1}"/>
                  </a:ext>
                </a:extLst>
              </p:cNvPr>
              <p:cNvGrpSpPr/>
              <p:nvPr/>
            </p:nvGrpSpPr>
            <p:grpSpPr>
              <a:xfrm>
                <a:off x="1588099" y="3599627"/>
                <a:ext cx="2424440" cy="1154887"/>
                <a:chOff x="1588099" y="3599627"/>
                <a:chExt cx="2424440" cy="1154887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86050449-3FAE-20BB-EC69-5C63D9767CB6}"/>
                    </a:ext>
                  </a:extLst>
                </p:cNvPr>
                <p:cNvSpPr/>
                <p:nvPr/>
              </p:nvSpPr>
              <p:spPr>
                <a:xfrm>
                  <a:off x="2181727" y="3986555"/>
                  <a:ext cx="1251585" cy="767958"/>
                </a:xfrm>
                <a:custGeom>
                  <a:avLst/>
                  <a:gdLst>
                    <a:gd name="connsiteX0" fmla="*/ 0 w 1251585"/>
                    <a:gd name="connsiteY0" fmla="*/ 0 h 767958"/>
                    <a:gd name="connsiteX1" fmla="*/ 1251585 w 1251585"/>
                    <a:gd name="connsiteY1" fmla="*/ 0 h 767958"/>
                    <a:gd name="connsiteX2" fmla="*/ 1251585 w 1251585"/>
                    <a:gd name="connsiteY2" fmla="*/ 767959 h 767958"/>
                    <a:gd name="connsiteX3" fmla="*/ 0 w 1251585"/>
                    <a:gd name="connsiteY3" fmla="*/ 767959 h 7679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1585" h="767958">
                      <a:moveTo>
                        <a:pt x="0" y="0"/>
                      </a:moveTo>
                      <a:lnTo>
                        <a:pt x="1251585" y="0"/>
                      </a:lnTo>
                      <a:lnTo>
                        <a:pt x="1251585" y="767959"/>
                      </a:lnTo>
                      <a:lnTo>
                        <a:pt x="0" y="76795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93267"/>
                    </a:gs>
                    <a:gs pos="50000">
                      <a:srgbClr val="323C72"/>
                    </a:gs>
                    <a:gs pos="100000">
                      <a:srgbClr val="3B467E"/>
                    </a:gs>
                  </a:gsLst>
                  <a:lin ang="5400000" scaled="1"/>
                </a:gra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07FBEAA5-D6F9-8F80-2FAA-4B86F4E30C0A}"/>
                    </a:ext>
                  </a:extLst>
                </p:cNvPr>
                <p:cNvSpPr/>
                <p:nvPr/>
              </p:nvSpPr>
              <p:spPr>
                <a:xfrm>
                  <a:off x="1588099" y="3599627"/>
                  <a:ext cx="2424440" cy="773719"/>
                </a:xfrm>
                <a:custGeom>
                  <a:avLst/>
                  <a:gdLst>
                    <a:gd name="connsiteX0" fmla="*/ 1212220 w 2424440"/>
                    <a:gd name="connsiteY0" fmla="*/ 0 h 773719"/>
                    <a:gd name="connsiteX1" fmla="*/ 0 w 2424440"/>
                    <a:gd name="connsiteY1" fmla="*/ 386928 h 773719"/>
                    <a:gd name="connsiteX2" fmla="*/ 1212220 w 2424440"/>
                    <a:gd name="connsiteY2" fmla="*/ 773720 h 773719"/>
                    <a:gd name="connsiteX3" fmla="*/ 2424440 w 2424440"/>
                    <a:gd name="connsiteY3" fmla="*/ 386928 h 773719"/>
                    <a:gd name="connsiteX4" fmla="*/ 1212220 w 2424440"/>
                    <a:gd name="connsiteY4" fmla="*/ 0 h 77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4440" h="773719">
                      <a:moveTo>
                        <a:pt x="1212220" y="0"/>
                      </a:moveTo>
                      <a:lnTo>
                        <a:pt x="0" y="386928"/>
                      </a:lnTo>
                      <a:lnTo>
                        <a:pt x="1212220" y="773720"/>
                      </a:lnTo>
                      <a:lnTo>
                        <a:pt x="2424440" y="386928"/>
                      </a:lnTo>
                      <a:lnTo>
                        <a:pt x="121222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93267"/>
                    </a:gs>
                    <a:gs pos="50000">
                      <a:srgbClr val="323C72"/>
                    </a:gs>
                    <a:gs pos="100000">
                      <a:srgbClr val="3B467E"/>
                    </a:gs>
                  </a:gsLst>
                  <a:lin ang="5400000" scaled="1"/>
                </a:gra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D3E66985-37B4-946B-8504-0076820CE3E1}"/>
                  </a:ext>
                </a:extLst>
              </p:cNvPr>
              <p:cNvSpPr/>
              <p:nvPr/>
            </p:nvSpPr>
            <p:spPr>
              <a:xfrm>
                <a:off x="2003282" y="3903162"/>
                <a:ext cx="797036" cy="533003"/>
              </a:xfrm>
              <a:custGeom>
                <a:avLst/>
                <a:gdLst>
                  <a:gd name="connsiteX0" fmla="*/ 797037 w 797036"/>
                  <a:gd name="connsiteY0" fmla="*/ 0 h 533003"/>
                  <a:gd name="connsiteX1" fmla="*/ 0 w 797036"/>
                  <a:gd name="connsiteY1" fmla="*/ 215890 h 533003"/>
                  <a:gd name="connsiteX2" fmla="*/ 0 w 797036"/>
                  <a:gd name="connsiteY2" fmla="*/ 533004 h 53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7036" h="533003">
                    <a:moveTo>
                      <a:pt x="797037" y="0"/>
                    </a:moveTo>
                    <a:lnTo>
                      <a:pt x="0" y="215890"/>
                    </a:lnTo>
                    <a:lnTo>
                      <a:pt x="0" y="533004"/>
                    </a:lnTo>
                  </a:path>
                </a:pathLst>
              </a:custGeom>
              <a:noFill/>
              <a:ln w="27432" cap="rnd">
                <a:solidFill>
                  <a:srgbClr val="FFD05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1AB1A66-7711-A45A-F611-D5C56C0DA1EF}"/>
                  </a:ext>
                </a:extLst>
              </p:cNvPr>
              <p:cNvSpPr/>
              <p:nvPr/>
            </p:nvSpPr>
            <p:spPr>
              <a:xfrm>
                <a:off x="1958705" y="4399269"/>
                <a:ext cx="92994" cy="252237"/>
              </a:xfrm>
              <a:custGeom>
                <a:avLst/>
                <a:gdLst>
                  <a:gd name="connsiteX0" fmla="*/ 46497 w 92994"/>
                  <a:gd name="connsiteY0" fmla="*/ 0 h 252237"/>
                  <a:gd name="connsiteX1" fmla="*/ 46497 w 92994"/>
                  <a:gd name="connsiteY1" fmla="*/ 0 h 252237"/>
                  <a:gd name="connsiteX2" fmla="*/ 92994 w 92994"/>
                  <a:gd name="connsiteY2" fmla="*/ 46497 h 252237"/>
                  <a:gd name="connsiteX3" fmla="*/ 92994 w 92994"/>
                  <a:gd name="connsiteY3" fmla="*/ 252237 h 252237"/>
                  <a:gd name="connsiteX4" fmla="*/ 0 w 92994"/>
                  <a:gd name="connsiteY4" fmla="*/ 252237 h 252237"/>
                  <a:gd name="connsiteX5" fmla="*/ 0 w 92994"/>
                  <a:gd name="connsiteY5" fmla="*/ 46497 h 252237"/>
                  <a:gd name="connsiteX6" fmla="*/ 46497 w 92994"/>
                  <a:gd name="connsiteY6" fmla="*/ 0 h 25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994" h="252237">
                    <a:moveTo>
                      <a:pt x="46497" y="0"/>
                    </a:moveTo>
                    <a:lnTo>
                      <a:pt x="46497" y="0"/>
                    </a:lnTo>
                    <a:cubicBezTo>
                      <a:pt x="72146" y="0"/>
                      <a:pt x="92994" y="20849"/>
                      <a:pt x="92994" y="46497"/>
                    </a:cubicBezTo>
                    <a:lnTo>
                      <a:pt x="92994" y="252237"/>
                    </a:lnTo>
                    <a:lnTo>
                      <a:pt x="0" y="252237"/>
                    </a:lnTo>
                    <a:lnTo>
                      <a:pt x="0" y="46497"/>
                    </a:lnTo>
                    <a:cubicBezTo>
                      <a:pt x="0" y="20849"/>
                      <a:pt x="20848" y="0"/>
                      <a:pt x="46497" y="0"/>
                    </a:cubicBezTo>
                    <a:close/>
                  </a:path>
                </a:pathLst>
              </a:custGeom>
              <a:solidFill>
                <a:srgbClr val="FFD054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7" name="Graphic 2">
              <a:extLst>
                <a:ext uri="{FF2B5EF4-FFF2-40B4-BE49-F238E27FC236}">
                  <a16:creationId xmlns:a16="http://schemas.microsoft.com/office/drawing/2014/main" id="{B4F9D076-4535-413B-B14B-55739B6B6309}"/>
                </a:ext>
              </a:extLst>
            </p:cNvPr>
            <p:cNvGrpSpPr/>
            <p:nvPr/>
          </p:nvGrpSpPr>
          <p:grpSpPr>
            <a:xfrm>
              <a:off x="7960964" y="946815"/>
              <a:ext cx="775913" cy="392551"/>
              <a:chOff x="7960964" y="946815"/>
              <a:chExt cx="775913" cy="392551"/>
            </a:xfrm>
          </p:grpSpPr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6A536A1-F2C7-2F97-99CF-FB73E4403F2F}"/>
                  </a:ext>
                </a:extLst>
              </p:cNvPr>
              <p:cNvSpPr/>
              <p:nvPr/>
            </p:nvSpPr>
            <p:spPr>
              <a:xfrm>
                <a:off x="8077550" y="1003599"/>
                <a:ext cx="659328" cy="286115"/>
              </a:xfrm>
              <a:custGeom>
                <a:avLst/>
                <a:gdLst>
                  <a:gd name="connsiteX0" fmla="*/ 0 w 659328"/>
                  <a:gd name="connsiteY0" fmla="*/ 286116 h 286115"/>
                  <a:gd name="connsiteX1" fmla="*/ 659328 w 659328"/>
                  <a:gd name="connsiteY1" fmla="*/ 0 h 286115"/>
                  <a:gd name="connsiteX2" fmla="*/ 35799 w 659328"/>
                  <a:gd name="connsiteY2" fmla="*/ 155951 h 286115"/>
                  <a:gd name="connsiteX3" fmla="*/ 0 w 659328"/>
                  <a:gd name="connsiteY3" fmla="*/ 286116 h 28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9328" h="286115">
                    <a:moveTo>
                      <a:pt x="0" y="286116"/>
                    </a:moveTo>
                    <a:lnTo>
                      <a:pt x="659328" y="0"/>
                    </a:lnTo>
                    <a:lnTo>
                      <a:pt x="35799" y="155951"/>
                    </a:lnTo>
                    <a:lnTo>
                      <a:pt x="0" y="286116"/>
                    </a:lnTo>
                    <a:close/>
                  </a:path>
                </a:pathLst>
              </a:custGeom>
              <a:solidFill>
                <a:srgbClr val="DEC3F7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5" name="Graphic 2">
                <a:extLst>
                  <a:ext uri="{FF2B5EF4-FFF2-40B4-BE49-F238E27FC236}">
                    <a16:creationId xmlns:a16="http://schemas.microsoft.com/office/drawing/2014/main" id="{DBFE943E-B6CC-DEA0-DD02-CD15553E444A}"/>
                  </a:ext>
                </a:extLst>
              </p:cNvPr>
              <p:cNvGrpSpPr/>
              <p:nvPr/>
            </p:nvGrpSpPr>
            <p:grpSpPr>
              <a:xfrm>
                <a:off x="7960964" y="946815"/>
                <a:ext cx="775913" cy="392551"/>
                <a:chOff x="7960964" y="946815"/>
                <a:chExt cx="775913" cy="392551"/>
              </a:xfrm>
              <a:solidFill>
                <a:srgbClr val="FFFFFF"/>
              </a:solidFill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682F281B-51D2-4B25-CC0C-C599ED72E63F}"/>
                    </a:ext>
                  </a:extLst>
                </p:cNvPr>
                <p:cNvSpPr/>
                <p:nvPr/>
              </p:nvSpPr>
              <p:spPr>
                <a:xfrm>
                  <a:off x="7960964" y="946815"/>
                  <a:ext cx="775913" cy="162808"/>
                </a:xfrm>
                <a:custGeom>
                  <a:avLst/>
                  <a:gdLst>
                    <a:gd name="connsiteX0" fmla="*/ 116586 w 775913"/>
                    <a:gd name="connsiteY0" fmla="*/ 162809 h 162808"/>
                    <a:gd name="connsiteX1" fmla="*/ 775914 w 775913"/>
                    <a:gd name="connsiteY1" fmla="*/ 56784 h 162808"/>
                    <a:gd name="connsiteX2" fmla="*/ 0 w 775913"/>
                    <a:gd name="connsiteY2" fmla="*/ 0 h 162808"/>
                    <a:gd name="connsiteX3" fmla="*/ 116586 w 775913"/>
                    <a:gd name="connsiteY3" fmla="*/ 162809 h 162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5913" h="162808">
                      <a:moveTo>
                        <a:pt x="116586" y="162809"/>
                      </a:moveTo>
                      <a:lnTo>
                        <a:pt x="775914" y="56784"/>
                      </a:lnTo>
                      <a:lnTo>
                        <a:pt x="0" y="0"/>
                      </a:lnTo>
                      <a:lnTo>
                        <a:pt x="116586" y="16280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C6D9D5F8-2DFA-6ED4-DCD4-7E1D1EB2D37E}"/>
                    </a:ext>
                  </a:extLst>
                </p:cNvPr>
                <p:cNvSpPr/>
                <p:nvPr/>
              </p:nvSpPr>
              <p:spPr>
                <a:xfrm>
                  <a:off x="8113349" y="1003599"/>
                  <a:ext cx="623528" cy="335767"/>
                </a:xfrm>
                <a:custGeom>
                  <a:avLst/>
                  <a:gdLst>
                    <a:gd name="connsiteX0" fmla="*/ 0 w 623528"/>
                    <a:gd name="connsiteY0" fmla="*/ 155951 h 335767"/>
                    <a:gd name="connsiteX1" fmla="*/ 128656 w 623528"/>
                    <a:gd name="connsiteY1" fmla="*/ 335768 h 335767"/>
                    <a:gd name="connsiteX2" fmla="*/ 623529 w 623528"/>
                    <a:gd name="connsiteY2" fmla="*/ 0 h 335767"/>
                    <a:gd name="connsiteX3" fmla="*/ 0 w 623528"/>
                    <a:gd name="connsiteY3" fmla="*/ 155951 h 335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23528" h="335767">
                      <a:moveTo>
                        <a:pt x="0" y="155951"/>
                      </a:moveTo>
                      <a:lnTo>
                        <a:pt x="128656" y="335768"/>
                      </a:lnTo>
                      <a:lnTo>
                        <a:pt x="623529" y="0"/>
                      </a:lnTo>
                      <a:lnTo>
                        <a:pt x="0" y="1559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37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19289BD-3753-D7F2-D7D4-9A0160702AC9}"/>
                  </a:ext>
                </a:extLst>
              </p:cNvPr>
              <p:cNvSpPr/>
              <p:nvPr/>
            </p:nvSpPr>
            <p:spPr>
              <a:xfrm>
                <a:off x="8077550" y="1003599"/>
                <a:ext cx="659328" cy="286115"/>
              </a:xfrm>
              <a:custGeom>
                <a:avLst/>
                <a:gdLst>
                  <a:gd name="connsiteX0" fmla="*/ 0 w 659328"/>
                  <a:gd name="connsiteY0" fmla="*/ 106025 h 286115"/>
                  <a:gd name="connsiteX1" fmla="*/ 0 w 659328"/>
                  <a:gd name="connsiteY1" fmla="*/ 286116 h 286115"/>
                  <a:gd name="connsiteX2" fmla="*/ 35799 w 659328"/>
                  <a:gd name="connsiteY2" fmla="*/ 155951 h 286115"/>
                  <a:gd name="connsiteX3" fmla="*/ 659328 w 659328"/>
                  <a:gd name="connsiteY3" fmla="*/ 0 h 286115"/>
                  <a:gd name="connsiteX4" fmla="*/ 0 w 659328"/>
                  <a:gd name="connsiteY4" fmla="*/ 106025 h 286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9328" h="286115">
                    <a:moveTo>
                      <a:pt x="0" y="106025"/>
                    </a:moveTo>
                    <a:lnTo>
                      <a:pt x="0" y="286116"/>
                    </a:lnTo>
                    <a:lnTo>
                      <a:pt x="35799" y="155951"/>
                    </a:lnTo>
                    <a:lnTo>
                      <a:pt x="659328" y="0"/>
                    </a:lnTo>
                    <a:lnTo>
                      <a:pt x="0" y="106025"/>
                    </a:lnTo>
                    <a:close/>
                  </a:path>
                </a:pathLst>
              </a:custGeom>
              <a:solidFill>
                <a:srgbClr val="E6D1F9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C12482D-CA06-CE89-6D8F-8ECA6C730731}"/>
                </a:ext>
              </a:extLst>
            </p:cNvPr>
            <p:cNvSpPr/>
            <p:nvPr/>
          </p:nvSpPr>
          <p:spPr>
            <a:xfrm>
              <a:off x="9675190" y="1611218"/>
              <a:ext cx="865616" cy="560435"/>
            </a:xfrm>
            <a:custGeom>
              <a:avLst/>
              <a:gdLst>
                <a:gd name="connsiteX0" fmla="*/ 686486 w 865616"/>
                <a:gd name="connsiteY0" fmla="*/ 201900 h 560435"/>
                <a:gd name="connsiteX1" fmla="*/ 653293 w 865616"/>
                <a:gd name="connsiteY1" fmla="*/ 205054 h 560435"/>
                <a:gd name="connsiteX2" fmla="*/ 414909 w 865616"/>
                <a:gd name="connsiteY2" fmla="*/ 0 h 560435"/>
                <a:gd name="connsiteX3" fmla="*/ 173507 w 865616"/>
                <a:gd name="connsiteY3" fmla="*/ 241402 h 560435"/>
                <a:gd name="connsiteX4" fmla="*/ 175153 w 865616"/>
                <a:gd name="connsiteY4" fmla="*/ 268559 h 560435"/>
                <a:gd name="connsiteX5" fmla="*/ 147310 w 865616"/>
                <a:gd name="connsiteY5" fmla="*/ 265816 h 560435"/>
                <a:gd name="connsiteX6" fmla="*/ 0 w 865616"/>
                <a:gd name="connsiteY6" fmla="*/ 413126 h 560435"/>
                <a:gd name="connsiteX7" fmla="*/ 147310 w 865616"/>
                <a:gd name="connsiteY7" fmla="*/ 560436 h 560435"/>
                <a:gd name="connsiteX8" fmla="*/ 686348 w 865616"/>
                <a:gd name="connsiteY8" fmla="*/ 560436 h 560435"/>
                <a:gd name="connsiteX9" fmla="*/ 865617 w 865616"/>
                <a:gd name="connsiteY9" fmla="*/ 381168 h 560435"/>
                <a:gd name="connsiteX10" fmla="*/ 686348 w 865616"/>
                <a:gd name="connsiteY10" fmla="*/ 201900 h 56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5616" h="560435">
                  <a:moveTo>
                    <a:pt x="686486" y="201900"/>
                  </a:moveTo>
                  <a:cubicBezTo>
                    <a:pt x="675101" y="201900"/>
                    <a:pt x="664129" y="203134"/>
                    <a:pt x="653293" y="205054"/>
                  </a:cubicBezTo>
                  <a:cubicBezTo>
                    <a:pt x="635736" y="89017"/>
                    <a:pt x="535884" y="0"/>
                    <a:pt x="414909" y="0"/>
                  </a:cubicBezTo>
                  <a:cubicBezTo>
                    <a:pt x="281589" y="0"/>
                    <a:pt x="173507" y="108082"/>
                    <a:pt x="173507" y="241402"/>
                  </a:cubicBezTo>
                  <a:cubicBezTo>
                    <a:pt x="173507" y="250591"/>
                    <a:pt x="174193" y="259644"/>
                    <a:pt x="175153" y="268559"/>
                  </a:cubicBezTo>
                  <a:cubicBezTo>
                    <a:pt x="166101" y="266776"/>
                    <a:pt x="156911" y="265816"/>
                    <a:pt x="147310" y="265816"/>
                  </a:cubicBezTo>
                  <a:cubicBezTo>
                    <a:pt x="65974" y="265816"/>
                    <a:pt x="0" y="331790"/>
                    <a:pt x="0" y="413126"/>
                  </a:cubicBezTo>
                  <a:cubicBezTo>
                    <a:pt x="0" y="494462"/>
                    <a:pt x="65974" y="560436"/>
                    <a:pt x="147310" y="560436"/>
                  </a:cubicBezTo>
                  <a:lnTo>
                    <a:pt x="686348" y="560436"/>
                  </a:lnTo>
                  <a:cubicBezTo>
                    <a:pt x="785378" y="560436"/>
                    <a:pt x="865617" y="480197"/>
                    <a:pt x="865617" y="381168"/>
                  </a:cubicBezTo>
                  <a:cubicBezTo>
                    <a:pt x="865617" y="282138"/>
                    <a:pt x="785378" y="201900"/>
                    <a:pt x="686348" y="201900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9245717-E551-D464-CF14-AAF79A22216D}"/>
                </a:ext>
              </a:extLst>
            </p:cNvPr>
            <p:cNvSpPr/>
            <p:nvPr/>
          </p:nvSpPr>
          <p:spPr>
            <a:xfrm>
              <a:off x="2291455" y="992764"/>
              <a:ext cx="1070670" cy="693069"/>
            </a:xfrm>
            <a:custGeom>
              <a:avLst/>
              <a:gdLst>
                <a:gd name="connsiteX0" fmla="*/ 848746 w 1070670"/>
                <a:gd name="connsiteY0" fmla="*/ 249631 h 693069"/>
                <a:gd name="connsiteX1" fmla="*/ 807735 w 1070670"/>
                <a:gd name="connsiteY1" fmla="*/ 253609 h 693069"/>
                <a:gd name="connsiteX2" fmla="*/ 512978 w 1070670"/>
                <a:gd name="connsiteY2" fmla="*/ 0 h 693069"/>
                <a:gd name="connsiteX3" fmla="*/ 214518 w 1070670"/>
                <a:gd name="connsiteY3" fmla="*/ 298460 h 693069"/>
                <a:gd name="connsiteX4" fmla="*/ 216576 w 1070670"/>
                <a:gd name="connsiteY4" fmla="*/ 332064 h 693069"/>
                <a:gd name="connsiteX5" fmla="*/ 182148 w 1070670"/>
                <a:gd name="connsiteY5" fmla="*/ 328773 h 693069"/>
                <a:gd name="connsiteX6" fmla="*/ 0 w 1070670"/>
                <a:gd name="connsiteY6" fmla="*/ 510921 h 693069"/>
                <a:gd name="connsiteX7" fmla="*/ 182148 w 1070670"/>
                <a:gd name="connsiteY7" fmla="*/ 693070 h 693069"/>
                <a:gd name="connsiteX8" fmla="*/ 848883 w 1070670"/>
                <a:gd name="connsiteY8" fmla="*/ 693070 h 693069"/>
                <a:gd name="connsiteX9" fmla="*/ 1070671 w 1070670"/>
                <a:gd name="connsiteY9" fmla="*/ 471282 h 693069"/>
                <a:gd name="connsiteX10" fmla="*/ 848883 w 1070670"/>
                <a:gd name="connsiteY10" fmla="*/ 249494 h 6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0670" h="693069">
                  <a:moveTo>
                    <a:pt x="848746" y="249631"/>
                  </a:moveTo>
                  <a:cubicBezTo>
                    <a:pt x="834756" y="249631"/>
                    <a:pt x="821040" y="251140"/>
                    <a:pt x="807735" y="253609"/>
                  </a:cubicBezTo>
                  <a:cubicBezTo>
                    <a:pt x="786064" y="110140"/>
                    <a:pt x="662483" y="0"/>
                    <a:pt x="512978" y="0"/>
                  </a:cubicBezTo>
                  <a:cubicBezTo>
                    <a:pt x="348112" y="0"/>
                    <a:pt x="214518" y="133594"/>
                    <a:pt x="214518" y="298460"/>
                  </a:cubicBezTo>
                  <a:cubicBezTo>
                    <a:pt x="214518" y="309845"/>
                    <a:pt x="215341" y="321092"/>
                    <a:pt x="216576" y="332064"/>
                  </a:cubicBezTo>
                  <a:cubicBezTo>
                    <a:pt x="205466" y="329870"/>
                    <a:pt x="193944" y="328773"/>
                    <a:pt x="182148" y="328773"/>
                  </a:cubicBezTo>
                  <a:cubicBezTo>
                    <a:pt x="81473" y="328773"/>
                    <a:pt x="0" y="410383"/>
                    <a:pt x="0" y="510921"/>
                  </a:cubicBezTo>
                  <a:cubicBezTo>
                    <a:pt x="0" y="611459"/>
                    <a:pt x="81610" y="693070"/>
                    <a:pt x="182148" y="693070"/>
                  </a:cubicBezTo>
                  <a:lnTo>
                    <a:pt x="848883" y="693070"/>
                  </a:lnTo>
                  <a:cubicBezTo>
                    <a:pt x="971367" y="693070"/>
                    <a:pt x="1070671" y="593766"/>
                    <a:pt x="1070671" y="471282"/>
                  </a:cubicBezTo>
                  <a:cubicBezTo>
                    <a:pt x="1070671" y="348798"/>
                    <a:pt x="971367" y="249494"/>
                    <a:pt x="848883" y="24949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0" name="Graphic 2">
              <a:extLst>
                <a:ext uri="{FF2B5EF4-FFF2-40B4-BE49-F238E27FC236}">
                  <a16:creationId xmlns:a16="http://schemas.microsoft.com/office/drawing/2014/main" id="{107B68F0-D276-15A3-694A-C101C9184600}"/>
                </a:ext>
              </a:extLst>
            </p:cNvPr>
            <p:cNvGrpSpPr/>
            <p:nvPr/>
          </p:nvGrpSpPr>
          <p:grpSpPr>
            <a:xfrm>
              <a:off x="5717142" y="1130198"/>
              <a:ext cx="2278133" cy="593217"/>
              <a:chOff x="5717142" y="1130198"/>
              <a:chExt cx="2278133" cy="593217"/>
            </a:xfrm>
            <a:solidFill>
              <a:srgbClr val="97ABFF"/>
            </a:solidFill>
          </p:grpSpPr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034BFF0-498A-F292-C4DE-FE0F6C7A19B6}"/>
                  </a:ext>
                </a:extLst>
              </p:cNvPr>
              <p:cNvSpPr/>
              <p:nvPr/>
            </p:nvSpPr>
            <p:spPr>
              <a:xfrm>
                <a:off x="5717142" y="1696229"/>
                <a:ext cx="16645" cy="27185"/>
              </a:xfrm>
              <a:custGeom>
                <a:avLst/>
                <a:gdLst>
                  <a:gd name="connsiteX0" fmla="*/ 6879 w 16645"/>
                  <a:gd name="connsiteY0" fmla="*/ 27049 h 27185"/>
                  <a:gd name="connsiteX1" fmla="*/ 5508 w 16645"/>
                  <a:gd name="connsiteY1" fmla="*/ 27049 h 27185"/>
                  <a:gd name="connsiteX2" fmla="*/ 159 w 16645"/>
                  <a:gd name="connsiteY2" fmla="*/ 18956 h 27185"/>
                  <a:gd name="connsiteX3" fmla="*/ 3039 w 16645"/>
                  <a:gd name="connsiteY3" fmla="*/ 5377 h 27185"/>
                  <a:gd name="connsiteX4" fmla="*/ 11269 w 16645"/>
                  <a:gd name="connsiteY4" fmla="*/ 165 h 27185"/>
                  <a:gd name="connsiteX5" fmla="*/ 16480 w 16645"/>
                  <a:gd name="connsiteY5" fmla="*/ 8395 h 27185"/>
                  <a:gd name="connsiteX6" fmla="*/ 13737 w 16645"/>
                  <a:gd name="connsiteY6" fmla="*/ 21699 h 27185"/>
                  <a:gd name="connsiteX7" fmla="*/ 7017 w 16645"/>
                  <a:gd name="connsiteY7" fmla="*/ 27186 h 27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5" h="27185">
                    <a:moveTo>
                      <a:pt x="6879" y="27049"/>
                    </a:moveTo>
                    <a:cubicBezTo>
                      <a:pt x="6879" y="27049"/>
                      <a:pt x="6056" y="27049"/>
                      <a:pt x="5508" y="27049"/>
                    </a:cubicBezTo>
                    <a:cubicBezTo>
                      <a:pt x="1805" y="26363"/>
                      <a:pt x="-665" y="22659"/>
                      <a:pt x="159" y="18956"/>
                    </a:cubicBezTo>
                    <a:cubicBezTo>
                      <a:pt x="982" y="14430"/>
                      <a:pt x="1941" y="9904"/>
                      <a:pt x="3039" y="5377"/>
                    </a:cubicBezTo>
                    <a:cubicBezTo>
                      <a:pt x="3862" y="1674"/>
                      <a:pt x="7565" y="-658"/>
                      <a:pt x="11269" y="165"/>
                    </a:cubicBezTo>
                    <a:cubicBezTo>
                      <a:pt x="14972" y="988"/>
                      <a:pt x="17304" y="4692"/>
                      <a:pt x="16480" y="8395"/>
                    </a:cubicBezTo>
                    <a:cubicBezTo>
                      <a:pt x="15521" y="12784"/>
                      <a:pt x="14560" y="17173"/>
                      <a:pt x="13737" y="21699"/>
                    </a:cubicBezTo>
                    <a:cubicBezTo>
                      <a:pt x="13051" y="24991"/>
                      <a:pt x="10171" y="27186"/>
                      <a:pt x="7017" y="27186"/>
                    </a:cubicBezTo>
                    <a:close/>
                  </a:path>
                </a:pathLst>
              </a:custGeom>
              <a:solidFill>
                <a:srgbClr val="97A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13728288-CCC2-C600-DAC7-572FB27DB514}"/>
                  </a:ext>
                </a:extLst>
              </p:cNvPr>
              <p:cNvSpPr/>
              <p:nvPr/>
            </p:nvSpPr>
            <p:spPr>
              <a:xfrm>
                <a:off x="5738735" y="1130198"/>
                <a:ext cx="2188477" cy="513252"/>
              </a:xfrm>
              <a:custGeom>
                <a:avLst/>
                <a:gdLst>
                  <a:gd name="connsiteX0" fmla="*/ 6821 w 2188477"/>
                  <a:gd name="connsiteY0" fmla="*/ 513253 h 513252"/>
                  <a:gd name="connsiteX1" fmla="*/ 4626 w 2188477"/>
                  <a:gd name="connsiteY1" fmla="*/ 512841 h 513252"/>
                  <a:gd name="connsiteX2" fmla="*/ 374 w 2188477"/>
                  <a:gd name="connsiteY2" fmla="*/ 504063 h 513252"/>
                  <a:gd name="connsiteX3" fmla="*/ 10113 w 2188477"/>
                  <a:gd name="connsiteY3" fmla="*/ 477865 h 513252"/>
                  <a:gd name="connsiteX4" fmla="*/ 19028 w 2188477"/>
                  <a:gd name="connsiteY4" fmla="*/ 474025 h 513252"/>
                  <a:gd name="connsiteX5" fmla="*/ 22868 w 2188477"/>
                  <a:gd name="connsiteY5" fmla="*/ 482940 h 513252"/>
                  <a:gd name="connsiteX6" fmla="*/ 13404 w 2188477"/>
                  <a:gd name="connsiteY6" fmla="*/ 508452 h 513252"/>
                  <a:gd name="connsiteX7" fmla="*/ 6958 w 2188477"/>
                  <a:gd name="connsiteY7" fmla="*/ 513116 h 513252"/>
                  <a:gd name="connsiteX8" fmla="*/ 45500 w 2188477"/>
                  <a:gd name="connsiteY8" fmla="*/ 424785 h 513252"/>
                  <a:gd name="connsiteX9" fmla="*/ 42345 w 2188477"/>
                  <a:gd name="connsiteY9" fmla="*/ 423962 h 513252"/>
                  <a:gd name="connsiteX10" fmla="*/ 39465 w 2188477"/>
                  <a:gd name="connsiteY10" fmla="*/ 414635 h 513252"/>
                  <a:gd name="connsiteX11" fmla="*/ 53044 w 2188477"/>
                  <a:gd name="connsiteY11" fmla="*/ 390220 h 513252"/>
                  <a:gd name="connsiteX12" fmla="*/ 62371 w 2188477"/>
                  <a:gd name="connsiteY12" fmla="*/ 387751 h 513252"/>
                  <a:gd name="connsiteX13" fmla="*/ 64839 w 2188477"/>
                  <a:gd name="connsiteY13" fmla="*/ 397078 h 513252"/>
                  <a:gd name="connsiteX14" fmla="*/ 51535 w 2188477"/>
                  <a:gd name="connsiteY14" fmla="*/ 420944 h 513252"/>
                  <a:gd name="connsiteX15" fmla="*/ 45500 w 2188477"/>
                  <a:gd name="connsiteY15" fmla="*/ 424647 h 513252"/>
                  <a:gd name="connsiteX16" fmla="*/ 96798 w 2188477"/>
                  <a:gd name="connsiteY16" fmla="*/ 343037 h 513252"/>
                  <a:gd name="connsiteX17" fmla="*/ 92820 w 2188477"/>
                  <a:gd name="connsiteY17" fmla="*/ 341666 h 513252"/>
                  <a:gd name="connsiteX18" fmla="*/ 91311 w 2188477"/>
                  <a:gd name="connsiteY18" fmla="*/ 332064 h 513252"/>
                  <a:gd name="connsiteX19" fmla="*/ 108182 w 2188477"/>
                  <a:gd name="connsiteY19" fmla="*/ 309844 h 513252"/>
                  <a:gd name="connsiteX20" fmla="*/ 117783 w 2188477"/>
                  <a:gd name="connsiteY20" fmla="*/ 308747 h 513252"/>
                  <a:gd name="connsiteX21" fmla="*/ 118880 w 2188477"/>
                  <a:gd name="connsiteY21" fmla="*/ 318348 h 513252"/>
                  <a:gd name="connsiteX22" fmla="*/ 102284 w 2188477"/>
                  <a:gd name="connsiteY22" fmla="*/ 340157 h 513252"/>
                  <a:gd name="connsiteX23" fmla="*/ 96798 w 2188477"/>
                  <a:gd name="connsiteY23" fmla="*/ 342900 h 513252"/>
                  <a:gd name="connsiteX24" fmla="*/ 1817607 w 2188477"/>
                  <a:gd name="connsiteY24" fmla="*/ 274594 h 513252"/>
                  <a:gd name="connsiteX25" fmla="*/ 1817196 w 2188477"/>
                  <a:gd name="connsiteY25" fmla="*/ 274594 h 513252"/>
                  <a:gd name="connsiteX26" fmla="*/ 1789352 w 2188477"/>
                  <a:gd name="connsiteY26" fmla="*/ 272537 h 513252"/>
                  <a:gd name="connsiteX27" fmla="*/ 1783180 w 2188477"/>
                  <a:gd name="connsiteY27" fmla="*/ 264993 h 513252"/>
                  <a:gd name="connsiteX28" fmla="*/ 1790724 w 2188477"/>
                  <a:gd name="connsiteY28" fmla="*/ 258821 h 513252"/>
                  <a:gd name="connsiteX29" fmla="*/ 1817881 w 2188477"/>
                  <a:gd name="connsiteY29" fmla="*/ 260878 h 513252"/>
                  <a:gd name="connsiteX30" fmla="*/ 1824328 w 2188477"/>
                  <a:gd name="connsiteY30" fmla="*/ 268011 h 513252"/>
                  <a:gd name="connsiteX31" fmla="*/ 1817470 w 2188477"/>
                  <a:gd name="connsiteY31" fmla="*/ 274457 h 513252"/>
                  <a:gd name="connsiteX32" fmla="*/ 1886599 w 2188477"/>
                  <a:gd name="connsiteY32" fmla="*/ 273909 h 513252"/>
                  <a:gd name="connsiteX33" fmla="*/ 1879741 w 2188477"/>
                  <a:gd name="connsiteY33" fmla="*/ 267599 h 513252"/>
                  <a:gd name="connsiteX34" fmla="*/ 1886050 w 2188477"/>
                  <a:gd name="connsiteY34" fmla="*/ 260193 h 513252"/>
                  <a:gd name="connsiteX35" fmla="*/ 1913208 w 2188477"/>
                  <a:gd name="connsiteY35" fmla="*/ 257449 h 513252"/>
                  <a:gd name="connsiteX36" fmla="*/ 1920889 w 2188477"/>
                  <a:gd name="connsiteY36" fmla="*/ 263347 h 513252"/>
                  <a:gd name="connsiteX37" fmla="*/ 1914991 w 2188477"/>
                  <a:gd name="connsiteY37" fmla="*/ 271028 h 513252"/>
                  <a:gd name="connsiteX38" fmla="*/ 1887147 w 2188477"/>
                  <a:gd name="connsiteY38" fmla="*/ 273771 h 513252"/>
                  <a:gd name="connsiteX39" fmla="*/ 1886599 w 2188477"/>
                  <a:gd name="connsiteY39" fmla="*/ 273771 h 513252"/>
                  <a:gd name="connsiteX40" fmla="*/ 158931 w 2188477"/>
                  <a:gd name="connsiteY40" fmla="*/ 269108 h 513252"/>
                  <a:gd name="connsiteX41" fmla="*/ 154131 w 2188477"/>
                  <a:gd name="connsiteY41" fmla="*/ 267188 h 513252"/>
                  <a:gd name="connsiteX42" fmla="*/ 153857 w 2188477"/>
                  <a:gd name="connsiteY42" fmla="*/ 257449 h 513252"/>
                  <a:gd name="connsiteX43" fmla="*/ 173470 w 2188477"/>
                  <a:gd name="connsiteY43" fmla="*/ 237698 h 513252"/>
                  <a:gd name="connsiteX44" fmla="*/ 183209 w 2188477"/>
                  <a:gd name="connsiteY44" fmla="*/ 237698 h 513252"/>
                  <a:gd name="connsiteX45" fmla="*/ 183209 w 2188477"/>
                  <a:gd name="connsiteY45" fmla="*/ 247437 h 513252"/>
                  <a:gd name="connsiteX46" fmla="*/ 164006 w 2188477"/>
                  <a:gd name="connsiteY46" fmla="*/ 266913 h 513252"/>
                  <a:gd name="connsiteX47" fmla="*/ 159068 w 2188477"/>
                  <a:gd name="connsiteY47" fmla="*/ 268971 h 513252"/>
                  <a:gd name="connsiteX48" fmla="*/ 1722007 w 2188477"/>
                  <a:gd name="connsiteY48" fmla="*/ 262250 h 513252"/>
                  <a:gd name="connsiteX49" fmla="*/ 1720635 w 2188477"/>
                  <a:gd name="connsiteY49" fmla="*/ 262250 h 513252"/>
                  <a:gd name="connsiteX50" fmla="*/ 1693478 w 2188477"/>
                  <a:gd name="connsiteY50" fmla="*/ 256352 h 513252"/>
                  <a:gd name="connsiteX51" fmla="*/ 1688265 w 2188477"/>
                  <a:gd name="connsiteY51" fmla="*/ 248122 h 513252"/>
                  <a:gd name="connsiteX52" fmla="*/ 1696495 w 2188477"/>
                  <a:gd name="connsiteY52" fmla="*/ 243048 h 513252"/>
                  <a:gd name="connsiteX53" fmla="*/ 1723241 w 2188477"/>
                  <a:gd name="connsiteY53" fmla="*/ 248808 h 513252"/>
                  <a:gd name="connsiteX54" fmla="*/ 1728591 w 2188477"/>
                  <a:gd name="connsiteY54" fmla="*/ 256901 h 513252"/>
                  <a:gd name="connsiteX55" fmla="*/ 1721869 w 2188477"/>
                  <a:gd name="connsiteY55" fmla="*/ 262387 h 513252"/>
                  <a:gd name="connsiteX56" fmla="*/ 1981925 w 2188477"/>
                  <a:gd name="connsiteY56" fmla="*/ 258135 h 513252"/>
                  <a:gd name="connsiteX57" fmla="*/ 1975341 w 2188477"/>
                  <a:gd name="connsiteY57" fmla="*/ 253060 h 513252"/>
                  <a:gd name="connsiteX58" fmla="*/ 1980279 w 2188477"/>
                  <a:gd name="connsiteY58" fmla="*/ 244693 h 513252"/>
                  <a:gd name="connsiteX59" fmla="*/ 2006476 w 2188477"/>
                  <a:gd name="connsiteY59" fmla="*/ 237150 h 513252"/>
                  <a:gd name="connsiteX60" fmla="*/ 2015118 w 2188477"/>
                  <a:gd name="connsiteY60" fmla="*/ 241676 h 513252"/>
                  <a:gd name="connsiteX61" fmla="*/ 2010591 w 2188477"/>
                  <a:gd name="connsiteY61" fmla="*/ 250317 h 513252"/>
                  <a:gd name="connsiteX62" fmla="*/ 1983708 w 2188477"/>
                  <a:gd name="connsiteY62" fmla="*/ 257998 h 513252"/>
                  <a:gd name="connsiteX63" fmla="*/ 1981925 w 2188477"/>
                  <a:gd name="connsiteY63" fmla="*/ 258272 h 513252"/>
                  <a:gd name="connsiteX64" fmla="*/ 1628463 w 2188477"/>
                  <a:gd name="connsiteY64" fmla="*/ 238658 h 513252"/>
                  <a:gd name="connsiteX65" fmla="*/ 1626543 w 2188477"/>
                  <a:gd name="connsiteY65" fmla="*/ 238384 h 513252"/>
                  <a:gd name="connsiteX66" fmla="*/ 1600071 w 2188477"/>
                  <a:gd name="connsiteY66" fmla="*/ 230154 h 513252"/>
                  <a:gd name="connsiteX67" fmla="*/ 1595682 w 2188477"/>
                  <a:gd name="connsiteY67" fmla="*/ 221513 h 513252"/>
                  <a:gd name="connsiteX68" fmla="*/ 1604324 w 2188477"/>
                  <a:gd name="connsiteY68" fmla="*/ 217124 h 513252"/>
                  <a:gd name="connsiteX69" fmla="*/ 1630521 w 2188477"/>
                  <a:gd name="connsiteY69" fmla="*/ 225217 h 513252"/>
                  <a:gd name="connsiteX70" fmla="*/ 1635047 w 2188477"/>
                  <a:gd name="connsiteY70" fmla="*/ 233721 h 513252"/>
                  <a:gd name="connsiteX71" fmla="*/ 1628463 w 2188477"/>
                  <a:gd name="connsiteY71" fmla="*/ 238658 h 513252"/>
                  <a:gd name="connsiteX72" fmla="*/ 2072999 w 2188477"/>
                  <a:gd name="connsiteY72" fmla="*/ 226177 h 513252"/>
                  <a:gd name="connsiteX73" fmla="*/ 2066690 w 2188477"/>
                  <a:gd name="connsiteY73" fmla="*/ 222062 h 513252"/>
                  <a:gd name="connsiteX74" fmla="*/ 2070119 w 2188477"/>
                  <a:gd name="connsiteY74" fmla="*/ 213009 h 513252"/>
                  <a:gd name="connsiteX75" fmla="*/ 2094807 w 2188477"/>
                  <a:gd name="connsiteY75" fmla="*/ 201488 h 513252"/>
                  <a:gd name="connsiteX76" fmla="*/ 2103997 w 2188477"/>
                  <a:gd name="connsiteY76" fmla="*/ 204643 h 513252"/>
                  <a:gd name="connsiteX77" fmla="*/ 2100843 w 2188477"/>
                  <a:gd name="connsiteY77" fmla="*/ 213832 h 513252"/>
                  <a:gd name="connsiteX78" fmla="*/ 2075605 w 2188477"/>
                  <a:gd name="connsiteY78" fmla="*/ 225628 h 513252"/>
                  <a:gd name="connsiteX79" fmla="*/ 2072862 w 2188477"/>
                  <a:gd name="connsiteY79" fmla="*/ 226177 h 513252"/>
                  <a:gd name="connsiteX80" fmla="*/ 1536841 w 2188477"/>
                  <a:gd name="connsiteY80" fmla="*/ 207935 h 513252"/>
                  <a:gd name="connsiteX81" fmla="*/ 1534509 w 2188477"/>
                  <a:gd name="connsiteY81" fmla="*/ 207523 h 513252"/>
                  <a:gd name="connsiteX82" fmla="*/ 1508586 w 2188477"/>
                  <a:gd name="connsiteY82" fmla="*/ 197922 h 513252"/>
                  <a:gd name="connsiteX83" fmla="*/ 1504608 w 2188477"/>
                  <a:gd name="connsiteY83" fmla="*/ 189006 h 513252"/>
                  <a:gd name="connsiteX84" fmla="*/ 1513386 w 2188477"/>
                  <a:gd name="connsiteY84" fmla="*/ 185029 h 513252"/>
                  <a:gd name="connsiteX85" fmla="*/ 1539173 w 2188477"/>
                  <a:gd name="connsiteY85" fmla="*/ 194630 h 513252"/>
                  <a:gd name="connsiteX86" fmla="*/ 1543287 w 2188477"/>
                  <a:gd name="connsiteY86" fmla="*/ 203408 h 513252"/>
                  <a:gd name="connsiteX87" fmla="*/ 1536841 w 2188477"/>
                  <a:gd name="connsiteY87" fmla="*/ 207935 h 513252"/>
                  <a:gd name="connsiteX88" fmla="*/ 229843 w 2188477"/>
                  <a:gd name="connsiteY88" fmla="*/ 203683 h 513252"/>
                  <a:gd name="connsiteX89" fmla="*/ 224494 w 2188477"/>
                  <a:gd name="connsiteY89" fmla="*/ 201214 h 513252"/>
                  <a:gd name="connsiteX90" fmla="*/ 225454 w 2188477"/>
                  <a:gd name="connsiteY90" fmla="*/ 191613 h 513252"/>
                  <a:gd name="connsiteX91" fmla="*/ 247262 w 2188477"/>
                  <a:gd name="connsiteY91" fmla="*/ 174330 h 513252"/>
                  <a:gd name="connsiteX92" fmla="*/ 256863 w 2188477"/>
                  <a:gd name="connsiteY92" fmla="*/ 175702 h 513252"/>
                  <a:gd name="connsiteX93" fmla="*/ 255629 w 2188477"/>
                  <a:gd name="connsiteY93" fmla="*/ 185303 h 513252"/>
                  <a:gd name="connsiteX94" fmla="*/ 234095 w 2188477"/>
                  <a:gd name="connsiteY94" fmla="*/ 202311 h 513252"/>
                  <a:gd name="connsiteX95" fmla="*/ 229706 w 2188477"/>
                  <a:gd name="connsiteY95" fmla="*/ 203820 h 513252"/>
                  <a:gd name="connsiteX96" fmla="*/ 2158313 w 2188477"/>
                  <a:gd name="connsiteY96" fmla="*/ 181188 h 513252"/>
                  <a:gd name="connsiteX97" fmla="*/ 2152415 w 2188477"/>
                  <a:gd name="connsiteY97" fmla="*/ 177897 h 513252"/>
                  <a:gd name="connsiteX98" fmla="*/ 2154746 w 2188477"/>
                  <a:gd name="connsiteY98" fmla="*/ 168432 h 513252"/>
                  <a:gd name="connsiteX99" fmla="*/ 2177926 w 2188477"/>
                  <a:gd name="connsiteY99" fmla="*/ 153894 h 513252"/>
                  <a:gd name="connsiteX100" fmla="*/ 2187391 w 2188477"/>
                  <a:gd name="connsiteY100" fmla="*/ 155951 h 513252"/>
                  <a:gd name="connsiteX101" fmla="*/ 2185333 w 2188477"/>
                  <a:gd name="connsiteY101" fmla="*/ 165415 h 513252"/>
                  <a:gd name="connsiteX102" fmla="*/ 2161742 w 2188477"/>
                  <a:gd name="connsiteY102" fmla="*/ 180228 h 513252"/>
                  <a:gd name="connsiteX103" fmla="*/ 2158175 w 2188477"/>
                  <a:gd name="connsiteY103" fmla="*/ 181188 h 513252"/>
                  <a:gd name="connsiteX104" fmla="*/ 1446590 w 2188477"/>
                  <a:gd name="connsiteY104" fmla="*/ 173233 h 513252"/>
                  <a:gd name="connsiteX105" fmla="*/ 1444120 w 2188477"/>
                  <a:gd name="connsiteY105" fmla="*/ 172684 h 513252"/>
                  <a:gd name="connsiteX106" fmla="*/ 1418472 w 2188477"/>
                  <a:gd name="connsiteY106" fmla="*/ 162535 h 513252"/>
                  <a:gd name="connsiteX107" fmla="*/ 1414631 w 2188477"/>
                  <a:gd name="connsiteY107" fmla="*/ 153619 h 513252"/>
                  <a:gd name="connsiteX108" fmla="*/ 1423546 w 2188477"/>
                  <a:gd name="connsiteY108" fmla="*/ 149779 h 513252"/>
                  <a:gd name="connsiteX109" fmla="*/ 1449195 w 2188477"/>
                  <a:gd name="connsiteY109" fmla="*/ 159929 h 513252"/>
                  <a:gd name="connsiteX110" fmla="*/ 1453036 w 2188477"/>
                  <a:gd name="connsiteY110" fmla="*/ 168844 h 513252"/>
                  <a:gd name="connsiteX111" fmla="*/ 1446726 w 2188477"/>
                  <a:gd name="connsiteY111" fmla="*/ 173233 h 513252"/>
                  <a:gd name="connsiteX112" fmla="*/ 308162 w 2188477"/>
                  <a:gd name="connsiteY112" fmla="*/ 147036 h 513252"/>
                  <a:gd name="connsiteX113" fmla="*/ 302401 w 2188477"/>
                  <a:gd name="connsiteY113" fmla="*/ 143881 h 513252"/>
                  <a:gd name="connsiteX114" fmla="*/ 304458 w 2188477"/>
                  <a:gd name="connsiteY114" fmla="*/ 134417 h 513252"/>
                  <a:gd name="connsiteX115" fmla="*/ 328187 w 2188477"/>
                  <a:gd name="connsiteY115" fmla="*/ 119878 h 513252"/>
                  <a:gd name="connsiteX116" fmla="*/ 337651 w 2188477"/>
                  <a:gd name="connsiteY116" fmla="*/ 122347 h 513252"/>
                  <a:gd name="connsiteX117" fmla="*/ 335182 w 2188477"/>
                  <a:gd name="connsiteY117" fmla="*/ 131811 h 513252"/>
                  <a:gd name="connsiteX118" fmla="*/ 311865 w 2188477"/>
                  <a:gd name="connsiteY118" fmla="*/ 146213 h 513252"/>
                  <a:gd name="connsiteX119" fmla="*/ 308162 w 2188477"/>
                  <a:gd name="connsiteY119" fmla="*/ 147310 h 513252"/>
                  <a:gd name="connsiteX120" fmla="*/ 1356750 w 2188477"/>
                  <a:gd name="connsiteY120" fmla="*/ 137846 h 513252"/>
                  <a:gd name="connsiteX121" fmla="*/ 1354281 w 2188477"/>
                  <a:gd name="connsiteY121" fmla="*/ 137434 h 513252"/>
                  <a:gd name="connsiteX122" fmla="*/ 1328495 w 2188477"/>
                  <a:gd name="connsiteY122" fmla="*/ 127559 h 513252"/>
                  <a:gd name="connsiteX123" fmla="*/ 1324517 w 2188477"/>
                  <a:gd name="connsiteY123" fmla="*/ 118781 h 513252"/>
                  <a:gd name="connsiteX124" fmla="*/ 1333295 w 2188477"/>
                  <a:gd name="connsiteY124" fmla="*/ 114803 h 513252"/>
                  <a:gd name="connsiteX125" fmla="*/ 1359081 w 2188477"/>
                  <a:gd name="connsiteY125" fmla="*/ 124678 h 513252"/>
                  <a:gd name="connsiteX126" fmla="*/ 1363059 w 2188477"/>
                  <a:gd name="connsiteY126" fmla="*/ 133594 h 513252"/>
                  <a:gd name="connsiteX127" fmla="*/ 1356612 w 2188477"/>
                  <a:gd name="connsiteY127" fmla="*/ 137983 h 513252"/>
                  <a:gd name="connsiteX128" fmla="*/ 1265950 w 2188477"/>
                  <a:gd name="connsiteY128" fmla="*/ 104653 h 513252"/>
                  <a:gd name="connsiteX129" fmla="*/ 1263755 w 2188477"/>
                  <a:gd name="connsiteY129" fmla="*/ 104242 h 513252"/>
                  <a:gd name="connsiteX130" fmla="*/ 1237695 w 2188477"/>
                  <a:gd name="connsiteY130" fmla="*/ 95601 h 513252"/>
                  <a:gd name="connsiteX131" fmla="*/ 1233306 w 2188477"/>
                  <a:gd name="connsiteY131" fmla="*/ 86959 h 513252"/>
                  <a:gd name="connsiteX132" fmla="*/ 1241947 w 2188477"/>
                  <a:gd name="connsiteY132" fmla="*/ 82570 h 513252"/>
                  <a:gd name="connsiteX133" fmla="*/ 1268282 w 2188477"/>
                  <a:gd name="connsiteY133" fmla="*/ 91211 h 513252"/>
                  <a:gd name="connsiteX134" fmla="*/ 1272534 w 2188477"/>
                  <a:gd name="connsiteY134" fmla="*/ 99852 h 513252"/>
                  <a:gd name="connsiteX135" fmla="*/ 1266087 w 2188477"/>
                  <a:gd name="connsiteY135" fmla="*/ 104516 h 513252"/>
                  <a:gd name="connsiteX136" fmla="*/ 392378 w 2188477"/>
                  <a:gd name="connsiteY136" fmla="*/ 99852 h 513252"/>
                  <a:gd name="connsiteX137" fmla="*/ 386205 w 2188477"/>
                  <a:gd name="connsiteY137" fmla="*/ 96012 h 513252"/>
                  <a:gd name="connsiteX138" fmla="*/ 389360 w 2188477"/>
                  <a:gd name="connsiteY138" fmla="*/ 86822 h 513252"/>
                  <a:gd name="connsiteX139" fmla="*/ 414597 w 2188477"/>
                  <a:gd name="connsiteY139" fmla="*/ 75027 h 513252"/>
                  <a:gd name="connsiteX140" fmla="*/ 423650 w 2188477"/>
                  <a:gd name="connsiteY140" fmla="*/ 78456 h 513252"/>
                  <a:gd name="connsiteX141" fmla="*/ 420221 w 2188477"/>
                  <a:gd name="connsiteY141" fmla="*/ 87508 h 513252"/>
                  <a:gd name="connsiteX142" fmla="*/ 395395 w 2188477"/>
                  <a:gd name="connsiteY142" fmla="*/ 99167 h 513252"/>
                  <a:gd name="connsiteX143" fmla="*/ 392378 w 2188477"/>
                  <a:gd name="connsiteY143" fmla="*/ 99852 h 513252"/>
                  <a:gd name="connsiteX144" fmla="*/ 1173778 w 2188477"/>
                  <a:gd name="connsiteY144" fmla="*/ 75987 h 513252"/>
                  <a:gd name="connsiteX145" fmla="*/ 1171858 w 2188477"/>
                  <a:gd name="connsiteY145" fmla="*/ 75712 h 513252"/>
                  <a:gd name="connsiteX146" fmla="*/ 1145386 w 2188477"/>
                  <a:gd name="connsiteY146" fmla="*/ 68306 h 513252"/>
                  <a:gd name="connsiteX147" fmla="*/ 1140585 w 2188477"/>
                  <a:gd name="connsiteY147" fmla="*/ 59939 h 513252"/>
                  <a:gd name="connsiteX148" fmla="*/ 1148952 w 2188477"/>
                  <a:gd name="connsiteY148" fmla="*/ 55138 h 513252"/>
                  <a:gd name="connsiteX149" fmla="*/ 1175561 w 2188477"/>
                  <a:gd name="connsiteY149" fmla="*/ 62545 h 513252"/>
                  <a:gd name="connsiteX150" fmla="*/ 1180225 w 2188477"/>
                  <a:gd name="connsiteY150" fmla="*/ 71049 h 513252"/>
                  <a:gd name="connsiteX151" fmla="*/ 1173641 w 2188477"/>
                  <a:gd name="connsiteY151" fmla="*/ 75987 h 513252"/>
                  <a:gd name="connsiteX152" fmla="*/ 481532 w 2188477"/>
                  <a:gd name="connsiteY152" fmla="*/ 62545 h 513252"/>
                  <a:gd name="connsiteX153" fmla="*/ 475085 w 2188477"/>
                  <a:gd name="connsiteY153" fmla="*/ 58019 h 513252"/>
                  <a:gd name="connsiteX154" fmla="*/ 479337 w 2188477"/>
                  <a:gd name="connsiteY154" fmla="*/ 49240 h 513252"/>
                  <a:gd name="connsiteX155" fmla="*/ 505809 w 2188477"/>
                  <a:gd name="connsiteY155" fmla="*/ 40462 h 513252"/>
                  <a:gd name="connsiteX156" fmla="*/ 514450 w 2188477"/>
                  <a:gd name="connsiteY156" fmla="*/ 44988 h 513252"/>
                  <a:gd name="connsiteX157" fmla="*/ 509924 w 2188477"/>
                  <a:gd name="connsiteY157" fmla="*/ 53630 h 513252"/>
                  <a:gd name="connsiteX158" fmla="*/ 483863 w 2188477"/>
                  <a:gd name="connsiteY158" fmla="*/ 62271 h 513252"/>
                  <a:gd name="connsiteX159" fmla="*/ 481532 w 2188477"/>
                  <a:gd name="connsiteY159" fmla="*/ 62682 h 513252"/>
                  <a:gd name="connsiteX160" fmla="*/ 1080372 w 2188477"/>
                  <a:gd name="connsiteY160" fmla="*/ 51572 h 513252"/>
                  <a:gd name="connsiteX161" fmla="*/ 1078863 w 2188477"/>
                  <a:gd name="connsiteY161" fmla="*/ 51435 h 513252"/>
                  <a:gd name="connsiteX162" fmla="*/ 1051980 w 2188477"/>
                  <a:gd name="connsiteY162" fmla="*/ 45400 h 513252"/>
                  <a:gd name="connsiteX163" fmla="*/ 1046768 w 2188477"/>
                  <a:gd name="connsiteY163" fmla="*/ 37308 h 513252"/>
                  <a:gd name="connsiteX164" fmla="*/ 1054860 w 2188477"/>
                  <a:gd name="connsiteY164" fmla="*/ 32095 h 513252"/>
                  <a:gd name="connsiteX165" fmla="*/ 1081881 w 2188477"/>
                  <a:gd name="connsiteY165" fmla="*/ 38268 h 513252"/>
                  <a:gd name="connsiteX166" fmla="*/ 1086956 w 2188477"/>
                  <a:gd name="connsiteY166" fmla="*/ 46497 h 513252"/>
                  <a:gd name="connsiteX167" fmla="*/ 1080235 w 2188477"/>
                  <a:gd name="connsiteY167" fmla="*/ 51846 h 513252"/>
                  <a:gd name="connsiteX168" fmla="*/ 574389 w 2188477"/>
                  <a:gd name="connsiteY168" fmla="*/ 35799 h 513252"/>
                  <a:gd name="connsiteX169" fmla="*/ 567668 w 2188477"/>
                  <a:gd name="connsiteY169" fmla="*/ 30450 h 513252"/>
                  <a:gd name="connsiteX170" fmla="*/ 572880 w 2188477"/>
                  <a:gd name="connsiteY170" fmla="*/ 22220 h 513252"/>
                  <a:gd name="connsiteX171" fmla="*/ 600175 w 2188477"/>
                  <a:gd name="connsiteY171" fmla="*/ 16459 h 513252"/>
                  <a:gd name="connsiteX172" fmla="*/ 608267 w 2188477"/>
                  <a:gd name="connsiteY172" fmla="*/ 21946 h 513252"/>
                  <a:gd name="connsiteX173" fmla="*/ 602781 w 2188477"/>
                  <a:gd name="connsiteY173" fmla="*/ 30038 h 513252"/>
                  <a:gd name="connsiteX174" fmla="*/ 576035 w 2188477"/>
                  <a:gd name="connsiteY174" fmla="*/ 35662 h 513252"/>
                  <a:gd name="connsiteX175" fmla="*/ 574526 w 2188477"/>
                  <a:gd name="connsiteY175" fmla="*/ 35799 h 513252"/>
                  <a:gd name="connsiteX176" fmla="*/ 985732 w 2188477"/>
                  <a:gd name="connsiteY176" fmla="*/ 32233 h 513252"/>
                  <a:gd name="connsiteX177" fmla="*/ 984497 w 2188477"/>
                  <a:gd name="connsiteY177" fmla="*/ 32233 h 513252"/>
                  <a:gd name="connsiteX178" fmla="*/ 957340 w 2188477"/>
                  <a:gd name="connsiteY178" fmla="*/ 27843 h 513252"/>
                  <a:gd name="connsiteX179" fmla="*/ 951579 w 2188477"/>
                  <a:gd name="connsiteY179" fmla="*/ 20025 h 513252"/>
                  <a:gd name="connsiteX180" fmla="*/ 959397 w 2188477"/>
                  <a:gd name="connsiteY180" fmla="*/ 14265 h 513252"/>
                  <a:gd name="connsiteX181" fmla="*/ 986829 w 2188477"/>
                  <a:gd name="connsiteY181" fmla="*/ 18654 h 513252"/>
                  <a:gd name="connsiteX182" fmla="*/ 992453 w 2188477"/>
                  <a:gd name="connsiteY182" fmla="*/ 26609 h 513252"/>
                  <a:gd name="connsiteX183" fmla="*/ 985732 w 2188477"/>
                  <a:gd name="connsiteY183" fmla="*/ 32233 h 513252"/>
                  <a:gd name="connsiteX184" fmla="*/ 669578 w 2188477"/>
                  <a:gd name="connsiteY184" fmla="*/ 19751 h 513252"/>
                  <a:gd name="connsiteX185" fmla="*/ 662720 w 2188477"/>
                  <a:gd name="connsiteY185" fmla="*/ 13716 h 513252"/>
                  <a:gd name="connsiteX186" fmla="*/ 668755 w 2188477"/>
                  <a:gd name="connsiteY186" fmla="*/ 6172 h 513252"/>
                  <a:gd name="connsiteX187" fmla="*/ 696461 w 2188477"/>
                  <a:gd name="connsiteY187" fmla="*/ 3429 h 513252"/>
                  <a:gd name="connsiteX188" fmla="*/ 703868 w 2188477"/>
                  <a:gd name="connsiteY188" fmla="*/ 9738 h 513252"/>
                  <a:gd name="connsiteX189" fmla="*/ 697559 w 2188477"/>
                  <a:gd name="connsiteY189" fmla="*/ 17145 h 513252"/>
                  <a:gd name="connsiteX190" fmla="*/ 670264 w 2188477"/>
                  <a:gd name="connsiteY190" fmla="*/ 19888 h 513252"/>
                  <a:gd name="connsiteX191" fmla="*/ 669441 w 2188477"/>
                  <a:gd name="connsiteY191" fmla="*/ 19888 h 513252"/>
                  <a:gd name="connsiteX192" fmla="*/ 889994 w 2188477"/>
                  <a:gd name="connsiteY192" fmla="*/ 19202 h 513252"/>
                  <a:gd name="connsiteX193" fmla="*/ 889308 w 2188477"/>
                  <a:gd name="connsiteY193" fmla="*/ 19202 h 513252"/>
                  <a:gd name="connsiteX194" fmla="*/ 862013 w 2188477"/>
                  <a:gd name="connsiteY194" fmla="*/ 16871 h 513252"/>
                  <a:gd name="connsiteX195" fmla="*/ 855704 w 2188477"/>
                  <a:gd name="connsiteY195" fmla="*/ 9464 h 513252"/>
                  <a:gd name="connsiteX196" fmla="*/ 863111 w 2188477"/>
                  <a:gd name="connsiteY196" fmla="*/ 3155 h 513252"/>
                  <a:gd name="connsiteX197" fmla="*/ 890817 w 2188477"/>
                  <a:gd name="connsiteY197" fmla="*/ 5624 h 513252"/>
                  <a:gd name="connsiteX198" fmla="*/ 896989 w 2188477"/>
                  <a:gd name="connsiteY198" fmla="*/ 13167 h 513252"/>
                  <a:gd name="connsiteX199" fmla="*/ 890131 w 2188477"/>
                  <a:gd name="connsiteY199" fmla="*/ 19340 h 513252"/>
                  <a:gd name="connsiteX200" fmla="*/ 766001 w 2188477"/>
                  <a:gd name="connsiteY200" fmla="*/ 13716 h 513252"/>
                  <a:gd name="connsiteX201" fmla="*/ 759143 w 2188477"/>
                  <a:gd name="connsiteY201" fmla="*/ 6995 h 513252"/>
                  <a:gd name="connsiteX202" fmla="*/ 765864 w 2188477"/>
                  <a:gd name="connsiteY202" fmla="*/ 0 h 513252"/>
                  <a:gd name="connsiteX203" fmla="*/ 793708 w 2188477"/>
                  <a:gd name="connsiteY203" fmla="*/ 0 h 513252"/>
                  <a:gd name="connsiteX204" fmla="*/ 800429 w 2188477"/>
                  <a:gd name="connsiteY204" fmla="*/ 6995 h 513252"/>
                  <a:gd name="connsiteX205" fmla="*/ 793571 w 2188477"/>
                  <a:gd name="connsiteY205" fmla="*/ 13716 h 513252"/>
                  <a:gd name="connsiteX206" fmla="*/ 793571 w 2188477"/>
                  <a:gd name="connsiteY206" fmla="*/ 13716 h 513252"/>
                  <a:gd name="connsiteX207" fmla="*/ 766139 w 2188477"/>
                  <a:gd name="connsiteY207" fmla="*/ 13716 h 513252"/>
                  <a:gd name="connsiteX208" fmla="*/ 766139 w 2188477"/>
                  <a:gd name="connsiteY208" fmla="*/ 13716 h 513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</a:cxnLst>
                <a:rect l="l" t="t" r="r" b="b"/>
                <a:pathLst>
                  <a:path w="2188477" h="513252">
                    <a:moveTo>
                      <a:pt x="6821" y="513253"/>
                    </a:moveTo>
                    <a:cubicBezTo>
                      <a:pt x="6135" y="513253"/>
                      <a:pt x="5312" y="513253"/>
                      <a:pt x="4626" y="512841"/>
                    </a:cubicBezTo>
                    <a:cubicBezTo>
                      <a:pt x="1060" y="511607"/>
                      <a:pt x="-860" y="507629"/>
                      <a:pt x="374" y="504063"/>
                    </a:cubicBezTo>
                    <a:cubicBezTo>
                      <a:pt x="3392" y="495285"/>
                      <a:pt x="6684" y="486507"/>
                      <a:pt x="10113" y="477865"/>
                    </a:cubicBezTo>
                    <a:cubicBezTo>
                      <a:pt x="11484" y="474299"/>
                      <a:pt x="15462" y="472653"/>
                      <a:pt x="19028" y="474025"/>
                    </a:cubicBezTo>
                    <a:cubicBezTo>
                      <a:pt x="22594" y="475397"/>
                      <a:pt x="24240" y="479374"/>
                      <a:pt x="22868" y="482940"/>
                    </a:cubicBezTo>
                    <a:cubicBezTo>
                      <a:pt x="19439" y="491444"/>
                      <a:pt x="16285" y="499948"/>
                      <a:pt x="13404" y="508452"/>
                    </a:cubicBezTo>
                    <a:cubicBezTo>
                      <a:pt x="12444" y="511332"/>
                      <a:pt x="9701" y="513116"/>
                      <a:pt x="6958" y="513116"/>
                    </a:cubicBezTo>
                    <a:close/>
                    <a:moveTo>
                      <a:pt x="45500" y="424785"/>
                    </a:moveTo>
                    <a:cubicBezTo>
                      <a:pt x="44403" y="424785"/>
                      <a:pt x="43305" y="424510"/>
                      <a:pt x="42345" y="423962"/>
                    </a:cubicBezTo>
                    <a:cubicBezTo>
                      <a:pt x="39053" y="422178"/>
                      <a:pt x="37682" y="418064"/>
                      <a:pt x="39465" y="414635"/>
                    </a:cubicBezTo>
                    <a:cubicBezTo>
                      <a:pt x="43854" y="406405"/>
                      <a:pt x="48380" y="398313"/>
                      <a:pt x="53044" y="390220"/>
                    </a:cubicBezTo>
                    <a:cubicBezTo>
                      <a:pt x="54964" y="386928"/>
                      <a:pt x="59216" y="385831"/>
                      <a:pt x="62371" y="387751"/>
                    </a:cubicBezTo>
                    <a:cubicBezTo>
                      <a:pt x="65662" y="389672"/>
                      <a:pt x="66760" y="393924"/>
                      <a:pt x="64839" y="397078"/>
                    </a:cubicBezTo>
                    <a:cubicBezTo>
                      <a:pt x="60176" y="404896"/>
                      <a:pt x="55787" y="412852"/>
                      <a:pt x="51535" y="420944"/>
                    </a:cubicBezTo>
                    <a:cubicBezTo>
                      <a:pt x="50300" y="423276"/>
                      <a:pt x="47969" y="424647"/>
                      <a:pt x="45500" y="424647"/>
                    </a:cubicBezTo>
                    <a:close/>
                    <a:moveTo>
                      <a:pt x="96798" y="343037"/>
                    </a:moveTo>
                    <a:cubicBezTo>
                      <a:pt x="95426" y="343037"/>
                      <a:pt x="93917" y="342626"/>
                      <a:pt x="92820" y="341666"/>
                    </a:cubicBezTo>
                    <a:cubicBezTo>
                      <a:pt x="89803" y="339471"/>
                      <a:pt x="89117" y="335082"/>
                      <a:pt x="91311" y="332064"/>
                    </a:cubicBezTo>
                    <a:cubicBezTo>
                      <a:pt x="96798" y="324521"/>
                      <a:pt x="102422" y="317251"/>
                      <a:pt x="108182" y="309844"/>
                    </a:cubicBezTo>
                    <a:cubicBezTo>
                      <a:pt x="110514" y="306827"/>
                      <a:pt x="114903" y="306415"/>
                      <a:pt x="117783" y="308747"/>
                    </a:cubicBezTo>
                    <a:cubicBezTo>
                      <a:pt x="120801" y="311079"/>
                      <a:pt x="121212" y="315468"/>
                      <a:pt x="118880" y="318348"/>
                    </a:cubicBezTo>
                    <a:cubicBezTo>
                      <a:pt x="113257" y="325481"/>
                      <a:pt x="107633" y="332750"/>
                      <a:pt x="102284" y="340157"/>
                    </a:cubicBezTo>
                    <a:cubicBezTo>
                      <a:pt x="100913" y="341940"/>
                      <a:pt x="98855" y="342900"/>
                      <a:pt x="96798" y="342900"/>
                    </a:cubicBezTo>
                    <a:close/>
                    <a:moveTo>
                      <a:pt x="1817607" y="274594"/>
                    </a:moveTo>
                    <a:cubicBezTo>
                      <a:pt x="1817607" y="274594"/>
                      <a:pt x="1817333" y="274594"/>
                      <a:pt x="1817196" y="274594"/>
                    </a:cubicBezTo>
                    <a:cubicBezTo>
                      <a:pt x="1808006" y="274183"/>
                      <a:pt x="1798679" y="273497"/>
                      <a:pt x="1789352" y="272537"/>
                    </a:cubicBezTo>
                    <a:cubicBezTo>
                      <a:pt x="1785649" y="272125"/>
                      <a:pt x="1782768" y="268834"/>
                      <a:pt x="1783180" y="264993"/>
                    </a:cubicBezTo>
                    <a:cubicBezTo>
                      <a:pt x="1783591" y="261153"/>
                      <a:pt x="1786884" y="258547"/>
                      <a:pt x="1790724" y="258821"/>
                    </a:cubicBezTo>
                    <a:cubicBezTo>
                      <a:pt x="1799913" y="259781"/>
                      <a:pt x="1808966" y="260330"/>
                      <a:pt x="1817881" y="260878"/>
                    </a:cubicBezTo>
                    <a:cubicBezTo>
                      <a:pt x="1821722" y="261015"/>
                      <a:pt x="1824603" y="264307"/>
                      <a:pt x="1824328" y="268011"/>
                    </a:cubicBezTo>
                    <a:cubicBezTo>
                      <a:pt x="1824191" y="271714"/>
                      <a:pt x="1821174" y="274457"/>
                      <a:pt x="1817470" y="274457"/>
                    </a:cubicBezTo>
                    <a:close/>
                    <a:moveTo>
                      <a:pt x="1886599" y="273909"/>
                    </a:moveTo>
                    <a:cubicBezTo>
                      <a:pt x="1883032" y="273909"/>
                      <a:pt x="1880015" y="271165"/>
                      <a:pt x="1879741" y="267599"/>
                    </a:cubicBezTo>
                    <a:cubicBezTo>
                      <a:pt x="1879467" y="263759"/>
                      <a:pt x="1882347" y="260467"/>
                      <a:pt x="1886050" y="260193"/>
                    </a:cubicBezTo>
                    <a:cubicBezTo>
                      <a:pt x="1895240" y="259507"/>
                      <a:pt x="1904155" y="258547"/>
                      <a:pt x="1913208" y="257449"/>
                    </a:cubicBezTo>
                    <a:cubicBezTo>
                      <a:pt x="1916774" y="257038"/>
                      <a:pt x="1920340" y="259644"/>
                      <a:pt x="1920889" y="263347"/>
                    </a:cubicBezTo>
                    <a:cubicBezTo>
                      <a:pt x="1921300" y="267051"/>
                      <a:pt x="1918694" y="270480"/>
                      <a:pt x="1914991" y="271028"/>
                    </a:cubicBezTo>
                    <a:cubicBezTo>
                      <a:pt x="1905801" y="272125"/>
                      <a:pt x="1896474" y="273086"/>
                      <a:pt x="1887147" y="273771"/>
                    </a:cubicBezTo>
                    <a:cubicBezTo>
                      <a:pt x="1887010" y="273771"/>
                      <a:pt x="1886736" y="273771"/>
                      <a:pt x="1886599" y="273771"/>
                    </a:cubicBezTo>
                    <a:close/>
                    <a:moveTo>
                      <a:pt x="158931" y="269108"/>
                    </a:moveTo>
                    <a:cubicBezTo>
                      <a:pt x="157286" y="269108"/>
                      <a:pt x="155502" y="268422"/>
                      <a:pt x="154131" y="267188"/>
                    </a:cubicBezTo>
                    <a:cubicBezTo>
                      <a:pt x="151387" y="264582"/>
                      <a:pt x="151250" y="260193"/>
                      <a:pt x="153857" y="257449"/>
                    </a:cubicBezTo>
                    <a:cubicBezTo>
                      <a:pt x="160303" y="250728"/>
                      <a:pt x="166749" y="244145"/>
                      <a:pt x="173470" y="237698"/>
                    </a:cubicBezTo>
                    <a:cubicBezTo>
                      <a:pt x="176213" y="235092"/>
                      <a:pt x="180465" y="235092"/>
                      <a:pt x="183209" y="237698"/>
                    </a:cubicBezTo>
                    <a:cubicBezTo>
                      <a:pt x="185815" y="240441"/>
                      <a:pt x="185815" y="244693"/>
                      <a:pt x="183209" y="247437"/>
                    </a:cubicBezTo>
                    <a:cubicBezTo>
                      <a:pt x="176625" y="253746"/>
                      <a:pt x="170315" y="260330"/>
                      <a:pt x="164006" y="266913"/>
                    </a:cubicBezTo>
                    <a:cubicBezTo>
                      <a:pt x="162635" y="268285"/>
                      <a:pt x="160851" y="268971"/>
                      <a:pt x="159068" y="268971"/>
                    </a:cubicBezTo>
                    <a:close/>
                    <a:moveTo>
                      <a:pt x="1722007" y="262250"/>
                    </a:moveTo>
                    <a:cubicBezTo>
                      <a:pt x="1722007" y="262250"/>
                      <a:pt x="1721046" y="262250"/>
                      <a:pt x="1720635" y="262250"/>
                    </a:cubicBezTo>
                    <a:cubicBezTo>
                      <a:pt x="1711582" y="260467"/>
                      <a:pt x="1702530" y="258547"/>
                      <a:pt x="1693478" y="256352"/>
                    </a:cubicBezTo>
                    <a:cubicBezTo>
                      <a:pt x="1689774" y="255529"/>
                      <a:pt x="1687443" y="251826"/>
                      <a:pt x="1688265" y="248122"/>
                    </a:cubicBezTo>
                    <a:cubicBezTo>
                      <a:pt x="1689088" y="244419"/>
                      <a:pt x="1692929" y="242087"/>
                      <a:pt x="1696495" y="243048"/>
                    </a:cubicBezTo>
                    <a:cubicBezTo>
                      <a:pt x="1705410" y="245105"/>
                      <a:pt x="1714326" y="247025"/>
                      <a:pt x="1723241" y="248808"/>
                    </a:cubicBezTo>
                    <a:cubicBezTo>
                      <a:pt x="1726944" y="249494"/>
                      <a:pt x="1729413" y="253197"/>
                      <a:pt x="1728591" y="256901"/>
                    </a:cubicBezTo>
                    <a:cubicBezTo>
                      <a:pt x="1727904" y="260193"/>
                      <a:pt x="1725024" y="262387"/>
                      <a:pt x="1721869" y="262387"/>
                    </a:cubicBezTo>
                    <a:close/>
                    <a:moveTo>
                      <a:pt x="1981925" y="258135"/>
                    </a:moveTo>
                    <a:cubicBezTo>
                      <a:pt x="1978908" y="258135"/>
                      <a:pt x="1976027" y="256078"/>
                      <a:pt x="1975341" y="253060"/>
                    </a:cubicBezTo>
                    <a:cubicBezTo>
                      <a:pt x="1974381" y="249357"/>
                      <a:pt x="1976576" y="245654"/>
                      <a:pt x="1980279" y="244693"/>
                    </a:cubicBezTo>
                    <a:cubicBezTo>
                      <a:pt x="1989057" y="242362"/>
                      <a:pt x="1997835" y="239893"/>
                      <a:pt x="2006476" y="237150"/>
                    </a:cubicBezTo>
                    <a:cubicBezTo>
                      <a:pt x="2010043" y="236052"/>
                      <a:pt x="2013883" y="237973"/>
                      <a:pt x="2015118" y="241676"/>
                    </a:cubicBezTo>
                    <a:cubicBezTo>
                      <a:pt x="2016215" y="245242"/>
                      <a:pt x="2014295" y="249083"/>
                      <a:pt x="2010591" y="250317"/>
                    </a:cubicBezTo>
                    <a:cubicBezTo>
                      <a:pt x="2001676" y="253060"/>
                      <a:pt x="1992760" y="255666"/>
                      <a:pt x="1983708" y="257998"/>
                    </a:cubicBezTo>
                    <a:cubicBezTo>
                      <a:pt x="1983159" y="258135"/>
                      <a:pt x="1982611" y="258272"/>
                      <a:pt x="1981925" y="258272"/>
                    </a:cubicBezTo>
                    <a:close/>
                    <a:moveTo>
                      <a:pt x="1628463" y="238658"/>
                    </a:moveTo>
                    <a:cubicBezTo>
                      <a:pt x="1628463" y="238658"/>
                      <a:pt x="1627092" y="238658"/>
                      <a:pt x="1626543" y="238384"/>
                    </a:cubicBezTo>
                    <a:cubicBezTo>
                      <a:pt x="1617628" y="235778"/>
                      <a:pt x="1608850" y="233035"/>
                      <a:pt x="1600071" y="230154"/>
                    </a:cubicBezTo>
                    <a:cubicBezTo>
                      <a:pt x="1596505" y="228920"/>
                      <a:pt x="1594448" y="225080"/>
                      <a:pt x="1595682" y="221513"/>
                    </a:cubicBezTo>
                    <a:cubicBezTo>
                      <a:pt x="1596780" y="217947"/>
                      <a:pt x="1600757" y="216027"/>
                      <a:pt x="1604324" y="217124"/>
                    </a:cubicBezTo>
                    <a:cubicBezTo>
                      <a:pt x="1613102" y="219867"/>
                      <a:pt x="1621743" y="222611"/>
                      <a:pt x="1630521" y="225217"/>
                    </a:cubicBezTo>
                    <a:cubicBezTo>
                      <a:pt x="1634087" y="226314"/>
                      <a:pt x="1636282" y="230154"/>
                      <a:pt x="1635047" y="233721"/>
                    </a:cubicBezTo>
                    <a:cubicBezTo>
                      <a:pt x="1634224" y="236738"/>
                      <a:pt x="1631481" y="238658"/>
                      <a:pt x="1628463" y="238658"/>
                    </a:cubicBezTo>
                    <a:close/>
                    <a:moveTo>
                      <a:pt x="2072999" y="226177"/>
                    </a:moveTo>
                    <a:cubicBezTo>
                      <a:pt x="2070393" y="226177"/>
                      <a:pt x="2067924" y="224668"/>
                      <a:pt x="2066690" y="222062"/>
                    </a:cubicBezTo>
                    <a:cubicBezTo>
                      <a:pt x="2065181" y="218633"/>
                      <a:pt x="2066690" y="214518"/>
                      <a:pt x="2070119" y="213009"/>
                    </a:cubicBezTo>
                    <a:cubicBezTo>
                      <a:pt x="2078349" y="209306"/>
                      <a:pt x="2086715" y="205466"/>
                      <a:pt x="2094807" y="201488"/>
                    </a:cubicBezTo>
                    <a:cubicBezTo>
                      <a:pt x="2098237" y="199842"/>
                      <a:pt x="2102352" y="201214"/>
                      <a:pt x="2103997" y="204643"/>
                    </a:cubicBezTo>
                    <a:cubicBezTo>
                      <a:pt x="2105643" y="208072"/>
                      <a:pt x="2104272" y="212187"/>
                      <a:pt x="2100843" y="213832"/>
                    </a:cubicBezTo>
                    <a:cubicBezTo>
                      <a:pt x="2092476" y="217947"/>
                      <a:pt x="2084109" y="221925"/>
                      <a:pt x="2075605" y="225628"/>
                    </a:cubicBezTo>
                    <a:cubicBezTo>
                      <a:pt x="2074645" y="226040"/>
                      <a:pt x="2073822" y="226177"/>
                      <a:pt x="2072862" y="226177"/>
                    </a:cubicBezTo>
                    <a:close/>
                    <a:moveTo>
                      <a:pt x="1536841" y="207935"/>
                    </a:moveTo>
                    <a:cubicBezTo>
                      <a:pt x="1536018" y="207935"/>
                      <a:pt x="1535195" y="207935"/>
                      <a:pt x="1534509" y="207523"/>
                    </a:cubicBezTo>
                    <a:cubicBezTo>
                      <a:pt x="1525868" y="204368"/>
                      <a:pt x="1517227" y="201077"/>
                      <a:pt x="1508586" y="197922"/>
                    </a:cubicBezTo>
                    <a:cubicBezTo>
                      <a:pt x="1505019" y="196550"/>
                      <a:pt x="1503236" y="192573"/>
                      <a:pt x="1504608" y="189006"/>
                    </a:cubicBezTo>
                    <a:cubicBezTo>
                      <a:pt x="1505980" y="185440"/>
                      <a:pt x="1509957" y="183657"/>
                      <a:pt x="1513386" y="185029"/>
                    </a:cubicBezTo>
                    <a:cubicBezTo>
                      <a:pt x="1522028" y="188321"/>
                      <a:pt x="1530531" y="191475"/>
                      <a:pt x="1539173" y="194630"/>
                    </a:cubicBezTo>
                    <a:cubicBezTo>
                      <a:pt x="1542738" y="195864"/>
                      <a:pt x="1544522" y="199842"/>
                      <a:pt x="1543287" y="203408"/>
                    </a:cubicBezTo>
                    <a:cubicBezTo>
                      <a:pt x="1542327" y="206151"/>
                      <a:pt x="1539584" y="207935"/>
                      <a:pt x="1536841" y="207935"/>
                    </a:cubicBezTo>
                    <a:close/>
                    <a:moveTo>
                      <a:pt x="229843" y="203683"/>
                    </a:moveTo>
                    <a:cubicBezTo>
                      <a:pt x="227923" y="203683"/>
                      <a:pt x="225866" y="202860"/>
                      <a:pt x="224494" y="201214"/>
                    </a:cubicBezTo>
                    <a:cubicBezTo>
                      <a:pt x="222162" y="198333"/>
                      <a:pt x="222573" y="193944"/>
                      <a:pt x="225454" y="191613"/>
                    </a:cubicBezTo>
                    <a:cubicBezTo>
                      <a:pt x="232586" y="185715"/>
                      <a:pt x="239856" y="179954"/>
                      <a:pt x="247262" y="174330"/>
                    </a:cubicBezTo>
                    <a:cubicBezTo>
                      <a:pt x="250280" y="171999"/>
                      <a:pt x="254532" y="172684"/>
                      <a:pt x="256863" y="175702"/>
                    </a:cubicBezTo>
                    <a:cubicBezTo>
                      <a:pt x="259195" y="178719"/>
                      <a:pt x="258509" y="182971"/>
                      <a:pt x="255629" y="185303"/>
                    </a:cubicBezTo>
                    <a:cubicBezTo>
                      <a:pt x="248360" y="190790"/>
                      <a:pt x="241227" y="196413"/>
                      <a:pt x="234095" y="202311"/>
                    </a:cubicBezTo>
                    <a:cubicBezTo>
                      <a:pt x="232860" y="203408"/>
                      <a:pt x="231215" y="203820"/>
                      <a:pt x="229706" y="203820"/>
                    </a:cubicBezTo>
                    <a:close/>
                    <a:moveTo>
                      <a:pt x="2158313" y="181188"/>
                    </a:moveTo>
                    <a:cubicBezTo>
                      <a:pt x="2155981" y="181188"/>
                      <a:pt x="2153787" y="179954"/>
                      <a:pt x="2152415" y="177897"/>
                    </a:cubicBezTo>
                    <a:cubicBezTo>
                      <a:pt x="2150494" y="174605"/>
                      <a:pt x="2151455" y="170490"/>
                      <a:pt x="2154746" y="168432"/>
                    </a:cubicBezTo>
                    <a:cubicBezTo>
                      <a:pt x="2162565" y="163769"/>
                      <a:pt x="2170246" y="158831"/>
                      <a:pt x="2177926" y="153894"/>
                    </a:cubicBezTo>
                    <a:cubicBezTo>
                      <a:pt x="2181081" y="151836"/>
                      <a:pt x="2185333" y="152659"/>
                      <a:pt x="2187391" y="155951"/>
                    </a:cubicBezTo>
                    <a:cubicBezTo>
                      <a:pt x="2189448" y="159106"/>
                      <a:pt x="2188488" y="163358"/>
                      <a:pt x="2185333" y="165415"/>
                    </a:cubicBezTo>
                    <a:cubicBezTo>
                      <a:pt x="2177515" y="170490"/>
                      <a:pt x="2169697" y="175428"/>
                      <a:pt x="2161742" y="180228"/>
                    </a:cubicBezTo>
                    <a:cubicBezTo>
                      <a:pt x="2160645" y="180914"/>
                      <a:pt x="2159410" y="181188"/>
                      <a:pt x="2158175" y="181188"/>
                    </a:cubicBezTo>
                    <a:close/>
                    <a:moveTo>
                      <a:pt x="1446590" y="173233"/>
                    </a:moveTo>
                    <a:cubicBezTo>
                      <a:pt x="1445766" y="173233"/>
                      <a:pt x="1444943" y="173096"/>
                      <a:pt x="1444120" y="172684"/>
                    </a:cubicBezTo>
                    <a:lnTo>
                      <a:pt x="1418472" y="162535"/>
                    </a:lnTo>
                    <a:cubicBezTo>
                      <a:pt x="1414905" y="161163"/>
                      <a:pt x="1413259" y="157185"/>
                      <a:pt x="1414631" y="153619"/>
                    </a:cubicBezTo>
                    <a:cubicBezTo>
                      <a:pt x="1416003" y="150053"/>
                      <a:pt x="1419981" y="148407"/>
                      <a:pt x="1423546" y="149779"/>
                    </a:cubicBezTo>
                    <a:lnTo>
                      <a:pt x="1449195" y="159929"/>
                    </a:lnTo>
                    <a:cubicBezTo>
                      <a:pt x="1452762" y="161300"/>
                      <a:pt x="1454407" y="165278"/>
                      <a:pt x="1453036" y="168844"/>
                    </a:cubicBezTo>
                    <a:cubicBezTo>
                      <a:pt x="1451939" y="171587"/>
                      <a:pt x="1449333" y="173233"/>
                      <a:pt x="1446726" y="173233"/>
                    </a:cubicBezTo>
                    <a:close/>
                    <a:moveTo>
                      <a:pt x="308162" y="147036"/>
                    </a:moveTo>
                    <a:cubicBezTo>
                      <a:pt x="305830" y="147036"/>
                      <a:pt x="303635" y="145938"/>
                      <a:pt x="302401" y="143881"/>
                    </a:cubicBezTo>
                    <a:cubicBezTo>
                      <a:pt x="300343" y="140726"/>
                      <a:pt x="301304" y="136474"/>
                      <a:pt x="304458" y="134417"/>
                    </a:cubicBezTo>
                    <a:cubicBezTo>
                      <a:pt x="312276" y="129479"/>
                      <a:pt x="320231" y="124541"/>
                      <a:pt x="328187" y="119878"/>
                    </a:cubicBezTo>
                    <a:cubicBezTo>
                      <a:pt x="331478" y="117958"/>
                      <a:pt x="335594" y="119055"/>
                      <a:pt x="337651" y="122347"/>
                    </a:cubicBezTo>
                    <a:cubicBezTo>
                      <a:pt x="339571" y="125639"/>
                      <a:pt x="338474" y="129753"/>
                      <a:pt x="335182" y="131811"/>
                    </a:cubicBezTo>
                    <a:cubicBezTo>
                      <a:pt x="327364" y="136474"/>
                      <a:pt x="319546" y="141275"/>
                      <a:pt x="311865" y="146213"/>
                    </a:cubicBezTo>
                    <a:cubicBezTo>
                      <a:pt x="310767" y="146898"/>
                      <a:pt x="309396" y="147310"/>
                      <a:pt x="308162" y="147310"/>
                    </a:cubicBezTo>
                    <a:close/>
                    <a:moveTo>
                      <a:pt x="1356750" y="137846"/>
                    </a:moveTo>
                    <a:cubicBezTo>
                      <a:pt x="1355927" y="137846"/>
                      <a:pt x="1355104" y="137709"/>
                      <a:pt x="1354281" y="137434"/>
                    </a:cubicBezTo>
                    <a:cubicBezTo>
                      <a:pt x="1345777" y="134142"/>
                      <a:pt x="1337136" y="130851"/>
                      <a:pt x="1328495" y="127559"/>
                    </a:cubicBezTo>
                    <a:cubicBezTo>
                      <a:pt x="1324928" y="126187"/>
                      <a:pt x="1323146" y="122210"/>
                      <a:pt x="1324517" y="118781"/>
                    </a:cubicBezTo>
                    <a:cubicBezTo>
                      <a:pt x="1325889" y="115214"/>
                      <a:pt x="1329729" y="113431"/>
                      <a:pt x="1333295" y="114803"/>
                    </a:cubicBezTo>
                    <a:cubicBezTo>
                      <a:pt x="1341936" y="118095"/>
                      <a:pt x="1350578" y="121387"/>
                      <a:pt x="1359081" y="124678"/>
                    </a:cubicBezTo>
                    <a:cubicBezTo>
                      <a:pt x="1362647" y="126050"/>
                      <a:pt x="1364430" y="130028"/>
                      <a:pt x="1363059" y="133594"/>
                    </a:cubicBezTo>
                    <a:cubicBezTo>
                      <a:pt x="1361962" y="136337"/>
                      <a:pt x="1359356" y="137983"/>
                      <a:pt x="1356612" y="137983"/>
                    </a:cubicBezTo>
                    <a:close/>
                    <a:moveTo>
                      <a:pt x="1265950" y="104653"/>
                    </a:moveTo>
                    <a:cubicBezTo>
                      <a:pt x="1265264" y="104653"/>
                      <a:pt x="1264441" y="104653"/>
                      <a:pt x="1263755" y="104242"/>
                    </a:cubicBezTo>
                    <a:cubicBezTo>
                      <a:pt x="1255114" y="101361"/>
                      <a:pt x="1246336" y="98481"/>
                      <a:pt x="1237695" y="95601"/>
                    </a:cubicBezTo>
                    <a:cubicBezTo>
                      <a:pt x="1234128" y="94503"/>
                      <a:pt x="1232071" y="90526"/>
                      <a:pt x="1233306" y="86959"/>
                    </a:cubicBezTo>
                    <a:cubicBezTo>
                      <a:pt x="1234403" y="83393"/>
                      <a:pt x="1238380" y="81336"/>
                      <a:pt x="1241947" y="82570"/>
                    </a:cubicBezTo>
                    <a:cubicBezTo>
                      <a:pt x="1250725" y="85314"/>
                      <a:pt x="1259503" y="88331"/>
                      <a:pt x="1268282" y="91211"/>
                    </a:cubicBezTo>
                    <a:cubicBezTo>
                      <a:pt x="1271847" y="92446"/>
                      <a:pt x="1273768" y="96286"/>
                      <a:pt x="1272534" y="99852"/>
                    </a:cubicBezTo>
                    <a:cubicBezTo>
                      <a:pt x="1271573" y="102733"/>
                      <a:pt x="1268830" y="104516"/>
                      <a:pt x="1266087" y="104516"/>
                    </a:cubicBezTo>
                    <a:close/>
                    <a:moveTo>
                      <a:pt x="392378" y="99852"/>
                    </a:moveTo>
                    <a:cubicBezTo>
                      <a:pt x="389909" y="99852"/>
                      <a:pt x="387440" y="98481"/>
                      <a:pt x="386205" y="96012"/>
                    </a:cubicBezTo>
                    <a:cubicBezTo>
                      <a:pt x="384559" y="92583"/>
                      <a:pt x="385931" y="88468"/>
                      <a:pt x="389360" y="86822"/>
                    </a:cubicBezTo>
                    <a:cubicBezTo>
                      <a:pt x="397727" y="82707"/>
                      <a:pt x="406094" y="78867"/>
                      <a:pt x="414597" y="75027"/>
                    </a:cubicBezTo>
                    <a:cubicBezTo>
                      <a:pt x="418026" y="73518"/>
                      <a:pt x="422141" y="75027"/>
                      <a:pt x="423650" y="78456"/>
                    </a:cubicBezTo>
                    <a:cubicBezTo>
                      <a:pt x="425159" y="81885"/>
                      <a:pt x="423650" y="85999"/>
                      <a:pt x="420221" y="87508"/>
                    </a:cubicBezTo>
                    <a:cubicBezTo>
                      <a:pt x="411854" y="91211"/>
                      <a:pt x="403625" y="95052"/>
                      <a:pt x="395395" y="99167"/>
                    </a:cubicBezTo>
                    <a:cubicBezTo>
                      <a:pt x="394435" y="99578"/>
                      <a:pt x="393475" y="99852"/>
                      <a:pt x="392378" y="99852"/>
                    </a:cubicBezTo>
                    <a:close/>
                    <a:moveTo>
                      <a:pt x="1173778" y="75987"/>
                    </a:moveTo>
                    <a:cubicBezTo>
                      <a:pt x="1173778" y="75987"/>
                      <a:pt x="1172544" y="75987"/>
                      <a:pt x="1171858" y="75712"/>
                    </a:cubicBezTo>
                    <a:cubicBezTo>
                      <a:pt x="1163080" y="73243"/>
                      <a:pt x="1154164" y="70775"/>
                      <a:pt x="1145386" y="68306"/>
                    </a:cubicBezTo>
                    <a:cubicBezTo>
                      <a:pt x="1141683" y="67346"/>
                      <a:pt x="1139625" y="63505"/>
                      <a:pt x="1140585" y="59939"/>
                    </a:cubicBezTo>
                    <a:cubicBezTo>
                      <a:pt x="1141545" y="56236"/>
                      <a:pt x="1145249" y="54041"/>
                      <a:pt x="1148952" y="55138"/>
                    </a:cubicBezTo>
                    <a:cubicBezTo>
                      <a:pt x="1157868" y="57607"/>
                      <a:pt x="1166783" y="60076"/>
                      <a:pt x="1175561" y="62545"/>
                    </a:cubicBezTo>
                    <a:cubicBezTo>
                      <a:pt x="1179264" y="63642"/>
                      <a:pt x="1181322" y="67346"/>
                      <a:pt x="1180225" y="71049"/>
                    </a:cubicBezTo>
                    <a:cubicBezTo>
                      <a:pt x="1179402" y="74066"/>
                      <a:pt x="1176658" y="75987"/>
                      <a:pt x="1173641" y="75987"/>
                    </a:cubicBezTo>
                    <a:close/>
                    <a:moveTo>
                      <a:pt x="481532" y="62545"/>
                    </a:moveTo>
                    <a:cubicBezTo>
                      <a:pt x="478651" y="62545"/>
                      <a:pt x="476045" y="60762"/>
                      <a:pt x="475085" y="58019"/>
                    </a:cubicBezTo>
                    <a:cubicBezTo>
                      <a:pt x="473851" y="54453"/>
                      <a:pt x="475634" y="50475"/>
                      <a:pt x="479337" y="49240"/>
                    </a:cubicBezTo>
                    <a:cubicBezTo>
                      <a:pt x="488115" y="46086"/>
                      <a:pt x="496893" y="43205"/>
                      <a:pt x="505809" y="40462"/>
                    </a:cubicBezTo>
                    <a:cubicBezTo>
                      <a:pt x="509375" y="39365"/>
                      <a:pt x="513353" y="41285"/>
                      <a:pt x="514450" y="44988"/>
                    </a:cubicBezTo>
                    <a:cubicBezTo>
                      <a:pt x="515547" y="48555"/>
                      <a:pt x="513627" y="52395"/>
                      <a:pt x="509924" y="53630"/>
                    </a:cubicBezTo>
                    <a:cubicBezTo>
                      <a:pt x="501145" y="56373"/>
                      <a:pt x="492504" y="59253"/>
                      <a:pt x="483863" y="62271"/>
                    </a:cubicBezTo>
                    <a:cubicBezTo>
                      <a:pt x="483177" y="62545"/>
                      <a:pt x="482354" y="62682"/>
                      <a:pt x="481532" y="62682"/>
                    </a:cubicBezTo>
                    <a:close/>
                    <a:moveTo>
                      <a:pt x="1080372" y="51572"/>
                    </a:moveTo>
                    <a:cubicBezTo>
                      <a:pt x="1080372" y="51572"/>
                      <a:pt x="1079275" y="51572"/>
                      <a:pt x="1078863" y="51435"/>
                    </a:cubicBezTo>
                    <a:cubicBezTo>
                      <a:pt x="1069948" y="49378"/>
                      <a:pt x="1061033" y="47320"/>
                      <a:pt x="1051980" y="45400"/>
                    </a:cubicBezTo>
                    <a:cubicBezTo>
                      <a:pt x="1048277" y="44577"/>
                      <a:pt x="1045945" y="40874"/>
                      <a:pt x="1046768" y="37308"/>
                    </a:cubicBezTo>
                    <a:cubicBezTo>
                      <a:pt x="1047591" y="33604"/>
                      <a:pt x="1051157" y="31272"/>
                      <a:pt x="1054860" y="32095"/>
                    </a:cubicBezTo>
                    <a:cubicBezTo>
                      <a:pt x="1063913" y="34016"/>
                      <a:pt x="1072829" y="36073"/>
                      <a:pt x="1081881" y="38268"/>
                    </a:cubicBezTo>
                    <a:cubicBezTo>
                      <a:pt x="1085584" y="39091"/>
                      <a:pt x="1087916" y="42794"/>
                      <a:pt x="1086956" y="46497"/>
                    </a:cubicBezTo>
                    <a:cubicBezTo>
                      <a:pt x="1086270" y="49652"/>
                      <a:pt x="1083390" y="51846"/>
                      <a:pt x="1080235" y="51846"/>
                    </a:cubicBezTo>
                    <a:close/>
                    <a:moveTo>
                      <a:pt x="574389" y="35799"/>
                    </a:moveTo>
                    <a:cubicBezTo>
                      <a:pt x="571234" y="35799"/>
                      <a:pt x="568491" y="33604"/>
                      <a:pt x="567668" y="30450"/>
                    </a:cubicBezTo>
                    <a:cubicBezTo>
                      <a:pt x="566845" y="26746"/>
                      <a:pt x="569177" y="23043"/>
                      <a:pt x="572880" y="22220"/>
                    </a:cubicBezTo>
                    <a:cubicBezTo>
                      <a:pt x="581933" y="20163"/>
                      <a:pt x="590985" y="18242"/>
                      <a:pt x="600175" y="16459"/>
                    </a:cubicBezTo>
                    <a:cubicBezTo>
                      <a:pt x="603878" y="15773"/>
                      <a:pt x="607444" y="18105"/>
                      <a:pt x="608267" y="21946"/>
                    </a:cubicBezTo>
                    <a:cubicBezTo>
                      <a:pt x="608953" y="25649"/>
                      <a:pt x="606621" y="29215"/>
                      <a:pt x="602781" y="30038"/>
                    </a:cubicBezTo>
                    <a:cubicBezTo>
                      <a:pt x="593866" y="31821"/>
                      <a:pt x="584950" y="33604"/>
                      <a:pt x="576035" y="35662"/>
                    </a:cubicBezTo>
                    <a:cubicBezTo>
                      <a:pt x="575486" y="35662"/>
                      <a:pt x="575075" y="35799"/>
                      <a:pt x="574526" y="35799"/>
                    </a:cubicBezTo>
                    <a:close/>
                    <a:moveTo>
                      <a:pt x="985732" y="32233"/>
                    </a:moveTo>
                    <a:cubicBezTo>
                      <a:pt x="985732" y="32233"/>
                      <a:pt x="984909" y="32233"/>
                      <a:pt x="984497" y="32233"/>
                    </a:cubicBezTo>
                    <a:cubicBezTo>
                      <a:pt x="975445" y="30724"/>
                      <a:pt x="966392" y="29215"/>
                      <a:pt x="957340" y="27843"/>
                    </a:cubicBezTo>
                    <a:cubicBezTo>
                      <a:pt x="953636" y="27295"/>
                      <a:pt x="951030" y="23729"/>
                      <a:pt x="951579" y="20025"/>
                    </a:cubicBezTo>
                    <a:cubicBezTo>
                      <a:pt x="952128" y="16322"/>
                      <a:pt x="955694" y="13716"/>
                      <a:pt x="959397" y="14265"/>
                    </a:cubicBezTo>
                    <a:cubicBezTo>
                      <a:pt x="968587" y="15636"/>
                      <a:pt x="977639" y="17145"/>
                      <a:pt x="986829" y="18654"/>
                    </a:cubicBezTo>
                    <a:cubicBezTo>
                      <a:pt x="990533" y="19340"/>
                      <a:pt x="993138" y="22906"/>
                      <a:pt x="992453" y="26609"/>
                    </a:cubicBezTo>
                    <a:cubicBezTo>
                      <a:pt x="991904" y="29901"/>
                      <a:pt x="989024" y="32233"/>
                      <a:pt x="985732" y="32233"/>
                    </a:cubicBezTo>
                    <a:close/>
                    <a:moveTo>
                      <a:pt x="669578" y="19751"/>
                    </a:moveTo>
                    <a:cubicBezTo>
                      <a:pt x="666149" y="19751"/>
                      <a:pt x="663131" y="17145"/>
                      <a:pt x="662720" y="13716"/>
                    </a:cubicBezTo>
                    <a:cubicBezTo>
                      <a:pt x="662308" y="10013"/>
                      <a:pt x="665052" y="6584"/>
                      <a:pt x="668755" y="6172"/>
                    </a:cubicBezTo>
                    <a:cubicBezTo>
                      <a:pt x="677945" y="5075"/>
                      <a:pt x="687272" y="4252"/>
                      <a:pt x="696461" y="3429"/>
                    </a:cubicBezTo>
                    <a:cubicBezTo>
                      <a:pt x="700027" y="3018"/>
                      <a:pt x="703594" y="5898"/>
                      <a:pt x="703868" y="9738"/>
                    </a:cubicBezTo>
                    <a:cubicBezTo>
                      <a:pt x="704142" y="13579"/>
                      <a:pt x="701399" y="16871"/>
                      <a:pt x="697559" y="17145"/>
                    </a:cubicBezTo>
                    <a:cubicBezTo>
                      <a:pt x="688506" y="17968"/>
                      <a:pt x="679316" y="18791"/>
                      <a:pt x="670264" y="19888"/>
                    </a:cubicBezTo>
                    <a:cubicBezTo>
                      <a:pt x="669989" y="19888"/>
                      <a:pt x="669715" y="19888"/>
                      <a:pt x="669441" y="19888"/>
                    </a:cubicBezTo>
                    <a:close/>
                    <a:moveTo>
                      <a:pt x="889994" y="19202"/>
                    </a:moveTo>
                    <a:cubicBezTo>
                      <a:pt x="889994" y="19202"/>
                      <a:pt x="889583" y="19202"/>
                      <a:pt x="889308" y="19202"/>
                    </a:cubicBezTo>
                    <a:cubicBezTo>
                      <a:pt x="880256" y="18242"/>
                      <a:pt x="871066" y="17556"/>
                      <a:pt x="862013" y="16871"/>
                    </a:cubicBezTo>
                    <a:cubicBezTo>
                      <a:pt x="858173" y="16596"/>
                      <a:pt x="855430" y="13305"/>
                      <a:pt x="855704" y="9464"/>
                    </a:cubicBezTo>
                    <a:cubicBezTo>
                      <a:pt x="855978" y="5624"/>
                      <a:pt x="859270" y="2743"/>
                      <a:pt x="863111" y="3155"/>
                    </a:cubicBezTo>
                    <a:cubicBezTo>
                      <a:pt x="872300" y="3840"/>
                      <a:pt x="881490" y="4663"/>
                      <a:pt x="890817" y="5624"/>
                    </a:cubicBezTo>
                    <a:cubicBezTo>
                      <a:pt x="894657" y="6035"/>
                      <a:pt x="897401" y="9327"/>
                      <a:pt x="896989" y="13167"/>
                    </a:cubicBezTo>
                    <a:cubicBezTo>
                      <a:pt x="896578" y="16734"/>
                      <a:pt x="893697" y="19340"/>
                      <a:pt x="890131" y="19340"/>
                    </a:cubicBezTo>
                    <a:close/>
                    <a:moveTo>
                      <a:pt x="766001" y="13716"/>
                    </a:moveTo>
                    <a:cubicBezTo>
                      <a:pt x="762298" y="13716"/>
                      <a:pt x="759143" y="10698"/>
                      <a:pt x="759143" y="6995"/>
                    </a:cubicBezTo>
                    <a:cubicBezTo>
                      <a:pt x="759143" y="3155"/>
                      <a:pt x="762161" y="137"/>
                      <a:pt x="765864" y="0"/>
                    </a:cubicBezTo>
                    <a:cubicBezTo>
                      <a:pt x="775191" y="0"/>
                      <a:pt x="784381" y="0"/>
                      <a:pt x="793708" y="0"/>
                    </a:cubicBezTo>
                    <a:cubicBezTo>
                      <a:pt x="797548" y="0"/>
                      <a:pt x="800566" y="3155"/>
                      <a:pt x="800429" y="6995"/>
                    </a:cubicBezTo>
                    <a:cubicBezTo>
                      <a:pt x="800429" y="10698"/>
                      <a:pt x="797274" y="13716"/>
                      <a:pt x="793571" y="13716"/>
                    </a:cubicBezTo>
                    <a:lnTo>
                      <a:pt x="793571" y="13716"/>
                    </a:lnTo>
                    <a:cubicBezTo>
                      <a:pt x="784381" y="13716"/>
                      <a:pt x="775328" y="13716"/>
                      <a:pt x="766139" y="13716"/>
                    </a:cubicBezTo>
                    <a:lnTo>
                      <a:pt x="766139" y="13716"/>
                    </a:lnTo>
                    <a:close/>
                  </a:path>
                </a:pathLst>
              </a:custGeom>
              <a:solidFill>
                <a:srgbClr val="97A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D017397-60FE-4CD0-3352-51B27C9E4CD1}"/>
                  </a:ext>
                </a:extLst>
              </p:cNvPr>
              <p:cNvSpPr/>
              <p:nvPr/>
            </p:nvSpPr>
            <p:spPr>
              <a:xfrm>
                <a:off x="7970543" y="1234966"/>
                <a:ext cx="24732" cy="21967"/>
              </a:xfrm>
              <a:custGeom>
                <a:avLst/>
                <a:gdLst>
                  <a:gd name="connsiteX0" fmla="*/ 6880 w 24732"/>
                  <a:gd name="connsiteY0" fmla="*/ 21968 h 21967"/>
                  <a:gd name="connsiteX1" fmla="*/ 1394 w 24732"/>
                  <a:gd name="connsiteY1" fmla="*/ 19225 h 21967"/>
                  <a:gd name="connsiteX2" fmla="*/ 2765 w 24732"/>
                  <a:gd name="connsiteY2" fmla="*/ 9623 h 21967"/>
                  <a:gd name="connsiteX3" fmla="*/ 13738 w 24732"/>
                  <a:gd name="connsiteY3" fmla="*/ 1394 h 21967"/>
                  <a:gd name="connsiteX4" fmla="*/ 23339 w 24732"/>
                  <a:gd name="connsiteY4" fmla="*/ 2765 h 21967"/>
                  <a:gd name="connsiteX5" fmla="*/ 21968 w 24732"/>
                  <a:gd name="connsiteY5" fmla="*/ 12367 h 21967"/>
                  <a:gd name="connsiteX6" fmla="*/ 10995 w 24732"/>
                  <a:gd name="connsiteY6" fmla="*/ 20596 h 21967"/>
                  <a:gd name="connsiteX7" fmla="*/ 6880 w 24732"/>
                  <a:gd name="connsiteY7" fmla="*/ 21968 h 2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32" h="21967">
                    <a:moveTo>
                      <a:pt x="6880" y="21968"/>
                    </a:moveTo>
                    <a:cubicBezTo>
                      <a:pt x="4823" y="21968"/>
                      <a:pt x="2765" y="21008"/>
                      <a:pt x="1394" y="19225"/>
                    </a:cubicBezTo>
                    <a:cubicBezTo>
                      <a:pt x="-938" y="16207"/>
                      <a:pt x="-252" y="11818"/>
                      <a:pt x="2765" y="9623"/>
                    </a:cubicBezTo>
                    <a:cubicBezTo>
                      <a:pt x="6332" y="6880"/>
                      <a:pt x="10035" y="4137"/>
                      <a:pt x="13738" y="1394"/>
                    </a:cubicBezTo>
                    <a:cubicBezTo>
                      <a:pt x="16756" y="-938"/>
                      <a:pt x="21008" y="-252"/>
                      <a:pt x="23339" y="2765"/>
                    </a:cubicBezTo>
                    <a:cubicBezTo>
                      <a:pt x="25671" y="5783"/>
                      <a:pt x="24985" y="10035"/>
                      <a:pt x="21968" y="12367"/>
                    </a:cubicBezTo>
                    <a:cubicBezTo>
                      <a:pt x="18264" y="15110"/>
                      <a:pt x="14561" y="17990"/>
                      <a:pt x="10995" y="20596"/>
                    </a:cubicBezTo>
                    <a:cubicBezTo>
                      <a:pt x="9761" y="21556"/>
                      <a:pt x="8389" y="21968"/>
                      <a:pt x="6880" y="21968"/>
                    </a:cubicBezTo>
                    <a:close/>
                  </a:path>
                </a:pathLst>
              </a:custGeom>
              <a:solidFill>
                <a:srgbClr val="97ABFF"/>
              </a:solidFill>
              <a:ln w="137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4" name="Graphic 2">
            <a:extLst>
              <a:ext uri="{FF2B5EF4-FFF2-40B4-BE49-F238E27FC236}">
                <a16:creationId xmlns:a16="http://schemas.microsoft.com/office/drawing/2014/main" id="{27B72203-7AB1-DCEA-3323-E8A28372ECAD}"/>
              </a:ext>
            </a:extLst>
          </p:cNvPr>
          <p:cNvGrpSpPr/>
          <p:nvPr/>
        </p:nvGrpSpPr>
        <p:grpSpPr>
          <a:xfrm>
            <a:off x="9967820" y="3578149"/>
            <a:ext cx="1626747" cy="3097166"/>
            <a:chOff x="9329994" y="3228746"/>
            <a:chExt cx="1393572" cy="2653223"/>
          </a:xfrm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21B073A-F130-E84A-362E-575FFFE35CCD}"/>
                </a:ext>
              </a:extLst>
            </p:cNvPr>
            <p:cNvSpPr/>
            <p:nvPr/>
          </p:nvSpPr>
          <p:spPr>
            <a:xfrm>
              <a:off x="10128717" y="4926046"/>
              <a:ext cx="594848" cy="795524"/>
            </a:xfrm>
            <a:custGeom>
              <a:avLst/>
              <a:gdLst>
                <a:gd name="connsiteX0" fmla="*/ 148742 w 594848"/>
                <a:gd name="connsiteY0" fmla="*/ 66029 h 795524"/>
                <a:gd name="connsiteX1" fmla="*/ 558302 w 594848"/>
                <a:gd name="connsiteY1" fmla="*/ 91267 h 795524"/>
                <a:gd name="connsiteX2" fmla="*/ 107046 w 594848"/>
                <a:gd name="connsiteY2" fmla="*/ 737976 h 795524"/>
                <a:gd name="connsiteX3" fmla="*/ 107046 w 594848"/>
                <a:gd name="connsiteY3" fmla="*/ 563372 h 795524"/>
                <a:gd name="connsiteX4" fmla="*/ 339806 w 594848"/>
                <a:gd name="connsiteY4" fmla="*/ 575853 h 795524"/>
                <a:gd name="connsiteX5" fmla="*/ 401940 w 594848"/>
                <a:gd name="connsiteY5" fmla="*/ 170545 h 795524"/>
                <a:gd name="connsiteX6" fmla="*/ 175488 w 594848"/>
                <a:gd name="connsiteY6" fmla="*/ 226918 h 795524"/>
                <a:gd name="connsiteX7" fmla="*/ 148605 w 594848"/>
                <a:gd name="connsiteY7" fmla="*/ 66029 h 79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4848" h="795524">
                  <a:moveTo>
                    <a:pt x="148742" y="66029"/>
                  </a:moveTo>
                  <a:cubicBezTo>
                    <a:pt x="148742" y="66029"/>
                    <a:pt x="419359" y="-98151"/>
                    <a:pt x="558302" y="91267"/>
                  </a:cubicBezTo>
                  <a:cubicBezTo>
                    <a:pt x="711647" y="300161"/>
                    <a:pt x="347899" y="998855"/>
                    <a:pt x="107046" y="737976"/>
                  </a:cubicBezTo>
                  <a:cubicBezTo>
                    <a:pt x="-133807" y="477098"/>
                    <a:pt x="107046" y="563372"/>
                    <a:pt x="107046" y="563372"/>
                  </a:cubicBezTo>
                  <a:cubicBezTo>
                    <a:pt x="107046" y="563372"/>
                    <a:pt x="214579" y="740994"/>
                    <a:pt x="339806" y="575853"/>
                  </a:cubicBezTo>
                  <a:cubicBezTo>
                    <a:pt x="469285" y="405089"/>
                    <a:pt x="498775" y="208813"/>
                    <a:pt x="401940" y="170545"/>
                  </a:cubicBezTo>
                  <a:cubicBezTo>
                    <a:pt x="305242" y="132140"/>
                    <a:pt x="175488" y="226918"/>
                    <a:pt x="175488" y="226918"/>
                  </a:cubicBezTo>
                  <a:lnTo>
                    <a:pt x="148605" y="66029"/>
                  </a:ln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856310E-755C-8011-0ED9-CED81D02EDCB}"/>
                </a:ext>
              </a:extLst>
            </p:cNvPr>
            <p:cNvSpPr/>
            <p:nvPr/>
          </p:nvSpPr>
          <p:spPr>
            <a:xfrm>
              <a:off x="9329994" y="4706233"/>
              <a:ext cx="1041109" cy="1175735"/>
            </a:xfrm>
            <a:custGeom>
              <a:avLst/>
              <a:gdLst>
                <a:gd name="connsiteX0" fmla="*/ 920994 w 1041109"/>
                <a:gd name="connsiteY0" fmla="*/ 1175736 h 1175735"/>
                <a:gd name="connsiteX1" fmla="*/ 120116 w 1041109"/>
                <a:gd name="connsiteY1" fmla="*/ 1175736 h 1175735"/>
                <a:gd name="connsiteX2" fmla="*/ 92548 w 1041109"/>
                <a:gd name="connsiteY2" fmla="*/ 1150361 h 1175735"/>
                <a:gd name="connsiteX3" fmla="*/ 101 w 1041109"/>
                <a:gd name="connsiteY3" fmla="*/ 30038 h 1175735"/>
                <a:gd name="connsiteX4" fmla="*/ 27670 w 1041109"/>
                <a:gd name="connsiteY4" fmla="*/ 0 h 1175735"/>
                <a:gd name="connsiteX5" fmla="*/ 1013439 w 1041109"/>
                <a:gd name="connsiteY5" fmla="*/ 0 h 1175735"/>
                <a:gd name="connsiteX6" fmla="*/ 1041009 w 1041109"/>
                <a:gd name="connsiteY6" fmla="*/ 30038 h 1175735"/>
                <a:gd name="connsiteX7" fmla="*/ 948563 w 1041109"/>
                <a:gd name="connsiteY7" fmla="*/ 1150361 h 1175735"/>
                <a:gd name="connsiteX8" fmla="*/ 920994 w 1041109"/>
                <a:gd name="connsiteY8" fmla="*/ 1175736 h 117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1109" h="1175735">
                  <a:moveTo>
                    <a:pt x="920994" y="1175736"/>
                  </a:moveTo>
                  <a:lnTo>
                    <a:pt x="120116" y="1175736"/>
                  </a:lnTo>
                  <a:cubicBezTo>
                    <a:pt x="105714" y="1175736"/>
                    <a:pt x="93644" y="1164626"/>
                    <a:pt x="92548" y="1150361"/>
                  </a:cubicBezTo>
                  <a:lnTo>
                    <a:pt x="101" y="30038"/>
                  </a:lnTo>
                  <a:cubicBezTo>
                    <a:pt x="-1270" y="13853"/>
                    <a:pt x="11486" y="0"/>
                    <a:pt x="27670" y="0"/>
                  </a:cubicBezTo>
                  <a:lnTo>
                    <a:pt x="1013439" y="0"/>
                  </a:lnTo>
                  <a:cubicBezTo>
                    <a:pt x="1029624" y="0"/>
                    <a:pt x="1042381" y="13853"/>
                    <a:pt x="1041009" y="30038"/>
                  </a:cubicBezTo>
                  <a:lnTo>
                    <a:pt x="948563" y="1150361"/>
                  </a:lnTo>
                  <a:cubicBezTo>
                    <a:pt x="947328" y="1164763"/>
                    <a:pt x="935395" y="1175736"/>
                    <a:pt x="920994" y="1175736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5667056-4BBB-9DFF-4CDF-D2451B50685C}"/>
                </a:ext>
              </a:extLst>
            </p:cNvPr>
            <p:cNvSpPr/>
            <p:nvPr/>
          </p:nvSpPr>
          <p:spPr>
            <a:xfrm>
              <a:off x="9733418" y="3447379"/>
              <a:ext cx="207915" cy="1023213"/>
            </a:xfrm>
            <a:custGeom>
              <a:avLst/>
              <a:gdLst>
                <a:gd name="connsiteX0" fmla="*/ 25576 w 207915"/>
                <a:gd name="connsiteY0" fmla="*/ 137 h 1023213"/>
                <a:gd name="connsiteX1" fmla="*/ 148060 w 207915"/>
                <a:gd name="connsiteY1" fmla="*/ 292288 h 1023213"/>
                <a:gd name="connsiteX2" fmla="*/ 6510 w 207915"/>
                <a:gd name="connsiteY2" fmla="*/ 708157 h 1023213"/>
                <a:gd name="connsiteX3" fmla="*/ 78794 w 207915"/>
                <a:gd name="connsiteY3" fmla="*/ 1023214 h 1023213"/>
                <a:gd name="connsiteX4" fmla="*/ 61374 w 207915"/>
                <a:gd name="connsiteY4" fmla="*/ 775914 h 1023213"/>
                <a:gd name="connsiteX5" fmla="*/ 155467 w 207915"/>
                <a:gd name="connsiteY5" fmla="*/ 525597 h 1023213"/>
                <a:gd name="connsiteX6" fmla="*/ 206215 w 207915"/>
                <a:gd name="connsiteY6" fmla="*/ 265405 h 1023213"/>
                <a:gd name="connsiteX7" fmla="*/ 25713 w 207915"/>
                <a:gd name="connsiteY7" fmla="*/ 0 h 102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915" h="1023213">
                  <a:moveTo>
                    <a:pt x="25576" y="137"/>
                  </a:moveTo>
                  <a:cubicBezTo>
                    <a:pt x="109792" y="70500"/>
                    <a:pt x="156975" y="182971"/>
                    <a:pt x="148060" y="292288"/>
                  </a:cubicBezTo>
                  <a:cubicBezTo>
                    <a:pt x="136127" y="438912"/>
                    <a:pt x="32982" y="563454"/>
                    <a:pt x="6510" y="708157"/>
                  </a:cubicBezTo>
                  <a:cubicBezTo>
                    <a:pt x="-13514" y="817062"/>
                    <a:pt x="13231" y="933786"/>
                    <a:pt x="78794" y="1023214"/>
                  </a:cubicBezTo>
                  <a:cubicBezTo>
                    <a:pt x="33257" y="946541"/>
                    <a:pt x="40527" y="862736"/>
                    <a:pt x="61374" y="775914"/>
                  </a:cubicBezTo>
                  <a:cubicBezTo>
                    <a:pt x="82223" y="689092"/>
                    <a:pt x="122411" y="608579"/>
                    <a:pt x="155467" y="525597"/>
                  </a:cubicBezTo>
                  <a:cubicBezTo>
                    <a:pt x="188522" y="442752"/>
                    <a:pt x="214994" y="354285"/>
                    <a:pt x="206215" y="265405"/>
                  </a:cubicBezTo>
                  <a:cubicBezTo>
                    <a:pt x="194968" y="152933"/>
                    <a:pt x="126663" y="51024"/>
                    <a:pt x="25713" y="0"/>
                  </a:cubicBezTo>
                  <a:close/>
                </a:path>
              </a:pathLst>
            </a:custGeom>
            <a:solidFill>
              <a:srgbClr val="8CA0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6FDD3D30-9605-7759-9C14-35F288242A52}"/>
                </a:ext>
              </a:extLst>
            </p:cNvPr>
            <p:cNvSpPr/>
            <p:nvPr/>
          </p:nvSpPr>
          <p:spPr>
            <a:xfrm>
              <a:off x="9608597" y="3228746"/>
              <a:ext cx="171931" cy="393923"/>
            </a:xfrm>
            <a:custGeom>
              <a:avLst/>
              <a:gdLst>
                <a:gd name="connsiteX0" fmla="*/ 171932 w 171931"/>
                <a:gd name="connsiteY0" fmla="*/ 393924 h 393923"/>
                <a:gd name="connsiteX1" fmla="*/ 50957 w 171931"/>
                <a:gd name="connsiteY1" fmla="*/ 212049 h 393923"/>
                <a:gd name="connsiteX2" fmla="*/ 103627 w 171931"/>
                <a:gd name="connsiteY2" fmla="*/ 0 h 393923"/>
                <a:gd name="connsiteX3" fmla="*/ 2540 w 171931"/>
                <a:gd name="connsiteY3" fmla="*/ 215067 h 393923"/>
                <a:gd name="connsiteX4" fmla="*/ 171932 w 171931"/>
                <a:gd name="connsiteY4" fmla="*/ 393924 h 39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931" h="393923">
                  <a:moveTo>
                    <a:pt x="171932" y="393924"/>
                  </a:moveTo>
                  <a:cubicBezTo>
                    <a:pt x="108839" y="353598"/>
                    <a:pt x="63712" y="285841"/>
                    <a:pt x="50957" y="212049"/>
                  </a:cubicBezTo>
                  <a:cubicBezTo>
                    <a:pt x="38201" y="138257"/>
                    <a:pt x="57677" y="59253"/>
                    <a:pt x="103627" y="0"/>
                  </a:cubicBezTo>
                  <a:cubicBezTo>
                    <a:pt x="28051" y="44303"/>
                    <a:pt x="-10628" y="128382"/>
                    <a:pt x="2540" y="215067"/>
                  </a:cubicBezTo>
                  <a:cubicBezTo>
                    <a:pt x="15844" y="301752"/>
                    <a:pt x="86618" y="374310"/>
                    <a:pt x="171932" y="393924"/>
                  </a:cubicBezTo>
                  <a:close/>
                </a:path>
              </a:pathLst>
            </a:custGeom>
            <a:solidFill>
              <a:srgbClr val="8CA0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5BF7610-E739-07B3-A676-7AB920932696}"/>
                </a:ext>
              </a:extLst>
            </p:cNvPr>
            <p:cNvSpPr/>
            <p:nvPr/>
          </p:nvSpPr>
          <p:spPr>
            <a:xfrm>
              <a:off x="9856613" y="4027840"/>
              <a:ext cx="199333" cy="487466"/>
            </a:xfrm>
            <a:custGeom>
              <a:avLst/>
              <a:gdLst>
                <a:gd name="connsiteX0" fmla="*/ 199334 w 199333"/>
                <a:gd name="connsiteY0" fmla="*/ 0 h 487466"/>
                <a:gd name="connsiteX1" fmla="*/ 20203 w 199333"/>
                <a:gd name="connsiteY1" fmla="*/ 218358 h 487466"/>
                <a:gd name="connsiteX2" fmla="*/ 57510 w 199333"/>
                <a:gd name="connsiteY2" fmla="*/ 487467 h 487466"/>
                <a:gd name="connsiteX3" fmla="*/ 199334 w 199333"/>
                <a:gd name="connsiteY3" fmla="*/ 0 h 48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333" h="487466">
                  <a:moveTo>
                    <a:pt x="199334" y="0"/>
                  </a:moveTo>
                  <a:cubicBezTo>
                    <a:pt x="123896" y="58430"/>
                    <a:pt x="54493" y="129479"/>
                    <a:pt x="20203" y="218358"/>
                  </a:cubicBezTo>
                  <a:cubicBezTo>
                    <a:pt x="-14087" y="307376"/>
                    <a:pt x="-6681" y="416966"/>
                    <a:pt x="57510" y="487467"/>
                  </a:cubicBezTo>
                  <a:cubicBezTo>
                    <a:pt x="41462" y="314919"/>
                    <a:pt x="93308" y="137160"/>
                    <a:pt x="199334" y="0"/>
                  </a:cubicBezTo>
                  <a:close/>
                </a:path>
              </a:pathLst>
            </a:custGeom>
            <a:solidFill>
              <a:srgbClr val="8CA0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0" name="Graphic 2">
            <a:extLst>
              <a:ext uri="{FF2B5EF4-FFF2-40B4-BE49-F238E27FC236}">
                <a16:creationId xmlns:a16="http://schemas.microsoft.com/office/drawing/2014/main" id="{3E244487-E93C-AFE5-7B2C-ACF3B06332A5}"/>
              </a:ext>
            </a:extLst>
          </p:cNvPr>
          <p:cNvGrpSpPr/>
          <p:nvPr/>
        </p:nvGrpSpPr>
        <p:grpSpPr>
          <a:xfrm>
            <a:off x="2232615" y="1289652"/>
            <a:ext cx="7893320" cy="4605939"/>
            <a:chOff x="2703542" y="1268279"/>
            <a:chExt cx="6761904" cy="3945730"/>
          </a:xfrm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AAB91CD-AFF7-5F6A-AFE6-7DDC3A745222}"/>
                </a:ext>
              </a:extLst>
            </p:cNvPr>
            <p:cNvSpPr/>
            <p:nvPr/>
          </p:nvSpPr>
          <p:spPr>
            <a:xfrm>
              <a:off x="5991517" y="3059328"/>
              <a:ext cx="399127" cy="208259"/>
            </a:xfrm>
            <a:custGeom>
              <a:avLst/>
              <a:gdLst>
                <a:gd name="connsiteX0" fmla="*/ 393067 w 399127"/>
                <a:gd name="connsiteY0" fmla="*/ 207411 h 208259"/>
                <a:gd name="connsiteX1" fmla="*/ 380174 w 399127"/>
                <a:gd name="connsiteY1" fmla="*/ 202336 h 208259"/>
                <a:gd name="connsiteX2" fmla="*/ 345884 w 399127"/>
                <a:gd name="connsiteY2" fmla="*/ 123058 h 208259"/>
                <a:gd name="connsiteX3" fmla="*/ 266606 w 399127"/>
                <a:gd name="connsiteY3" fmla="*/ 157348 h 208259"/>
                <a:gd name="connsiteX4" fmla="*/ 253713 w 399127"/>
                <a:gd name="connsiteY4" fmla="*/ 152273 h 208259"/>
                <a:gd name="connsiteX5" fmla="*/ 219423 w 399127"/>
                <a:gd name="connsiteY5" fmla="*/ 72994 h 208259"/>
                <a:gd name="connsiteX6" fmla="*/ 140144 w 399127"/>
                <a:gd name="connsiteY6" fmla="*/ 107284 h 208259"/>
                <a:gd name="connsiteX7" fmla="*/ 127251 w 399127"/>
                <a:gd name="connsiteY7" fmla="*/ 102209 h 208259"/>
                <a:gd name="connsiteX8" fmla="*/ 92961 w 399127"/>
                <a:gd name="connsiteY8" fmla="*/ 22794 h 208259"/>
                <a:gd name="connsiteX9" fmla="*/ 13683 w 399127"/>
                <a:gd name="connsiteY9" fmla="*/ 57084 h 208259"/>
                <a:gd name="connsiteX10" fmla="*/ 790 w 399127"/>
                <a:gd name="connsiteY10" fmla="*/ 52009 h 208259"/>
                <a:gd name="connsiteX11" fmla="*/ 5864 w 399127"/>
                <a:gd name="connsiteY11" fmla="*/ 39116 h 208259"/>
                <a:gd name="connsiteX12" fmla="*/ 94195 w 399127"/>
                <a:gd name="connsiteY12" fmla="*/ 848 h 208259"/>
                <a:gd name="connsiteX13" fmla="*/ 107089 w 399127"/>
                <a:gd name="connsiteY13" fmla="*/ 5923 h 208259"/>
                <a:gd name="connsiteX14" fmla="*/ 141379 w 399127"/>
                <a:gd name="connsiteY14" fmla="*/ 85339 h 208259"/>
                <a:gd name="connsiteX15" fmla="*/ 220657 w 399127"/>
                <a:gd name="connsiteY15" fmla="*/ 51049 h 208259"/>
                <a:gd name="connsiteX16" fmla="*/ 233550 w 399127"/>
                <a:gd name="connsiteY16" fmla="*/ 56124 h 208259"/>
                <a:gd name="connsiteX17" fmla="*/ 267840 w 399127"/>
                <a:gd name="connsiteY17" fmla="*/ 135402 h 208259"/>
                <a:gd name="connsiteX18" fmla="*/ 347119 w 399127"/>
                <a:gd name="connsiteY18" fmla="*/ 101112 h 208259"/>
                <a:gd name="connsiteX19" fmla="*/ 360012 w 399127"/>
                <a:gd name="connsiteY19" fmla="*/ 106187 h 208259"/>
                <a:gd name="connsiteX20" fmla="*/ 398279 w 399127"/>
                <a:gd name="connsiteY20" fmla="*/ 194518 h 208259"/>
                <a:gd name="connsiteX21" fmla="*/ 393204 w 399127"/>
                <a:gd name="connsiteY21" fmla="*/ 207411 h 20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9127" h="208259">
                  <a:moveTo>
                    <a:pt x="393067" y="207411"/>
                  </a:moveTo>
                  <a:cubicBezTo>
                    <a:pt x="388129" y="209606"/>
                    <a:pt x="382231" y="207411"/>
                    <a:pt x="380174" y="202336"/>
                  </a:cubicBezTo>
                  <a:lnTo>
                    <a:pt x="345884" y="123058"/>
                  </a:lnTo>
                  <a:lnTo>
                    <a:pt x="266606" y="157348"/>
                  </a:lnTo>
                  <a:cubicBezTo>
                    <a:pt x="261668" y="159542"/>
                    <a:pt x="255770" y="157348"/>
                    <a:pt x="253713" y="152273"/>
                  </a:cubicBezTo>
                  <a:lnTo>
                    <a:pt x="219423" y="72994"/>
                  </a:lnTo>
                  <a:lnTo>
                    <a:pt x="140144" y="107284"/>
                  </a:lnTo>
                  <a:cubicBezTo>
                    <a:pt x="135206" y="109479"/>
                    <a:pt x="129308" y="107284"/>
                    <a:pt x="127251" y="102209"/>
                  </a:cubicBezTo>
                  <a:lnTo>
                    <a:pt x="92961" y="22794"/>
                  </a:lnTo>
                  <a:lnTo>
                    <a:pt x="13683" y="57084"/>
                  </a:lnTo>
                  <a:cubicBezTo>
                    <a:pt x="8745" y="59278"/>
                    <a:pt x="2847" y="57084"/>
                    <a:pt x="790" y="52009"/>
                  </a:cubicBezTo>
                  <a:cubicBezTo>
                    <a:pt x="-1268" y="46934"/>
                    <a:pt x="790" y="41173"/>
                    <a:pt x="5864" y="39116"/>
                  </a:cubicBezTo>
                  <a:lnTo>
                    <a:pt x="94195" y="848"/>
                  </a:lnTo>
                  <a:cubicBezTo>
                    <a:pt x="99133" y="-1346"/>
                    <a:pt x="105031" y="848"/>
                    <a:pt x="107089" y="5923"/>
                  </a:cubicBezTo>
                  <a:lnTo>
                    <a:pt x="141379" y="85339"/>
                  </a:lnTo>
                  <a:lnTo>
                    <a:pt x="220657" y="51049"/>
                  </a:lnTo>
                  <a:cubicBezTo>
                    <a:pt x="225595" y="48854"/>
                    <a:pt x="231493" y="51049"/>
                    <a:pt x="233550" y="56124"/>
                  </a:cubicBezTo>
                  <a:lnTo>
                    <a:pt x="267840" y="135402"/>
                  </a:lnTo>
                  <a:lnTo>
                    <a:pt x="347119" y="101112"/>
                  </a:lnTo>
                  <a:cubicBezTo>
                    <a:pt x="352056" y="98918"/>
                    <a:pt x="357954" y="101112"/>
                    <a:pt x="360012" y="106187"/>
                  </a:cubicBezTo>
                  <a:lnTo>
                    <a:pt x="398279" y="194518"/>
                  </a:lnTo>
                  <a:cubicBezTo>
                    <a:pt x="400474" y="199456"/>
                    <a:pt x="398279" y="205354"/>
                    <a:pt x="393204" y="207411"/>
                  </a:cubicBezTo>
                  <a:close/>
                </a:path>
              </a:pathLst>
            </a:custGeom>
            <a:solidFill>
              <a:srgbClr val="6AE0F6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DBA4617-F203-CD7C-AF2A-F166F1C3E140}"/>
                </a:ext>
              </a:extLst>
            </p:cNvPr>
            <p:cNvSpPr/>
            <p:nvPr/>
          </p:nvSpPr>
          <p:spPr>
            <a:xfrm>
              <a:off x="2703542" y="3182032"/>
              <a:ext cx="147879" cy="147879"/>
            </a:xfrm>
            <a:custGeom>
              <a:avLst/>
              <a:gdLst>
                <a:gd name="connsiteX0" fmla="*/ 121603 w 147879"/>
                <a:gd name="connsiteY0" fmla="*/ 147801 h 147879"/>
                <a:gd name="connsiteX1" fmla="*/ 8583 w 147879"/>
                <a:gd name="connsiteY1" fmla="*/ 132713 h 147879"/>
                <a:gd name="connsiteX2" fmla="*/ 79 w 147879"/>
                <a:gd name="connsiteY2" fmla="*/ 121603 h 147879"/>
                <a:gd name="connsiteX3" fmla="*/ 15167 w 147879"/>
                <a:gd name="connsiteY3" fmla="*/ 8583 h 147879"/>
                <a:gd name="connsiteX4" fmla="*/ 26277 w 147879"/>
                <a:gd name="connsiteY4" fmla="*/ 79 h 147879"/>
                <a:gd name="connsiteX5" fmla="*/ 139297 w 147879"/>
                <a:gd name="connsiteY5" fmla="*/ 15167 h 147879"/>
                <a:gd name="connsiteX6" fmla="*/ 147801 w 147879"/>
                <a:gd name="connsiteY6" fmla="*/ 26277 h 147879"/>
                <a:gd name="connsiteX7" fmla="*/ 132713 w 147879"/>
                <a:gd name="connsiteY7" fmla="*/ 139297 h 147879"/>
                <a:gd name="connsiteX8" fmla="*/ 121603 w 147879"/>
                <a:gd name="connsiteY8" fmla="*/ 147801 h 147879"/>
                <a:gd name="connsiteX9" fmla="*/ 21065 w 147879"/>
                <a:gd name="connsiteY9" fmla="*/ 114471 h 147879"/>
                <a:gd name="connsiteX10" fmla="*/ 114471 w 147879"/>
                <a:gd name="connsiteY10" fmla="*/ 126952 h 147879"/>
                <a:gd name="connsiteX11" fmla="*/ 126952 w 147879"/>
                <a:gd name="connsiteY11" fmla="*/ 33546 h 147879"/>
                <a:gd name="connsiteX12" fmla="*/ 33546 w 147879"/>
                <a:gd name="connsiteY12" fmla="*/ 21065 h 147879"/>
                <a:gd name="connsiteX13" fmla="*/ 21065 w 147879"/>
                <a:gd name="connsiteY13" fmla="*/ 114471 h 1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7879" h="147879">
                  <a:moveTo>
                    <a:pt x="121603" y="147801"/>
                  </a:moveTo>
                  <a:lnTo>
                    <a:pt x="8583" y="132713"/>
                  </a:lnTo>
                  <a:cubicBezTo>
                    <a:pt x="3234" y="132027"/>
                    <a:pt x="-606" y="127089"/>
                    <a:pt x="79" y="121603"/>
                  </a:cubicBezTo>
                  <a:lnTo>
                    <a:pt x="15167" y="8583"/>
                  </a:lnTo>
                  <a:cubicBezTo>
                    <a:pt x="15853" y="3234"/>
                    <a:pt x="20790" y="-607"/>
                    <a:pt x="26277" y="79"/>
                  </a:cubicBezTo>
                  <a:lnTo>
                    <a:pt x="139297" y="15167"/>
                  </a:lnTo>
                  <a:cubicBezTo>
                    <a:pt x="144646" y="15853"/>
                    <a:pt x="148487" y="20790"/>
                    <a:pt x="147801" y="26277"/>
                  </a:cubicBezTo>
                  <a:lnTo>
                    <a:pt x="132713" y="139297"/>
                  </a:lnTo>
                  <a:cubicBezTo>
                    <a:pt x="132027" y="144646"/>
                    <a:pt x="127089" y="148487"/>
                    <a:pt x="121603" y="147801"/>
                  </a:cubicBezTo>
                  <a:close/>
                  <a:moveTo>
                    <a:pt x="21065" y="114471"/>
                  </a:moveTo>
                  <a:lnTo>
                    <a:pt x="114471" y="126952"/>
                  </a:lnTo>
                  <a:lnTo>
                    <a:pt x="126952" y="33546"/>
                  </a:lnTo>
                  <a:lnTo>
                    <a:pt x="33546" y="21065"/>
                  </a:lnTo>
                  <a:lnTo>
                    <a:pt x="21065" y="114471"/>
                  </a:lnTo>
                  <a:close/>
                </a:path>
              </a:pathLst>
            </a:custGeom>
            <a:solidFill>
              <a:srgbClr val="FFD054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AFA92894-F198-7546-7DBA-D6F7AABC7FD1}"/>
                </a:ext>
              </a:extLst>
            </p:cNvPr>
            <p:cNvSpPr/>
            <p:nvPr/>
          </p:nvSpPr>
          <p:spPr>
            <a:xfrm>
              <a:off x="4651011" y="1643009"/>
              <a:ext cx="140330" cy="128303"/>
            </a:xfrm>
            <a:custGeom>
              <a:avLst/>
              <a:gdLst>
                <a:gd name="connsiteX0" fmla="*/ 83127 w 140330"/>
                <a:gd name="connsiteY0" fmla="*/ 126628 h 128303"/>
                <a:gd name="connsiteX1" fmla="*/ 78326 w 140330"/>
                <a:gd name="connsiteY1" fmla="*/ 128274 h 128303"/>
                <a:gd name="connsiteX2" fmla="*/ 69411 w 140330"/>
                <a:gd name="connsiteY2" fmla="*/ 124022 h 128303"/>
                <a:gd name="connsiteX3" fmla="*/ 1654 w 140330"/>
                <a:gd name="connsiteY3" fmla="*/ 23895 h 128303"/>
                <a:gd name="connsiteX4" fmla="*/ 968 w 140330"/>
                <a:gd name="connsiteY4" fmla="*/ 14020 h 128303"/>
                <a:gd name="connsiteX5" fmla="*/ 9198 w 140330"/>
                <a:gd name="connsiteY5" fmla="*/ 8534 h 128303"/>
                <a:gd name="connsiteX6" fmla="*/ 129761 w 140330"/>
                <a:gd name="connsiteY6" fmla="*/ 30 h 128303"/>
                <a:gd name="connsiteX7" fmla="*/ 138677 w 140330"/>
                <a:gd name="connsiteY7" fmla="*/ 4282 h 128303"/>
                <a:gd name="connsiteX8" fmla="*/ 139363 w 140330"/>
                <a:gd name="connsiteY8" fmla="*/ 14157 h 128303"/>
                <a:gd name="connsiteX9" fmla="*/ 86556 w 140330"/>
                <a:gd name="connsiteY9" fmla="*/ 122925 h 128303"/>
                <a:gd name="connsiteX10" fmla="*/ 83264 w 140330"/>
                <a:gd name="connsiteY10" fmla="*/ 126765 h 128303"/>
                <a:gd name="connsiteX11" fmla="*/ 27577 w 140330"/>
                <a:gd name="connsiteY11" fmla="*/ 26913 h 128303"/>
                <a:gd name="connsiteX12" fmla="*/ 76132 w 140330"/>
                <a:gd name="connsiteY12" fmla="*/ 98785 h 128303"/>
                <a:gd name="connsiteX13" fmla="*/ 114125 w 140330"/>
                <a:gd name="connsiteY13" fmla="*/ 20741 h 128303"/>
                <a:gd name="connsiteX14" fmla="*/ 27577 w 140330"/>
                <a:gd name="connsiteY14" fmla="*/ 26913 h 12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330" h="128303">
                  <a:moveTo>
                    <a:pt x="83127" y="126628"/>
                  </a:moveTo>
                  <a:cubicBezTo>
                    <a:pt x="81755" y="127588"/>
                    <a:pt x="80109" y="128137"/>
                    <a:pt x="78326" y="128274"/>
                  </a:cubicBezTo>
                  <a:cubicBezTo>
                    <a:pt x="74760" y="128549"/>
                    <a:pt x="71468" y="126903"/>
                    <a:pt x="69411" y="124022"/>
                  </a:cubicBezTo>
                  <a:lnTo>
                    <a:pt x="1654" y="23895"/>
                  </a:lnTo>
                  <a:cubicBezTo>
                    <a:pt x="-266" y="21015"/>
                    <a:pt x="-541" y="17175"/>
                    <a:pt x="968" y="14020"/>
                  </a:cubicBezTo>
                  <a:cubicBezTo>
                    <a:pt x="2477" y="10865"/>
                    <a:pt x="5632" y="8671"/>
                    <a:pt x="9198" y="8534"/>
                  </a:cubicBezTo>
                  <a:lnTo>
                    <a:pt x="129761" y="30"/>
                  </a:lnTo>
                  <a:cubicBezTo>
                    <a:pt x="133328" y="-245"/>
                    <a:pt x="136619" y="1401"/>
                    <a:pt x="138677" y="4282"/>
                  </a:cubicBezTo>
                  <a:cubicBezTo>
                    <a:pt x="140597" y="7162"/>
                    <a:pt x="140872" y="11002"/>
                    <a:pt x="139363" y="14157"/>
                  </a:cubicBezTo>
                  <a:lnTo>
                    <a:pt x="86556" y="122925"/>
                  </a:lnTo>
                  <a:cubicBezTo>
                    <a:pt x="85733" y="124571"/>
                    <a:pt x="84636" y="125805"/>
                    <a:pt x="83264" y="126765"/>
                  </a:cubicBezTo>
                  <a:close/>
                  <a:moveTo>
                    <a:pt x="27577" y="26913"/>
                  </a:moveTo>
                  <a:lnTo>
                    <a:pt x="76132" y="98785"/>
                  </a:lnTo>
                  <a:lnTo>
                    <a:pt x="114125" y="20741"/>
                  </a:lnTo>
                  <a:lnTo>
                    <a:pt x="27577" y="26913"/>
                  </a:lnTo>
                  <a:close/>
                </a:path>
              </a:pathLst>
            </a:custGeom>
            <a:solidFill>
              <a:srgbClr val="6AE0F6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371F5D2-E44D-DE13-5332-7E35B3A128CE}"/>
                </a:ext>
              </a:extLst>
            </p:cNvPr>
            <p:cNvSpPr/>
            <p:nvPr/>
          </p:nvSpPr>
          <p:spPr>
            <a:xfrm>
              <a:off x="9329967" y="4049862"/>
              <a:ext cx="133026" cy="138837"/>
            </a:xfrm>
            <a:custGeom>
              <a:avLst/>
              <a:gdLst>
                <a:gd name="connsiteX0" fmla="*/ 31675 w 133026"/>
                <a:gd name="connsiteY0" fmla="*/ 138730 h 138837"/>
                <a:gd name="connsiteX1" fmla="*/ 26599 w 133026"/>
                <a:gd name="connsiteY1" fmla="*/ 138181 h 138837"/>
                <a:gd name="connsiteX2" fmla="*/ 20290 w 133026"/>
                <a:gd name="connsiteY2" fmla="*/ 130637 h 138837"/>
                <a:gd name="connsiteX3" fmla="*/ 127 w 133026"/>
                <a:gd name="connsiteY3" fmla="*/ 11445 h 138837"/>
                <a:gd name="connsiteX4" fmla="*/ 3556 w 133026"/>
                <a:gd name="connsiteY4" fmla="*/ 2255 h 138837"/>
                <a:gd name="connsiteX5" fmla="*/ 13295 w 133026"/>
                <a:gd name="connsiteY5" fmla="*/ 610 h 138837"/>
                <a:gd name="connsiteX6" fmla="*/ 126589 w 133026"/>
                <a:gd name="connsiteY6" fmla="*/ 42718 h 138837"/>
                <a:gd name="connsiteX7" fmla="*/ 132898 w 133026"/>
                <a:gd name="connsiteY7" fmla="*/ 50261 h 138837"/>
                <a:gd name="connsiteX8" fmla="*/ 129469 w 133026"/>
                <a:gd name="connsiteY8" fmla="*/ 59451 h 138837"/>
                <a:gd name="connsiteX9" fmla="*/ 36338 w 133026"/>
                <a:gd name="connsiteY9" fmla="*/ 136535 h 138837"/>
                <a:gd name="connsiteX10" fmla="*/ 31675 w 133026"/>
                <a:gd name="connsiteY10" fmla="*/ 138730 h 138837"/>
                <a:gd name="connsiteX11" fmla="*/ 22347 w 133026"/>
                <a:gd name="connsiteY11" fmla="*/ 25024 h 138837"/>
                <a:gd name="connsiteX12" fmla="*/ 36886 w 133026"/>
                <a:gd name="connsiteY12" fmla="*/ 110612 h 138837"/>
                <a:gd name="connsiteX13" fmla="*/ 103684 w 133026"/>
                <a:gd name="connsiteY13" fmla="*/ 55336 h 138837"/>
                <a:gd name="connsiteX14" fmla="*/ 22347 w 133026"/>
                <a:gd name="connsiteY14" fmla="*/ 25161 h 13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026" h="138837">
                  <a:moveTo>
                    <a:pt x="31675" y="138730"/>
                  </a:moveTo>
                  <a:cubicBezTo>
                    <a:pt x="30028" y="139004"/>
                    <a:pt x="28246" y="138730"/>
                    <a:pt x="26599" y="138181"/>
                  </a:cubicBezTo>
                  <a:cubicBezTo>
                    <a:pt x="23308" y="136947"/>
                    <a:pt x="20839" y="134066"/>
                    <a:pt x="20290" y="130637"/>
                  </a:cubicBezTo>
                  <a:lnTo>
                    <a:pt x="127" y="11445"/>
                  </a:lnTo>
                  <a:cubicBezTo>
                    <a:pt x="-421" y="8016"/>
                    <a:pt x="814" y="4450"/>
                    <a:pt x="3556" y="2255"/>
                  </a:cubicBezTo>
                  <a:cubicBezTo>
                    <a:pt x="6300" y="61"/>
                    <a:pt x="10003" y="-625"/>
                    <a:pt x="13295" y="610"/>
                  </a:cubicBezTo>
                  <a:lnTo>
                    <a:pt x="126589" y="42718"/>
                  </a:lnTo>
                  <a:cubicBezTo>
                    <a:pt x="129881" y="43952"/>
                    <a:pt x="132350" y="46832"/>
                    <a:pt x="132898" y="50261"/>
                  </a:cubicBezTo>
                  <a:cubicBezTo>
                    <a:pt x="133447" y="53690"/>
                    <a:pt x="132213" y="57257"/>
                    <a:pt x="129469" y="59451"/>
                  </a:cubicBezTo>
                  <a:lnTo>
                    <a:pt x="36338" y="136535"/>
                  </a:lnTo>
                  <a:cubicBezTo>
                    <a:pt x="34967" y="137632"/>
                    <a:pt x="33321" y="138318"/>
                    <a:pt x="31675" y="138730"/>
                  </a:cubicBezTo>
                  <a:close/>
                  <a:moveTo>
                    <a:pt x="22347" y="25024"/>
                  </a:moveTo>
                  <a:lnTo>
                    <a:pt x="36886" y="110612"/>
                  </a:lnTo>
                  <a:lnTo>
                    <a:pt x="103684" y="55336"/>
                  </a:lnTo>
                  <a:lnTo>
                    <a:pt x="22347" y="25161"/>
                  </a:ln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E31CF94-79AD-AB88-B1EE-EDEAFEE8F67A}"/>
                </a:ext>
              </a:extLst>
            </p:cNvPr>
            <p:cNvSpPr/>
            <p:nvPr/>
          </p:nvSpPr>
          <p:spPr>
            <a:xfrm>
              <a:off x="6453818" y="3030251"/>
              <a:ext cx="129545" cy="140089"/>
            </a:xfrm>
            <a:custGeom>
              <a:avLst/>
              <a:gdLst>
                <a:gd name="connsiteX0" fmla="*/ 128688 w 129545"/>
                <a:gd name="connsiteY0" fmla="*/ 134304 h 140089"/>
                <a:gd name="connsiteX1" fmla="*/ 125396 w 129545"/>
                <a:gd name="connsiteY1" fmla="*/ 138282 h 140089"/>
                <a:gd name="connsiteX2" fmla="*/ 115658 w 129545"/>
                <a:gd name="connsiteY2" fmla="*/ 139242 h 140089"/>
                <a:gd name="connsiteX3" fmla="*/ 5793 w 129545"/>
                <a:gd name="connsiteY3" fmla="*/ 88767 h 140089"/>
                <a:gd name="connsiteX4" fmla="*/ 32 w 129545"/>
                <a:gd name="connsiteY4" fmla="*/ 80675 h 140089"/>
                <a:gd name="connsiteX5" fmla="*/ 4147 w 129545"/>
                <a:gd name="connsiteY5" fmla="*/ 71759 h 140089"/>
                <a:gd name="connsiteX6" fmla="*/ 102765 w 129545"/>
                <a:gd name="connsiteY6" fmla="*/ 1808 h 140089"/>
                <a:gd name="connsiteX7" fmla="*/ 112503 w 129545"/>
                <a:gd name="connsiteY7" fmla="*/ 848 h 140089"/>
                <a:gd name="connsiteX8" fmla="*/ 118264 w 129545"/>
                <a:gd name="connsiteY8" fmla="*/ 8940 h 140089"/>
                <a:gd name="connsiteX9" fmla="*/ 129511 w 129545"/>
                <a:gd name="connsiteY9" fmla="*/ 129366 h 140089"/>
                <a:gd name="connsiteX10" fmla="*/ 128688 w 129545"/>
                <a:gd name="connsiteY10" fmla="*/ 134441 h 140089"/>
                <a:gd name="connsiteX11" fmla="*/ 29521 w 129545"/>
                <a:gd name="connsiteY11" fmla="*/ 77931 h 140089"/>
                <a:gd name="connsiteX12" fmla="*/ 108388 w 129545"/>
                <a:gd name="connsiteY12" fmla="*/ 114142 h 140089"/>
                <a:gd name="connsiteX13" fmla="*/ 100296 w 129545"/>
                <a:gd name="connsiteY13" fmla="*/ 27731 h 140089"/>
                <a:gd name="connsiteX14" fmla="*/ 29521 w 129545"/>
                <a:gd name="connsiteY14" fmla="*/ 77931 h 14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545" h="140089">
                  <a:moveTo>
                    <a:pt x="128688" y="134304"/>
                  </a:moveTo>
                  <a:cubicBezTo>
                    <a:pt x="128002" y="135813"/>
                    <a:pt x="126905" y="137185"/>
                    <a:pt x="125396" y="138282"/>
                  </a:cubicBezTo>
                  <a:cubicBezTo>
                    <a:pt x="122516" y="140339"/>
                    <a:pt x="118812" y="140614"/>
                    <a:pt x="115658" y="139242"/>
                  </a:cubicBezTo>
                  <a:lnTo>
                    <a:pt x="5793" y="88767"/>
                  </a:lnTo>
                  <a:cubicBezTo>
                    <a:pt x="2638" y="87258"/>
                    <a:pt x="443" y="84241"/>
                    <a:pt x="32" y="80675"/>
                  </a:cubicBezTo>
                  <a:cubicBezTo>
                    <a:pt x="-242" y="77109"/>
                    <a:pt x="1266" y="73680"/>
                    <a:pt x="4147" y="71759"/>
                  </a:cubicBezTo>
                  <a:lnTo>
                    <a:pt x="102765" y="1808"/>
                  </a:lnTo>
                  <a:cubicBezTo>
                    <a:pt x="105645" y="-250"/>
                    <a:pt x="109348" y="-524"/>
                    <a:pt x="112503" y="848"/>
                  </a:cubicBezTo>
                  <a:cubicBezTo>
                    <a:pt x="115658" y="2356"/>
                    <a:pt x="117852" y="5374"/>
                    <a:pt x="118264" y="8940"/>
                  </a:cubicBezTo>
                  <a:lnTo>
                    <a:pt x="129511" y="129366"/>
                  </a:lnTo>
                  <a:cubicBezTo>
                    <a:pt x="129648" y="131150"/>
                    <a:pt x="129374" y="132795"/>
                    <a:pt x="128688" y="134441"/>
                  </a:cubicBezTo>
                  <a:close/>
                  <a:moveTo>
                    <a:pt x="29521" y="77931"/>
                  </a:moveTo>
                  <a:lnTo>
                    <a:pt x="108388" y="114142"/>
                  </a:lnTo>
                  <a:lnTo>
                    <a:pt x="100296" y="27731"/>
                  </a:lnTo>
                  <a:lnTo>
                    <a:pt x="29521" y="77931"/>
                  </a:lnTo>
                  <a:close/>
                </a:path>
              </a:pathLst>
            </a:custGeom>
            <a:solidFill>
              <a:srgbClr val="FF867E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9810F2E7-FB80-5E81-E52D-1B521CF8F8F9}"/>
                </a:ext>
              </a:extLst>
            </p:cNvPr>
            <p:cNvSpPr/>
            <p:nvPr/>
          </p:nvSpPr>
          <p:spPr>
            <a:xfrm>
              <a:off x="6541593" y="1268279"/>
              <a:ext cx="118309" cy="118309"/>
            </a:xfrm>
            <a:custGeom>
              <a:avLst/>
              <a:gdLst>
                <a:gd name="connsiteX0" fmla="*/ 117859 w 118309"/>
                <a:gd name="connsiteY0" fmla="*/ 41736 h 118309"/>
                <a:gd name="connsiteX1" fmla="*/ 105652 w 118309"/>
                <a:gd name="connsiteY1" fmla="*/ 35152 h 118309"/>
                <a:gd name="connsiteX2" fmla="*/ 65739 w 118309"/>
                <a:gd name="connsiteY2" fmla="*/ 46948 h 118309"/>
                <a:gd name="connsiteX3" fmla="*/ 53943 w 118309"/>
                <a:gd name="connsiteY3" fmla="*/ 7034 h 118309"/>
                <a:gd name="connsiteX4" fmla="*/ 41736 w 118309"/>
                <a:gd name="connsiteY4" fmla="*/ 450 h 118309"/>
                <a:gd name="connsiteX5" fmla="*/ 35152 w 118309"/>
                <a:gd name="connsiteY5" fmla="*/ 12658 h 118309"/>
                <a:gd name="connsiteX6" fmla="*/ 46948 w 118309"/>
                <a:gd name="connsiteY6" fmla="*/ 52571 h 118309"/>
                <a:gd name="connsiteX7" fmla="*/ 7034 w 118309"/>
                <a:gd name="connsiteY7" fmla="*/ 64367 h 118309"/>
                <a:gd name="connsiteX8" fmla="*/ 450 w 118309"/>
                <a:gd name="connsiteY8" fmla="*/ 76574 h 118309"/>
                <a:gd name="connsiteX9" fmla="*/ 12658 w 118309"/>
                <a:gd name="connsiteY9" fmla="*/ 83158 h 118309"/>
                <a:gd name="connsiteX10" fmla="*/ 52571 w 118309"/>
                <a:gd name="connsiteY10" fmla="*/ 71362 h 118309"/>
                <a:gd name="connsiteX11" fmla="*/ 64367 w 118309"/>
                <a:gd name="connsiteY11" fmla="*/ 111276 h 118309"/>
                <a:gd name="connsiteX12" fmla="*/ 76574 w 118309"/>
                <a:gd name="connsiteY12" fmla="*/ 117859 h 118309"/>
                <a:gd name="connsiteX13" fmla="*/ 83158 w 118309"/>
                <a:gd name="connsiteY13" fmla="*/ 105652 h 118309"/>
                <a:gd name="connsiteX14" fmla="*/ 71362 w 118309"/>
                <a:gd name="connsiteY14" fmla="*/ 65739 h 118309"/>
                <a:gd name="connsiteX15" fmla="*/ 111276 w 118309"/>
                <a:gd name="connsiteY15" fmla="*/ 53943 h 118309"/>
                <a:gd name="connsiteX16" fmla="*/ 117859 w 118309"/>
                <a:gd name="connsiteY16" fmla="*/ 41736 h 11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309" h="118309">
                  <a:moveTo>
                    <a:pt x="117859" y="41736"/>
                  </a:moveTo>
                  <a:cubicBezTo>
                    <a:pt x="116351" y="36523"/>
                    <a:pt x="110864" y="33506"/>
                    <a:pt x="105652" y="35152"/>
                  </a:cubicBezTo>
                  <a:lnTo>
                    <a:pt x="65739" y="46948"/>
                  </a:lnTo>
                  <a:lnTo>
                    <a:pt x="53943" y="7034"/>
                  </a:lnTo>
                  <a:cubicBezTo>
                    <a:pt x="52434" y="1822"/>
                    <a:pt x="46948" y="-1196"/>
                    <a:pt x="41736" y="450"/>
                  </a:cubicBezTo>
                  <a:cubicBezTo>
                    <a:pt x="36523" y="1959"/>
                    <a:pt x="33506" y="7446"/>
                    <a:pt x="35152" y="12658"/>
                  </a:cubicBezTo>
                  <a:lnTo>
                    <a:pt x="46948" y="52571"/>
                  </a:lnTo>
                  <a:lnTo>
                    <a:pt x="7034" y="64367"/>
                  </a:lnTo>
                  <a:cubicBezTo>
                    <a:pt x="1822" y="65876"/>
                    <a:pt x="-1196" y="71362"/>
                    <a:pt x="450" y="76574"/>
                  </a:cubicBezTo>
                  <a:cubicBezTo>
                    <a:pt x="1959" y="81786"/>
                    <a:pt x="7446" y="84804"/>
                    <a:pt x="12658" y="83158"/>
                  </a:cubicBezTo>
                  <a:lnTo>
                    <a:pt x="52571" y="71362"/>
                  </a:lnTo>
                  <a:lnTo>
                    <a:pt x="64367" y="111276"/>
                  </a:lnTo>
                  <a:cubicBezTo>
                    <a:pt x="65876" y="116488"/>
                    <a:pt x="71362" y="119505"/>
                    <a:pt x="76574" y="117859"/>
                  </a:cubicBezTo>
                  <a:cubicBezTo>
                    <a:pt x="81786" y="116350"/>
                    <a:pt x="84804" y="110864"/>
                    <a:pt x="83158" y="105652"/>
                  </a:cubicBezTo>
                  <a:lnTo>
                    <a:pt x="71362" y="65739"/>
                  </a:lnTo>
                  <a:lnTo>
                    <a:pt x="111276" y="53943"/>
                  </a:lnTo>
                  <a:cubicBezTo>
                    <a:pt x="116488" y="52434"/>
                    <a:pt x="119505" y="46948"/>
                    <a:pt x="117859" y="41736"/>
                  </a:cubicBezTo>
                  <a:close/>
                </a:path>
              </a:pathLst>
            </a:custGeom>
            <a:solidFill>
              <a:srgbClr val="FFFF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E830212-640F-779B-1DBF-E233C26AE9C0}"/>
                </a:ext>
              </a:extLst>
            </p:cNvPr>
            <p:cNvSpPr/>
            <p:nvPr/>
          </p:nvSpPr>
          <p:spPr>
            <a:xfrm>
              <a:off x="7842036" y="5103164"/>
              <a:ext cx="110845" cy="110845"/>
            </a:xfrm>
            <a:custGeom>
              <a:avLst/>
              <a:gdLst>
                <a:gd name="connsiteX0" fmla="*/ 105623 w 110845"/>
                <a:gd name="connsiteY0" fmla="*/ 70647 h 110845"/>
                <a:gd name="connsiteX1" fmla="*/ 68727 w 110845"/>
                <a:gd name="connsiteY1" fmla="*/ 51308 h 110845"/>
                <a:gd name="connsiteX2" fmla="*/ 88067 w 110845"/>
                <a:gd name="connsiteY2" fmla="*/ 14412 h 110845"/>
                <a:gd name="connsiteX3" fmla="*/ 83952 w 110845"/>
                <a:gd name="connsiteY3" fmla="*/ 1108 h 110845"/>
                <a:gd name="connsiteX4" fmla="*/ 70648 w 110845"/>
                <a:gd name="connsiteY4" fmla="*/ 5222 h 110845"/>
                <a:gd name="connsiteX5" fmla="*/ 51308 w 110845"/>
                <a:gd name="connsiteY5" fmla="*/ 42118 h 110845"/>
                <a:gd name="connsiteX6" fmla="*/ 14412 w 110845"/>
                <a:gd name="connsiteY6" fmla="*/ 22779 h 110845"/>
                <a:gd name="connsiteX7" fmla="*/ 1107 w 110845"/>
                <a:gd name="connsiteY7" fmla="*/ 26893 h 110845"/>
                <a:gd name="connsiteX8" fmla="*/ 5222 w 110845"/>
                <a:gd name="connsiteY8" fmla="*/ 40198 h 110845"/>
                <a:gd name="connsiteX9" fmla="*/ 42118 w 110845"/>
                <a:gd name="connsiteY9" fmla="*/ 59538 h 110845"/>
                <a:gd name="connsiteX10" fmla="*/ 22779 w 110845"/>
                <a:gd name="connsiteY10" fmla="*/ 96434 h 110845"/>
                <a:gd name="connsiteX11" fmla="*/ 26894 w 110845"/>
                <a:gd name="connsiteY11" fmla="*/ 109738 h 110845"/>
                <a:gd name="connsiteX12" fmla="*/ 40198 w 110845"/>
                <a:gd name="connsiteY12" fmla="*/ 105624 h 110845"/>
                <a:gd name="connsiteX13" fmla="*/ 59538 w 110845"/>
                <a:gd name="connsiteY13" fmla="*/ 68727 h 110845"/>
                <a:gd name="connsiteX14" fmla="*/ 96433 w 110845"/>
                <a:gd name="connsiteY14" fmla="*/ 88067 h 110845"/>
                <a:gd name="connsiteX15" fmla="*/ 109738 w 110845"/>
                <a:gd name="connsiteY15" fmla="*/ 83952 h 110845"/>
                <a:gd name="connsiteX16" fmla="*/ 105623 w 110845"/>
                <a:gd name="connsiteY16" fmla="*/ 70647 h 110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845" h="110845">
                  <a:moveTo>
                    <a:pt x="105623" y="70647"/>
                  </a:moveTo>
                  <a:lnTo>
                    <a:pt x="68727" y="51308"/>
                  </a:lnTo>
                  <a:lnTo>
                    <a:pt x="88067" y="14412"/>
                  </a:lnTo>
                  <a:cubicBezTo>
                    <a:pt x="90536" y="9612"/>
                    <a:pt x="88752" y="3576"/>
                    <a:pt x="83952" y="1108"/>
                  </a:cubicBezTo>
                  <a:cubicBezTo>
                    <a:pt x="79152" y="-1362"/>
                    <a:pt x="73116" y="422"/>
                    <a:pt x="70648" y="5222"/>
                  </a:cubicBezTo>
                  <a:lnTo>
                    <a:pt x="51308" y="42118"/>
                  </a:lnTo>
                  <a:lnTo>
                    <a:pt x="14412" y="22779"/>
                  </a:lnTo>
                  <a:cubicBezTo>
                    <a:pt x="9611" y="20310"/>
                    <a:pt x="3576" y="22093"/>
                    <a:pt x="1107" y="26893"/>
                  </a:cubicBezTo>
                  <a:cubicBezTo>
                    <a:pt x="-1361" y="31694"/>
                    <a:pt x="421" y="37729"/>
                    <a:pt x="5222" y="40198"/>
                  </a:cubicBezTo>
                  <a:lnTo>
                    <a:pt x="42118" y="59538"/>
                  </a:lnTo>
                  <a:lnTo>
                    <a:pt x="22779" y="96434"/>
                  </a:lnTo>
                  <a:cubicBezTo>
                    <a:pt x="20310" y="101234"/>
                    <a:pt x="22093" y="107269"/>
                    <a:pt x="26894" y="109738"/>
                  </a:cubicBezTo>
                  <a:cubicBezTo>
                    <a:pt x="31694" y="112207"/>
                    <a:pt x="37729" y="110424"/>
                    <a:pt x="40198" y="105624"/>
                  </a:cubicBezTo>
                  <a:lnTo>
                    <a:pt x="59538" y="68727"/>
                  </a:lnTo>
                  <a:lnTo>
                    <a:pt x="96433" y="88067"/>
                  </a:lnTo>
                  <a:cubicBezTo>
                    <a:pt x="101234" y="90536"/>
                    <a:pt x="107269" y="88753"/>
                    <a:pt x="109738" y="83952"/>
                  </a:cubicBezTo>
                  <a:cubicBezTo>
                    <a:pt x="112207" y="79151"/>
                    <a:pt x="110424" y="73117"/>
                    <a:pt x="105623" y="70647"/>
                  </a:cubicBezTo>
                  <a:close/>
                </a:path>
              </a:pathLst>
            </a:custGeom>
            <a:solidFill>
              <a:srgbClr val="6AE0F6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0805E69-ADF2-F374-0657-87D783715592}"/>
                </a:ext>
              </a:extLst>
            </p:cNvPr>
            <p:cNvSpPr/>
            <p:nvPr/>
          </p:nvSpPr>
          <p:spPr>
            <a:xfrm>
              <a:off x="9352478" y="3769868"/>
              <a:ext cx="112967" cy="112967"/>
            </a:xfrm>
            <a:custGeom>
              <a:avLst/>
              <a:gdLst>
                <a:gd name="connsiteX0" fmla="*/ 99004 w 112967"/>
                <a:gd name="connsiteY0" fmla="*/ 25897 h 112967"/>
                <a:gd name="connsiteX1" fmla="*/ 61285 w 112967"/>
                <a:gd name="connsiteY1" fmla="*/ 43453 h 112967"/>
                <a:gd name="connsiteX2" fmla="*/ 43728 w 112967"/>
                <a:gd name="connsiteY2" fmla="*/ 5734 h 112967"/>
                <a:gd name="connsiteX3" fmla="*/ 30697 w 112967"/>
                <a:gd name="connsiteY3" fmla="*/ 934 h 112967"/>
                <a:gd name="connsiteX4" fmla="*/ 25897 w 112967"/>
                <a:gd name="connsiteY4" fmla="*/ 13964 h 112967"/>
                <a:gd name="connsiteX5" fmla="*/ 43454 w 112967"/>
                <a:gd name="connsiteY5" fmla="*/ 51683 h 112967"/>
                <a:gd name="connsiteX6" fmla="*/ 5735 w 112967"/>
                <a:gd name="connsiteY6" fmla="*/ 69239 h 112967"/>
                <a:gd name="connsiteX7" fmla="*/ 934 w 112967"/>
                <a:gd name="connsiteY7" fmla="*/ 82270 h 112967"/>
                <a:gd name="connsiteX8" fmla="*/ 13964 w 112967"/>
                <a:gd name="connsiteY8" fmla="*/ 87071 h 112967"/>
                <a:gd name="connsiteX9" fmla="*/ 51683 w 112967"/>
                <a:gd name="connsiteY9" fmla="*/ 69514 h 112967"/>
                <a:gd name="connsiteX10" fmla="*/ 69239 w 112967"/>
                <a:gd name="connsiteY10" fmla="*/ 107233 h 112967"/>
                <a:gd name="connsiteX11" fmla="*/ 82270 w 112967"/>
                <a:gd name="connsiteY11" fmla="*/ 112033 h 112967"/>
                <a:gd name="connsiteX12" fmla="*/ 87071 w 112967"/>
                <a:gd name="connsiteY12" fmla="*/ 99003 h 112967"/>
                <a:gd name="connsiteX13" fmla="*/ 69514 w 112967"/>
                <a:gd name="connsiteY13" fmla="*/ 61284 h 112967"/>
                <a:gd name="connsiteX14" fmla="*/ 107233 w 112967"/>
                <a:gd name="connsiteY14" fmla="*/ 43728 h 112967"/>
                <a:gd name="connsiteX15" fmla="*/ 112034 w 112967"/>
                <a:gd name="connsiteY15" fmla="*/ 30698 h 112967"/>
                <a:gd name="connsiteX16" fmla="*/ 99004 w 112967"/>
                <a:gd name="connsiteY16" fmla="*/ 25897 h 11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967" h="112967">
                  <a:moveTo>
                    <a:pt x="99004" y="25897"/>
                  </a:moveTo>
                  <a:lnTo>
                    <a:pt x="61285" y="43453"/>
                  </a:lnTo>
                  <a:lnTo>
                    <a:pt x="43728" y="5734"/>
                  </a:lnTo>
                  <a:cubicBezTo>
                    <a:pt x="41396" y="797"/>
                    <a:pt x="35636" y="-1398"/>
                    <a:pt x="30697" y="934"/>
                  </a:cubicBezTo>
                  <a:cubicBezTo>
                    <a:pt x="25760" y="3266"/>
                    <a:pt x="23566" y="9026"/>
                    <a:pt x="25897" y="13964"/>
                  </a:cubicBezTo>
                  <a:lnTo>
                    <a:pt x="43454" y="51683"/>
                  </a:lnTo>
                  <a:lnTo>
                    <a:pt x="5735" y="69239"/>
                  </a:lnTo>
                  <a:cubicBezTo>
                    <a:pt x="797" y="71571"/>
                    <a:pt x="-1398" y="77332"/>
                    <a:pt x="934" y="82270"/>
                  </a:cubicBezTo>
                  <a:cubicBezTo>
                    <a:pt x="3265" y="87207"/>
                    <a:pt x="9027" y="89402"/>
                    <a:pt x="13964" y="87071"/>
                  </a:cubicBezTo>
                  <a:lnTo>
                    <a:pt x="51683" y="69514"/>
                  </a:lnTo>
                  <a:lnTo>
                    <a:pt x="69239" y="107233"/>
                  </a:lnTo>
                  <a:cubicBezTo>
                    <a:pt x="71572" y="112171"/>
                    <a:pt x="77332" y="114365"/>
                    <a:pt x="82270" y="112033"/>
                  </a:cubicBezTo>
                  <a:cubicBezTo>
                    <a:pt x="87208" y="109702"/>
                    <a:pt x="89402" y="103941"/>
                    <a:pt x="87071" y="99003"/>
                  </a:cubicBezTo>
                  <a:lnTo>
                    <a:pt x="69514" y="61284"/>
                  </a:lnTo>
                  <a:lnTo>
                    <a:pt x="107233" y="43728"/>
                  </a:lnTo>
                  <a:cubicBezTo>
                    <a:pt x="112170" y="41396"/>
                    <a:pt x="114365" y="35636"/>
                    <a:pt x="112034" y="30698"/>
                  </a:cubicBezTo>
                  <a:cubicBezTo>
                    <a:pt x="109702" y="25760"/>
                    <a:pt x="103941" y="23565"/>
                    <a:pt x="99004" y="25897"/>
                  </a:cubicBezTo>
                  <a:close/>
                </a:path>
              </a:pathLst>
            </a:custGeom>
            <a:solidFill>
              <a:srgbClr val="FFD054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4EC5E05-7FB0-0F06-0D9A-C9ABA136083E}"/>
              </a:ext>
            </a:extLst>
          </p:cNvPr>
          <p:cNvGrpSpPr/>
          <p:nvPr/>
        </p:nvGrpSpPr>
        <p:grpSpPr>
          <a:xfrm>
            <a:off x="2318846" y="2094410"/>
            <a:ext cx="7447831" cy="4552405"/>
            <a:chOff x="2318846" y="2094410"/>
            <a:chExt cx="7447831" cy="4552405"/>
          </a:xfrm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2907ED2-4C87-5A12-2B0A-2A41350D03D7}"/>
                </a:ext>
              </a:extLst>
            </p:cNvPr>
            <p:cNvSpPr/>
            <p:nvPr/>
          </p:nvSpPr>
          <p:spPr>
            <a:xfrm>
              <a:off x="2318846" y="6373669"/>
              <a:ext cx="7447831" cy="273146"/>
            </a:xfrm>
            <a:custGeom>
              <a:avLst/>
              <a:gdLst>
                <a:gd name="connsiteX0" fmla="*/ 0 w 6380271"/>
                <a:gd name="connsiteY0" fmla="*/ 0 h 233994"/>
                <a:gd name="connsiteX1" fmla="*/ 6380272 w 6380271"/>
                <a:gd name="connsiteY1" fmla="*/ 0 h 233994"/>
                <a:gd name="connsiteX2" fmla="*/ 6380272 w 6380271"/>
                <a:gd name="connsiteY2" fmla="*/ 78044 h 233994"/>
                <a:gd name="connsiteX3" fmla="*/ 6224321 w 6380271"/>
                <a:gd name="connsiteY3" fmla="*/ 233995 h 233994"/>
                <a:gd name="connsiteX4" fmla="*/ 156088 w 6380271"/>
                <a:gd name="connsiteY4" fmla="*/ 233995 h 233994"/>
                <a:gd name="connsiteX5" fmla="*/ 137 w 6380271"/>
                <a:gd name="connsiteY5" fmla="*/ 78044 h 233994"/>
                <a:gd name="connsiteX6" fmla="*/ 137 w 6380271"/>
                <a:gd name="connsiteY6" fmla="*/ 0 h 233994"/>
                <a:gd name="connsiteX7" fmla="*/ 137 w 6380271"/>
                <a:gd name="connsiteY7" fmla="*/ 0 h 23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0271" h="233994">
                  <a:moveTo>
                    <a:pt x="0" y="0"/>
                  </a:moveTo>
                  <a:lnTo>
                    <a:pt x="6380272" y="0"/>
                  </a:lnTo>
                  <a:lnTo>
                    <a:pt x="6380272" y="78044"/>
                  </a:lnTo>
                  <a:cubicBezTo>
                    <a:pt x="6380272" y="164181"/>
                    <a:pt x="6310320" y="233995"/>
                    <a:pt x="6224321" y="233995"/>
                  </a:cubicBezTo>
                  <a:lnTo>
                    <a:pt x="156088" y="233995"/>
                  </a:lnTo>
                  <a:cubicBezTo>
                    <a:pt x="69951" y="233995"/>
                    <a:pt x="137" y="164043"/>
                    <a:pt x="137" y="78044"/>
                  </a:cubicBez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gradFill>
              <a:gsLst>
                <a:gs pos="0">
                  <a:srgbClr val="293267"/>
                </a:gs>
                <a:gs pos="50000">
                  <a:srgbClr val="323C72"/>
                </a:gs>
                <a:gs pos="100000">
                  <a:srgbClr val="3B467E"/>
                </a:gs>
              </a:gsLst>
              <a:lin ang="16200000" scaled="1"/>
            </a:gra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81F4F98-8B6F-4CED-76DE-386507274A31}"/>
                </a:ext>
              </a:extLst>
            </p:cNvPr>
            <p:cNvSpPr/>
            <p:nvPr/>
          </p:nvSpPr>
          <p:spPr>
            <a:xfrm>
              <a:off x="2664845" y="2094410"/>
              <a:ext cx="6755836" cy="4279258"/>
            </a:xfrm>
            <a:custGeom>
              <a:avLst/>
              <a:gdLst>
                <a:gd name="connsiteX0" fmla="*/ 156088 w 5787465"/>
                <a:gd name="connsiteY0" fmla="*/ 0 h 3665875"/>
                <a:gd name="connsiteX1" fmla="*/ 5631515 w 5787465"/>
                <a:gd name="connsiteY1" fmla="*/ 0 h 3665875"/>
                <a:gd name="connsiteX2" fmla="*/ 5787466 w 5787465"/>
                <a:gd name="connsiteY2" fmla="*/ 155951 h 3665875"/>
                <a:gd name="connsiteX3" fmla="*/ 5787466 w 5787465"/>
                <a:gd name="connsiteY3" fmla="*/ 3665876 h 3665875"/>
                <a:gd name="connsiteX4" fmla="*/ 0 w 5787465"/>
                <a:gd name="connsiteY4" fmla="*/ 3665876 h 3665875"/>
                <a:gd name="connsiteX5" fmla="*/ 0 w 5787465"/>
                <a:gd name="connsiteY5" fmla="*/ 155951 h 3665875"/>
                <a:gd name="connsiteX6" fmla="*/ 155951 w 5787465"/>
                <a:gd name="connsiteY6" fmla="*/ 0 h 366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7465" h="3665875">
                  <a:moveTo>
                    <a:pt x="156088" y="0"/>
                  </a:moveTo>
                  <a:lnTo>
                    <a:pt x="5631515" y="0"/>
                  </a:lnTo>
                  <a:cubicBezTo>
                    <a:pt x="5717652" y="0"/>
                    <a:pt x="5787466" y="69952"/>
                    <a:pt x="5787466" y="155951"/>
                  </a:cubicBezTo>
                  <a:lnTo>
                    <a:pt x="5787466" y="3665876"/>
                  </a:lnTo>
                  <a:lnTo>
                    <a:pt x="0" y="3665876"/>
                  </a:lnTo>
                  <a:lnTo>
                    <a:pt x="0" y="155951"/>
                  </a:lnTo>
                  <a:cubicBezTo>
                    <a:pt x="0" y="69815"/>
                    <a:pt x="69951" y="0"/>
                    <a:pt x="155951" y="0"/>
                  </a:cubicBezTo>
                  <a:close/>
                </a:path>
              </a:pathLst>
            </a:custGeom>
            <a:gradFill>
              <a:gsLst>
                <a:gs pos="0">
                  <a:srgbClr val="293267"/>
                </a:gs>
                <a:gs pos="50000">
                  <a:srgbClr val="323C72"/>
                </a:gs>
                <a:gs pos="100000">
                  <a:srgbClr val="3B467E"/>
                </a:gs>
              </a:gsLst>
              <a:lin ang="16200000" scaled="1"/>
            </a:gra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DCFBE05-DE01-58D2-C79C-095F431D1ABE}"/>
                </a:ext>
              </a:extLst>
            </p:cNvPr>
            <p:cNvSpPr/>
            <p:nvPr/>
          </p:nvSpPr>
          <p:spPr>
            <a:xfrm rot="5400000">
              <a:off x="4158028" y="1111014"/>
              <a:ext cx="3769467" cy="6246046"/>
            </a:xfrm>
            <a:custGeom>
              <a:avLst/>
              <a:gdLst>
                <a:gd name="connsiteX0" fmla="*/ 0 w 3229157"/>
                <a:gd name="connsiteY0" fmla="*/ 0 h 5350748"/>
                <a:gd name="connsiteX1" fmla="*/ 3229158 w 3229157"/>
                <a:gd name="connsiteY1" fmla="*/ 0 h 5350748"/>
                <a:gd name="connsiteX2" fmla="*/ 3229158 w 3229157"/>
                <a:gd name="connsiteY2" fmla="*/ 5350749 h 5350748"/>
                <a:gd name="connsiteX3" fmla="*/ 0 w 3229157"/>
                <a:gd name="connsiteY3" fmla="*/ 5350749 h 5350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9157" h="5350748">
                  <a:moveTo>
                    <a:pt x="0" y="0"/>
                  </a:moveTo>
                  <a:lnTo>
                    <a:pt x="3229158" y="0"/>
                  </a:lnTo>
                  <a:lnTo>
                    <a:pt x="3229158" y="5350749"/>
                  </a:lnTo>
                  <a:lnTo>
                    <a:pt x="0" y="5350749"/>
                  </a:lnTo>
                  <a:close/>
                </a:path>
              </a:pathLst>
            </a:custGeom>
            <a:solidFill>
              <a:srgbClr val="E3E9FF"/>
            </a:solidFill>
            <a:ln w="13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8B248EF9-C0AC-CB11-A22D-DB753B99C98F}"/>
              </a:ext>
            </a:extLst>
          </p:cNvPr>
          <p:cNvSpPr/>
          <p:nvPr/>
        </p:nvSpPr>
        <p:spPr>
          <a:xfrm rot="18900000">
            <a:off x="1801436" y="2221744"/>
            <a:ext cx="1034630" cy="1034630"/>
          </a:xfrm>
          <a:custGeom>
            <a:avLst/>
            <a:gdLst>
              <a:gd name="connsiteX0" fmla="*/ 886328 w 886328"/>
              <a:gd name="connsiteY0" fmla="*/ 443164 h 886328"/>
              <a:gd name="connsiteX1" fmla="*/ 443164 w 886328"/>
              <a:gd name="connsiteY1" fmla="*/ 886328 h 886328"/>
              <a:gd name="connsiteX2" fmla="*/ 0 w 886328"/>
              <a:gd name="connsiteY2" fmla="*/ 443164 h 886328"/>
              <a:gd name="connsiteX3" fmla="*/ 443164 w 886328"/>
              <a:gd name="connsiteY3" fmla="*/ 0 h 886328"/>
              <a:gd name="connsiteX4" fmla="*/ 886328 w 886328"/>
              <a:gd name="connsiteY4" fmla="*/ 443164 h 88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328" h="886328">
                <a:moveTo>
                  <a:pt x="886328" y="443164"/>
                </a:moveTo>
                <a:cubicBezTo>
                  <a:pt x="886328" y="687917"/>
                  <a:pt x="687917" y="886328"/>
                  <a:pt x="443164" y="886328"/>
                </a:cubicBezTo>
                <a:cubicBezTo>
                  <a:pt x="198411" y="886328"/>
                  <a:pt x="0" y="687917"/>
                  <a:pt x="0" y="443164"/>
                </a:cubicBezTo>
                <a:cubicBezTo>
                  <a:pt x="0" y="198411"/>
                  <a:pt x="198411" y="0"/>
                  <a:pt x="443164" y="0"/>
                </a:cubicBezTo>
                <a:cubicBezTo>
                  <a:pt x="687917" y="0"/>
                  <a:pt x="886328" y="198411"/>
                  <a:pt x="886328" y="443164"/>
                </a:cubicBezTo>
                <a:close/>
              </a:path>
            </a:pathLst>
          </a:custGeom>
          <a:solidFill>
            <a:srgbClr val="FFD054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9FD7201D-03F4-6AB6-02D0-400D2575C546}"/>
              </a:ext>
            </a:extLst>
          </p:cNvPr>
          <p:cNvSpPr/>
          <p:nvPr/>
        </p:nvSpPr>
        <p:spPr>
          <a:xfrm>
            <a:off x="2345542" y="2539196"/>
            <a:ext cx="257859" cy="171518"/>
          </a:xfrm>
          <a:custGeom>
            <a:avLst/>
            <a:gdLst>
              <a:gd name="connsiteX0" fmla="*/ 173680 w 220898"/>
              <a:gd name="connsiteY0" fmla="*/ 146898 h 146933"/>
              <a:gd name="connsiteX1" fmla="*/ 127320 w 220898"/>
              <a:gd name="connsiteY1" fmla="*/ 108494 h 146933"/>
              <a:gd name="connsiteX2" fmla="*/ 110586 w 220898"/>
              <a:gd name="connsiteY2" fmla="*/ 94641 h 146933"/>
              <a:gd name="connsiteX3" fmla="*/ 93853 w 220898"/>
              <a:gd name="connsiteY3" fmla="*/ 108494 h 146933"/>
              <a:gd name="connsiteX4" fmla="*/ 38440 w 220898"/>
              <a:gd name="connsiteY4" fmla="*/ 146076 h 146933"/>
              <a:gd name="connsiteX5" fmla="*/ 858 w 220898"/>
              <a:gd name="connsiteY5" fmla="*/ 90663 h 146933"/>
              <a:gd name="connsiteX6" fmla="*/ 110449 w 220898"/>
              <a:gd name="connsiteY6" fmla="*/ 0 h 146933"/>
              <a:gd name="connsiteX7" fmla="*/ 220040 w 220898"/>
              <a:gd name="connsiteY7" fmla="*/ 90663 h 146933"/>
              <a:gd name="connsiteX8" fmla="*/ 182458 w 220898"/>
              <a:gd name="connsiteY8" fmla="*/ 145938 h 146933"/>
              <a:gd name="connsiteX9" fmla="*/ 173543 w 220898"/>
              <a:gd name="connsiteY9" fmla="*/ 146761 h 14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98" h="146933">
                <a:moveTo>
                  <a:pt x="173680" y="146898"/>
                </a:moveTo>
                <a:cubicBezTo>
                  <a:pt x="151460" y="146898"/>
                  <a:pt x="131572" y="131125"/>
                  <a:pt x="127320" y="108494"/>
                </a:cubicBezTo>
                <a:cubicBezTo>
                  <a:pt x="125948" y="101636"/>
                  <a:pt x="119776" y="94641"/>
                  <a:pt x="110586" y="94641"/>
                </a:cubicBezTo>
                <a:cubicBezTo>
                  <a:pt x="101397" y="94641"/>
                  <a:pt x="95225" y="101636"/>
                  <a:pt x="93853" y="108494"/>
                </a:cubicBezTo>
                <a:cubicBezTo>
                  <a:pt x="88915" y="134142"/>
                  <a:pt x="64089" y="151013"/>
                  <a:pt x="38440" y="146076"/>
                </a:cubicBezTo>
                <a:cubicBezTo>
                  <a:pt x="12791" y="141138"/>
                  <a:pt x="-4079" y="116449"/>
                  <a:pt x="858" y="90663"/>
                </a:cubicBezTo>
                <a:cubicBezTo>
                  <a:pt x="10871" y="38130"/>
                  <a:pt x="57094" y="0"/>
                  <a:pt x="110449" y="0"/>
                </a:cubicBezTo>
                <a:cubicBezTo>
                  <a:pt x="163805" y="0"/>
                  <a:pt x="210027" y="38130"/>
                  <a:pt x="220040" y="90663"/>
                </a:cubicBezTo>
                <a:cubicBezTo>
                  <a:pt x="224978" y="116312"/>
                  <a:pt x="208107" y="141138"/>
                  <a:pt x="182458" y="145938"/>
                </a:cubicBezTo>
                <a:cubicBezTo>
                  <a:pt x="179441" y="146487"/>
                  <a:pt x="176423" y="146761"/>
                  <a:pt x="173543" y="146761"/>
                </a:cubicBezTo>
                <a:close/>
              </a:path>
            </a:pathLst>
          </a:custGeom>
          <a:solidFill>
            <a:srgbClr val="FFFFF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1D8A22C0-1097-2411-E4B4-0E375A8677F3}"/>
              </a:ext>
            </a:extLst>
          </p:cNvPr>
          <p:cNvSpPr/>
          <p:nvPr/>
        </p:nvSpPr>
        <p:spPr>
          <a:xfrm>
            <a:off x="2034289" y="2539356"/>
            <a:ext cx="257859" cy="171563"/>
          </a:xfrm>
          <a:custGeom>
            <a:avLst/>
            <a:gdLst>
              <a:gd name="connsiteX0" fmla="*/ 47356 w 220898"/>
              <a:gd name="connsiteY0" fmla="*/ 146761 h 146971"/>
              <a:gd name="connsiteX1" fmla="*/ 38440 w 220898"/>
              <a:gd name="connsiteY1" fmla="*/ 145938 h 146971"/>
              <a:gd name="connsiteX2" fmla="*/ 858 w 220898"/>
              <a:gd name="connsiteY2" fmla="*/ 90663 h 146971"/>
              <a:gd name="connsiteX3" fmla="*/ 110449 w 220898"/>
              <a:gd name="connsiteY3" fmla="*/ 0 h 146971"/>
              <a:gd name="connsiteX4" fmla="*/ 220040 w 220898"/>
              <a:gd name="connsiteY4" fmla="*/ 90663 h 146971"/>
              <a:gd name="connsiteX5" fmla="*/ 182458 w 220898"/>
              <a:gd name="connsiteY5" fmla="*/ 146075 h 146971"/>
              <a:gd name="connsiteX6" fmla="*/ 127046 w 220898"/>
              <a:gd name="connsiteY6" fmla="*/ 108493 h 146971"/>
              <a:gd name="connsiteX7" fmla="*/ 110312 w 220898"/>
              <a:gd name="connsiteY7" fmla="*/ 94640 h 146971"/>
              <a:gd name="connsiteX8" fmla="*/ 93579 w 220898"/>
              <a:gd name="connsiteY8" fmla="*/ 108493 h 146971"/>
              <a:gd name="connsiteX9" fmla="*/ 47219 w 220898"/>
              <a:gd name="connsiteY9" fmla="*/ 146898 h 14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98" h="146971">
                <a:moveTo>
                  <a:pt x="47356" y="146761"/>
                </a:moveTo>
                <a:cubicBezTo>
                  <a:pt x="44475" y="146761"/>
                  <a:pt x="41458" y="146487"/>
                  <a:pt x="38440" y="145938"/>
                </a:cubicBezTo>
                <a:cubicBezTo>
                  <a:pt x="12791" y="141000"/>
                  <a:pt x="-4079" y="116312"/>
                  <a:pt x="858" y="90663"/>
                </a:cubicBezTo>
                <a:cubicBezTo>
                  <a:pt x="10871" y="38130"/>
                  <a:pt x="56957" y="0"/>
                  <a:pt x="110449" y="0"/>
                </a:cubicBezTo>
                <a:cubicBezTo>
                  <a:pt x="163942" y="0"/>
                  <a:pt x="210027" y="38130"/>
                  <a:pt x="220040" y="90663"/>
                </a:cubicBezTo>
                <a:cubicBezTo>
                  <a:pt x="224978" y="116312"/>
                  <a:pt x="208107" y="141138"/>
                  <a:pt x="182458" y="146075"/>
                </a:cubicBezTo>
                <a:cubicBezTo>
                  <a:pt x="156672" y="151150"/>
                  <a:pt x="131983" y="134142"/>
                  <a:pt x="127046" y="108493"/>
                </a:cubicBezTo>
                <a:cubicBezTo>
                  <a:pt x="125674" y="101635"/>
                  <a:pt x="119502" y="94640"/>
                  <a:pt x="110312" y="94640"/>
                </a:cubicBezTo>
                <a:cubicBezTo>
                  <a:pt x="101122" y="94640"/>
                  <a:pt x="94950" y="101635"/>
                  <a:pt x="93579" y="108493"/>
                </a:cubicBezTo>
                <a:cubicBezTo>
                  <a:pt x="89189" y="131125"/>
                  <a:pt x="69438" y="146898"/>
                  <a:pt x="47219" y="146898"/>
                </a:cubicBezTo>
                <a:close/>
              </a:path>
            </a:pathLst>
          </a:custGeom>
          <a:solidFill>
            <a:srgbClr val="FFFFF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75F99A38-3C60-2B64-5DE3-EB71D440AA5E}"/>
              </a:ext>
            </a:extLst>
          </p:cNvPr>
          <p:cNvSpPr/>
          <p:nvPr/>
        </p:nvSpPr>
        <p:spPr>
          <a:xfrm>
            <a:off x="2023413" y="2829285"/>
            <a:ext cx="590866" cy="246118"/>
          </a:xfrm>
          <a:custGeom>
            <a:avLst/>
            <a:gdLst>
              <a:gd name="connsiteX0" fmla="*/ 253086 w 506172"/>
              <a:gd name="connsiteY0" fmla="*/ 210841 h 210840"/>
              <a:gd name="connsiteX1" fmla="*/ 6884 w 506172"/>
              <a:gd name="connsiteY1" fmla="*/ 71898 h 210840"/>
              <a:gd name="connsiteX2" fmla="*/ 22795 w 506172"/>
              <a:gd name="connsiteY2" fmla="*/ 6884 h 210840"/>
              <a:gd name="connsiteX3" fmla="*/ 87809 w 506172"/>
              <a:gd name="connsiteY3" fmla="*/ 22795 h 210840"/>
              <a:gd name="connsiteX4" fmla="*/ 253086 w 506172"/>
              <a:gd name="connsiteY4" fmla="*/ 116201 h 210840"/>
              <a:gd name="connsiteX5" fmla="*/ 418364 w 506172"/>
              <a:gd name="connsiteY5" fmla="*/ 22795 h 210840"/>
              <a:gd name="connsiteX6" fmla="*/ 483378 w 506172"/>
              <a:gd name="connsiteY6" fmla="*/ 6884 h 210840"/>
              <a:gd name="connsiteX7" fmla="*/ 499289 w 506172"/>
              <a:gd name="connsiteY7" fmla="*/ 71898 h 210840"/>
              <a:gd name="connsiteX8" fmla="*/ 253086 w 506172"/>
              <a:gd name="connsiteY8" fmla="*/ 210841 h 21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6172" h="210840">
                <a:moveTo>
                  <a:pt x="253086" y="210841"/>
                </a:moveTo>
                <a:cubicBezTo>
                  <a:pt x="151725" y="210841"/>
                  <a:pt x="59691" y="158857"/>
                  <a:pt x="6884" y="71898"/>
                </a:cubicBezTo>
                <a:cubicBezTo>
                  <a:pt x="-6695" y="49541"/>
                  <a:pt x="438" y="20463"/>
                  <a:pt x="22795" y="6884"/>
                </a:cubicBezTo>
                <a:cubicBezTo>
                  <a:pt x="45152" y="-6695"/>
                  <a:pt x="74230" y="438"/>
                  <a:pt x="87809" y="22795"/>
                </a:cubicBezTo>
                <a:cubicBezTo>
                  <a:pt x="123333" y="81225"/>
                  <a:pt x="185055" y="116201"/>
                  <a:pt x="253086" y="116201"/>
                </a:cubicBezTo>
                <a:cubicBezTo>
                  <a:pt x="321118" y="116201"/>
                  <a:pt x="382840" y="81225"/>
                  <a:pt x="418364" y="22795"/>
                </a:cubicBezTo>
                <a:cubicBezTo>
                  <a:pt x="431943" y="438"/>
                  <a:pt x="461021" y="-6695"/>
                  <a:pt x="483378" y="6884"/>
                </a:cubicBezTo>
                <a:cubicBezTo>
                  <a:pt x="505735" y="20463"/>
                  <a:pt x="512867" y="49541"/>
                  <a:pt x="499289" y="71898"/>
                </a:cubicBezTo>
                <a:cubicBezTo>
                  <a:pt x="446482" y="158857"/>
                  <a:pt x="354448" y="210841"/>
                  <a:pt x="253086" y="210841"/>
                </a:cubicBezTo>
                <a:close/>
              </a:path>
            </a:pathLst>
          </a:custGeom>
          <a:solidFill>
            <a:srgbClr val="FFFFF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8A2820CA-9A4C-3510-9021-6AF7D824A190}"/>
              </a:ext>
            </a:extLst>
          </p:cNvPr>
          <p:cNvSpPr/>
          <p:nvPr/>
        </p:nvSpPr>
        <p:spPr>
          <a:xfrm>
            <a:off x="5991927" y="2180069"/>
            <a:ext cx="83577" cy="83577"/>
          </a:xfrm>
          <a:custGeom>
            <a:avLst/>
            <a:gdLst>
              <a:gd name="connsiteX0" fmla="*/ 71598 w 71597"/>
              <a:gd name="connsiteY0" fmla="*/ 35799 h 71597"/>
              <a:gd name="connsiteX1" fmla="*/ 35799 w 71597"/>
              <a:gd name="connsiteY1" fmla="*/ 71598 h 71597"/>
              <a:gd name="connsiteX2" fmla="*/ 0 w 71597"/>
              <a:gd name="connsiteY2" fmla="*/ 35799 h 71597"/>
              <a:gd name="connsiteX3" fmla="*/ 35799 w 71597"/>
              <a:gd name="connsiteY3" fmla="*/ 0 h 71597"/>
              <a:gd name="connsiteX4" fmla="*/ 71598 w 71597"/>
              <a:gd name="connsiteY4" fmla="*/ 35799 h 71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97" h="71597">
                <a:moveTo>
                  <a:pt x="71598" y="35799"/>
                </a:moveTo>
                <a:cubicBezTo>
                  <a:pt x="71598" y="55550"/>
                  <a:pt x="55550" y="71598"/>
                  <a:pt x="35799" y="71598"/>
                </a:cubicBezTo>
                <a:cubicBezTo>
                  <a:pt x="16048" y="71598"/>
                  <a:pt x="0" y="55550"/>
                  <a:pt x="0" y="35799"/>
                </a:cubicBezTo>
                <a:cubicBezTo>
                  <a:pt x="0" y="16048"/>
                  <a:pt x="16048" y="0"/>
                  <a:pt x="35799" y="0"/>
                </a:cubicBezTo>
                <a:cubicBezTo>
                  <a:pt x="55550" y="0"/>
                  <a:pt x="71598" y="16048"/>
                  <a:pt x="71598" y="35799"/>
                </a:cubicBezTo>
                <a:close/>
              </a:path>
            </a:pathLst>
          </a:custGeom>
          <a:solidFill>
            <a:srgbClr val="97ABFF"/>
          </a:solidFill>
          <a:ln w="137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E82A5C-E531-D0DC-9D12-2D3AA6294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356"/>
            <a:ext cx="12192000" cy="4205288"/>
          </a:xfrm>
          <a:prstGeom prst="roundRect">
            <a:avLst/>
          </a:prstGeom>
          <a:ln>
            <a:solidFill>
              <a:schemeClr val="accent1"/>
            </a:solidFill>
          </a:ln>
        </p:spPr>
      </p:pic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FE52B84F-3019-348B-7DFA-AAA1936166FB}"/>
              </a:ext>
            </a:extLst>
          </p:cNvPr>
          <p:cNvSpPr/>
          <p:nvPr/>
        </p:nvSpPr>
        <p:spPr>
          <a:xfrm>
            <a:off x="0" y="1326356"/>
            <a:ext cx="12192000" cy="4205288"/>
          </a:xfrm>
          <a:prstGeom prst="roundRect">
            <a:avLst/>
          </a:prstGeom>
          <a:solidFill>
            <a:srgbClr val="FFFF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0BF1E974-8DB3-F0EE-CBAA-8BA9C63E486A}"/>
              </a:ext>
            </a:extLst>
          </p:cNvPr>
          <p:cNvSpPr/>
          <p:nvPr/>
        </p:nvSpPr>
        <p:spPr>
          <a:xfrm>
            <a:off x="8155144" y="3645134"/>
            <a:ext cx="1592326" cy="1592383"/>
          </a:xfrm>
          <a:custGeom>
            <a:avLst/>
            <a:gdLst>
              <a:gd name="connsiteX0" fmla="*/ 1455801 w 1592326"/>
              <a:gd name="connsiteY0" fmla="*/ 630549 h 1592383"/>
              <a:gd name="connsiteX1" fmla="*/ 1380172 w 1592326"/>
              <a:gd name="connsiteY1" fmla="*/ 630549 h 1592383"/>
              <a:gd name="connsiteX2" fmla="*/ 1326261 w 1592326"/>
              <a:gd name="connsiteY2" fmla="*/ 500310 h 1592383"/>
              <a:gd name="connsiteX3" fmla="*/ 1379665 w 1592326"/>
              <a:gd name="connsiteY3" fmla="*/ 446837 h 1592383"/>
              <a:gd name="connsiteX4" fmla="*/ 1379665 w 1592326"/>
              <a:gd name="connsiteY4" fmla="*/ 253752 h 1592383"/>
              <a:gd name="connsiteX5" fmla="*/ 1338580 w 1592326"/>
              <a:gd name="connsiteY5" fmla="*/ 212636 h 1592383"/>
              <a:gd name="connsiteX6" fmla="*/ 1145477 w 1592326"/>
              <a:gd name="connsiteY6" fmla="*/ 212636 h 1592383"/>
              <a:gd name="connsiteX7" fmla="*/ 1092009 w 1592326"/>
              <a:gd name="connsiteY7" fmla="*/ 266097 h 1592383"/>
              <a:gd name="connsiteX8" fmla="*/ 961771 w 1592326"/>
              <a:gd name="connsiteY8" fmla="*/ 212134 h 1592383"/>
              <a:gd name="connsiteX9" fmla="*/ 961771 w 1592326"/>
              <a:gd name="connsiteY9" fmla="*/ 136531 h 1592383"/>
              <a:gd name="connsiteX10" fmla="*/ 825246 w 1592326"/>
              <a:gd name="connsiteY10" fmla="*/ 0 h 1592383"/>
              <a:gd name="connsiteX11" fmla="*/ 767080 w 1592326"/>
              <a:gd name="connsiteY11" fmla="*/ 0 h 1592383"/>
              <a:gd name="connsiteX12" fmla="*/ 630555 w 1592326"/>
              <a:gd name="connsiteY12" fmla="*/ 136531 h 1592383"/>
              <a:gd name="connsiteX13" fmla="*/ 630555 w 1592326"/>
              <a:gd name="connsiteY13" fmla="*/ 212134 h 1592383"/>
              <a:gd name="connsiteX14" fmla="*/ 500252 w 1592326"/>
              <a:gd name="connsiteY14" fmla="*/ 266097 h 1592383"/>
              <a:gd name="connsiteX15" fmla="*/ 446786 w 1592326"/>
              <a:gd name="connsiteY15" fmla="*/ 212636 h 1592383"/>
              <a:gd name="connsiteX16" fmla="*/ 253746 w 1592326"/>
              <a:gd name="connsiteY16" fmla="*/ 212636 h 1592383"/>
              <a:gd name="connsiteX17" fmla="*/ 212598 w 1592326"/>
              <a:gd name="connsiteY17" fmla="*/ 253752 h 1592383"/>
              <a:gd name="connsiteX18" fmla="*/ 212598 w 1592326"/>
              <a:gd name="connsiteY18" fmla="*/ 446837 h 1592383"/>
              <a:gd name="connsiteX19" fmla="*/ 266065 w 1592326"/>
              <a:gd name="connsiteY19" fmla="*/ 500310 h 1592383"/>
              <a:gd name="connsiteX20" fmla="*/ 212090 w 1592326"/>
              <a:gd name="connsiteY20" fmla="*/ 630549 h 1592383"/>
              <a:gd name="connsiteX21" fmla="*/ 136525 w 1592326"/>
              <a:gd name="connsiteY21" fmla="*/ 630549 h 1592383"/>
              <a:gd name="connsiteX22" fmla="*/ 0 w 1592326"/>
              <a:gd name="connsiteY22" fmla="*/ 767137 h 1592383"/>
              <a:gd name="connsiteX23" fmla="*/ 0 w 1592326"/>
              <a:gd name="connsiteY23" fmla="*/ 825239 h 1592383"/>
              <a:gd name="connsiteX24" fmla="*/ 136525 w 1592326"/>
              <a:gd name="connsiteY24" fmla="*/ 961764 h 1592383"/>
              <a:gd name="connsiteX25" fmla="*/ 212090 w 1592326"/>
              <a:gd name="connsiteY25" fmla="*/ 961764 h 1592383"/>
              <a:gd name="connsiteX26" fmla="*/ 266065 w 1592326"/>
              <a:gd name="connsiteY26" fmla="*/ 1092066 h 1592383"/>
              <a:gd name="connsiteX27" fmla="*/ 212598 w 1592326"/>
              <a:gd name="connsiteY27" fmla="*/ 1145534 h 1592383"/>
              <a:gd name="connsiteX28" fmla="*/ 212598 w 1592326"/>
              <a:gd name="connsiteY28" fmla="*/ 1338574 h 1592383"/>
              <a:gd name="connsiteX29" fmla="*/ 253746 w 1592326"/>
              <a:gd name="connsiteY29" fmla="*/ 1379722 h 1592383"/>
              <a:gd name="connsiteX30" fmla="*/ 446786 w 1592326"/>
              <a:gd name="connsiteY30" fmla="*/ 1379722 h 1592383"/>
              <a:gd name="connsiteX31" fmla="*/ 500252 w 1592326"/>
              <a:gd name="connsiteY31" fmla="*/ 1326254 h 1592383"/>
              <a:gd name="connsiteX32" fmla="*/ 630555 w 1592326"/>
              <a:gd name="connsiteY32" fmla="*/ 1380229 h 1592383"/>
              <a:gd name="connsiteX33" fmla="*/ 630555 w 1592326"/>
              <a:gd name="connsiteY33" fmla="*/ 1455795 h 1592383"/>
              <a:gd name="connsiteX34" fmla="*/ 767080 w 1592326"/>
              <a:gd name="connsiteY34" fmla="*/ 1592383 h 1592383"/>
              <a:gd name="connsiteX35" fmla="*/ 825246 w 1592326"/>
              <a:gd name="connsiteY35" fmla="*/ 1592383 h 1592383"/>
              <a:gd name="connsiteX36" fmla="*/ 961771 w 1592326"/>
              <a:gd name="connsiteY36" fmla="*/ 1455795 h 1592383"/>
              <a:gd name="connsiteX37" fmla="*/ 961771 w 1592326"/>
              <a:gd name="connsiteY37" fmla="*/ 1380229 h 1592383"/>
              <a:gd name="connsiteX38" fmla="*/ 1092009 w 1592326"/>
              <a:gd name="connsiteY38" fmla="*/ 1326254 h 1592383"/>
              <a:gd name="connsiteX39" fmla="*/ 1145477 w 1592326"/>
              <a:gd name="connsiteY39" fmla="*/ 1379722 h 1592383"/>
              <a:gd name="connsiteX40" fmla="*/ 1338580 w 1592326"/>
              <a:gd name="connsiteY40" fmla="*/ 1379722 h 1592383"/>
              <a:gd name="connsiteX41" fmla="*/ 1379665 w 1592326"/>
              <a:gd name="connsiteY41" fmla="*/ 1338574 h 1592383"/>
              <a:gd name="connsiteX42" fmla="*/ 1379665 w 1592326"/>
              <a:gd name="connsiteY42" fmla="*/ 1145534 h 1592383"/>
              <a:gd name="connsiteX43" fmla="*/ 1326261 w 1592326"/>
              <a:gd name="connsiteY43" fmla="*/ 1092066 h 1592383"/>
              <a:gd name="connsiteX44" fmla="*/ 1380172 w 1592326"/>
              <a:gd name="connsiteY44" fmla="*/ 961764 h 1592383"/>
              <a:gd name="connsiteX45" fmla="*/ 1455801 w 1592326"/>
              <a:gd name="connsiteY45" fmla="*/ 961764 h 1592383"/>
              <a:gd name="connsiteX46" fmla="*/ 1592326 w 1592326"/>
              <a:gd name="connsiteY46" fmla="*/ 825239 h 1592383"/>
              <a:gd name="connsiteX47" fmla="*/ 1592326 w 1592326"/>
              <a:gd name="connsiteY47" fmla="*/ 767137 h 1592383"/>
              <a:gd name="connsiteX48" fmla="*/ 1455801 w 1592326"/>
              <a:gd name="connsiteY48" fmla="*/ 630549 h 1592383"/>
              <a:gd name="connsiteX49" fmla="*/ 796163 w 1592326"/>
              <a:gd name="connsiteY49" fmla="*/ 1208399 h 1592383"/>
              <a:gd name="connsiteX50" fmla="*/ 383921 w 1592326"/>
              <a:gd name="connsiteY50" fmla="*/ 796156 h 1592383"/>
              <a:gd name="connsiteX51" fmla="*/ 796163 w 1592326"/>
              <a:gd name="connsiteY51" fmla="*/ 383972 h 1592383"/>
              <a:gd name="connsiteX52" fmla="*/ 1208341 w 1592326"/>
              <a:gd name="connsiteY52" fmla="*/ 796156 h 1592383"/>
              <a:gd name="connsiteX53" fmla="*/ 796163 w 1592326"/>
              <a:gd name="connsiteY53" fmla="*/ 1208399 h 159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592326" h="1592383">
                <a:moveTo>
                  <a:pt x="1455801" y="630549"/>
                </a:moveTo>
                <a:lnTo>
                  <a:pt x="1380172" y="630549"/>
                </a:lnTo>
                <a:cubicBezTo>
                  <a:pt x="1367218" y="584702"/>
                  <a:pt x="1348994" y="541077"/>
                  <a:pt x="1326261" y="500310"/>
                </a:cubicBezTo>
                <a:lnTo>
                  <a:pt x="1379665" y="446837"/>
                </a:lnTo>
                <a:cubicBezTo>
                  <a:pt x="1433004" y="393522"/>
                  <a:pt x="1433004" y="307073"/>
                  <a:pt x="1379665" y="253752"/>
                </a:cubicBezTo>
                <a:lnTo>
                  <a:pt x="1338580" y="212636"/>
                </a:lnTo>
                <a:cubicBezTo>
                  <a:pt x="1285240" y="159321"/>
                  <a:pt x="1198816" y="159321"/>
                  <a:pt x="1145477" y="212636"/>
                </a:cubicBezTo>
                <a:lnTo>
                  <a:pt x="1092009" y="266097"/>
                </a:lnTo>
                <a:cubicBezTo>
                  <a:pt x="1051242" y="243294"/>
                  <a:pt x="1007618" y="225120"/>
                  <a:pt x="961771" y="212134"/>
                </a:cubicBezTo>
                <a:lnTo>
                  <a:pt x="961771" y="136531"/>
                </a:lnTo>
                <a:cubicBezTo>
                  <a:pt x="961771" y="61125"/>
                  <a:pt x="900620" y="0"/>
                  <a:pt x="825246" y="0"/>
                </a:cubicBezTo>
                <a:lnTo>
                  <a:pt x="767080" y="0"/>
                </a:lnTo>
                <a:cubicBezTo>
                  <a:pt x="691642" y="0"/>
                  <a:pt x="630555" y="61125"/>
                  <a:pt x="630555" y="136531"/>
                </a:cubicBezTo>
                <a:lnTo>
                  <a:pt x="630555" y="212134"/>
                </a:lnTo>
                <a:cubicBezTo>
                  <a:pt x="584644" y="225114"/>
                  <a:pt x="541020" y="243294"/>
                  <a:pt x="500252" y="266097"/>
                </a:cubicBezTo>
                <a:lnTo>
                  <a:pt x="446786" y="212636"/>
                </a:lnTo>
                <a:cubicBezTo>
                  <a:pt x="393509" y="159321"/>
                  <a:pt x="307022" y="159321"/>
                  <a:pt x="253746" y="212636"/>
                </a:cubicBezTo>
                <a:lnTo>
                  <a:pt x="212598" y="253752"/>
                </a:lnTo>
                <a:cubicBezTo>
                  <a:pt x="159321" y="307067"/>
                  <a:pt x="159321" y="393516"/>
                  <a:pt x="212598" y="446837"/>
                </a:cubicBezTo>
                <a:lnTo>
                  <a:pt x="266065" y="500310"/>
                </a:lnTo>
                <a:cubicBezTo>
                  <a:pt x="243268" y="541077"/>
                  <a:pt x="225107" y="584702"/>
                  <a:pt x="212090" y="630549"/>
                </a:cubicBezTo>
                <a:lnTo>
                  <a:pt x="136525" y="630549"/>
                </a:lnTo>
                <a:cubicBezTo>
                  <a:pt x="61087" y="630549"/>
                  <a:pt x="0" y="691699"/>
                  <a:pt x="0" y="767137"/>
                </a:cubicBezTo>
                <a:lnTo>
                  <a:pt x="0" y="825239"/>
                </a:lnTo>
                <a:cubicBezTo>
                  <a:pt x="0" y="900677"/>
                  <a:pt x="61087" y="961764"/>
                  <a:pt x="136525" y="961764"/>
                </a:cubicBezTo>
                <a:lnTo>
                  <a:pt x="212090" y="961764"/>
                </a:lnTo>
                <a:cubicBezTo>
                  <a:pt x="225107" y="1007675"/>
                  <a:pt x="243268" y="1051300"/>
                  <a:pt x="266065" y="1092066"/>
                </a:cubicBezTo>
                <a:lnTo>
                  <a:pt x="212598" y="1145534"/>
                </a:lnTo>
                <a:cubicBezTo>
                  <a:pt x="159321" y="1198810"/>
                  <a:pt x="159321" y="1285297"/>
                  <a:pt x="212598" y="1338574"/>
                </a:cubicBezTo>
                <a:lnTo>
                  <a:pt x="253746" y="1379722"/>
                </a:lnTo>
                <a:cubicBezTo>
                  <a:pt x="307022" y="1433062"/>
                  <a:pt x="393509" y="1433062"/>
                  <a:pt x="446786" y="1379722"/>
                </a:cubicBezTo>
                <a:lnTo>
                  <a:pt x="500252" y="1326254"/>
                </a:lnTo>
                <a:cubicBezTo>
                  <a:pt x="541020" y="1349051"/>
                  <a:pt x="584708" y="1367212"/>
                  <a:pt x="630555" y="1380229"/>
                </a:cubicBezTo>
                <a:lnTo>
                  <a:pt x="630555" y="1455795"/>
                </a:lnTo>
                <a:cubicBezTo>
                  <a:pt x="630555" y="1531233"/>
                  <a:pt x="691642" y="1592383"/>
                  <a:pt x="767080" y="1592383"/>
                </a:cubicBezTo>
                <a:lnTo>
                  <a:pt x="825246" y="1592383"/>
                </a:lnTo>
                <a:cubicBezTo>
                  <a:pt x="900620" y="1592383"/>
                  <a:pt x="961771" y="1531233"/>
                  <a:pt x="961771" y="1455795"/>
                </a:cubicBezTo>
                <a:lnTo>
                  <a:pt x="961771" y="1380229"/>
                </a:lnTo>
                <a:cubicBezTo>
                  <a:pt x="1007618" y="1367276"/>
                  <a:pt x="1051242" y="1349051"/>
                  <a:pt x="1092009" y="1326254"/>
                </a:cubicBezTo>
                <a:lnTo>
                  <a:pt x="1145477" y="1379722"/>
                </a:lnTo>
                <a:cubicBezTo>
                  <a:pt x="1198816" y="1433062"/>
                  <a:pt x="1285240" y="1433062"/>
                  <a:pt x="1338580" y="1379722"/>
                </a:cubicBezTo>
                <a:lnTo>
                  <a:pt x="1379665" y="1338574"/>
                </a:lnTo>
                <a:cubicBezTo>
                  <a:pt x="1433004" y="1285297"/>
                  <a:pt x="1433004" y="1198810"/>
                  <a:pt x="1379665" y="1145534"/>
                </a:cubicBezTo>
                <a:lnTo>
                  <a:pt x="1326261" y="1092066"/>
                </a:lnTo>
                <a:cubicBezTo>
                  <a:pt x="1348994" y="1051300"/>
                  <a:pt x="1367218" y="1007675"/>
                  <a:pt x="1380172" y="961764"/>
                </a:cubicBezTo>
                <a:lnTo>
                  <a:pt x="1455801" y="961764"/>
                </a:lnTo>
                <a:cubicBezTo>
                  <a:pt x="1531176" y="961764"/>
                  <a:pt x="1592326" y="900677"/>
                  <a:pt x="1592326" y="825239"/>
                </a:cubicBezTo>
                <a:lnTo>
                  <a:pt x="1592326" y="767137"/>
                </a:lnTo>
                <a:cubicBezTo>
                  <a:pt x="1592326" y="691699"/>
                  <a:pt x="1531176" y="630549"/>
                  <a:pt x="1455801" y="630549"/>
                </a:cubicBezTo>
                <a:close/>
                <a:moveTo>
                  <a:pt x="796163" y="1208399"/>
                </a:moveTo>
                <a:cubicBezTo>
                  <a:pt x="568515" y="1208399"/>
                  <a:pt x="383921" y="1023804"/>
                  <a:pt x="383921" y="796156"/>
                </a:cubicBezTo>
                <a:cubicBezTo>
                  <a:pt x="383921" y="568509"/>
                  <a:pt x="568515" y="383972"/>
                  <a:pt x="796163" y="383972"/>
                </a:cubicBezTo>
                <a:cubicBezTo>
                  <a:pt x="1023810" y="383972"/>
                  <a:pt x="1208341" y="568509"/>
                  <a:pt x="1208341" y="796156"/>
                </a:cubicBezTo>
                <a:cubicBezTo>
                  <a:pt x="1208341" y="1023804"/>
                  <a:pt x="1023810" y="1208399"/>
                  <a:pt x="796163" y="1208399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0" name="Freeform: Shape 429">
            <a:extLst>
              <a:ext uri="{FF2B5EF4-FFF2-40B4-BE49-F238E27FC236}">
                <a16:creationId xmlns:a16="http://schemas.microsoft.com/office/drawing/2014/main" id="{D0394491-7663-924F-55B0-266734EF201B}"/>
              </a:ext>
            </a:extLst>
          </p:cNvPr>
          <p:cNvSpPr/>
          <p:nvPr/>
        </p:nvSpPr>
        <p:spPr>
          <a:xfrm>
            <a:off x="894200" y="2758362"/>
            <a:ext cx="1845436" cy="1845443"/>
          </a:xfrm>
          <a:custGeom>
            <a:avLst/>
            <a:gdLst>
              <a:gd name="connsiteX0" fmla="*/ 1687201 w 1845436"/>
              <a:gd name="connsiteY0" fmla="*/ 730796 h 1845443"/>
              <a:gd name="connsiteX1" fmla="*/ 1599584 w 1845436"/>
              <a:gd name="connsiteY1" fmla="*/ 730796 h 1845443"/>
              <a:gd name="connsiteX2" fmla="*/ 1537049 w 1845436"/>
              <a:gd name="connsiteY2" fmla="*/ 579812 h 1845443"/>
              <a:gd name="connsiteX3" fmla="*/ 1599000 w 1845436"/>
              <a:gd name="connsiteY3" fmla="*/ 517855 h 1845443"/>
              <a:gd name="connsiteX4" fmla="*/ 1599000 w 1845436"/>
              <a:gd name="connsiteY4" fmla="*/ 294081 h 1845443"/>
              <a:gd name="connsiteX5" fmla="*/ 1551350 w 1845436"/>
              <a:gd name="connsiteY5" fmla="*/ 246431 h 1845443"/>
              <a:gd name="connsiteX6" fmla="*/ 1327575 w 1845436"/>
              <a:gd name="connsiteY6" fmla="*/ 246431 h 1845443"/>
              <a:gd name="connsiteX7" fmla="*/ 1265625 w 1845436"/>
              <a:gd name="connsiteY7" fmla="*/ 308388 h 1845443"/>
              <a:gd name="connsiteX8" fmla="*/ 1114641 w 1845436"/>
              <a:gd name="connsiteY8" fmla="*/ 245853 h 1845443"/>
              <a:gd name="connsiteX9" fmla="*/ 1114641 w 1845436"/>
              <a:gd name="connsiteY9" fmla="*/ 158229 h 1845443"/>
              <a:gd name="connsiteX10" fmla="*/ 956405 w 1845436"/>
              <a:gd name="connsiteY10" fmla="*/ 0 h 1845443"/>
              <a:gd name="connsiteX11" fmla="*/ 889025 w 1845436"/>
              <a:gd name="connsiteY11" fmla="*/ 0 h 1845443"/>
              <a:gd name="connsiteX12" fmla="*/ 730796 w 1845436"/>
              <a:gd name="connsiteY12" fmla="*/ 158229 h 1845443"/>
              <a:gd name="connsiteX13" fmla="*/ 730796 w 1845436"/>
              <a:gd name="connsiteY13" fmla="*/ 245853 h 1845443"/>
              <a:gd name="connsiteX14" fmla="*/ 579812 w 1845436"/>
              <a:gd name="connsiteY14" fmla="*/ 308388 h 1845443"/>
              <a:gd name="connsiteX15" fmla="*/ 517862 w 1845436"/>
              <a:gd name="connsiteY15" fmla="*/ 246431 h 1845443"/>
              <a:gd name="connsiteX16" fmla="*/ 294088 w 1845436"/>
              <a:gd name="connsiteY16" fmla="*/ 246431 h 1845443"/>
              <a:gd name="connsiteX17" fmla="*/ 246437 w 1845436"/>
              <a:gd name="connsiteY17" fmla="*/ 294081 h 1845443"/>
              <a:gd name="connsiteX18" fmla="*/ 246437 w 1845436"/>
              <a:gd name="connsiteY18" fmla="*/ 517855 h 1845443"/>
              <a:gd name="connsiteX19" fmla="*/ 308388 w 1845436"/>
              <a:gd name="connsiteY19" fmla="*/ 579812 h 1845443"/>
              <a:gd name="connsiteX20" fmla="*/ 245853 w 1845436"/>
              <a:gd name="connsiteY20" fmla="*/ 730796 h 1845443"/>
              <a:gd name="connsiteX21" fmla="*/ 158229 w 1845436"/>
              <a:gd name="connsiteY21" fmla="*/ 730796 h 1845443"/>
              <a:gd name="connsiteX22" fmla="*/ 0 w 1845436"/>
              <a:gd name="connsiteY22" fmla="*/ 889025 h 1845443"/>
              <a:gd name="connsiteX23" fmla="*/ 0 w 1845436"/>
              <a:gd name="connsiteY23" fmla="*/ 956412 h 1845443"/>
              <a:gd name="connsiteX24" fmla="*/ 158229 w 1845436"/>
              <a:gd name="connsiteY24" fmla="*/ 1114647 h 1845443"/>
              <a:gd name="connsiteX25" fmla="*/ 245853 w 1845436"/>
              <a:gd name="connsiteY25" fmla="*/ 1114647 h 1845443"/>
              <a:gd name="connsiteX26" fmla="*/ 308388 w 1845436"/>
              <a:gd name="connsiteY26" fmla="*/ 1265625 h 1845443"/>
              <a:gd name="connsiteX27" fmla="*/ 246437 w 1845436"/>
              <a:gd name="connsiteY27" fmla="*/ 1327582 h 1845443"/>
              <a:gd name="connsiteX28" fmla="*/ 246437 w 1845436"/>
              <a:gd name="connsiteY28" fmla="*/ 1551356 h 1845443"/>
              <a:gd name="connsiteX29" fmla="*/ 294088 w 1845436"/>
              <a:gd name="connsiteY29" fmla="*/ 1599006 h 1845443"/>
              <a:gd name="connsiteX30" fmla="*/ 517862 w 1845436"/>
              <a:gd name="connsiteY30" fmla="*/ 1599006 h 1845443"/>
              <a:gd name="connsiteX31" fmla="*/ 579812 w 1845436"/>
              <a:gd name="connsiteY31" fmla="*/ 1537062 h 1845443"/>
              <a:gd name="connsiteX32" fmla="*/ 730796 w 1845436"/>
              <a:gd name="connsiteY32" fmla="*/ 1599590 h 1845443"/>
              <a:gd name="connsiteX33" fmla="*/ 730796 w 1845436"/>
              <a:gd name="connsiteY33" fmla="*/ 1687214 h 1845443"/>
              <a:gd name="connsiteX34" fmla="*/ 889025 w 1845436"/>
              <a:gd name="connsiteY34" fmla="*/ 1845443 h 1845443"/>
              <a:gd name="connsiteX35" fmla="*/ 956412 w 1845436"/>
              <a:gd name="connsiteY35" fmla="*/ 1845443 h 1845443"/>
              <a:gd name="connsiteX36" fmla="*/ 1114647 w 1845436"/>
              <a:gd name="connsiteY36" fmla="*/ 1687214 h 1845443"/>
              <a:gd name="connsiteX37" fmla="*/ 1114647 w 1845436"/>
              <a:gd name="connsiteY37" fmla="*/ 1599590 h 1845443"/>
              <a:gd name="connsiteX38" fmla="*/ 1265631 w 1845436"/>
              <a:gd name="connsiteY38" fmla="*/ 1537062 h 1845443"/>
              <a:gd name="connsiteX39" fmla="*/ 1327582 w 1845436"/>
              <a:gd name="connsiteY39" fmla="*/ 1599006 h 1845443"/>
              <a:gd name="connsiteX40" fmla="*/ 1551356 w 1845436"/>
              <a:gd name="connsiteY40" fmla="*/ 1599006 h 1845443"/>
              <a:gd name="connsiteX41" fmla="*/ 1599006 w 1845436"/>
              <a:gd name="connsiteY41" fmla="*/ 1551356 h 1845443"/>
              <a:gd name="connsiteX42" fmla="*/ 1599006 w 1845436"/>
              <a:gd name="connsiteY42" fmla="*/ 1327582 h 1845443"/>
              <a:gd name="connsiteX43" fmla="*/ 1537056 w 1845436"/>
              <a:gd name="connsiteY43" fmla="*/ 1265625 h 1845443"/>
              <a:gd name="connsiteX44" fmla="*/ 1599590 w 1845436"/>
              <a:gd name="connsiteY44" fmla="*/ 1114647 h 1845443"/>
              <a:gd name="connsiteX45" fmla="*/ 1687208 w 1845436"/>
              <a:gd name="connsiteY45" fmla="*/ 1114647 h 1845443"/>
              <a:gd name="connsiteX46" fmla="*/ 1845437 w 1845436"/>
              <a:gd name="connsiteY46" fmla="*/ 956412 h 1845443"/>
              <a:gd name="connsiteX47" fmla="*/ 1845437 w 1845436"/>
              <a:gd name="connsiteY47" fmla="*/ 889025 h 1845443"/>
              <a:gd name="connsiteX48" fmla="*/ 1687201 w 1845436"/>
              <a:gd name="connsiteY48" fmla="*/ 730796 h 1845443"/>
              <a:gd name="connsiteX49" fmla="*/ 922719 w 1845436"/>
              <a:gd name="connsiteY49" fmla="*/ 1400442 h 1845443"/>
              <a:gd name="connsiteX50" fmla="*/ 445002 w 1845436"/>
              <a:gd name="connsiteY50" fmla="*/ 922719 h 1845443"/>
              <a:gd name="connsiteX51" fmla="*/ 922719 w 1845436"/>
              <a:gd name="connsiteY51" fmla="*/ 444995 h 1845443"/>
              <a:gd name="connsiteX52" fmla="*/ 1400435 w 1845436"/>
              <a:gd name="connsiteY52" fmla="*/ 922719 h 1845443"/>
              <a:gd name="connsiteX53" fmla="*/ 922719 w 1845436"/>
              <a:gd name="connsiteY53" fmla="*/ 1400442 h 184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845436" h="1845443">
                <a:moveTo>
                  <a:pt x="1687201" y="730796"/>
                </a:moveTo>
                <a:lnTo>
                  <a:pt x="1599584" y="730796"/>
                </a:lnTo>
                <a:cubicBezTo>
                  <a:pt x="1584541" y="677640"/>
                  <a:pt x="1563472" y="627044"/>
                  <a:pt x="1537049" y="579812"/>
                </a:cubicBezTo>
                <a:lnTo>
                  <a:pt x="1599000" y="517855"/>
                </a:lnTo>
                <a:cubicBezTo>
                  <a:pt x="1660792" y="456063"/>
                  <a:pt x="1660792" y="355873"/>
                  <a:pt x="1599000" y="294081"/>
                </a:cubicBezTo>
                <a:lnTo>
                  <a:pt x="1551350" y="246431"/>
                </a:lnTo>
                <a:cubicBezTo>
                  <a:pt x="1489558" y="184639"/>
                  <a:pt x="1389374" y="184639"/>
                  <a:pt x="1327575" y="246431"/>
                </a:cubicBezTo>
                <a:lnTo>
                  <a:pt x="1265625" y="308388"/>
                </a:lnTo>
                <a:cubicBezTo>
                  <a:pt x="1218387" y="281959"/>
                  <a:pt x="1167797" y="260896"/>
                  <a:pt x="1114641" y="245853"/>
                </a:cubicBezTo>
                <a:lnTo>
                  <a:pt x="1114641" y="158229"/>
                </a:lnTo>
                <a:cubicBezTo>
                  <a:pt x="1114641" y="70841"/>
                  <a:pt x="1043800" y="0"/>
                  <a:pt x="956405" y="0"/>
                </a:cubicBezTo>
                <a:lnTo>
                  <a:pt x="889025" y="0"/>
                </a:lnTo>
                <a:cubicBezTo>
                  <a:pt x="801637" y="0"/>
                  <a:pt x="730796" y="70841"/>
                  <a:pt x="730796" y="158229"/>
                </a:cubicBezTo>
                <a:lnTo>
                  <a:pt x="730796" y="245853"/>
                </a:lnTo>
                <a:cubicBezTo>
                  <a:pt x="677640" y="260896"/>
                  <a:pt x="627050" y="281959"/>
                  <a:pt x="579812" y="308388"/>
                </a:cubicBezTo>
                <a:lnTo>
                  <a:pt x="517862" y="246431"/>
                </a:lnTo>
                <a:cubicBezTo>
                  <a:pt x="456070" y="184639"/>
                  <a:pt x="355879" y="184639"/>
                  <a:pt x="294088" y="246431"/>
                </a:cubicBezTo>
                <a:lnTo>
                  <a:pt x="246437" y="294081"/>
                </a:lnTo>
                <a:cubicBezTo>
                  <a:pt x="184645" y="355873"/>
                  <a:pt x="184645" y="456063"/>
                  <a:pt x="246437" y="517855"/>
                </a:cubicBezTo>
                <a:lnTo>
                  <a:pt x="308388" y="579812"/>
                </a:lnTo>
                <a:cubicBezTo>
                  <a:pt x="281965" y="627050"/>
                  <a:pt x="260896" y="677647"/>
                  <a:pt x="245853" y="730796"/>
                </a:cubicBezTo>
                <a:lnTo>
                  <a:pt x="158229" y="730796"/>
                </a:lnTo>
                <a:cubicBezTo>
                  <a:pt x="70841" y="730796"/>
                  <a:pt x="0" y="801637"/>
                  <a:pt x="0" y="889025"/>
                </a:cubicBezTo>
                <a:lnTo>
                  <a:pt x="0" y="956412"/>
                </a:lnTo>
                <a:cubicBezTo>
                  <a:pt x="0" y="1043800"/>
                  <a:pt x="70841" y="1114647"/>
                  <a:pt x="158229" y="1114647"/>
                </a:cubicBezTo>
                <a:lnTo>
                  <a:pt x="245853" y="1114647"/>
                </a:lnTo>
                <a:cubicBezTo>
                  <a:pt x="260896" y="1167803"/>
                  <a:pt x="281965" y="1218394"/>
                  <a:pt x="308388" y="1265625"/>
                </a:cubicBezTo>
                <a:lnTo>
                  <a:pt x="246437" y="1327582"/>
                </a:lnTo>
                <a:cubicBezTo>
                  <a:pt x="184645" y="1389374"/>
                  <a:pt x="184645" y="1489564"/>
                  <a:pt x="246437" y="1551356"/>
                </a:cubicBezTo>
                <a:lnTo>
                  <a:pt x="294088" y="1599006"/>
                </a:lnTo>
                <a:cubicBezTo>
                  <a:pt x="355879" y="1660805"/>
                  <a:pt x="456070" y="1660805"/>
                  <a:pt x="517862" y="1599006"/>
                </a:cubicBezTo>
                <a:lnTo>
                  <a:pt x="579812" y="1537062"/>
                </a:lnTo>
                <a:cubicBezTo>
                  <a:pt x="627050" y="1563491"/>
                  <a:pt x="677647" y="1584554"/>
                  <a:pt x="730796" y="1599590"/>
                </a:cubicBezTo>
                <a:lnTo>
                  <a:pt x="730796" y="1687214"/>
                </a:lnTo>
                <a:cubicBezTo>
                  <a:pt x="730796" y="1774603"/>
                  <a:pt x="801637" y="1845443"/>
                  <a:pt x="889025" y="1845443"/>
                </a:cubicBezTo>
                <a:lnTo>
                  <a:pt x="956412" y="1845443"/>
                </a:lnTo>
                <a:cubicBezTo>
                  <a:pt x="1043800" y="1845443"/>
                  <a:pt x="1114647" y="1774603"/>
                  <a:pt x="1114647" y="1687214"/>
                </a:cubicBezTo>
                <a:lnTo>
                  <a:pt x="1114647" y="1599590"/>
                </a:lnTo>
                <a:cubicBezTo>
                  <a:pt x="1167803" y="1584554"/>
                  <a:pt x="1218394" y="1563491"/>
                  <a:pt x="1265631" y="1537062"/>
                </a:cubicBezTo>
                <a:lnTo>
                  <a:pt x="1327582" y="1599006"/>
                </a:lnTo>
                <a:cubicBezTo>
                  <a:pt x="1389374" y="1660805"/>
                  <a:pt x="1489564" y="1660805"/>
                  <a:pt x="1551356" y="1599006"/>
                </a:cubicBezTo>
                <a:lnTo>
                  <a:pt x="1599006" y="1551356"/>
                </a:lnTo>
                <a:cubicBezTo>
                  <a:pt x="1660798" y="1489564"/>
                  <a:pt x="1660798" y="1389374"/>
                  <a:pt x="1599006" y="1327582"/>
                </a:cubicBezTo>
                <a:lnTo>
                  <a:pt x="1537056" y="1265625"/>
                </a:lnTo>
                <a:cubicBezTo>
                  <a:pt x="1563478" y="1218394"/>
                  <a:pt x="1584547" y="1167797"/>
                  <a:pt x="1599590" y="1114647"/>
                </a:cubicBezTo>
                <a:lnTo>
                  <a:pt x="1687208" y="1114647"/>
                </a:lnTo>
                <a:cubicBezTo>
                  <a:pt x="1774596" y="1114647"/>
                  <a:pt x="1845437" y="1043800"/>
                  <a:pt x="1845437" y="956412"/>
                </a:cubicBezTo>
                <a:lnTo>
                  <a:pt x="1845437" y="889025"/>
                </a:lnTo>
                <a:cubicBezTo>
                  <a:pt x="1845431" y="801637"/>
                  <a:pt x="1774590" y="730796"/>
                  <a:pt x="1687201" y="730796"/>
                </a:cubicBezTo>
                <a:close/>
                <a:moveTo>
                  <a:pt x="922719" y="1400442"/>
                </a:moveTo>
                <a:cubicBezTo>
                  <a:pt x="658882" y="1400442"/>
                  <a:pt x="445002" y="1186561"/>
                  <a:pt x="445002" y="922719"/>
                </a:cubicBezTo>
                <a:cubicBezTo>
                  <a:pt x="445002" y="658882"/>
                  <a:pt x="658882" y="444995"/>
                  <a:pt x="922719" y="444995"/>
                </a:cubicBezTo>
                <a:cubicBezTo>
                  <a:pt x="1186555" y="444995"/>
                  <a:pt x="1400435" y="658882"/>
                  <a:pt x="1400435" y="922719"/>
                </a:cubicBezTo>
                <a:cubicBezTo>
                  <a:pt x="1400435" y="1186561"/>
                  <a:pt x="1186555" y="1400442"/>
                  <a:pt x="922719" y="1400442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4A695630-76BA-2DC1-5E0C-A1BE88EF2285}"/>
              </a:ext>
            </a:extLst>
          </p:cNvPr>
          <p:cNvSpPr/>
          <p:nvPr/>
        </p:nvSpPr>
        <p:spPr>
          <a:xfrm>
            <a:off x="2965740" y="1536103"/>
            <a:ext cx="1026452" cy="1026439"/>
          </a:xfrm>
          <a:custGeom>
            <a:avLst/>
            <a:gdLst>
              <a:gd name="connsiteX0" fmla="*/ 938454 w 1026452"/>
              <a:gd name="connsiteY0" fmla="*/ 406483 h 1026439"/>
              <a:gd name="connsiteX1" fmla="*/ 889718 w 1026452"/>
              <a:gd name="connsiteY1" fmla="*/ 406483 h 1026439"/>
              <a:gd name="connsiteX2" fmla="*/ 854939 w 1026452"/>
              <a:gd name="connsiteY2" fmla="*/ 322504 h 1026439"/>
              <a:gd name="connsiteX3" fmla="*/ 889394 w 1026452"/>
              <a:gd name="connsiteY3" fmla="*/ 288042 h 1026439"/>
              <a:gd name="connsiteX4" fmla="*/ 889394 w 1026452"/>
              <a:gd name="connsiteY4" fmla="*/ 163576 h 1026439"/>
              <a:gd name="connsiteX5" fmla="*/ 862889 w 1026452"/>
              <a:gd name="connsiteY5" fmla="*/ 137071 h 1026439"/>
              <a:gd name="connsiteX6" fmla="*/ 738423 w 1026452"/>
              <a:gd name="connsiteY6" fmla="*/ 137071 h 1026439"/>
              <a:gd name="connsiteX7" fmla="*/ 703961 w 1026452"/>
              <a:gd name="connsiteY7" fmla="*/ 171533 h 1026439"/>
              <a:gd name="connsiteX8" fmla="*/ 619982 w 1026452"/>
              <a:gd name="connsiteY8" fmla="*/ 136747 h 1026439"/>
              <a:gd name="connsiteX9" fmla="*/ 619982 w 1026452"/>
              <a:gd name="connsiteY9" fmla="*/ 88011 h 1026439"/>
              <a:gd name="connsiteX10" fmla="*/ 531971 w 1026452"/>
              <a:gd name="connsiteY10" fmla="*/ 0 h 1026439"/>
              <a:gd name="connsiteX11" fmla="*/ 494487 w 1026452"/>
              <a:gd name="connsiteY11" fmla="*/ 0 h 1026439"/>
              <a:gd name="connsiteX12" fmla="*/ 406476 w 1026452"/>
              <a:gd name="connsiteY12" fmla="*/ 88011 h 1026439"/>
              <a:gd name="connsiteX13" fmla="*/ 406476 w 1026452"/>
              <a:gd name="connsiteY13" fmla="*/ 136747 h 1026439"/>
              <a:gd name="connsiteX14" fmla="*/ 322498 w 1026452"/>
              <a:gd name="connsiteY14" fmla="*/ 171533 h 1026439"/>
              <a:gd name="connsiteX15" fmla="*/ 288036 w 1026452"/>
              <a:gd name="connsiteY15" fmla="*/ 137071 h 1026439"/>
              <a:gd name="connsiteX16" fmla="*/ 163570 w 1026452"/>
              <a:gd name="connsiteY16" fmla="*/ 137071 h 1026439"/>
              <a:gd name="connsiteX17" fmla="*/ 137065 w 1026452"/>
              <a:gd name="connsiteY17" fmla="*/ 163576 h 1026439"/>
              <a:gd name="connsiteX18" fmla="*/ 137065 w 1026452"/>
              <a:gd name="connsiteY18" fmla="*/ 288042 h 1026439"/>
              <a:gd name="connsiteX19" fmla="*/ 171526 w 1026452"/>
              <a:gd name="connsiteY19" fmla="*/ 322504 h 1026439"/>
              <a:gd name="connsiteX20" fmla="*/ 136747 w 1026452"/>
              <a:gd name="connsiteY20" fmla="*/ 406483 h 1026439"/>
              <a:gd name="connsiteX21" fmla="*/ 88011 w 1026452"/>
              <a:gd name="connsiteY21" fmla="*/ 406483 h 1026439"/>
              <a:gd name="connsiteX22" fmla="*/ 0 w 1026452"/>
              <a:gd name="connsiteY22" fmla="*/ 494487 h 1026439"/>
              <a:gd name="connsiteX23" fmla="*/ 0 w 1026452"/>
              <a:gd name="connsiteY23" fmla="*/ 531965 h 1026439"/>
              <a:gd name="connsiteX24" fmla="*/ 88011 w 1026452"/>
              <a:gd name="connsiteY24" fmla="*/ 619976 h 1026439"/>
              <a:gd name="connsiteX25" fmla="*/ 136747 w 1026452"/>
              <a:gd name="connsiteY25" fmla="*/ 619976 h 1026439"/>
              <a:gd name="connsiteX26" fmla="*/ 171526 w 1026452"/>
              <a:gd name="connsiteY26" fmla="*/ 703948 h 1026439"/>
              <a:gd name="connsiteX27" fmla="*/ 137065 w 1026452"/>
              <a:gd name="connsiteY27" fmla="*/ 738410 h 1026439"/>
              <a:gd name="connsiteX28" fmla="*/ 137065 w 1026452"/>
              <a:gd name="connsiteY28" fmla="*/ 862870 h 1026439"/>
              <a:gd name="connsiteX29" fmla="*/ 163570 w 1026452"/>
              <a:gd name="connsiteY29" fmla="*/ 889375 h 1026439"/>
              <a:gd name="connsiteX30" fmla="*/ 288036 w 1026452"/>
              <a:gd name="connsiteY30" fmla="*/ 889375 h 1026439"/>
              <a:gd name="connsiteX31" fmla="*/ 322491 w 1026452"/>
              <a:gd name="connsiteY31" fmla="*/ 854920 h 1026439"/>
              <a:gd name="connsiteX32" fmla="*/ 406470 w 1026452"/>
              <a:gd name="connsiteY32" fmla="*/ 889699 h 1026439"/>
              <a:gd name="connsiteX33" fmla="*/ 406470 w 1026452"/>
              <a:gd name="connsiteY33" fmla="*/ 938435 h 1026439"/>
              <a:gd name="connsiteX34" fmla="*/ 494481 w 1026452"/>
              <a:gd name="connsiteY34" fmla="*/ 1026439 h 1026439"/>
              <a:gd name="connsiteX35" fmla="*/ 531965 w 1026452"/>
              <a:gd name="connsiteY35" fmla="*/ 1026439 h 1026439"/>
              <a:gd name="connsiteX36" fmla="*/ 619976 w 1026452"/>
              <a:gd name="connsiteY36" fmla="*/ 938435 h 1026439"/>
              <a:gd name="connsiteX37" fmla="*/ 619976 w 1026452"/>
              <a:gd name="connsiteY37" fmla="*/ 889699 h 1026439"/>
              <a:gd name="connsiteX38" fmla="*/ 703955 w 1026452"/>
              <a:gd name="connsiteY38" fmla="*/ 854920 h 1026439"/>
              <a:gd name="connsiteX39" fmla="*/ 738410 w 1026452"/>
              <a:gd name="connsiteY39" fmla="*/ 889375 h 1026439"/>
              <a:gd name="connsiteX40" fmla="*/ 862876 w 1026452"/>
              <a:gd name="connsiteY40" fmla="*/ 889375 h 1026439"/>
              <a:gd name="connsiteX41" fmla="*/ 889381 w 1026452"/>
              <a:gd name="connsiteY41" fmla="*/ 862870 h 1026439"/>
              <a:gd name="connsiteX42" fmla="*/ 889381 w 1026452"/>
              <a:gd name="connsiteY42" fmla="*/ 738410 h 1026439"/>
              <a:gd name="connsiteX43" fmla="*/ 854926 w 1026452"/>
              <a:gd name="connsiteY43" fmla="*/ 703948 h 1026439"/>
              <a:gd name="connsiteX44" fmla="*/ 889705 w 1026452"/>
              <a:gd name="connsiteY44" fmla="*/ 619976 h 1026439"/>
              <a:gd name="connsiteX45" fmla="*/ 938441 w 1026452"/>
              <a:gd name="connsiteY45" fmla="*/ 619976 h 1026439"/>
              <a:gd name="connsiteX46" fmla="*/ 1026452 w 1026452"/>
              <a:gd name="connsiteY46" fmla="*/ 531965 h 1026439"/>
              <a:gd name="connsiteX47" fmla="*/ 1026452 w 1026452"/>
              <a:gd name="connsiteY47" fmla="*/ 494487 h 1026439"/>
              <a:gd name="connsiteX48" fmla="*/ 938454 w 1026452"/>
              <a:gd name="connsiteY48" fmla="*/ 406483 h 1026439"/>
              <a:gd name="connsiteX49" fmla="*/ 513239 w 1026452"/>
              <a:gd name="connsiteY49" fmla="*/ 778942 h 1026439"/>
              <a:gd name="connsiteX50" fmla="*/ 247529 w 1026452"/>
              <a:gd name="connsiteY50" fmla="*/ 513226 h 1026439"/>
              <a:gd name="connsiteX51" fmla="*/ 513239 w 1026452"/>
              <a:gd name="connsiteY51" fmla="*/ 247517 h 1026439"/>
              <a:gd name="connsiteX52" fmla="*/ 778948 w 1026452"/>
              <a:gd name="connsiteY52" fmla="*/ 513226 h 1026439"/>
              <a:gd name="connsiteX53" fmla="*/ 513239 w 1026452"/>
              <a:gd name="connsiteY53" fmla="*/ 778942 h 102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26452" h="1026439">
                <a:moveTo>
                  <a:pt x="938454" y="406483"/>
                </a:moveTo>
                <a:lnTo>
                  <a:pt x="889718" y="406483"/>
                </a:lnTo>
                <a:cubicBezTo>
                  <a:pt x="881348" y="376917"/>
                  <a:pt x="869633" y="348774"/>
                  <a:pt x="854939" y="322504"/>
                </a:cubicBezTo>
                <a:lnTo>
                  <a:pt x="889394" y="288042"/>
                </a:lnTo>
                <a:cubicBezTo>
                  <a:pt x="923766" y="253676"/>
                  <a:pt x="923766" y="197949"/>
                  <a:pt x="889394" y="163576"/>
                </a:cubicBezTo>
                <a:lnTo>
                  <a:pt x="862889" y="137071"/>
                </a:lnTo>
                <a:cubicBezTo>
                  <a:pt x="828516" y="102705"/>
                  <a:pt x="772795" y="102705"/>
                  <a:pt x="738423" y="137071"/>
                </a:cubicBezTo>
                <a:lnTo>
                  <a:pt x="703961" y="171533"/>
                </a:lnTo>
                <a:cubicBezTo>
                  <a:pt x="677691" y="156832"/>
                  <a:pt x="649548" y="145117"/>
                  <a:pt x="619982" y="136747"/>
                </a:cubicBezTo>
                <a:lnTo>
                  <a:pt x="619982" y="88011"/>
                </a:lnTo>
                <a:cubicBezTo>
                  <a:pt x="619982" y="39402"/>
                  <a:pt x="580580" y="0"/>
                  <a:pt x="531971" y="0"/>
                </a:cubicBezTo>
                <a:lnTo>
                  <a:pt x="494487" y="0"/>
                </a:lnTo>
                <a:cubicBezTo>
                  <a:pt x="445884" y="0"/>
                  <a:pt x="406476" y="39402"/>
                  <a:pt x="406476" y="88011"/>
                </a:cubicBezTo>
                <a:lnTo>
                  <a:pt x="406476" y="136747"/>
                </a:lnTo>
                <a:cubicBezTo>
                  <a:pt x="376911" y="145117"/>
                  <a:pt x="348774" y="156832"/>
                  <a:pt x="322498" y="171533"/>
                </a:cubicBezTo>
                <a:lnTo>
                  <a:pt x="288036" y="137071"/>
                </a:lnTo>
                <a:cubicBezTo>
                  <a:pt x="253663" y="102705"/>
                  <a:pt x="197942" y="102705"/>
                  <a:pt x="163570" y="137071"/>
                </a:cubicBezTo>
                <a:lnTo>
                  <a:pt x="137065" y="163576"/>
                </a:lnTo>
                <a:cubicBezTo>
                  <a:pt x="102699" y="197942"/>
                  <a:pt x="102699" y="253670"/>
                  <a:pt x="137065" y="288042"/>
                </a:cubicBezTo>
                <a:lnTo>
                  <a:pt x="171526" y="322504"/>
                </a:lnTo>
                <a:cubicBezTo>
                  <a:pt x="156832" y="348780"/>
                  <a:pt x="145110" y="376917"/>
                  <a:pt x="136747" y="406483"/>
                </a:cubicBezTo>
                <a:lnTo>
                  <a:pt x="88011" y="406483"/>
                </a:lnTo>
                <a:cubicBezTo>
                  <a:pt x="39402" y="406483"/>
                  <a:pt x="0" y="445884"/>
                  <a:pt x="0" y="494487"/>
                </a:cubicBezTo>
                <a:lnTo>
                  <a:pt x="0" y="531965"/>
                </a:lnTo>
                <a:cubicBezTo>
                  <a:pt x="0" y="580574"/>
                  <a:pt x="39402" y="619976"/>
                  <a:pt x="88011" y="619976"/>
                </a:cubicBezTo>
                <a:lnTo>
                  <a:pt x="136747" y="619976"/>
                </a:lnTo>
                <a:cubicBezTo>
                  <a:pt x="145117" y="649542"/>
                  <a:pt x="156832" y="677678"/>
                  <a:pt x="171526" y="703948"/>
                </a:cubicBezTo>
                <a:lnTo>
                  <a:pt x="137065" y="738410"/>
                </a:lnTo>
                <a:cubicBezTo>
                  <a:pt x="102699" y="772776"/>
                  <a:pt x="102699" y="828504"/>
                  <a:pt x="137065" y="862870"/>
                </a:cubicBezTo>
                <a:lnTo>
                  <a:pt x="163570" y="889375"/>
                </a:lnTo>
                <a:cubicBezTo>
                  <a:pt x="197942" y="923747"/>
                  <a:pt x="253663" y="923747"/>
                  <a:pt x="288036" y="889375"/>
                </a:cubicBezTo>
                <a:lnTo>
                  <a:pt x="322491" y="854920"/>
                </a:lnTo>
                <a:cubicBezTo>
                  <a:pt x="348761" y="869620"/>
                  <a:pt x="376904" y="881336"/>
                  <a:pt x="406470" y="889699"/>
                </a:cubicBezTo>
                <a:lnTo>
                  <a:pt x="406470" y="938435"/>
                </a:lnTo>
                <a:cubicBezTo>
                  <a:pt x="406470" y="987044"/>
                  <a:pt x="445872" y="1026439"/>
                  <a:pt x="494481" y="1026439"/>
                </a:cubicBezTo>
                <a:lnTo>
                  <a:pt x="531965" y="1026439"/>
                </a:lnTo>
                <a:cubicBezTo>
                  <a:pt x="580574" y="1026439"/>
                  <a:pt x="619976" y="987038"/>
                  <a:pt x="619976" y="938435"/>
                </a:cubicBezTo>
                <a:lnTo>
                  <a:pt x="619976" y="889699"/>
                </a:lnTo>
                <a:cubicBezTo>
                  <a:pt x="649542" y="881336"/>
                  <a:pt x="677685" y="869620"/>
                  <a:pt x="703955" y="854920"/>
                </a:cubicBezTo>
                <a:lnTo>
                  <a:pt x="738410" y="889375"/>
                </a:lnTo>
                <a:cubicBezTo>
                  <a:pt x="772782" y="923747"/>
                  <a:pt x="828504" y="923747"/>
                  <a:pt x="862876" y="889375"/>
                </a:cubicBezTo>
                <a:lnTo>
                  <a:pt x="889381" y="862870"/>
                </a:lnTo>
                <a:cubicBezTo>
                  <a:pt x="923754" y="828504"/>
                  <a:pt x="923754" y="772776"/>
                  <a:pt x="889381" y="738410"/>
                </a:cubicBezTo>
                <a:lnTo>
                  <a:pt x="854926" y="703948"/>
                </a:lnTo>
                <a:cubicBezTo>
                  <a:pt x="869620" y="677678"/>
                  <a:pt x="881342" y="649535"/>
                  <a:pt x="889705" y="619976"/>
                </a:cubicBezTo>
                <a:lnTo>
                  <a:pt x="938441" y="619976"/>
                </a:lnTo>
                <a:cubicBezTo>
                  <a:pt x="987044" y="619976"/>
                  <a:pt x="1026452" y="580568"/>
                  <a:pt x="1026452" y="531965"/>
                </a:cubicBezTo>
                <a:lnTo>
                  <a:pt x="1026452" y="494487"/>
                </a:lnTo>
                <a:cubicBezTo>
                  <a:pt x="1026459" y="445878"/>
                  <a:pt x="987057" y="406483"/>
                  <a:pt x="938454" y="406483"/>
                </a:cubicBezTo>
                <a:close/>
                <a:moveTo>
                  <a:pt x="513239" y="778942"/>
                </a:moveTo>
                <a:cubicBezTo>
                  <a:pt x="366490" y="778942"/>
                  <a:pt x="247529" y="659981"/>
                  <a:pt x="247529" y="513226"/>
                </a:cubicBezTo>
                <a:cubicBezTo>
                  <a:pt x="247529" y="366478"/>
                  <a:pt x="366490" y="247517"/>
                  <a:pt x="513239" y="247517"/>
                </a:cubicBezTo>
                <a:cubicBezTo>
                  <a:pt x="659987" y="247517"/>
                  <a:pt x="778948" y="366484"/>
                  <a:pt x="778948" y="513226"/>
                </a:cubicBezTo>
                <a:cubicBezTo>
                  <a:pt x="778948" y="659981"/>
                  <a:pt x="659987" y="778942"/>
                  <a:pt x="513239" y="778942"/>
                </a:cubicBezTo>
                <a:close/>
              </a:path>
            </a:pathLst>
          </a:custGeom>
          <a:solidFill>
            <a:srgbClr val="AEBFC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2" name="Freeform: Shape 431">
            <a:extLst>
              <a:ext uri="{FF2B5EF4-FFF2-40B4-BE49-F238E27FC236}">
                <a16:creationId xmlns:a16="http://schemas.microsoft.com/office/drawing/2014/main" id="{6E096E77-DD76-920C-D7EC-176D04588A82}"/>
              </a:ext>
            </a:extLst>
          </p:cNvPr>
          <p:cNvSpPr/>
          <p:nvPr/>
        </p:nvSpPr>
        <p:spPr>
          <a:xfrm>
            <a:off x="8371014" y="1726908"/>
            <a:ext cx="1004316" cy="1004354"/>
          </a:xfrm>
          <a:custGeom>
            <a:avLst/>
            <a:gdLst>
              <a:gd name="connsiteX0" fmla="*/ 918210 w 1004316"/>
              <a:gd name="connsiteY0" fmla="*/ 397726 h 1004354"/>
              <a:gd name="connsiteX1" fmla="*/ 870521 w 1004316"/>
              <a:gd name="connsiteY1" fmla="*/ 397726 h 1004354"/>
              <a:gd name="connsiteX2" fmla="*/ 836485 w 1004316"/>
              <a:gd name="connsiteY2" fmla="*/ 315557 h 1004354"/>
              <a:gd name="connsiteX3" fmla="*/ 870204 w 1004316"/>
              <a:gd name="connsiteY3" fmla="*/ 281838 h 1004354"/>
              <a:gd name="connsiteX4" fmla="*/ 870204 w 1004316"/>
              <a:gd name="connsiteY4" fmla="*/ 160052 h 1004354"/>
              <a:gd name="connsiteX5" fmla="*/ 844296 w 1004316"/>
              <a:gd name="connsiteY5" fmla="*/ 134118 h 1004354"/>
              <a:gd name="connsiteX6" fmla="*/ 722503 w 1004316"/>
              <a:gd name="connsiteY6" fmla="*/ 134118 h 1004354"/>
              <a:gd name="connsiteX7" fmla="*/ 688784 w 1004316"/>
              <a:gd name="connsiteY7" fmla="*/ 167837 h 1004354"/>
              <a:gd name="connsiteX8" fmla="*/ 606616 w 1004316"/>
              <a:gd name="connsiteY8" fmla="*/ 133801 h 1004354"/>
              <a:gd name="connsiteX9" fmla="*/ 606616 w 1004316"/>
              <a:gd name="connsiteY9" fmla="*/ 86112 h 1004354"/>
              <a:gd name="connsiteX10" fmla="*/ 520509 w 1004316"/>
              <a:gd name="connsiteY10" fmla="*/ 0 h 1004354"/>
              <a:gd name="connsiteX11" fmla="*/ 483806 w 1004316"/>
              <a:gd name="connsiteY11" fmla="*/ 0 h 1004354"/>
              <a:gd name="connsiteX12" fmla="*/ 397701 w 1004316"/>
              <a:gd name="connsiteY12" fmla="*/ 86112 h 1004354"/>
              <a:gd name="connsiteX13" fmla="*/ 397701 w 1004316"/>
              <a:gd name="connsiteY13" fmla="*/ 133801 h 1004354"/>
              <a:gd name="connsiteX14" fmla="*/ 315531 w 1004316"/>
              <a:gd name="connsiteY14" fmla="*/ 167837 h 1004354"/>
              <a:gd name="connsiteX15" fmla="*/ 281813 w 1004316"/>
              <a:gd name="connsiteY15" fmla="*/ 134118 h 1004354"/>
              <a:gd name="connsiteX16" fmla="*/ 160020 w 1004316"/>
              <a:gd name="connsiteY16" fmla="*/ 134118 h 1004354"/>
              <a:gd name="connsiteX17" fmla="*/ 134112 w 1004316"/>
              <a:gd name="connsiteY17" fmla="*/ 160052 h 1004354"/>
              <a:gd name="connsiteX18" fmla="*/ 134112 w 1004316"/>
              <a:gd name="connsiteY18" fmla="*/ 281838 h 1004354"/>
              <a:gd name="connsiteX19" fmla="*/ 167830 w 1004316"/>
              <a:gd name="connsiteY19" fmla="*/ 315557 h 1004354"/>
              <a:gd name="connsiteX20" fmla="*/ 133794 w 1004316"/>
              <a:gd name="connsiteY20" fmla="*/ 397726 h 1004354"/>
              <a:gd name="connsiteX21" fmla="*/ 86106 w 1004316"/>
              <a:gd name="connsiteY21" fmla="*/ 397726 h 1004354"/>
              <a:gd name="connsiteX22" fmla="*/ 0 w 1004316"/>
              <a:gd name="connsiteY22" fmla="*/ 483838 h 1004354"/>
              <a:gd name="connsiteX23" fmla="*/ 0 w 1004316"/>
              <a:gd name="connsiteY23" fmla="*/ 520510 h 1004354"/>
              <a:gd name="connsiteX24" fmla="*/ 86106 w 1004316"/>
              <a:gd name="connsiteY24" fmla="*/ 606628 h 1004354"/>
              <a:gd name="connsiteX25" fmla="*/ 133794 w 1004316"/>
              <a:gd name="connsiteY25" fmla="*/ 606628 h 1004354"/>
              <a:gd name="connsiteX26" fmla="*/ 167830 w 1004316"/>
              <a:gd name="connsiteY26" fmla="*/ 688797 h 1004354"/>
              <a:gd name="connsiteX27" fmla="*/ 134112 w 1004316"/>
              <a:gd name="connsiteY27" fmla="*/ 722516 h 1004354"/>
              <a:gd name="connsiteX28" fmla="*/ 134112 w 1004316"/>
              <a:gd name="connsiteY28" fmla="*/ 844302 h 1004354"/>
              <a:gd name="connsiteX29" fmla="*/ 160020 w 1004316"/>
              <a:gd name="connsiteY29" fmla="*/ 870236 h 1004354"/>
              <a:gd name="connsiteX30" fmla="*/ 281813 w 1004316"/>
              <a:gd name="connsiteY30" fmla="*/ 870236 h 1004354"/>
              <a:gd name="connsiteX31" fmla="*/ 315531 w 1004316"/>
              <a:gd name="connsiteY31" fmla="*/ 836524 h 1004354"/>
              <a:gd name="connsiteX32" fmla="*/ 397701 w 1004316"/>
              <a:gd name="connsiteY32" fmla="*/ 870553 h 1004354"/>
              <a:gd name="connsiteX33" fmla="*/ 397701 w 1004316"/>
              <a:gd name="connsiteY33" fmla="*/ 918242 h 1004354"/>
              <a:gd name="connsiteX34" fmla="*/ 483806 w 1004316"/>
              <a:gd name="connsiteY34" fmla="*/ 1004354 h 1004354"/>
              <a:gd name="connsiteX35" fmla="*/ 520509 w 1004316"/>
              <a:gd name="connsiteY35" fmla="*/ 1004354 h 1004354"/>
              <a:gd name="connsiteX36" fmla="*/ 606616 w 1004316"/>
              <a:gd name="connsiteY36" fmla="*/ 918242 h 1004354"/>
              <a:gd name="connsiteX37" fmla="*/ 606616 w 1004316"/>
              <a:gd name="connsiteY37" fmla="*/ 870553 h 1004354"/>
              <a:gd name="connsiteX38" fmla="*/ 688784 w 1004316"/>
              <a:gd name="connsiteY38" fmla="*/ 836524 h 1004354"/>
              <a:gd name="connsiteX39" fmla="*/ 722503 w 1004316"/>
              <a:gd name="connsiteY39" fmla="*/ 870236 h 1004354"/>
              <a:gd name="connsiteX40" fmla="*/ 844296 w 1004316"/>
              <a:gd name="connsiteY40" fmla="*/ 870236 h 1004354"/>
              <a:gd name="connsiteX41" fmla="*/ 870204 w 1004316"/>
              <a:gd name="connsiteY41" fmla="*/ 844302 h 1004354"/>
              <a:gd name="connsiteX42" fmla="*/ 870204 w 1004316"/>
              <a:gd name="connsiteY42" fmla="*/ 722516 h 1004354"/>
              <a:gd name="connsiteX43" fmla="*/ 836485 w 1004316"/>
              <a:gd name="connsiteY43" fmla="*/ 688797 h 1004354"/>
              <a:gd name="connsiteX44" fmla="*/ 870521 w 1004316"/>
              <a:gd name="connsiteY44" fmla="*/ 606628 h 1004354"/>
              <a:gd name="connsiteX45" fmla="*/ 918210 w 1004316"/>
              <a:gd name="connsiteY45" fmla="*/ 606628 h 1004354"/>
              <a:gd name="connsiteX46" fmla="*/ 1004316 w 1004316"/>
              <a:gd name="connsiteY46" fmla="*/ 520510 h 1004354"/>
              <a:gd name="connsiteX47" fmla="*/ 1004316 w 1004316"/>
              <a:gd name="connsiteY47" fmla="*/ 483838 h 1004354"/>
              <a:gd name="connsiteX48" fmla="*/ 918210 w 1004316"/>
              <a:gd name="connsiteY48" fmla="*/ 397726 h 1004354"/>
              <a:gd name="connsiteX49" fmla="*/ 502158 w 1004316"/>
              <a:gd name="connsiteY49" fmla="*/ 762171 h 1004354"/>
              <a:gd name="connsiteX50" fmla="*/ 242189 w 1004316"/>
              <a:gd name="connsiteY50" fmla="*/ 502177 h 1004354"/>
              <a:gd name="connsiteX51" fmla="*/ 502158 w 1004316"/>
              <a:gd name="connsiteY51" fmla="*/ 242183 h 1004354"/>
              <a:gd name="connsiteX52" fmla="*/ 762127 w 1004316"/>
              <a:gd name="connsiteY52" fmla="*/ 502177 h 1004354"/>
              <a:gd name="connsiteX53" fmla="*/ 502158 w 1004316"/>
              <a:gd name="connsiteY53" fmla="*/ 762171 h 1004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04316" h="1004354">
                <a:moveTo>
                  <a:pt x="918210" y="397726"/>
                </a:moveTo>
                <a:lnTo>
                  <a:pt x="870521" y="397726"/>
                </a:lnTo>
                <a:cubicBezTo>
                  <a:pt x="862330" y="368795"/>
                  <a:pt x="850900" y="341255"/>
                  <a:pt x="836485" y="315557"/>
                </a:cubicBezTo>
                <a:lnTo>
                  <a:pt x="870204" y="281838"/>
                </a:lnTo>
                <a:cubicBezTo>
                  <a:pt x="903859" y="248209"/>
                  <a:pt x="903859" y="193681"/>
                  <a:pt x="870204" y="160052"/>
                </a:cubicBezTo>
                <a:lnTo>
                  <a:pt x="844296" y="134118"/>
                </a:lnTo>
                <a:cubicBezTo>
                  <a:pt x="810641" y="100489"/>
                  <a:pt x="756094" y="100489"/>
                  <a:pt x="722503" y="134118"/>
                </a:cubicBezTo>
                <a:lnTo>
                  <a:pt x="688784" y="167837"/>
                </a:lnTo>
                <a:cubicBezTo>
                  <a:pt x="663067" y="153454"/>
                  <a:pt x="635508" y="141992"/>
                  <a:pt x="606616" y="133801"/>
                </a:cubicBezTo>
                <a:lnTo>
                  <a:pt x="606616" y="86112"/>
                </a:lnTo>
                <a:cubicBezTo>
                  <a:pt x="606616" y="38551"/>
                  <a:pt x="568071" y="0"/>
                  <a:pt x="520509" y="0"/>
                </a:cubicBezTo>
                <a:lnTo>
                  <a:pt x="483806" y="0"/>
                </a:lnTo>
                <a:cubicBezTo>
                  <a:pt x="436245" y="0"/>
                  <a:pt x="397701" y="38551"/>
                  <a:pt x="397701" y="86112"/>
                </a:cubicBezTo>
                <a:lnTo>
                  <a:pt x="397701" y="133801"/>
                </a:lnTo>
                <a:cubicBezTo>
                  <a:pt x="368744" y="141986"/>
                  <a:pt x="341249" y="153454"/>
                  <a:pt x="315531" y="167837"/>
                </a:cubicBezTo>
                <a:lnTo>
                  <a:pt x="281813" y="134118"/>
                </a:lnTo>
                <a:cubicBezTo>
                  <a:pt x="248158" y="100489"/>
                  <a:pt x="193675" y="100489"/>
                  <a:pt x="160020" y="134118"/>
                </a:cubicBezTo>
                <a:lnTo>
                  <a:pt x="134112" y="160052"/>
                </a:lnTo>
                <a:cubicBezTo>
                  <a:pt x="100457" y="193681"/>
                  <a:pt x="100457" y="248209"/>
                  <a:pt x="134112" y="281838"/>
                </a:cubicBezTo>
                <a:lnTo>
                  <a:pt x="167830" y="315557"/>
                </a:lnTo>
                <a:cubicBezTo>
                  <a:pt x="153416" y="341268"/>
                  <a:pt x="141986" y="368802"/>
                  <a:pt x="133794" y="397726"/>
                </a:cubicBezTo>
                <a:lnTo>
                  <a:pt x="86106" y="397726"/>
                </a:lnTo>
                <a:cubicBezTo>
                  <a:pt x="38544" y="397726"/>
                  <a:pt x="0" y="436277"/>
                  <a:pt x="0" y="483838"/>
                </a:cubicBezTo>
                <a:lnTo>
                  <a:pt x="0" y="520510"/>
                </a:lnTo>
                <a:cubicBezTo>
                  <a:pt x="0" y="568071"/>
                  <a:pt x="38544" y="606628"/>
                  <a:pt x="86106" y="606628"/>
                </a:cubicBezTo>
                <a:lnTo>
                  <a:pt x="133794" y="606628"/>
                </a:lnTo>
                <a:cubicBezTo>
                  <a:pt x="141986" y="635552"/>
                  <a:pt x="153416" y="663092"/>
                  <a:pt x="167830" y="688797"/>
                </a:cubicBezTo>
                <a:lnTo>
                  <a:pt x="134112" y="722516"/>
                </a:lnTo>
                <a:cubicBezTo>
                  <a:pt x="100457" y="756145"/>
                  <a:pt x="100457" y="810673"/>
                  <a:pt x="134112" y="844302"/>
                </a:cubicBezTo>
                <a:lnTo>
                  <a:pt x="160020" y="870236"/>
                </a:lnTo>
                <a:cubicBezTo>
                  <a:pt x="193675" y="903865"/>
                  <a:pt x="248158" y="903865"/>
                  <a:pt x="281813" y="870236"/>
                </a:cubicBezTo>
                <a:lnTo>
                  <a:pt x="315531" y="836524"/>
                </a:lnTo>
                <a:cubicBezTo>
                  <a:pt x="341249" y="850906"/>
                  <a:pt x="368744" y="862368"/>
                  <a:pt x="397701" y="870553"/>
                </a:cubicBezTo>
                <a:lnTo>
                  <a:pt x="397701" y="918242"/>
                </a:lnTo>
                <a:cubicBezTo>
                  <a:pt x="397701" y="965803"/>
                  <a:pt x="436245" y="1004354"/>
                  <a:pt x="483806" y="1004354"/>
                </a:cubicBezTo>
                <a:lnTo>
                  <a:pt x="520509" y="1004354"/>
                </a:lnTo>
                <a:cubicBezTo>
                  <a:pt x="568071" y="1004354"/>
                  <a:pt x="606616" y="965803"/>
                  <a:pt x="606616" y="918242"/>
                </a:cubicBezTo>
                <a:lnTo>
                  <a:pt x="606616" y="870553"/>
                </a:lnTo>
                <a:cubicBezTo>
                  <a:pt x="635508" y="862368"/>
                  <a:pt x="663067" y="850906"/>
                  <a:pt x="688784" y="836524"/>
                </a:cubicBezTo>
                <a:lnTo>
                  <a:pt x="722503" y="870236"/>
                </a:lnTo>
                <a:cubicBezTo>
                  <a:pt x="756094" y="903865"/>
                  <a:pt x="810641" y="903865"/>
                  <a:pt x="844296" y="870236"/>
                </a:cubicBezTo>
                <a:lnTo>
                  <a:pt x="870204" y="844302"/>
                </a:lnTo>
                <a:cubicBezTo>
                  <a:pt x="903859" y="810673"/>
                  <a:pt x="903859" y="756145"/>
                  <a:pt x="870204" y="722516"/>
                </a:cubicBezTo>
                <a:lnTo>
                  <a:pt x="836485" y="688797"/>
                </a:lnTo>
                <a:cubicBezTo>
                  <a:pt x="850900" y="663092"/>
                  <a:pt x="862330" y="635559"/>
                  <a:pt x="870521" y="606628"/>
                </a:cubicBezTo>
                <a:lnTo>
                  <a:pt x="918210" y="606628"/>
                </a:lnTo>
                <a:cubicBezTo>
                  <a:pt x="965771" y="606628"/>
                  <a:pt x="1004316" y="568071"/>
                  <a:pt x="1004316" y="520510"/>
                </a:cubicBezTo>
                <a:lnTo>
                  <a:pt x="1004316" y="483838"/>
                </a:lnTo>
                <a:cubicBezTo>
                  <a:pt x="1004316" y="436283"/>
                  <a:pt x="965771" y="397726"/>
                  <a:pt x="918210" y="397726"/>
                </a:cubicBezTo>
                <a:close/>
                <a:moveTo>
                  <a:pt x="502158" y="762171"/>
                </a:moveTo>
                <a:cubicBezTo>
                  <a:pt x="358584" y="762171"/>
                  <a:pt x="242189" y="645770"/>
                  <a:pt x="242189" y="502177"/>
                </a:cubicBezTo>
                <a:cubicBezTo>
                  <a:pt x="242189" y="358591"/>
                  <a:pt x="358584" y="242183"/>
                  <a:pt x="502158" y="242183"/>
                </a:cubicBezTo>
                <a:cubicBezTo>
                  <a:pt x="645731" y="242183"/>
                  <a:pt x="762127" y="358591"/>
                  <a:pt x="762127" y="502177"/>
                </a:cubicBezTo>
                <a:cubicBezTo>
                  <a:pt x="762127" y="645770"/>
                  <a:pt x="645731" y="762171"/>
                  <a:pt x="502158" y="762171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3" name="Freeform: Shape 432">
            <a:extLst>
              <a:ext uri="{FF2B5EF4-FFF2-40B4-BE49-F238E27FC236}">
                <a16:creationId xmlns:a16="http://schemas.microsoft.com/office/drawing/2014/main" id="{03C59996-C42A-2348-BD2B-BC2DF8FACAF6}"/>
              </a:ext>
            </a:extLst>
          </p:cNvPr>
          <p:cNvSpPr/>
          <p:nvPr/>
        </p:nvSpPr>
        <p:spPr>
          <a:xfrm>
            <a:off x="10058145" y="2127052"/>
            <a:ext cx="808355" cy="808348"/>
          </a:xfrm>
          <a:custGeom>
            <a:avLst/>
            <a:gdLst>
              <a:gd name="connsiteX0" fmla="*/ 739013 w 808355"/>
              <a:gd name="connsiteY0" fmla="*/ 320110 h 808348"/>
              <a:gd name="connsiteX1" fmla="*/ 700659 w 808355"/>
              <a:gd name="connsiteY1" fmla="*/ 320110 h 808348"/>
              <a:gd name="connsiteX2" fmla="*/ 673291 w 808355"/>
              <a:gd name="connsiteY2" fmla="*/ 253975 h 808348"/>
              <a:gd name="connsiteX3" fmla="*/ 700405 w 808355"/>
              <a:gd name="connsiteY3" fmla="*/ 226835 h 808348"/>
              <a:gd name="connsiteX4" fmla="*/ 700405 w 808355"/>
              <a:gd name="connsiteY4" fmla="*/ 128816 h 808348"/>
              <a:gd name="connsiteX5" fmla="*/ 679514 w 808355"/>
              <a:gd name="connsiteY5" fmla="*/ 107944 h 808348"/>
              <a:gd name="connsiteX6" fmla="*/ 581534 w 808355"/>
              <a:gd name="connsiteY6" fmla="*/ 107944 h 808348"/>
              <a:gd name="connsiteX7" fmla="*/ 554355 w 808355"/>
              <a:gd name="connsiteY7" fmla="*/ 135084 h 808348"/>
              <a:gd name="connsiteX8" fmla="*/ 488252 w 808355"/>
              <a:gd name="connsiteY8" fmla="*/ 107690 h 808348"/>
              <a:gd name="connsiteX9" fmla="*/ 488252 w 808355"/>
              <a:gd name="connsiteY9" fmla="*/ 69311 h 808348"/>
              <a:gd name="connsiteX10" fmla="*/ 418909 w 808355"/>
              <a:gd name="connsiteY10" fmla="*/ 0 h 808348"/>
              <a:gd name="connsiteX11" fmla="*/ 389382 w 808355"/>
              <a:gd name="connsiteY11" fmla="*/ 0 h 808348"/>
              <a:gd name="connsiteX12" fmla="*/ 320104 w 808355"/>
              <a:gd name="connsiteY12" fmla="*/ 69311 h 808348"/>
              <a:gd name="connsiteX13" fmla="*/ 320104 w 808355"/>
              <a:gd name="connsiteY13" fmla="*/ 107690 h 808348"/>
              <a:gd name="connsiteX14" fmla="*/ 253936 w 808355"/>
              <a:gd name="connsiteY14" fmla="*/ 135084 h 808348"/>
              <a:gd name="connsiteX15" fmla="*/ 226822 w 808355"/>
              <a:gd name="connsiteY15" fmla="*/ 107944 h 808348"/>
              <a:gd name="connsiteX16" fmla="*/ 128842 w 808355"/>
              <a:gd name="connsiteY16" fmla="*/ 107944 h 808348"/>
              <a:gd name="connsiteX17" fmla="*/ 107950 w 808355"/>
              <a:gd name="connsiteY17" fmla="*/ 128816 h 808348"/>
              <a:gd name="connsiteX18" fmla="*/ 107950 w 808355"/>
              <a:gd name="connsiteY18" fmla="*/ 226835 h 808348"/>
              <a:gd name="connsiteX19" fmla="*/ 135065 w 808355"/>
              <a:gd name="connsiteY19" fmla="*/ 253975 h 808348"/>
              <a:gd name="connsiteX20" fmla="*/ 107697 w 808355"/>
              <a:gd name="connsiteY20" fmla="*/ 320110 h 808348"/>
              <a:gd name="connsiteX21" fmla="*/ 69279 w 808355"/>
              <a:gd name="connsiteY21" fmla="*/ 320110 h 808348"/>
              <a:gd name="connsiteX22" fmla="*/ 0 w 808355"/>
              <a:gd name="connsiteY22" fmla="*/ 389420 h 808348"/>
              <a:gd name="connsiteX23" fmla="*/ 0 w 808355"/>
              <a:gd name="connsiteY23" fmla="*/ 418935 h 808348"/>
              <a:gd name="connsiteX24" fmla="*/ 69279 w 808355"/>
              <a:gd name="connsiteY24" fmla="*/ 488245 h 808348"/>
              <a:gd name="connsiteX25" fmla="*/ 107697 w 808355"/>
              <a:gd name="connsiteY25" fmla="*/ 488245 h 808348"/>
              <a:gd name="connsiteX26" fmla="*/ 135065 w 808355"/>
              <a:gd name="connsiteY26" fmla="*/ 554374 h 808348"/>
              <a:gd name="connsiteX27" fmla="*/ 107950 w 808355"/>
              <a:gd name="connsiteY27" fmla="*/ 581514 h 808348"/>
              <a:gd name="connsiteX28" fmla="*/ 107950 w 808355"/>
              <a:gd name="connsiteY28" fmla="*/ 679533 h 808348"/>
              <a:gd name="connsiteX29" fmla="*/ 128842 w 808355"/>
              <a:gd name="connsiteY29" fmla="*/ 700405 h 808348"/>
              <a:gd name="connsiteX30" fmla="*/ 226822 w 808355"/>
              <a:gd name="connsiteY30" fmla="*/ 700405 h 808348"/>
              <a:gd name="connsiteX31" fmla="*/ 254000 w 808355"/>
              <a:gd name="connsiteY31" fmla="*/ 673272 h 808348"/>
              <a:gd name="connsiteX32" fmla="*/ 320104 w 808355"/>
              <a:gd name="connsiteY32" fmla="*/ 700659 h 808348"/>
              <a:gd name="connsiteX33" fmla="*/ 320104 w 808355"/>
              <a:gd name="connsiteY33" fmla="*/ 739039 h 808348"/>
              <a:gd name="connsiteX34" fmla="*/ 389446 w 808355"/>
              <a:gd name="connsiteY34" fmla="*/ 808349 h 808348"/>
              <a:gd name="connsiteX35" fmla="*/ 418909 w 808355"/>
              <a:gd name="connsiteY35" fmla="*/ 808349 h 808348"/>
              <a:gd name="connsiteX36" fmla="*/ 488252 w 808355"/>
              <a:gd name="connsiteY36" fmla="*/ 739039 h 808348"/>
              <a:gd name="connsiteX37" fmla="*/ 488252 w 808355"/>
              <a:gd name="connsiteY37" fmla="*/ 700659 h 808348"/>
              <a:gd name="connsiteX38" fmla="*/ 554355 w 808355"/>
              <a:gd name="connsiteY38" fmla="*/ 673272 h 808348"/>
              <a:gd name="connsiteX39" fmla="*/ 581534 w 808355"/>
              <a:gd name="connsiteY39" fmla="*/ 700405 h 808348"/>
              <a:gd name="connsiteX40" fmla="*/ 679514 w 808355"/>
              <a:gd name="connsiteY40" fmla="*/ 700405 h 808348"/>
              <a:gd name="connsiteX41" fmla="*/ 700405 w 808355"/>
              <a:gd name="connsiteY41" fmla="*/ 679533 h 808348"/>
              <a:gd name="connsiteX42" fmla="*/ 700405 w 808355"/>
              <a:gd name="connsiteY42" fmla="*/ 581514 h 808348"/>
              <a:gd name="connsiteX43" fmla="*/ 673291 w 808355"/>
              <a:gd name="connsiteY43" fmla="*/ 554374 h 808348"/>
              <a:gd name="connsiteX44" fmla="*/ 700659 w 808355"/>
              <a:gd name="connsiteY44" fmla="*/ 488245 h 808348"/>
              <a:gd name="connsiteX45" fmla="*/ 739013 w 808355"/>
              <a:gd name="connsiteY45" fmla="*/ 488245 h 808348"/>
              <a:gd name="connsiteX46" fmla="*/ 808355 w 808355"/>
              <a:gd name="connsiteY46" fmla="*/ 418935 h 808348"/>
              <a:gd name="connsiteX47" fmla="*/ 808355 w 808355"/>
              <a:gd name="connsiteY47" fmla="*/ 389420 h 808348"/>
              <a:gd name="connsiteX48" fmla="*/ 739013 w 808355"/>
              <a:gd name="connsiteY48" fmla="*/ 320110 h 808348"/>
              <a:gd name="connsiteX49" fmla="*/ 404178 w 808355"/>
              <a:gd name="connsiteY49" fmla="*/ 613429 h 808348"/>
              <a:gd name="connsiteX50" fmla="*/ 194945 w 808355"/>
              <a:gd name="connsiteY50" fmla="*/ 404178 h 808348"/>
              <a:gd name="connsiteX51" fmla="*/ 404178 w 808355"/>
              <a:gd name="connsiteY51" fmla="*/ 194926 h 808348"/>
              <a:gd name="connsiteX52" fmla="*/ 613410 w 808355"/>
              <a:gd name="connsiteY52" fmla="*/ 404178 h 808348"/>
              <a:gd name="connsiteX53" fmla="*/ 404178 w 808355"/>
              <a:gd name="connsiteY53" fmla="*/ 613429 h 80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08355" h="808348">
                <a:moveTo>
                  <a:pt x="739013" y="320110"/>
                </a:moveTo>
                <a:lnTo>
                  <a:pt x="700659" y="320110"/>
                </a:lnTo>
                <a:cubicBezTo>
                  <a:pt x="694055" y="296825"/>
                  <a:pt x="684847" y="274663"/>
                  <a:pt x="673291" y="253975"/>
                </a:cubicBezTo>
                <a:lnTo>
                  <a:pt x="700405" y="226835"/>
                </a:lnTo>
                <a:cubicBezTo>
                  <a:pt x="727456" y="199771"/>
                  <a:pt x="727456" y="155886"/>
                  <a:pt x="700405" y="128816"/>
                </a:cubicBezTo>
                <a:lnTo>
                  <a:pt x="679514" y="107944"/>
                </a:lnTo>
                <a:cubicBezTo>
                  <a:pt x="652463" y="80880"/>
                  <a:pt x="608584" y="80880"/>
                  <a:pt x="581534" y="107944"/>
                </a:cubicBezTo>
                <a:lnTo>
                  <a:pt x="554355" y="135084"/>
                </a:lnTo>
                <a:cubicBezTo>
                  <a:pt x="533654" y="123508"/>
                  <a:pt x="511493" y="114281"/>
                  <a:pt x="488252" y="107690"/>
                </a:cubicBezTo>
                <a:lnTo>
                  <a:pt x="488252" y="69311"/>
                </a:lnTo>
                <a:cubicBezTo>
                  <a:pt x="488252" y="31033"/>
                  <a:pt x="457200" y="0"/>
                  <a:pt x="418909" y="0"/>
                </a:cubicBezTo>
                <a:lnTo>
                  <a:pt x="389382" y="0"/>
                </a:lnTo>
                <a:cubicBezTo>
                  <a:pt x="351155" y="0"/>
                  <a:pt x="320104" y="31026"/>
                  <a:pt x="320104" y="69311"/>
                </a:cubicBezTo>
                <a:lnTo>
                  <a:pt x="320104" y="107690"/>
                </a:lnTo>
                <a:cubicBezTo>
                  <a:pt x="296799" y="114281"/>
                  <a:pt x="274638" y="123508"/>
                  <a:pt x="253936" y="135084"/>
                </a:cubicBezTo>
                <a:lnTo>
                  <a:pt x="226822" y="107944"/>
                </a:lnTo>
                <a:cubicBezTo>
                  <a:pt x="199772" y="80880"/>
                  <a:pt x="155893" y="80880"/>
                  <a:pt x="128842" y="107944"/>
                </a:cubicBezTo>
                <a:lnTo>
                  <a:pt x="107950" y="128816"/>
                </a:lnTo>
                <a:cubicBezTo>
                  <a:pt x="80835" y="155880"/>
                  <a:pt x="80835" y="199765"/>
                  <a:pt x="107950" y="226835"/>
                </a:cubicBezTo>
                <a:lnTo>
                  <a:pt x="135065" y="253975"/>
                </a:lnTo>
                <a:cubicBezTo>
                  <a:pt x="123508" y="274663"/>
                  <a:pt x="114236" y="296825"/>
                  <a:pt x="107697" y="320110"/>
                </a:cubicBezTo>
                <a:lnTo>
                  <a:pt x="69279" y="320110"/>
                </a:lnTo>
                <a:cubicBezTo>
                  <a:pt x="31052" y="320110"/>
                  <a:pt x="0" y="351136"/>
                  <a:pt x="0" y="389420"/>
                </a:cubicBezTo>
                <a:lnTo>
                  <a:pt x="0" y="418935"/>
                </a:lnTo>
                <a:cubicBezTo>
                  <a:pt x="0" y="457213"/>
                  <a:pt x="31052" y="488245"/>
                  <a:pt x="69279" y="488245"/>
                </a:cubicBezTo>
                <a:lnTo>
                  <a:pt x="107697" y="488245"/>
                </a:lnTo>
                <a:cubicBezTo>
                  <a:pt x="114300" y="511531"/>
                  <a:pt x="123508" y="533686"/>
                  <a:pt x="135065" y="554374"/>
                </a:cubicBezTo>
                <a:lnTo>
                  <a:pt x="107950" y="581514"/>
                </a:lnTo>
                <a:cubicBezTo>
                  <a:pt x="80899" y="608578"/>
                  <a:pt x="80899" y="652463"/>
                  <a:pt x="107950" y="679533"/>
                </a:cubicBezTo>
                <a:lnTo>
                  <a:pt x="128842" y="700405"/>
                </a:lnTo>
                <a:cubicBezTo>
                  <a:pt x="155893" y="727475"/>
                  <a:pt x="199772" y="727475"/>
                  <a:pt x="226822" y="700405"/>
                </a:cubicBezTo>
                <a:lnTo>
                  <a:pt x="254000" y="673272"/>
                </a:lnTo>
                <a:cubicBezTo>
                  <a:pt x="274638" y="684848"/>
                  <a:pt x="296799" y="694074"/>
                  <a:pt x="320104" y="700659"/>
                </a:cubicBezTo>
                <a:lnTo>
                  <a:pt x="320104" y="739039"/>
                </a:lnTo>
                <a:cubicBezTo>
                  <a:pt x="320104" y="777317"/>
                  <a:pt x="351155" y="808349"/>
                  <a:pt x="389446" y="808349"/>
                </a:cubicBezTo>
                <a:lnTo>
                  <a:pt x="418909" y="808349"/>
                </a:lnTo>
                <a:cubicBezTo>
                  <a:pt x="457200" y="808349"/>
                  <a:pt x="488252" y="777323"/>
                  <a:pt x="488252" y="739039"/>
                </a:cubicBezTo>
                <a:lnTo>
                  <a:pt x="488252" y="700659"/>
                </a:lnTo>
                <a:cubicBezTo>
                  <a:pt x="511556" y="694074"/>
                  <a:pt x="533718" y="684848"/>
                  <a:pt x="554355" y="673272"/>
                </a:cubicBezTo>
                <a:lnTo>
                  <a:pt x="581534" y="700405"/>
                </a:lnTo>
                <a:cubicBezTo>
                  <a:pt x="608584" y="727475"/>
                  <a:pt x="652463" y="727475"/>
                  <a:pt x="679514" y="700405"/>
                </a:cubicBezTo>
                <a:lnTo>
                  <a:pt x="700405" y="679533"/>
                </a:lnTo>
                <a:cubicBezTo>
                  <a:pt x="727456" y="652469"/>
                  <a:pt x="727456" y="608584"/>
                  <a:pt x="700405" y="581514"/>
                </a:cubicBezTo>
                <a:lnTo>
                  <a:pt x="673291" y="554374"/>
                </a:lnTo>
                <a:cubicBezTo>
                  <a:pt x="684847" y="533686"/>
                  <a:pt x="694055" y="511525"/>
                  <a:pt x="700659" y="488245"/>
                </a:cubicBezTo>
                <a:lnTo>
                  <a:pt x="739013" y="488245"/>
                </a:lnTo>
                <a:cubicBezTo>
                  <a:pt x="777304" y="488245"/>
                  <a:pt x="808355" y="457213"/>
                  <a:pt x="808355" y="418935"/>
                </a:cubicBezTo>
                <a:lnTo>
                  <a:pt x="808355" y="389420"/>
                </a:lnTo>
                <a:cubicBezTo>
                  <a:pt x="808355" y="351136"/>
                  <a:pt x="777304" y="320110"/>
                  <a:pt x="739013" y="320110"/>
                </a:cubicBezTo>
                <a:close/>
                <a:moveTo>
                  <a:pt x="404178" y="613429"/>
                </a:moveTo>
                <a:cubicBezTo>
                  <a:pt x="288608" y="613429"/>
                  <a:pt x="194945" y="519748"/>
                  <a:pt x="194945" y="404178"/>
                </a:cubicBezTo>
                <a:cubicBezTo>
                  <a:pt x="194945" y="288614"/>
                  <a:pt x="288608" y="194926"/>
                  <a:pt x="404178" y="194926"/>
                </a:cubicBezTo>
                <a:cubicBezTo>
                  <a:pt x="519747" y="194926"/>
                  <a:pt x="613410" y="288614"/>
                  <a:pt x="613410" y="404178"/>
                </a:cubicBezTo>
                <a:cubicBezTo>
                  <a:pt x="613410" y="519741"/>
                  <a:pt x="519747" y="613429"/>
                  <a:pt x="404178" y="613429"/>
                </a:cubicBezTo>
                <a:close/>
              </a:path>
            </a:pathLst>
          </a:custGeom>
          <a:solidFill>
            <a:srgbClr val="AEBFC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52C845F-6E9E-BA47-A38A-7E95652391C2}"/>
              </a:ext>
            </a:extLst>
          </p:cNvPr>
          <p:cNvGrpSpPr/>
          <p:nvPr/>
        </p:nvGrpSpPr>
        <p:grpSpPr>
          <a:xfrm>
            <a:off x="10045621" y="3091689"/>
            <a:ext cx="1821129" cy="2038125"/>
            <a:chOff x="10381688" y="4642075"/>
            <a:chExt cx="2311590" cy="2587027"/>
          </a:xfrm>
        </p:grpSpPr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11045DE0-FB7B-C300-639B-5528A127FEC6}"/>
                </a:ext>
              </a:extLst>
            </p:cNvPr>
            <p:cNvSpPr/>
            <p:nvPr/>
          </p:nvSpPr>
          <p:spPr>
            <a:xfrm>
              <a:off x="10882577" y="4642075"/>
              <a:ext cx="1810701" cy="1810740"/>
            </a:xfrm>
            <a:custGeom>
              <a:avLst/>
              <a:gdLst>
                <a:gd name="connsiteX0" fmla="*/ 1604836 w 1810702"/>
                <a:gd name="connsiteY0" fmla="*/ 1810740 h 1810740"/>
                <a:gd name="connsiteX1" fmla="*/ 205867 w 1810702"/>
                <a:gd name="connsiteY1" fmla="*/ 1810740 h 1810740"/>
                <a:gd name="connsiteX2" fmla="*/ 0 w 1810702"/>
                <a:gd name="connsiteY2" fmla="*/ 1604874 h 1810740"/>
                <a:gd name="connsiteX3" fmla="*/ 0 w 1810702"/>
                <a:gd name="connsiteY3" fmla="*/ 205911 h 1810740"/>
                <a:gd name="connsiteX4" fmla="*/ 205867 w 1810702"/>
                <a:gd name="connsiteY4" fmla="*/ 0 h 1810740"/>
                <a:gd name="connsiteX5" fmla="*/ 1604836 w 1810702"/>
                <a:gd name="connsiteY5" fmla="*/ 0 h 1810740"/>
                <a:gd name="connsiteX6" fmla="*/ 1810703 w 1810702"/>
                <a:gd name="connsiteY6" fmla="*/ 205911 h 1810740"/>
                <a:gd name="connsiteX7" fmla="*/ 1810703 w 1810702"/>
                <a:gd name="connsiteY7" fmla="*/ 1604874 h 1810740"/>
                <a:gd name="connsiteX8" fmla="*/ 1604836 w 1810702"/>
                <a:gd name="connsiteY8" fmla="*/ 1810740 h 1810740"/>
                <a:gd name="connsiteX9" fmla="*/ 205867 w 1810702"/>
                <a:gd name="connsiteY9" fmla="*/ 39135 h 1810740"/>
                <a:gd name="connsiteX10" fmla="*/ 39180 w 1810702"/>
                <a:gd name="connsiteY10" fmla="*/ 205911 h 1810740"/>
                <a:gd name="connsiteX11" fmla="*/ 39180 w 1810702"/>
                <a:gd name="connsiteY11" fmla="*/ 1604874 h 1810740"/>
                <a:gd name="connsiteX12" fmla="*/ 205867 w 1810702"/>
                <a:gd name="connsiteY12" fmla="*/ 1771561 h 1810740"/>
                <a:gd name="connsiteX13" fmla="*/ 1604836 w 1810702"/>
                <a:gd name="connsiteY13" fmla="*/ 1771561 h 1810740"/>
                <a:gd name="connsiteX14" fmla="*/ 1771587 w 1810702"/>
                <a:gd name="connsiteY14" fmla="*/ 1604874 h 1810740"/>
                <a:gd name="connsiteX15" fmla="*/ 1771587 w 1810702"/>
                <a:gd name="connsiteY15" fmla="*/ 205911 h 1810740"/>
                <a:gd name="connsiteX16" fmla="*/ 1604836 w 1810702"/>
                <a:gd name="connsiteY16" fmla="*/ 39135 h 1810740"/>
                <a:gd name="connsiteX17" fmla="*/ 205867 w 1810702"/>
                <a:gd name="connsiteY17" fmla="*/ 39135 h 18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10702" h="1810740">
                  <a:moveTo>
                    <a:pt x="1604836" y="1810740"/>
                  </a:moveTo>
                  <a:lnTo>
                    <a:pt x="205867" y="1810740"/>
                  </a:lnTo>
                  <a:cubicBezTo>
                    <a:pt x="92393" y="1810740"/>
                    <a:pt x="0" y="1718348"/>
                    <a:pt x="0" y="1604874"/>
                  </a:cubicBezTo>
                  <a:lnTo>
                    <a:pt x="0" y="205911"/>
                  </a:lnTo>
                  <a:cubicBezTo>
                    <a:pt x="0" y="92367"/>
                    <a:pt x="92393" y="0"/>
                    <a:pt x="205867" y="0"/>
                  </a:cubicBezTo>
                  <a:lnTo>
                    <a:pt x="1604836" y="0"/>
                  </a:lnTo>
                  <a:cubicBezTo>
                    <a:pt x="1718373" y="0"/>
                    <a:pt x="1810703" y="92373"/>
                    <a:pt x="1810703" y="205911"/>
                  </a:cubicBezTo>
                  <a:lnTo>
                    <a:pt x="1810703" y="1604874"/>
                  </a:lnTo>
                  <a:cubicBezTo>
                    <a:pt x="1810703" y="1718348"/>
                    <a:pt x="1718373" y="1810740"/>
                    <a:pt x="1604836" y="1810740"/>
                  </a:cubicBezTo>
                  <a:close/>
                  <a:moveTo>
                    <a:pt x="205867" y="39135"/>
                  </a:moveTo>
                  <a:cubicBezTo>
                    <a:pt x="113919" y="39135"/>
                    <a:pt x="39180" y="113963"/>
                    <a:pt x="39180" y="205911"/>
                  </a:cubicBezTo>
                  <a:lnTo>
                    <a:pt x="39180" y="1604874"/>
                  </a:lnTo>
                  <a:cubicBezTo>
                    <a:pt x="39180" y="1696822"/>
                    <a:pt x="113919" y="1771561"/>
                    <a:pt x="205867" y="1771561"/>
                  </a:cubicBezTo>
                  <a:lnTo>
                    <a:pt x="1604836" y="1771561"/>
                  </a:lnTo>
                  <a:cubicBezTo>
                    <a:pt x="1696784" y="1771561"/>
                    <a:pt x="1771587" y="1696822"/>
                    <a:pt x="1771587" y="1604874"/>
                  </a:cubicBezTo>
                  <a:lnTo>
                    <a:pt x="1771587" y="205911"/>
                  </a:lnTo>
                  <a:cubicBezTo>
                    <a:pt x="1771587" y="113963"/>
                    <a:pt x="1696784" y="39135"/>
                    <a:pt x="1604836" y="39135"/>
                  </a:cubicBezTo>
                  <a:lnTo>
                    <a:pt x="205867" y="39135"/>
                  </a:lnTo>
                  <a:close/>
                </a:path>
              </a:pathLst>
            </a:custGeom>
            <a:solidFill>
              <a:srgbClr val="FFA0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26462D0-7390-161D-5FC6-E86D0FC7AAF9}"/>
                </a:ext>
              </a:extLst>
            </p:cNvPr>
            <p:cNvSpPr/>
            <p:nvPr/>
          </p:nvSpPr>
          <p:spPr>
            <a:xfrm>
              <a:off x="10381688" y="5418444"/>
              <a:ext cx="1810765" cy="1810658"/>
            </a:xfrm>
            <a:custGeom>
              <a:avLst/>
              <a:gdLst>
                <a:gd name="connsiteX0" fmla="*/ 1604835 w 1810766"/>
                <a:gd name="connsiteY0" fmla="*/ 1810658 h 1810657"/>
                <a:gd name="connsiteX1" fmla="*/ 205931 w 1810766"/>
                <a:gd name="connsiteY1" fmla="*/ 1810658 h 1810657"/>
                <a:gd name="connsiteX2" fmla="*/ 0 w 1810766"/>
                <a:gd name="connsiteY2" fmla="*/ 1604791 h 1810657"/>
                <a:gd name="connsiteX3" fmla="*/ 0 w 1810766"/>
                <a:gd name="connsiteY3" fmla="*/ 205886 h 1810657"/>
                <a:gd name="connsiteX4" fmla="*/ 205931 w 1810766"/>
                <a:gd name="connsiteY4" fmla="*/ 0 h 1810657"/>
                <a:gd name="connsiteX5" fmla="*/ 1604835 w 1810766"/>
                <a:gd name="connsiteY5" fmla="*/ 0 h 1810657"/>
                <a:gd name="connsiteX6" fmla="*/ 1810766 w 1810766"/>
                <a:gd name="connsiteY6" fmla="*/ 205886 h 1810657"/>
                <a:gd name="connsiteX7" fmla="*/ 1810766 w 1810766"/>
                <a:gd name="connsiteY7" fmla="*/ 1604791 h 1810657"/>
                <a:gd name="connsiteX8" fmla="*/ 1604835 w 1810766"/>
                <a:gd name="connsiteY8" fmla="*/ 1810658 h 1810657"/>
                <a:gd name="connsiteX9" fmla="*/ 205931 w 1810766"/>
                <a:gd name="connsiteY9" fmla="*/ 39135 h 1810657"/>
                <a:gd name="connsiteX10" fmla="*/ 39180 w 1810766"/>
                <a:gd name="connsiteY10" fmla="*/ 205886 h 1810657"/>
                <a:gd name="connsiteX11" fmla="*/ 39180 w 1810766"/>
                <a:gd name="connsiteY11" fmla="*/ 1604791 h 1810657"/>
                <a:gd name="connsiteX12" fmla="*/ 205931 w 1810766"/>
                <a:gd name="connsiteY12" fmla="*/ 1771542 h 1810657"/>
                <a:gd name="connsiteX13" fmla="*/ 1604835 w 1810766"/>
                <a:gd name="connsiteY13" fmla="*/ 1771542 h 1810657"/>
                <a:gd name="connsiteX14" fmla="*/ 1771650 w 1810766"/>
                <a:gd name="connsiteY14" fmla="*/ 1604791 h 1810657"/>
                <a:gd name="connsiteX15" fmla="*/ 1771650 w 1810766"/>
                <a:gd name="connsiteY15" fmla="*/ 205886 h 1810657"/>
                <a:gd name="connsiteX16" fmla="*/ 1604835 w 1810766"/>
                <a:gd name="connsiteY16" fmla="*/ 39135 h 1810657"/>
                <a:gd name="connsiteX17" fmla="*/ 205931 w 1810766"/>
                <a:gd name="connsiteY17" fmla="*/ 39135 h 181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10766" h="1810657">
                  <a:moveTo>
                    <a:pt x="1604835" y="1810658"/>
                  </a:moveTo>
                  <a:lnTo>
                    <a:pt x="205931" y="1810658"/>
                  </a:lnTo>
                  <a:cubicBezTo>
                    <a:pt x="92393" y="1810658"/>
                    <a:pt x="0" y="1718329"/>
                    <a:pt x="0" y="1604791"/>
                  </a:cubicBezTo>
                  <a:lnTo>
                    <a:pt x="0" y="205886"/>
                  </a:lnTo>
                  <a:cubicBezTo>
                    <a:pt x="0" y="92367"/>
                    <a:pt x="92393" y="0"/>
                    <a:pt x="205931" y="0"/>
                  </a:cubicBezTo>
                  <a:lnTo>
                    <a:pt x="1604835" y="0"/>
                  </a:lnTo>
                  <a:cubicBezTo>
                    <a:pt x="1718373" y="0"/>
                    <a:pt x="1810766" y="92373"/>
                    <a:pt x="1810766" y="205886"/>
                  </a:cubicBezTo>
                  <a:lnTo>
                    <a:pt x="1810766" y="1604791"/>
                  </a:lnTo>
                  <a:cubicBezTo>
                    <a:pt x="1810766" y="1718329"/>
                    <a:pt x="1718373" y="1810658"/>
                    <a:pt x="1604835" y="1810658"/>
                  </a:cubicBezTo>
                  <a:close/>
                  <a:moveTo>
                    <a:pt x="205931" y="39135"/>
                  </a:moveTo>
                  <a:cubicBezTo>
                    <a:pt x="113983" y="39135"/>
                    <a:pt x="39180" y="113925"/>
                    <a:pt x="39180" y="205886"/>
                  </a:cubicBezTo>
                  <a:lnTo>
                    <a:pt x="39180" y="1604791"/>
                  </a:lnTo>
                  <a:cubicBezTo>
                    <a:pt x="39180" y="1696739"/>
                    <a:pt x="113983" y="1771542"/>
                    <a:pt x="205931" y="1771542"/>
                  </a:cubicBezTo>
                  <a:lnTo>
                    <a:pt x="1604835" y="1771542"/>
                  </a:lnTo>
                  <a:cubicBezTo>
                    <a:pt x="1696783" y="1771542"/>
                    <a:pt x="1771650" y="1696739"/>
                    <a:pt x="1771650" y="1604791"/>
                  </a:cubicBezTo>
                  <a:lnTo>
                    <a:pt x="1771650" y="205886"/>
                  </a:lnTo>
                  <a:cubicBezTo>
                    <a:pt x="1771650" y="113925"/>
                    <a:pt x="1696783" y="39135"/>
                    <a:pt x="1604835" y="39135"/>
                  </a:cubicBezTo>
                  <a:lnTo>
                    <a:pt x="205931" y="39135"/>
                  </a:lnTo>
                  <a:close/>
                </a:path>
              </a:pathLst>
            </a:custGeom>
            <a:solidFill>
              <a:srgbClr val="FFA0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0040F23C-CD29-B229-BAF2-0728F10D8549}"/>
              </a:ext>
            </a:extLst>
          </p:cNvPr>
          <p:cNvSpPr/>
          <p:nvPr/>
        </p:nvSpPr>
        <p:spPr>
          <a:xfrm>
            <a:off x="-1735448" y="5560125"/>
            <a:ext cx="1810721" cy="1810709"/>
          </a:xfrm>
          <a:custGeom>
            <a:avLst/>
            <a:gdLst>
              <a:gd name="connsiteX0" fmla="*/ 1604810 w 1810721"/>
              <a:gd name="connsiteY0" fmla="*/ 1810709 h 1810708"/>
              <a:gd name="connsiteX1" fmla="*/ 205873 w 1810721"/>
              <a:gd name="connsiteY1" fmla="*/ 1810709 h 1810708"/>
              <a:gd name="connsiteX2" fmla="*/ 0 w 1810721"/>
              <a:gd name="connsiteY2" fmla="*/ 1604778 h 1810708"/>
              <a:gd name="connsiteX3" fmla="*/ 0 w 1810721"/>
              <a:gd name="connsiteY3" fmla="*/ 205873 h 1810708"/>
              <a:gd name="connsiteX4" fmla="*/ 205873 w 1810721"/>
              <a:gd name="connsiteY4" fmla="*/ 0 h 1810708"/>
              <a:gd name="connsiteX5" fmla="*/ 1604810 w 1810721"/>
              <a:gd name="connsiteY5" fmla="*/ 0 h 1810708"/>
              <a:gd name="connsiteX6" fmla="*/ 1810722 w 1810721"/>
              <a:gd name="connsiteY6" fmla="*/ 205873 h 1810708"/>
              <a:gd name="connsiteX7" fmla="*/ 1810722 w 1810721"/>
              <a:gd name="connsiteY7" fmla="*/ 1604778 h 1810708"/>
              <a:gd name="connsiteX8" fmla="*/ 1604810 w 1810721"/>
              <a:gd name="connsiteY8" fmla="*/ 1810709 h 1810708"/>
              <a:gd name="connsiteX9" fmla="*/ 205873 w 1810721"/>
              <a:gd name="connsiteY9" fmla="*/ 39129 h 1810708"/>
              <a:gd name="connsiteX10" fmla="*/ 39135 w 1810721"/>
              <a:gd name="connsiteY10" fmla="*/ 205873 h 1810708"/>
              <a:gd name="connsiteX11" fmla="*/ 39135 w 1810721"/>
              <a:gd name="connsiteY11" fmla="*/ 1604778 h 1810708"/>
              <a:gd name="connsiteX12" fmla="*/ 205873 w 1810721"/>
              <a:gd name="connsiteY12" fmla="*/ 1771529 h 1810708"/>
              <a:gd name="connsiteX13" fmla="*/ 1604810 w 1810721"/>
              <a:gd name="connsiteY13" fmla="*/ 1771529 h 1810708"/>
              <a:gd name="connsiteX14" fmla="*/ 1771587 w 1810721"/>
              <a:gd name="connsiteY14" fmla="*/ 1604778 h 1810708"/>
              <a:gd name="connsiteX15" fmla="*/ 1771587 w 1810721"/>
              <a:gd name="connsiteY15" fmla="*/ 205873 h 1810708"/>
              <a:gd name="connsiteX16" fmla="*/ 1604810 w 1810721"/>
              <a:gd name="connsiteY16" fmla="*/ 39129 h 1810708"/>
              <a:gd name="connsiteX17" fmla="*/ 205873 w 1810721"/>
              <a:gd name="connsiteY17" fmla="*/ 39129 h 181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10721" h="1810708">
                <a:moveTo>
                  <a:pt x="1604810" y="1810709"/>
                </a:moveTo>
                <a:lnTo>
                  <a:pt x="205873" y="1810709"/>
                </a:lnTo>
                <a:cubicBezTo>
                  <a:pt x="92367" y="1810709"/>
                  <a:pt x="0" y="1718316"/>
                  <a:pt x="0" y="1604778"/>
                </a:cubicBezTo>
                <a:lnTo>
                  <a:pt x="0" y="205873"/>
                </a:lnTo>
                <a:cubicBezTo>
                  <a:pt x="0" y="92335"/>
                  <a:pt x="92373" y="0"/>
                  <a:pt x="205873" y="0"/>
                </a:cubicBezTo>
                <a:lnTo>
                  <a:pt x="1604810" y="0"/>
                </a:lnTo>
                <a:cubicBezTo>
                  <a:pt x="1718355" y="0"/>
                  <a:pt x="1810722" y="92399"/>
                  <a:pt x="1810722" y="205873"/>
                </a:cubicBezTo>
                <a:lnTo>
                  <a:pt x="1810722" y="1604778"/>
                </a:lnTo>
                <a:cubicBezTo>
                  <a:pt x="1810722" y="1718316"/>
                  <a:pt x="1718355" y="1810709"/>
                  <a:pt x="1604810" y="1810709"/>
                </a:cubicBezTo>
                <a:close/>
                <a:moveTo>
                  <a:pt x="205873" y="39129"/>
                </a:moveTo>
                <a:cubicBezTo>
                  <a:pt x="113925" y="39129"/>
                  <a:pt x="39135" y="113925"/>
                  <a:pt x="39135" y="205873"/>
                </a:cubicBezTo>
                <a:lnTo>
                  <a:pt x="39135" y="1604778"/>
                </a:lnTo>
                <a:cubicBezTo>
                  <a:pt x="39135" y="1696726"/>
                  <a:pt x="113925" y="1771529"/>
                  <a:pt x="205873" y="1771529"/>
                </a:cubicBezTo>
                <a:lnTo>
                  <a:pt x="1604810" y="1771529"/>
                </a:lnTo>
                <a:cubicBezTo>
                  <a:pt x="1696758" y="1771529"/>
                  <a:pt x="1771587" y="1696726"/>
                  <a:pt x="1771587" y="1604778"/>
                </a:cubicBezTo>
                <a:lnTo>
                  <a:pt x="1771587" y="205873"/>
                </a:lnTo>
                <a:cubicBezTo>
                  <a:pt x="1771587" y="113925"/>
                  <a:pt x="1696758" y="39129"/>
                  <a:pt x="1604810" y="39129"/>
                </a:cubicBezTo>
                <a:lnTo>
                  <a:pt x="205873" y="39129"/>
                </a:lnTo>
                <a:close/>
              </a:path>
            </a:pathLst>
          </a:custGeom>
          <a:solidFill>
            <a:srgbClr val="FFA03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9836F0F-89C5-87EC-A3EC-35B492AA1529}"/>
              </a:ext>
            </a:extLst>
          </p:cNvPr>
          <p:cNvGrpSpPr/>
          <p:nvPr/>
        </p:nvGrpSpPr>
        <p:grpSpPr>
          <a:xfrm>
            <a:off x="211301" y="1618467"/>
            <a:ext cx="1318317" cy="1524211"/>
            <a:chOff x="-1902650" y="-2308382"/>
            <a:chExt cx="2315292" cy="2676893"/>
          </a:xfrm>
        </p:grpSpPr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061598A-1BD0-92C6-9D1B-91FB9E4D14C8}"/>
                </a:ext>
              </a:extLst>
            </p:cNvPr>
            <p:cNvSpPr/>
            <p:nvPr/>
          </p:nvSpPr>
          <p:spPr>
            <a:xfrm>
              <a:off x="-1902650" y="-1442173"/>
              <a:ext cx="1810721" cy="1810684"/>
            </a:xfrm>
            <a:custGeom>
              <a:avLst/>
              <a:gdLst>
                <a:gd name="connsiteX0" fmla="*/ 1604848 w 1810721"/>
                <a:gd name="connsiteY0" fmla="*/ 1810684 h 1810683"/>
                <a:gd name="connsiteX1" fmla="*/ 205873 w 1810721"/>
                <a:gd name="connsiteY1" fmla="*/ 1810684 h 1810683"/>
                <a:gd name="connsiteX2" fmla="*/ 0 w 1810721"/>
                <a:gd name="connsiteY2" fmla="*/ 1604810 h 1810683"/>
                <a:gd name="connsiteX3" fmla="*/ 0 w 1810721"/>
                <a:gd name="connsiteY3" fmla="*/ 205873 h 1810683"/>
                <a:gd name="connsiteX4" fmla="*/ 205873 w 1810721"/>
                <a:gd name="connsiteY4" fmla="*/ 0 h 1810683"/>
                <a:gd name="connsiteX5" fmla="*/ 1604848 w 1810721"/>
                <a:gd name="connsiteY5" fmla="*/ 0 h 1810683"/>
                <a:gd name="connsiteX6" fmla="*/ 1810722 w 1810721"/>
                <a:gd name="connsiteY6" fmla="*/ 205873 h 1810683"/>
                <a:gd name="connsiteX7" fmla="*/ 1810722 w 1810721"/>
                <a:gd name="connsiteY7" fmla="*/ 1604810 h 1810683"/>
                <a:gd name="connsiteX8" fmla="*/ 1604848 w 1810721"/>
                <a:gd name="connsiteY8" fmla="*/ 1810684 h 1810683"/>
                <a:gd name="connsiteX9" fmla="*/ 205873 w 1810721"/>
                <a:gd name="connsiteY9" fmla="*/ 39129 h 1810683"/>
                <a:gd name="connsiteX10" fmla="*/ 39135 w 1810721"/>
                <a:gd name="connsiteY10" fmla="*/ 205867 h 1810683"/>
                <a:gd name="connsiteX11" fmla="*/ 39135 w 1810721"/>
                <a:gd name="connsiteY11" fmla="*/ 1604804 h 1810683"/>
                <a:gd name="connsiteX12" fmla="*/ 205873 w 1810721"/>
                <a:gd name="connsiteY12" fmla="*/ 1771542 h 1810683"/>
                <a:gd name="connsiteX13" fmla="*/ 1604848 w 1810721"/>
                <a:gd name="connsiteY13" fmla="*/ 1771542 h 1810683"/>
                <a:gd name="connsiteX14" fmla="*/ 1771587 w 1810721"/>
                <a:gd name="connsiteY14" fmla="*/ 1604804 h 1810683"/>
                <a:gd name="connsiteX15" fmla="*/ 1771587 w 1810721"/>
                <a:gd name="connsiteY15" fmla="*/ 205873 h 1810683"/>
                <a:gd name="connsiteX16" fmla="*/ 1604848 w 1810721"/>
                <a:gd name="connsiteY16" fmla="*/ 39135 h 1810683"/>
                <a:gd name="connsiteX17" fmla="*/ 205873 w 1810721"/>
                <a:gd name="connsiteY17" fmla="*/ 39135 h 181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10721" h="1810683">
                  <a:moveTo>
                    <a:pt x="1604848" y="1810684"/>
                  </a:moveTo>
                  <a:lnTo>
                    <a:pt x="205873" y="1810684"/>
                  </a:lnTo>
                  <a:cubicBezTo>
                    <a:pt x="92348" y="1810684"/>
                    <a:pt x="0" y="1718310"/>
                    <a:pt x="0" y="1604810"/>
                  </a:cubicBezTo>
                  <a:lnTo>
                    <a:pt x="0" y="205873"/>
                  </a:lnTo>
                  <a:cubicBezTo>
                    <a:pt x="0" y="92367"/>
                    <a:pt x="92354" y="0"/>
                    <a:pt x="205873" y="0"/>
                  </a:cubicBezTo>
                  <a:lnTo>
                    <a:pt x="1604848" y="0"/>
                  </a:lnTo>
                  <a:cubicBezTo>
                    <a:pt x="1718354" y="0"/>
                    <a:pt x="1810722" y="92373"/>
                    <a:pt x="1810722" y="205873"/>
                  </a:cubicBezTo>
                  <a:lnTo>
                    <a:pt x="1810722" y="1604810"/>
                  </a:lnTo>
                  <a:cubicBezTo>
                    <a:pt x="1810728" y="1718310"/>
                    <a:pt x="1718354" y="1810684"/>
                    <a:pt x="1604848" y="1810684"/>
                  </a:cubicBezTo>
                  <a:close/>
                  <a:moveTo>
                    <a:pt x="205873" y="39129"/>
                  </a:moveTo>
                  <a:cubicBezTo>
                    <a:pt x="113925" y="39129"/>
                    <a:pt x="39135" y="113919"/>
                    <a:pt x="39135" y="205867"/>
                  </a:cubicBezTo>
                  <a:lnTo>
                    <a:pt x="39135" y="1604804"/>
                  </a:lnTo>
                  <a:cubicBezTo>
                    <a:pt x="39135" y="1696752"/>
                    <a:pt x="113925" y="1771542"/>
                    <a:pt x="205873" y="1771542"/>
                  </a:cubicBezTo>
                  <a:lnTo>
                    <a:pt x="1604848" y="1771542"/>
                  </a:lnTo>
                  <a:cubicBezTo>
                    <a:pt x="1696796" y="1771542"/>
                    <a:pt x="1771587" y="1696752"/>
                    <a:pt x="1771587" y="1604804"/>
                  </a:cubicBezTo>
                  <a:lnTo>
                    <a:pt x="1771587" y="205873"/>
                  </a:lnTo>
                  <a:cubicBezTo>
                    <a:pt x="1771587" y="113925"/>
                    <a:pt x="1696796" y="39135"/>
                    <a:pt x="1604848" y="39135"/>
                  </a:cubicBezTo>
                  <a:lnTo>
                    <a:pt x="205873" y="39135"/>
                  </a:lnTo>
                  <a:close/>
                </a:path>
              </a:pathLst>
            </a:custGeom>
            <a:solidFill>
              <a:srgbClr val="FFA0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9C8A477A-F4AC-9548-C667-28F873E60DF5}"/>
                </a:ext>
              </a:extLst>
            </p:cNvPr>
            <p:cNvSpPr/>
            <p:nvPr/>
          </p:nvSpPr>
          <p:spPr>
            <a:xfrm>
              <a:off x="-1398079" y="-2308382"/>
              <a:ext cx="1810721" cy="1810684"/>
            </a:xfrm>
            <a:custGeom>
              <a:avLst/>
              <a:gdLst>
                <a:gd name="connsiteX0" fmla="*/ 1604848 w 1810721"/>
                <a:gd name="connsiteY0" fmla="*/ 1810683 h 1810683"/>
                <a:gd name="connsiteX1" fmla="*/ 205873 w 1810721"/>
                <a:gd name="connsiteY1" fmla="*/ 1810683 h 1810683"/>
                <a:gd name="connsiteX2" fmla="*/ 0 w 1810721"/>
                <a:gd name="connsiteY2" fmla="*/ 1604810 h 1810683"/>
                <a:gd name="connsiteX3" fmla="*/ 0 w 1810721"/>
                <a:gd name="connsiteY3" fmla="*/ 205873 h 1810683"/>
                <a:gd name="connsiteX4" fmla="*/ 205873 w 1810721"/>
                <a:gd name="connsiteY4" fmla="*/ 0 h 1810683"/>
                <a:gd name="connsiteX5" fmla="*/ 1604848 w 1810721"/>
                <a:gd name="connsiteY5" fmla="*/ 0 h 1810683"/>
                <a:gd name="connsiteX6" fmla="*/ 1810722 w 1810721"/>
                <a:gd name="connsiteY6" fmla="*/ 205873 h 1810683"/>
                <a:gd name="connsiteX7" fmla="*/ 1810722 w 1810721"/>
                <a:gd name="connsiteY7" fmla="*/ 1604810 h 1810683"/>
                <a:gd name="connsiteX8" fmla="*/ 1604848 w 1810721"/>
                <a:gd name="connsiteY8" fmla="*/ 1810683 h 1810683"/>
                <a:gd name="connsiteX9" fmla="*/ 205873 w 1810721"/>
                <a:gd name="connsiteY9" fmla="*/ 39135 h 1810683"/>
                <a:gd name="connsiteX10" fmla="*/ 39135 w 1810721"/>
                <a:gd name="connsiteY10" fmla="*/ 205873 h 1810683"/>
                <a:gd name="connsiteX11" fmla="*/ 39135 w 1810721"/>
                <a:gd name="connsiteY11" fmla="*/ 1604810 h 1810683"/>
                <a:gd name="connsiteX12" fmla="*/ 205873 w 1810721"/>
                <a:gd name="connsiteY12" fmla="*/ 1771548 h 1810683"/>
                <a:gd name="connsiteX13" fmla="*/ 1604848 w 1810721"/>
                <a:gd name="connsiteY13" fmla="*/ 1771548 h 1810683"/>
                <a:gd name="connsiteX14" fmla="*/ 1771587 w 1810721"/>
                <a:gd name="connsiteY14" fmla="*/ 1604810 h 1810683"/>
                <a:gd name="connsiteX15" fmla="*/ 1771587 w 1810721"/>
                <a:gd name="connsiteY15" fmla="*/ 205873 h 1810683"/>
                <a:gd name="connsiteX16" fmla="*/ 1604848 w 1810721"/>
                <a:gd name="connsiteY16" fmla="*/ 39135 h 1810683"/>
                <a:gd name="connsiteX17" fmla="*/ 205873 w 1810721"/>
                <a:gd name="connsiteY17" fmla="*/ 39135 h 1810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10721" h="1810683">
                  <a:moveTo>
                    <a:pt x="1604848" y="1810683"/>
                  </a:moveTo>
                  <a:lnTo>
                    <a:pt x="205873" y="1810683"/>
                  </a:lnTo>
                  <a:cubicBezTo>
                    <a:pt x="92348" y="1810683"/>
                    <a:pt x="0" y="1718310"/>
                    <a:pt x="0" y="1604810"/>
                  </a:cubicBezTo>
                  <a:lnTo>
                    <a:pt x="0" y="205873"/>
                  </a:lnTo>
                  <a:cubicBezTo>
                    <a:pt x="0" y="92367"/>
                    <a:pt x="92354" y="0"/>
                    <a:pt x="205873" y="0"/>
                  </a:cubicBezTo>
                  <a:lnTo>
                    <a:pt x="1604848" y="0"/>
                  </a:lnTo>
                  <a:cubicBezTo>
                    <a:pt x="1718355" y="0"/>
                    <a:pt x="1810722" y="92373"/>
                    <a:pt x="1810722" y="205873"/>
                  </a:cubicBezTo>
                  <a:lnTo>
                    <a:pt x="1810722" y="1604810"/>
                  </a:lnTo>
                  <a:cubicBezTo>
                    <a:pt x="1810722" y="1718316"/>
                    <a:pt x="1718355" y="1810683"/>
                    <a:pt x="1604848" y="1810683"/>
                  </a:cubicBezTo>
                  <a:close/>
                  <a:moveTo>
                    <a:pt x="205873" y="39135"/>
                  </a:moveTo>
                  <a:cubicBezTo>
                    <a:pt x="113925" y="39135"/>
                    <a:pt x="39135" y="113925"/>
                    <a:pt x="39135" y="205873"/>
                  </a:cubicBezTo>
                  <a:lnTo>
                    <a:pt x="39135" y="1604810"/>
                  </a:lnTo>
                  <a:cubicBezTo>
                    <a:pt x="39135" y="1696758"/>
                    <a:pt x="113925" y="1771548"/>
                    <a:pt x="205873" y="1771548"/>
                  </a:cubicBezTo>
                  <a:lnTo>
                    <a:pt x="1604848" y="1771548"/>
                  </a:lnTo>
                  <a:cubicBezTo>
                    <a:pt x="1696796" y="1771548"/>
                    <a:pt x="1771587" y="1696758"/>
                    <a:pt x="1771587" y="1604810"/>
                  </a:cubicBezTo>
                  <a:lnTo>
                    <a:pt x="1771587" y="205873"/>
                  </a:lnTo>
                  <a:cubicBezTo>
                    <a:pt x="1771587" y="113925"/>
                    <a:pt x="1696796" y="39135"/>
                    <a:pt x="1604848" y="39135"/>
                  </a:cubicBezTo>
                  <a:lnTo>
                    <a:pt x="205873" y="39135"/>
                  </a:lnTo>
                  <a:close/>
                </a:path>
              </a:pathLst>
            </a:custGeom>
            <a:solidFill>
              <a:srgbClr val="FFA0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28" name="Freeform: Shape 427">
            <a:extLst>
              <a:ext uri="{FF2B5EF4-FFF2-40B4-BE49-F238E27FC236}">
                <a16:creationId xmlns:a16="http://schemas.microsoft.com/office/drawing/2014/main" id="{982D8159-622C-FD86-A7BA-BA403C2A5414}"/>
              </a:ext>
            </a:extLst>
          </p:cNvPr>
          <p:cNvSpPr/>
          <p:nvPr/>
        </p:nvSpPr>
        <p:spPr>
          <a:xfrm>
            <a:off x="11035869" y="-2031667"/>
            <a:ext cx="1810701" cy="1810722"/>
          </a:xfrm>
          <a:custGeom>
            <a:avLst/>
            <a:gdLst>
              <a:gd name="connsiteX0" fmla="*/ 1604835 w 1810701"/>
              <a:gd name="connsiteY0" fmla="*/ 1810722 h 1810721"/>
              <a:gd name="connsiteX1" fmla="*/ 205867 w 1810701"/>
              <a:gd name="connsiteY1" fmla="*/ 1810722 h 1810721"/>
              <a:gd name="connsiteX2" fmla="*/ 0 w 1810701"/>
              <a:gd name="connsiteY2" fmla="*/ 1604848 h 1810721"/>
              <a:gd name="connsiteX3" fmla="*/ 0 w 1810701"/>
              <a:gd name="connsiteY3" fmla="*/ 205873 h 1810721"/>
              <a:gd name="connsiteX4" fmla="*/ 205867 w 1810701"/>
              <a:gd name="connsiteY4" fmla="*/ 0 h 1810721"/>
              <a:gd name="connsiteX5" fmla="*/ 1604835 w 1810701"/>
              <a:gd name="connsiteY5" fmla="*/ 0 h 1810721"/>
              <a:gd name="connsiteX6" fmla="*/ 1810702 w 1810701"/>
              <a:gd name="connsiteY6" fmla="*/ 205873 h 1810721"/>
              <a:gd name="connsiteX7" fmla="*/ 1810702 w 1810701"/>
              <a:gd name="connsiteY7" fmla="*/ 1604848 h 1810721"/>
              <a:gd name="connsiteX8" fmla="*/ 1604835 w 1810701"/>
              <a:gd name="connsiteY8" fmla="*/ 1810722 h 1810721"/>
              <a:gd name="connsiteX9" fmla="*/ 205867 w 1810701"/>
              <a:gd name="connsiteY9" fmla="*/ 39135 h 1810721"/>
              <a:gd name="connsiteX10" fmla="*/ 39116 w 1810701"/>
              <a:gd name="connsiteY10" fmla="*/ 205873 h 1810721"/>
              <a:gd name="connsiteX11" fmla="*/ 39116 w 1810701"/>
              <a:gd name="connsiteY11" fmla="*/ 1604848 h 1810721"/>
              <a:gd name="connsiteX12" fmla="*/ 205867 w 1810701"/>
              <a:gd name="connsiteY12" fmla="*/ 1771587 h 1810721"/>
              <a:gd name="connsiteX13" fmla="*/ 1604835 w 1810701"/>
              <a:gd name="connsiteY13" fmla="*/ 1771587 h 1810721"/>
              <a:gd name="connsiteX14" fmla="*/ 1771587 w 1810701"/>
              <a:gd name="connsiteY14" fmla="*/ 1604848 h 1810721"/>
              <a:gd name="connsiteX15" fmla="*/ 1771587 w 1810701"/>
              <a:gd name="connsiteY15" fmla="*/ 205873 h 1810721"/>
              <a:gd name="connsiteX16" fmla="*/ 1604835 w 1810701"/>
              <a:gd name="connsiteY16" fmla="*/ 39135 h 1810721"/>
              <a:gd name="connsiteX17" fmla="*/ 205867 w 1810701"/>
              <a:gd name="connsiteY17" fmla="*/ 39135 h 181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10701" h="1810721">
                <a:moveTo>
                  <a:pt x="1604835" y="1810722"/>
                </a:moveTo>
                <a:lnTo>
                  <a:pt x="205867" y="1810722"/>
                </a:lnTo>
                <a:cubicBezTo>
                  <a:pt x="92393" y="1810722"/>
                  <a:pt x="0" y="1718348"/>
                  <a:pt x="0" y="1604848"/>
                </a:cubicBezTo>
                <a:lnTo>
                  <a:pt x="0" y="205873"/>
                </a:lnTo>
                <a:cubicBezTo>
                  <a:pt x="0" y="92367"/>
                  <a:pt x="92393" y="0"/>
                  <a:pt x="205867" y="0"/>
                </a:cubicBezTo>
                <a:lnTo>
                  <a:pt x="1604835" y="0"/>
                </a:lnTo>
                <a:cubicBezTo>
                  <a:pt x="1718374" y="0"/>
                  <a:pt x="1810702" y="92373"/>
                  <a:pt x="1810702" y="205873"/>
                </a:cubicBezTo>
                <a:lnTo>
                  <a:pt x="1810702" y="1604848"/>
                </a:lnTo>
                <a:cubicBezTo>
                  <a:pt x="1810702" y="1718355"/>
                  <a:pt x="1718374" y="1810722"/>
                  <a:pt x="1604835" y="1810722"/>
                </a:cubicBezTo>
                <a:close/>
                <a:moveTo>
                  <a:pt x="205867" y="39135"/>
                </a:moveTo>
                <a:cubicBezTo>
                  <a:pt x="113919" y="39135"/>
                  <a:pt x="39116" y="113925"/>
                  <a:pt x="39116" y="205873"/>
                </a:cubicBezTo>
                <a:lnTo>
                  <a:pt x="39116" y="1604848"/>
                </a:lnTo>
                <a:cubicBezTo>
                  <a:pt x="39116" y="1696796"/>
                  <a:pt x="113919" y="1771587"/>
                  <a:pt x="205867" y="1771587"/>
                </a:cubicBezTo>
                <a:lnTo>
                  <a:pt x="1604835" y="1771587"/>
                </a:lnTo>
                <a:cubicBezTo>
                  <a:pt x="1696783" y="1771587"/>
                  <a:pt x="1771587" y="1696796"/>
                  <a:pt x="1771587" y="1604848"/>
                </a:cubicBezTo>
                <a:lnTo>
                  <a:pt x="1771587" y="205873"/>
                </a:lnTo>
                <a:cubicBezTo>
                  <a:pt x="1771587" y="113925"/>
                  <a:pt x="1696783" y="39135"/>
                  <a:pt x="1604835" y="39135"/>
                </a:cubicBezTo>
                <a:lnTo>
                  <a:pt x="205867" y="39135"/>
                </a:lnTo>
                <a:close/>
              </a:path>
            </a:pathLst>
          </a:custGeom>
          <a:solidFill>
            <a:srgbClr val="FFA03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31EA630B-3E43-3F44-AA49-F9741B7D145D}"/>
              </a:ext>
            </a:extLst>
          </p:cNvPr>
          <p:cNvSpPr/>
          <p:nvPr/>
        </p:nvSpPr>
        <p:spPr>
          <a:xfrm>
            <a:off x="7151496" y="4467662"/>
            <a:ext cx="422656" cy="366039"/>
          </a:xfrm>
          <a:custGeom>
            <a:avLst/>
            <a:gdLst>
              <a:gd name="connsiteX0" fmla="*/ 316992 w 422656"/>
              <a:gd name="connsiteY0" fmla="*/ 0 h 366039"/>
              <a:gd name="connsiteX1" fmla="*/ 105664 w 422656"/>
              <a:gd name="connsiteY1" fmla="*/ 0 h 366039"/>
              <a:gd name="connsiteX2" fmla="*/ 0 w 422656"/>
              <a:gd name="connsiteY2" fmla="*/ 183020 h 366039"/>
              <a:gd name="connsiteX3" fmla="*/ 105664 w 422656"/>
              <a:gd name="connsiteY3" fmla="*/ 366040 h 366039"/>
              <a:gd name="connsiteX4" fmla="*/ 316992 w 422656"/>
              <a:gd name="connsiteY4" fmla="*/ 366040 h 366039"/>
              <a:gd name="connsiteX5" fmla="*/ 422656 w 422656"/>
              <a:gd name="connsiteY5" fmla="*/ 183020 h 366039"/>
              <a:gd name="connsiteX6" fmla="*/ 316992 w 422656"/>
              <a:gd name="connsiteY6" fmla="*/ 0 h 366039"/>
              <a:gd name="connsiteX7" fmla="*/ 217170 w 422656"/>
              <a:gd name="connsiteY7" fmla="*/ 290875 h 366039"/>
              <a:gd name="connsiteX8" fmla="*/ 109284 w 422656"/>
              <a:gd name="connsiteY8" fmla="*/ 183020 h 366039"/>
              <a:gd name="connsiteX9" fmla="*/ 217170 w 422656"/>
              <a:gd name="connsiteY9" fmla="*/ 75165 h 366039"/>
              <a:gd name="connsiteX10" fmla="*/ 324993 w 422656"/>
              <a:gd name="connsiteY10" fmla="*/ 183020 h 366039"/>
              <a:gd name="connsiteX11" fmla="*/ 217170 w 422656"/>
              <a:gd name="connsiteY11" fmla="*/ 290875 h 36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56" h="366039">
                <a:moveTo>
                  <a:pt x="316992" y="0"/>
                </a:moveTo>
                <a:lnTo>
                  <a:pt x="105664" y="0"/>
                </a:lnTo>
                <a:lnTo>
                  <a:pt x="0" y="183020"/>
                </a:lnTo>
                <a:lnTo>
                  <a:pt x="105664" y="366040"/>
                </a:lnTo>
                <a:lnTo>
                  <a:pt x="316992" y="366040"/>
                </a:lnTo>
                <a:lnTo>
                  <a:pt x="422656" y="183020"/>
                </a:lnTo>
                <a:lnTo>
                  <a:pt x="316992" y="0"/>
                </a:lnTo>
                <a:close/>
                <a:moveTo>
                  <a:pt x="217170" y="290875"/>
                </a:moveTo>
                <a:cubicBezTo>
                  <a:pt x="157607" y="290875"/>
                  <a:pt x="109284" y="242583"/>
                  <a:pt x="109284" y="183020"/>
                </a:cubicBezTo>
                <a:cubicBezTo>
                  <a:pt x="109284" y="123451"/>
                  <a:pt x="157607" y="75165"/>
                  <a:pt x="217170" y="75165"/>
                </a:cubicBezTo>
                <a:cubicBezTo>
                  <a:pt x="276734" y="75165"/>
                  <a:pt x="324993" y="123457"/>
                  <a:pt x="324993" y="183020"/>
                </a:cubicBezTo>
                <a:cubicBezTo>
                  <a:pt x="324993" y="242583"/>
                  <a:pt x="276734" y="290875"/>
                  <a:pt x="217170" y="290875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EB84F111-CF6C-1D5C-56AE-907C7F0EC939}"/>
              </a:ext>
            </a:extLst>
          </p:cNvPr>
          <p:cNvSpPr/>
          <p:nvPr/>
        </p:nvSpPr>
        <p:spPr>
          <a:xfrm>
            <a:off x="6853364" y="4310424"/>
            <a:ext cx="302323" cy="261804"/>
          </a:xfrm>
          <a:custGeom>
            <a:avLst/>
            <a:gdLst>
              <a:gd name="connsiteX0" fmla="*/ 226695 w 302323"/>
              <a:gd name="connsiteY0" fmla="*/ 0 h 261804"/>
              <a:gd name="connsiteX1" fmla="*/ 75565 w 302323"/>
              <a:gd name="connsiteY1" fmla="*/ 0 h 261804"/>
              <a:gd name="connsiteX2" fmla="*/ 0 w 302323"/>
              <a:gd name="connsiteY2" fmla="*/ 130905 h 261804"/>
              <a:gd name="connsiteX3" fmla="*/ 75565 w 302323"/>
              <a:gd name="connsiteY3" fmla="*/ 261804 h 261804"/>
              <a:gd name="connsiteX4" fmla="*/ 226695 w 302323"/>
              <a:gd name="connsiteY4" fmla="*/ 261804 h 261804"/>
              <a:gd name="connsiteX5" fmla="*/ 302323 w 302323"/>
              <a:gd name="connsiteY5" fmla="*/ 130905 h 261804"/>
              <a:gd name="connsiteX6" fmla="*/ 226695 w 302323"/>
              <a:gd name="connsiteY6" fmla="*/ 0 h 261804"/>
              <a:gd name="connsiteX7" fmla="*/ 155321 w 302323"/>
              <a:gd name="connsiteY7" fmla="*/ 208045 h 261804"/>
              <a:gd name="connsiteX8" fmla="*/ 78168 w 302323"/>
              <a:gd name="connsiteY8" fmla="*/ 130905 h 261804"/>
              <a:gd name="connsiteX9" fmla="*/ 155321 w 302323"/>
              <a:gd name="connsiteY9" fmla="*/ 53765 h 261804"/>
              <a:gd name="connsiteX10" fmla="*/ 232473 w 302323"/>
              <a:gd name="connsiteY10" fmla="*/ 130905 h 261804"/>
              <a:gd name="connsiteX11" fmla="*/ 155321 w 302323"/>
              <a:gd name="connsiteY11" fmla="*/ 208045 h 26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23" h="261804">
                <a:moveTo>
                  <a:pt x="226695" y="0"/>
                </a:moveTo>
                <a:lnTo>
                  <a:pt x="75565" y="0"/>
                </a:lnTo>
                <a:lnTo>
                  <a:pt x="0" y="130905"/>
                </a:lnTo>
                <a:lnTo>
                  <a:pt x="75565" y="261804"/>
                </a:lnTo>
                <a:lnTo>
                  <a:pt x="226695" y="261804"/>
                </a:lnTo>
                <a:lnTo>
                  <a:pt x="302323" y="130905"/>
                </a:lnTo>
                <a:lnTo>
                  <a:pt x="226695" y="0"/>
                </a:lnTo>
                <a:close/>
                <a:moveTo>
                  <a:pt x="155321" y="208045"/>
                </a:moveTo>
                <a:cubicBezTo>
                  <a:pt x="112713" y="208045"/>
                  <a:pt x="78168" y="173507"/>
                  <a:pt x="78168" y="130905"/>
                </a:cubicBezTo>
                <a:cubicBezTo>
                  <a:pt x="78168" y="88303"/>
                  <a:pt x="112713" y="53765"/>
                  <a:pt x="155321" y="53765"/>
                </a:cubicBezTo>
                <a:cubicBezTo>
                  <a:pt x="197929" y="53765"/>
                  <a:pt x="232473" y="88303"/>
                  <a:pt x="232473" y="130905"/>
                </a:cubicBezTo>
                <a:cubicBezTo>
                  <a:pt x="232473" y="173507"/>
                  <a:pt x="197929" y="208045"/>
                  <a:pt x="155321" y="208045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E9B50DDA-B2A8-D8E1-80C8-6C38E68CD12C}"/>
              </a:ext>
            </a:extLst>
          </p:cNvPr>
          <p:cNvSpPr/>
          <p:nvPr/>
        </p:nvSpPr>
        <p:spPr>
          <a:xfrm>
            <a:off x="11204829" y="1536103"/>
            <a:ext cx="422655" cy="366039"/>
          </a:xfrm>
          <a:custGeom>
            <a:avLst/>
            <a:gdLst>
              <a:gd name="connsiteX0" fmla="*/ 316992 w 422655"/>
              <a:gd name="connsiteY0" fmla="*/ 0 h 366039"/>
              <a:gd name="connsiteX1" fmla="*/ 105664 w 422655"/>
              <a:gd name="connsiteY1" fmla="*/ 0 h 366039"/>
              <a:gd name="connsiteX2" fmla="*/ 0 w 422655"/>
              <a:gd name="connsiteY2" fmla="*/ 183020 h 366039"/>
              <a:gd name="connsiteX3" fmla="*/ 105664 w 422655"/>
              <a:gd name="connsiteY3" fmla="*/ 366039 h 366039"/>
              <a:gd name="connsiteX4" fmla="*/ 316992 w 422655"/>
              <a:gd name="connsiteY4" fmla="*/ 366039 h 366039"/>
              <a:gd name="connsiteX5" fmla="*/ 422656 w 422655"/>
              <a:gd name="connsiteY5" fmla="*/ 183020 h 366039"/>
              <a:gd name="connsiteX6" fmla="*/ 316992 w 422655"/>
              <a:gd name="connsiteY6" fmla="*/ 0 h 366039"/>
              <a:gd name="connsiteX7" fmla="*/ 217170 w 422655"/>
              <a:gd name="connsiteY7" fmla="*/ 290881 h 366039"/>
              <a:gd name="connsiteX8" fmla="*/ 109283 w 422655"/>
              <a:gd name="connsiteY8" fmla="*/ 183026 h 366039"/>
              <a:gd name="connsiteX9" fmla="*/ 217170 w 422655"/>
              <a:gd name="connsiteY9" fmla="*/ 75171 h 366039"/>
              <a:gd name="connsiteX10" fmla="*/ 324993 w 422655"/>
              <a:gd name="connsiteY10" fmla="*/ 183026 h 366039"/>
              <a:gd name="connsiteX11" fmla="*/ 217170 w 422655"/>
              <a:gd name="connsiteY11" fmla="*/ 290881 h 36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55" h="366039">
                <a:moveTo>
                  <a:pt x="316992" y="0"/>
                </a:moveTo>
                <a:lnTo>
                  <a:pt x="105664" y="0"/>
                </a:lnTo>
                <a:lnTo>
                  <a:pt x="0" y="183020"/>
                </a:lnTo>
                <a:lnTo>
                  <a:pt x="105664" y="366039"/>
                </a:lnTo>
                <a:lnTo>
                  <a:pt x="316992" y="366039"/>
                </a:lnTo>
                <a:lnTo>
                  <a:pt x="422656" y="183020"/>
                </a:lnTo>
                <a:lnTo>
                  <a:pt x="316992" y="0"/>
                </a:lnTo>
                <a:close/>
                <a:moveTo>
                  <a:pt x="217170" y="290881"/>
                </a:moveTo>
                <a:cubicBezTo>
                  <a:pt x="157607" y="290881"/>
                  <a:pt x="109283" y="242589"/>
                  <a:pt x="109283" y="183026"/>
                </a:cubicBezTo>
                <a:cubicBezTo>
                  <a:pt x="109283" y="123463"/>
                  <a:pt x="157607" y="75171"/>
                  <a:pt x="217170" y="75171"/>
                </a:cubicBezTo>
                <a:cubicBezTo>
                  <a:pt x="276733" y="75171"/>
                  <a:pt x="324993" y="123463"/>
                  <a:pt x="324993" y="183026"/>
                </a:cubicBezTo>
                <a:cubicBezTo>
                  <a:pt x="324993" y="242589"/>
                  <a:pt x="276733" y="290881"/>
                  <a:pt x="217170" y="290881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B61704E9-38F5-2377-E7D4-ACD5336117EF}"/>
              </a:ext>
            </a:extLst>
          </p:cNvPr>
          <p:cNvSpPr/>
          <p:nvPr/>
        </p:nvSpPr>
        <p:spPr>
          <a:xfrm>
            <a:off x="11549316" y="1865248"/>
            <a:ext cx="302259" cy="261804"/>
          </a:xfrm>
          <a:custGeom>
            <a:avLst/>
            <a:gdLst>
              <a:gd name="connsiteX0" fmla="*/ 226695 w 302259"/>
              <a:gd name="connsiteY0" fmla="*/ 0 h 261804"/>
              <a:gd name="connsiteX1" fmla="*/ 75564 w 302259"/>
              <a:gd name="connsiteY1" fmla="*/ 0 h 261804"/>
              <a:gd name="connsiteX2" fmla="*/ 0 w 302259"/>
              <a:gd name="connsiteY2" fmla="*/ 130905 h 261804"/>
              <a:gd name="connsiteX3" fmla="*/ 75564 w 302259"/>
              <a:gd name="connsiteY3" fmla="*/ 261804 h 261804"/>
              <a:gd name="connsiteX4" fmla="*/ 226695 w 302259"/>
              <a:gd name="connsiteY4" fmla="*/ 261804 h 261804"/>
              <a:gd name="connsiteX5" fmla="*/ 302260 w 302259"/>
              <a:gd name="connsiteY5" fmla="*/ 130905 h 261804"/>
              <a:gd name="connsiteX6" fmla="*/ 226695 w 302259"/>
              <a:gd name="connsiteY6" fmla="*/ 0 h 261804"/>
              <a:gd name="connsiteX7" fmla="*/ 155321 w 302259"/>
              <a:gd name="connsiteY7" fmla="*/ 208045 h 261804"/>
              <a:gd name="connsiteX8" fmla="*/ 78168 w 302259"/>
              <a:gd name="connsiteY8" fmla="*/ 130905 h 261804"/>
              <a:gd name="connsiteX9" fmla="*/ 155321 w 302259"/>
              <a:gd name="connsiteY9" fmla="*/ 53766 h 261804"/>
              <a:gd name="connsiteX10" fmla="*/ 232473 w 302259"/>
              <a:gd name="connsiteY10" fmla="*/ 130905 h 261804"/>
              <a:gd name="connsiteX11" fmla="*/ 155321 w 302259"/>
              <a:gd name="connsiteY11" fmla="*/ 208045 h 26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259" h="261804">
                <a:moveTo>
                  <a:pt x="226695" y="0"/>
                </a:moveTo>
                <a:lnTo>
                  <a:pt x="75564" y="0"/>
                </a:lnTo>
                <a:lnTo>
                  <a:pt x="0" y="130905"/>
                </a:lnTo>
                <a:lnTo>
                  <a:pt x="75564" y="261804"/>
                </a:lnTo>
                <a:lnTo>
                  <a:pt x="226695" y="261804"/>
                </a:lnTo>
                <a:lnTo>
                  <a:pt x="302260" y="130905"/>
                </a:lnTo>
                <a:lnTo>
                  <a:pt x="226695" y="0"/>
                </a:lnTo>
                <a:close/>
                <a:moveTo>
                  <a:pt x="155321" y="208045"/>
                </a:moveTo>
                <a:cubicBezTo>
                  <a:pt x="112713" y="208045"/>
                  <a:pt x="78168" y="173507"/>
                  <a:pt x="78168" y="130905"/>
                </a:cubicBezTo>
                <a:cubicBezTo>
                  <a:pt x="78168" y="88303"/>
                  <a:pt x="112713" y="53766"/>
                  <a:pt x="155321" y="53766"/>
                </a:cubicBezTo>
                <a:cubicBezTo>
                  <a:pt x="197929" y="53766"/>
                  <a:pt x="232473" y="88303"/>
                  <a:pt x="232473" y="130905"/>
                </a:cubicBezTo>
                <a:cubicBezTo>
                  <a:pt x="232473" y="173501"/>
                  <a:pt x="197929" y="208045"/>
                  <a:pt x="155321" y="208045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D55152E9-6B4D-C152-09E2-5F28A0E61C06}"/>
              </a:ext>
            </a:extLst>
          </p:cNvPr>
          <p:cNvSpPr/>
          <p:nvPr/>
        </p:nvSpPr>
        <p:spPr>
          <a:xfrm>
            <a:off x="3364414" y="4407932"/>
            <a:ext cx="422668" cy="366039"/>
          </a:xfrm>
          <a:custGeom>
            <a:avLst/>
            <a:gdLst>
              <a:gd name="connsiteX0" fmla="*/ 105670 w 422668"/>
              <a:gd name="connsiteY0" fmla="*/ 366039 h 366039"/>
              <a:gd name="connsiteX1" fmla="*/ 317005 w 422668"/>
              <a:gd name="connsiteY1" fmla="*/ 366039 h 366039"/>
              <a:gd name="connsiteX2" fmla="*/ 422669 w 422668"/>
              <a:gd name="connsiteY2" fmla="*/ 183020 h 366039"/>
              <a:gd name="connsiteX3" fmla="*/ 317005 w 422668"/>
              <a:gd name="connsiteY3" fmla="*/ 0 h 366039"/>
              <a:gd name="connsiteX4" fmla="*/ 105670 w 422668"/>
              <a:gd name="connsiteY4" fmla="*/ 0 h 366039"/>
              <a:gd name="connsiteX5" fmla="*/ 0 w 422668"/>
              <a:gd name="connsiteY5" fmla="*/ 183020 h 366039"/>
              <a:gd name="connsiteX6" fmla="*/ 105670 w 422668"/>
              <a:gd name="connsiteY6" fmla="*/ 366039 h 366039"/>
              <a:gd name="connsiteX7" fmla="*/ 205499 w 422668"/>
              <a:gd name="connsiteY7" fmla="*/ 75165 h 366039"/>
              <a:gd name="connsiteX8" fmla="*/ 313353 w 422668"/>
              <a:gd name="connsiteY8" fmla="*/ 183020 h 366039"/>
              <a:gd name="connsiteX9" fmla="*/ 205499 w 422668"/>
              <a:gd name="connsiteY9" fmla="*/ 290874 h 366039"/>
              <a:gd name="connsiteX10" fmla="*/ 97644 w 422668"/>
              <a:gd name="connsiteY10" fmla="*/ 183020 h 366039"/>
              <a:gd name="connsiteX11" fmla="*/ 205499 w 422668"/>
              <a:gd name="connsiteY11" fmla="*/ 75165 h 36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68" h="366039">
                <a:moveTo>
                  <a:pt x="105670" y="366039"/>
                </a:moveTo>
                <a:lnTo>
                  <a:pt x="317005" y="366039"/>
                </a:lnTo>
                <a:lnTo>
                  <a:pt x="422669" y="183020"/>
                </a:lnTo>
                <a:lnTo>
                  <a:pt x="317005" y="0"/>
                </a:lnTo>
                <a:lnTo>
                  <a:pt x="105670" y="0"/>
                </a:lnTo>
                <a:lnTo>
                  <a:pt x="0" y="183020"/>
                </a:lnTo>
                <a:lnTo>
                  <a:pt x="105670" y="366039"/>
                </a:lnTo>
                <a:close/>
                <a:moveTo>
                  <a:pt x="205499" y="75165"/>
                </a:moveTo>
                <a:cubicBezTo>
                  <a:pt x="265068" y="75165"/>
                  <a:pt x="313353" y="123457"/>
                  <a:pt x="313353" y="183020"/>
                </a:cubicBezTo>
                <a:cubicBezTo>
                  <a:pt x="313353" y="242589"/>
                  <a:pt x="265062" y="290874"/>
                  <a:pt x="205499" y="290874"/>
                </a:cubicBezTo>
                <a:cubicBezTo>
                  <a:pt x="145929" y="290874"/>
                  <a:pt x="97644" y="242583"/>
                  <a:pt x="97644" y="183020"/>
                </a:cubicBezTo>
                <a:cubicBezTo>
                  <a:pt x="97644" y="123450"/>
                  <a:pt x="145929" y="75165"/>
                  <a:pt x="205499" y="75165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3BD59C23-6EFF-2F8D-F5AC-24053C3C8986}"/>
              </a:ext>
            </a:extLst>
          </p:cNvPr>
          <p:cNvSpPr/>
          <p:nvPr/>
        </p:nvSpPr>
        <p:spPr>
          <a:xfrm>
            <a:off x="736065" y="4578747"/>
            <a:ext cx="422675" cy="366039"/>
          </a:xfrm>
          <a:custGeom>
            <a:avLst/>
            <a:gdLst>
              <a:gd name="connsiteX0" fmla="*/ 105670 w 422675"/>
              <a:gd name="connsiteY0" fmla="*/ 366039 h 366039"/>
              <a:gd name="connsiteX1" fmla="*/ 317005 w 422675"/>
              <a:gd name="connsiteY1" fmla="*/ 366039 h 366039"/>
              <a:gd name="connsiteX2" fmla="*/ 422675 w 422675"/>
              <a:gd name="connsiteY2" fmla="*/ 183020 h 366039"/>
              <a:gd name="connsiteX3" fmla="*/ 317005 w 422675"/>
              <a:gd name="connsiteY3" fmla="*/ 0 h 366039"/>
              <a:gd name="connsiteX4" fmla="*/ 105670 w 422675"/>
              <a:gd name="connsiteY4" fmla="*/ 0 h 366039"/>
              <a:gd name="connsiteX5" fmla="*/ 0 w 422675"/>
              <a:gd name="connsiteY5" fmla="*/ 183020 h 366039"/>
              <a:gd name="connsiteX6" fmla="*/ 105670 w 422675"/>
              <a:gd name="connsiteY6" fmla="*/ 366039 h 366039"/>
              <a:gd name="connsiteX7" fmla="*/ 205499 w 422675"/>
              <a:gd name="connsiteY7" fmla="*/ 75159 h 366039"/>
              <a:gd name="connsiteX8" fmla="*/ 313353 w 422675"/>
              <a:gd name="connsiteY8" fmla="*/ 183013 h 366039"/>
              <a:gd name="connsiteX9" fmla="*/ 205499 w 422675"/>
              <a:gd name="connsiteY9" fmla="*/ 290868 h 366039"/>
              <a:gd name="connsiteX10" fmla="*/ 97644 w 422675"/>
              <a:gd name="connsiteY10" fmla="*/ 183013 h 366039"/>
              <a:gd name="connsiteX11" fmla="*/ 205499 w 422675"/>
              <a:gd name="connsiteY11" fmla="*/ 75159 h 36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75" h="366039">
                <a:moveTo>
                  <a:pt x="105670" y="366039"/>
                </a:moveTo>
                <a:lnTo>
                  <a:pt x="317005" y="366039"/>
                </a:lnTo>
                <a:lnTo>
                  <a:pt x="422675" y="183020"/>
                </a:lnTo>
                <a:lnTo>
                  <a:pt x="317005" y="0"/>
                </a:lnTo>
                <a:lnTo>
                  <a:pt x="105670" y="0"/>
                </a:lnTo>
                <a:lnTo>
                  <a:pt x="0" y="183020"/>
                </a:lnTo>
                <a:lnTo>
                  <a:pt x="105670" y="366039"/>
                </a:lnTo>
                <a:close/>
                <a:moveTo>
                  <a:pt x="205499" y="75159"/>
                </a:moveTo>
                <a:cubicBezTo>
                  <a:pt x="265068" y="75159"/>
                  <a:pt x="313353" y="123450"/>
                  <a:pt x="313353" y="183013"/>
                </a:cubicBezTo>
                <a:cubicBezTo>
                  <a:pt x="313353" y="242576"/>
                  <a:pt x="265062" y="290868"/>
                  <a:pt x="205499" y="290868"/>
                </a:cubicBezTo>
                <a:cubicBezTo>
                  <a:pt x="145929" y="290868"/>
                  <a:pt x="97644" y="242576"/>
                  <a:pt x="97644" y="183013"/>
                </a:cubicBezTo>
                <a:cubicBezTo>
                  <a:pt x="97644" y="123450"/>
                  <a:pt x="145929" y="75159"/>
                  <a:pt x="205499" y="75159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FF33C3F0-E079-EED6-1A69-7BA83AF8DAB6}"/>
              </a:ext>
            </a:extLst>
          </p:cNvPr>
          <p:cNvSpPr/>
          <p:nvPr/>
        </p:nvSpPr>
        <p:spPr>
          <a:xfrm>
            <a:off x="465701" y="4407932"/>
            <a:ext cx="302304" cy="261804"/>
          </a:xfrm>
          <a:custGeom>
            <a:avLst/>
            <a:gdLst>
              <a:gd name="connsiteX0" fmla="*/ 75578 w 302304"/>
              <a:gd name="connsiteY0" fmla="*/ 261804 h 261804"/>
              <a:gd name="connsiteX1" fmla="*/ 226727 w 302304"/>
              <a:gd name="connsiteY1" fmla="*/ 261804 h 261804"/>
              <a:gd name="connsiteX2" fmla="*/ 302304 w 302304"/>
              <a:gd name="connsiteY2" fmla="*/ 130906 h 261804"/>
              <a:gd name="connsiteX3" fmla="*/ 226727 w 302304"/>
              <a:gd name="connsiteY3" fmla="*/ 0 h 261804"/>
              <a:gd name="connsiteX4" fmla="*/ 75578 w 302304"/>
              <a:gd name="connsiteY4" fmla="*/ 0 h 261804"/>
              <a:gd name="connsiteX5" fmla="*/ 0 w 302304"/>
              <a:gd name="connsiteY5" fmla="*/ 130906 h 261804"/>
              <a:gd name="connsiteX6" fmla="*/ 75578 w 302304"/>
              <a:gd name="connsiteY6" fmla="*/ 261804 h 261804"/>
              <a:gd name="connsiteX7" fmla="*/ 146977 w 302304"/>
              <a:gd name="connsiteY7" fmla="*/ 53759 h 261804"/>
              <a:gd name="connsiteX8" fmla="*/ 224117 w 302304"/>
              <a:gd name="connsiteY8" fmla="*/ 130899 h 261804"/>
              <a:gd name="connsiteX9" fmla="*/ 146977 w 302304"/>
              <a:gd name="connsiteY9" fmla="*/ 208039 h 261804"/>
              <a:gd name="connsiteX10" fmla="*/ 69837 w 302304"/>
              <a:gd name="connsiteY10" fmla="*/ 130899 h 261804"/>
              <a:gd name="connsiteX11" fmla="*/ 146977 w 302304"/>
              <a:gd name="connsiteY11" fmla="*/ 53759 h 26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04" h="261804">
                <a:moveTo>
                  <a:pt x="75578" y="261804"/>
                </a:moveTo>
                <a:lnTo>
                  <a:pt x="226727" y="261804"/>
                </a:lnTo>
                <a:lnTo>
                  <a:pt x="302304" y="130906"/>
                </a:lnTo>
                <a:lnTo>
                  <a:pt x="226727" y="0"/>
                </a:lnTo>
                <a:lnTo>
                  <a:pt x="75578" y="0"/>
                </a:lnTo>
                <a:lnTo>
                  <a:pt x="0" y="130906"/>
                </a:lnTo>
                <a:lnTo>
                  <a:pt x="75578" y="261804"/>
                </a:lnTo>
                <a:close/>
                <a:moveTo>
                  <a:pt x="146977" y="53759"/>
                </a:moveTo>
                <a:cubicBezTo>
                  <a:pt x="189579" y="53759"/>
                  <a:pt x="224117" y="88297"/>
                  <a:pt x="224117" y="130899"/>
                </a:cubicBezTo>
                <a:cubicBezTo>
                  <a:pt x="224117" y="173501"/>
                  <a:pt x="189579" y="208039"/>
                  <a:pt x="146977" y="208039"/>
                </a:cubicBezTo>
                <a:cubicBezTo>
                  <a:pt x="104375" y="208039"/>
                  <a:pt x="69837" y="173501"/>
                  <a:pt x="69837" y="130899"/>
                </a:cubicBezTo>
                <a:cubicBezTo>
                  <a:pt x="69837" y="88297"/>
                  <a:pt x="104375" y="53759"/>
                  <a:pt x="146977" y="53759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76F37E10-FD50-65E1-A644-E978268EE49A}"/>
              </a:ext>
            </a:extLst>
          </p:cNvPr>
          <p:cNvSpPr/>
          <p:nvPr/>
        </p:nvSpPr>
        <p:spPr>
          <a:xfrm>
            <a:off x="6910133" y="4868011"/>
            <a:ext cx="302323" cy="261803"/>
          </a:xfrm>
          <a:custGeom>
            <a:avLst/>
            <a:gdLst>
              <a:gd name="connsiteX0" fmla="*/ 226695 w 302323"/>
              <a:gd name="connsiteY0" fmla="*/ 0 h 261803"/>
              <a:gd name="connsiteX1" fmla="*/ 75565 w 302323"/>
              <a:gd name="connsiteY1" fmla="*/ 0 h 261803"/>
              <a:gd name="connsiteX2" fmla="*/ 0 w 302323"/>
              <a:gd name="connsiteY2" fmla="*/ 130905 h 261803"/>
              <a:gd name="connsiteX3" fmla="*/ 75565 w 302323"/>
              <a:gd name="connsiteY3" fmla="*/ 261804 h 261803"/>
              <a:gd name="connsiteX4" fmla="*/ 226695 w 302323"/>
              <a:gd name="connsiteY4" fmla="*/ 261804 h 261803"/>
              <a:gd name="connsiteX5" fmla="*/ 302323 w 302323"/>
              <a:gd name="connsiteY5" fmla="*/ 130905 h 261803"/>
              <a:gd name="connsiteX6" fmla="*/ 226695 w 302323"/>
              <a:gd name="connsiteY6" fmla="*/ 0 h 261803"/>
              <a:gd name="connsiteX7" fmla="*/ 155322 w 302323"/>
              <a:gd name="connsiteY7" fmla="*/ 208045 h 261803"/>
              <a:gd name="connsiteX8" fmla="*/ 78169 w 302323"/>
              <a:gd name="connsiteY8" fmla="*/ 130905 h 261803"/>
              <a:gd name="connsiteX9" fmla="*/ 155322 w 302323"/>
              <a:gd name="connsiteY9" fmla="*/ 53765 h 261803"/>
              <a:gd name="connsiteX10" fmla="*/ 232473 w 302323"/>
              <a:gd name="connsiteY10" fmla="*/ 130905 h 261803"/>
              <a:gd name="connsiteX11" fmla="*/ 155322 w 302323"/>
              <a:gd name="connsiteY11" fmla="*/ 208045 h 261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323" h="261803">
                <a:moveTo>
                  <a:pt x="226695" y="0"/>
                </a:moveTo>
                <a:lnTo>
                  <a:pt x="75565" y="0"/>
                </a:lnTo>
                <a:lnTo>
                  <a:pt x="0" y="130905"/>
                </a:lnTo>
                <a:lnTo>
                  <a:pt x="75565" y="261804"/>
                </a:lnTo>
                <a:lnTo>
                  <a:pt x="226695" y="261804"/>
                </a:lnTo>
                <a:lnTo>
                  <a:pt x="302323" y="130905"/>
                </a:lnTo>
                <a:lnTo>
                  <a:pt x="226695" y="0"/>
                </a:lnTo>
                <a:close/>
                <a:moveTo>
                  <a:pt x="155322" y="208045"/>
                </a:moveTo>
                <a:cubicBezTo>
                  <a:pt x="112713" y="208045"/>
                  <a:pt x="78169" y="173507"/>
                  <a:pt x="78169" y="130905"/>
                </a:cubicBezTo>
                <a:cubicBezTo>
                  <a:pt x="78169" y="88303"/>
                  <a:pt x="112713" y="53765"/>
                  <a:pt x="155322" y="53765"/>
                </a:cubicBezTo>
                <a:cubicBezTo>
                  <a:pt x="197930" y="53765"/>
                  <a:pt x="232473" y="88303"/>
                  <a:pt x="232473" y="130905"/>
                </a:cubicBezTo>
                <a:cubicBezTo>
                  <a:pt x="232473" y="173507"/>
                  <a:pt x="197930" y="208045"/>
                  <a:pt x="155322" y="208045"/>
                </a:cubicBezTo>
                <a:close/>
              </a:path>
            </a:pathLst>
          </a:custGeom>
          <a:solidFill>
            <a:srgbClr val="D1E1E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A2C0C87-B7E6-F4E5-1D74-ED7126367791}"/>
              </a:ext>
            </a:extLst>
          </p:cNvPr>
          <p:cNvGrpSpPr/>
          <p:nvPr/>
        </p:nvGrpSpPr>
        <p:grpSpPr>
          <a:xfrm>
            <a:off x="3801742" y="1451290"/>
            <a:ext cx="4868549" cy="3922740"/>
            <a:chOff x="912035" y="1173364"/>
            <a:chExt cx="6542679" cy="5271638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E09C669-E49C-5AF2-7B43-84428C91D804}"/>
                </a:ext>
              </a:extLst>
            </p:cNvPr>
            <p:cNvSpPr/>
            <p:nvPr/>
          </p:nvSpPr>
          <p:spPr>
            <a:xfrm>
              <a:off x="1260894" y="6185503"/>
              <a:ext cx="1895690" cy="259499"/>
            </a:xfrm>
            <a:custGeom>
              <a:avLst/>
              <a:gdLst>
                <a:gd name="connsiteX0" fmla="*/ 1895691 w 1895690"/>
                <a:gd name="connsiteY0" fmla="*/ 129750 h 259499"/>
                <a:gd name="connsiteX1" fmla="*/ 947846 w 1895690"/>
                <a:gd name="connsiteY1" fmla="*/ 259499 h 259499"/>
                <a:gd name="connsiteX2" fmla="*/ 0 w 1895690"/>
                <a:gd name="connsiteY2" fmla="*/ 129750 h 259499"/>
                <a:gd name="connsiteX3" fmla="*/ 947846 w 1895690"/>
                <a:gd name="connsiteY3" fmla="*/ 0 h 259499"/>
                <a:gd name="connsiteX4" fmla="*/ 1895691 w 1895690"/>
                <a:gd name="connsiteY4" fmla="*/ 129750 h 25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690" h="259499">
                  <a:moveTo>
                    <a:pt x="1895691" y="129750"/>
                  </a:moveTo>
                  <a:cubicBezTo>
                    <a:pt x="1895691" y="201408"/>
                    <a:pt x="1471326" y="259499"/>
                    <a:pt x="947846" y="259499"/>
                  </a:cubicBezTo>
                  <a:cubicBezTo>
                    <a:pt x="424365" y="259499"/>
                    <a:pt x="0" y="201408"/>
                    <a:pt x="0" y="129750"/>
                  </a:cubicBezTo>
                  <a:cubicBezTo>
                    <a:pt x="0" y="58091"/>
                    <a:pt x="424365" y="0"/>
                    <a:pt x="947846" y="0"/>
                  </a:cubicBezTo>
                  <a:cubicBezTo>
                    <a:pt x="1471326" y="0"/>
                    <a:pt x="1895691" y="58091"/>
                    <a:pt x="1895691" y="129750"/>
                  </a:cubicBezTo>
                  <a:close/>
                </a:path>
              </a:pathLst>
            </a:custGeom>
            <a:solidFill>
              <a:srgbClr val="D7DDE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67C9504-D589-D848-7B9D-ED125535D603}"/>
                </a:ext>
              </a:extLst>
            </p:cNvPr>
            <p:cNvSpPr/>
            <p:nvPr/>
          </p:nvSpPr>
          <p:spPr>
            <a:xfrm>
              <a:off x="3079730" y="6185503"/>
              <a:ext cx="1895690" cy="259499"/>
            </a:xfrm>
            <a:custGeom>
              <a:avLst/>
              <a:gdLst>
                <a:gd name="connsiteX0" fmla="*/ 1895691 w 1895690"/>
                <a:gd name="connsiteY0" fmla="*/ 129750 h 259499"/>
                <a:gd name="connsiteX1" fmla="*/ 947845 w 1895690"/>
                <a:gd name="connsiteY1" fmla="*/ 259499 h 259499"/>
                <a:gd name="connsiteX2" fmla="*/ 0 w 1895690"/>
                <a:gd name="connsiteY2" fmla="*/ 129750 h 259499"/>
                <a:gd name="connsiteX3" fmla="*/ 947845 w 1895690"/>
                <a:gd name="connsiteY3" fmla="*/ 0 h 259499"/>
                <a:gd name="connsiteX4" fmla="*/ 1895691 w 1895690"/>
                <a:gd name="connsiteY4" fmla="*/ 129750 h 25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690" h="259499">
                  <a:moveTo>
                    <a:pt x="1895691" y="129750"/>
                  </a:moveTo>
                  <a:cubicBezTo>
                    <a:pt x="1895691" y="201408"/>
                    <a:pt x="1471326" y="259499"/>
                    <a:pt x="947845" y="259499"/>
                  </a:cubicBezTo>
                  <a:cubicBezTo>
                    <a:pt x="424365" y="259499"/>
                    <a:pt x="0" y="201408"/>
                    <a:pt x="0" y="129750"/>
                  </a:cubicBezTo>
                  <a:cubicBezTo>
                    <a:pt x="0" y="58091"/>
                    <a:pt x="424365" y="0"/>
                    <a:pt x="947845" y="0"/>
                  </a:cubicBezTo>
                  <a:cubicBezTo>
                    <a:pt x="1471326" y="0"/>
                    <a:pt x="1895691" y="58091"/>
                    <a:pt x="1895691" y="129750"/>
                  </a:cubicBezTo>
                  <a:close/>
                </a:path>
              </a:pathLst>
            </a:custGeom>
            <a:solidFill>
              <a:srgbClr val="D7DDE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A80AB03-F2A9-AE77-1E4D-0FBDEF42EEFC}"/>
                </a:ext>
              </a:extLst>
            </p:cNvPr>
            <p:cNvSpPr/>
            <p:nvPr/>
          </p:nvSpPr>
          <p:spPr>
            <a:xfrm>
              <a:off x="4767319" y="6185503"/>
              <a:ext cx="1895690" cy="259499"/>
            </a:xfrm>
            <a:custGeom>
              <a:avLst/>
              <a:gdLst>
                <a:gd name="connsiteX0" fmla="*/ 1895691 w 1895690"/>
                <a:gd name="connsiteY0" fmla="*/ 129750 h 259499"/>
                <a:gd name="connsiteX1" fmla="*/ 947845 w 1895690"/>
                <a:gd name="connsiteY1" fmla="*/ 259499 h 259499"/>
                <a:gd name="connsiteX2" fmla="*/ -1 w 1895690"/>
                <a:gd name="connsiteY2" fmla="*/ 129750 h 259499"/>
                <a:gd name="connsiteX3" fmla="*/ 947845 w 1895690"/>
                <a:gd name="connsiteY3" fmla="*/ 0 h 259499"/>
                <a:gd name="connsiteX4" fmla="*/ 1895691 w 1895690"/>
                <a:gd name="connsiteY4" fmla="*/ 129750 h 25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5690" h="259499">
                  <a:moveTo>
                    <a:pt x="1895691" y="129750"/>
                  </a:moveTo>
                  <a:cubicBezTo>
                    <a:pt x="1895691" y="201408"/>
                    <a:pt x="1471326" y="259499"/>
                    <a:pt x="947845" y="259499"/>
                  </a:cubicBezTo>
                  <a:cubicBezTo>
                    <a:pt x="424365" y="259499"/>
                    <a:pt x="-1" y="201408"/>
                    <a:pt x="-1" y="129750"/>
                  </a:cubicBezTo>
                  <a:cubicBezTo>
                    <a:pt x="-1" y="58091"/>
                    <a:pt x="424364" y="0"/>
                    <a:pt x="947845" y="0"/>
                  </a:cubicBezTo>
                  <a:cubicBezTo>
                    <a:pt x="1471326" y="0"/>
                    <a:pt x="1895691" y="58091"/>
                    <a:pt x="1895691" y="129750"/>
                  </a:cubicBezTo>
                  <a:close/>
                </a:path>
              </a:pathLst>
            </a:custGeom>
            <a:solidFill>
              <a:srgbClr val="D7DDE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9" name="Graphic 5">
              <a:extLst>
                <a:ext uri="{FF2B5EF4-FFF2-40B4-BE49-F238E27FC236}">
                  <a16:creationId xmlns:a16="http://schemas.microsoft.com/office/drawing/2014/main" id="{E3F0AA21-CB52-F6DA-1E8B-08079F849DDD}"/>
                </a:ext>
              </a:extLst>
            </p:cNvPr>
            <p:cNvGrpSpPr/>
            <p:nvPr/>
          </p:nvGrpSpPr>
          <p:grpSpPr>
            <a:xfrm>
              <a:off x="912035" y="1231175"/>
              <a:ext cx="2496366" cy="5093662"/>
              <a:chOff x="912035" y="1231175"/>
              <a:chExt cx="2496366" cy="5093662"/>
            </a:xfrm>
          </p:grpSpPr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3F9556A5-2F16-6BCB-9674-C5AD95619B95}"/>
                  </a:ext>
                </a:extLst>
              </p:cNvPr>
              <p:cNvSpPr/>
              <p:nvPr/>
            </p:nvSpPr>
            <p:spPr>
              <a:xfrm>
                <a:off x="1826972" y="1231175"/>
                <a:ext cx="858328" cy="940518"/>
              </a:xfrm>
              <a:custGeom>
                <a:avLst/>
                <a:gdLst>
                  <a:gd name="connsiteX0" fmla="*/ 510793 w 858328"/>
                  <a:gd name="connsiteY0" fmla="*/ 939495 h 940518"/>
                  <a:gd name="connsiteX1" fmla="*/ 856621 w 858328"/>
                  <a:gd name="connsiteY1" fmla="*/ 579730 h 940518"/>
                  <a:gd name="connsiteX2" fmla="*/ 590727 w 858328"/>
                  <a:gd name="connsiteY2" fmla="*/ 96800 h 940518"/>
                  <a:gd name="connsiteX3" fmla="*/ 96278 w 858328"/>
                  <a:gd name="connsiteY3" fmla="*/ 14294 h 940518"/>
                  <a:gd name="connsiteX4" fmla="*/ 59956 w 858328"/>
                  <a:gd name="connsiteY4" fmla="*/ 158903 h 940518"/>
                  <a:gd name="connsiteX5" fmla="*/ 116471 w 858328"/>
                  <a:gd name="connsiteY5" fmla="*/ 808190 h 940518"/>
                  <a:gd name="connsiteX6" fmla="*/ 510793 w 858328"/>
                  <a:gd name="connsiteY6" fmla="*/ 939495 h 94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8328" h="940518">
                    <a:moveTo>
                      <a:pt x="510793" y="939495"/>
                    </a:moveTo>
                    <a:cubicBezTo>
                      <a:pt x="510793" y="939495"/>
                      <a:pt x="833113" y="952449"/>
                      <a:pt x="856621" y="579730"/>
                    </a:cubicBezTo>
                    <a:cubicBezTo>
                      <a:pt x="874553" y="295345"/>
                      <a:pt x="748937" y="51492"/>
                      <a:pt x="590727" y="96800"/>
                    </a:cubicBezTo>
                    <a:cubicBezTo>
                      <a:pt x="590727" y="96800"/>
                      <a:pt x="206774" y="-44437"/>
                      <a:pt x="96278" y="14294"/>
                    </a:cubicBezTo>
                    <a:cubicBezTo>
                      <a:pt x="-14219" y="73025"/>
                      <a:pt x="59956" y="158903"/>
                      <a:pt x="59956" y="158903"/>
                    </a:cubicBezTo>
                    <a:cubicBezTo>
                      <a:pt x="59956" y="158903"/>
                      <a:pt x="-107087" y="655504"/>
                      <a:pt x="116471" y="808190"/>
                    </a:cubicBezTo>
                    <a:cubicBezTo>
                      <a:pt x="340035" y="960876"/>
                      <a:pt x="510793" y="939495"/>
                      <a:pt x="510793" y="939495"/>
                    </a:cubicBez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4FE063A6-D07D-9E3F-16FC-9AA7C929081F}"/>
                  </a:ext>
                </a:extLst>
              </p:cNvPr>
              <p:cNvSpPr/>
              <p:nvPr/>
            </p:nvSpPr>
            <p:spPr>
              <a:xfrm>
                <a:off x="1826936" y="1427810"/>
                <a:ext cx="858329" cy="743884"/>
              </a:xfrm>
              <a:custGeom>
                <a:avLst/>
                <a:gdLst>
                  <a:gd name="connsiteX0" fmla="*/ 285176 w 858329"/>
                  <a:gd name="connsiteY0" fmla="*/ 128530 h 743884"/>
                  <a:gd name="connsiteX1" fmla="*/ 570564 w 858329"/>
                  <a:gd name="connsiteY1" fmla="*/ 55797 h 743884"/>
                  <a:gd name="connsiteX2" fmla="*/ 657286 w 858329"/>
                  <a:gd name="connsiteY2" fmla="*/ 215456 h 743884"/>
                  <a:gd name="connsiteX3" fmla="*/ 810340 w 858329"/>
                  <a:gd name="connsiteY3" fmla="*/ 304794 h 743884"/>
                  <a:gd name="connsiteX4" fmla="*/ 857850 w 858329"/>
                  <a:gd name="connsiteY4" fmla="*/ 300958 h 743884"/>
                  <a:gd name="connsiteX5" fmla="*/ 856650 w 858329"/>
                  <a:gd name="connsiteY5" fmla="*/ 383096 h 743884"/>
                  <a:gd name="connsiteX6" fmla="*/ 510823 w 858329"/>
                  <a:gd name="connsiteY6" fmla="*/ 742861 h 743884"/>
                  <a:gd name="connsiteX7" fmla="*/ 116494 w 858329"/>
                  <a:gd name="connsiteY7" fmla="*/ 611556 h 743884"/>
                  <a:gd name="connsiteX8" fmla="*/ 48587 w 858329"/>
                  <a:gd name="connsiteY8" fmla="*/ 0 h 743884"/>
                  <a:gd name="connsiteX9" fmla="*/ 285176 w 858329"/>
                  <a:gd name="connsiteY9" fmla="*/ 128530 h 74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8329" h="743884">
                    <a:moveTo>
                      <a:pt x="285176" y="128530"/>
                    </a:moveTo>
                    <a:cubicBezTo>
                      <a:pt x="384890" y="142716"/>
                      <a:pt x="489804" y="115976"/>
                      <a:pt x="570564" y="55797"/>
                    </a:cubicBezTo>
                    <a:cubicBezTo>
                      <a:pt x="594605" y="111601"/>
                      <a:pt x="619103" y="168186"/>
                      <a:pt x="657286" y="215456"/>
                    </a:cubicBezTo>
                    <a:cubicBezTo>
                      <a:pt x="695468" y="262731"/>
                      <a:pt x="749742" y="300336"/>
                      <a:pt x="810340" y="304794"/>
                    </a:cubicBezTo>
                    <a:cubicBezTo>
                      <a:pt x="826291" y="305962"/>
                      <a:pt x="842287" y="304482"/>
                      <a:pt x="857850" y="300958"/>
                    </a:cubicBezTo>
                    <a:cubicBezTo>
                      <a:pt x="858746" y="327800"/>
                      <a:pt x="858409" y="355244"/>
                      <a:pt x="856650" y="383096"/>
                    </a:cubicBezTo>
                    <a:cubicBezTo>
                      <a:pt x="833143" y="755815"/>
                      <a:pt x="510823" y="742861"/>
                      <a:pt x="510823" y="742861"/>
                    </a:cubicBezTo>
                    <a:cubicBezTo>
                      <a:pt x="510823" y="742861"/>
                      <a:pt x="340059" y="764241"/>
                      <a:pt x="116494" y="611556"/>
                    </a:cubicBezTo>
                    <a:cubicBezTo>
                      <a:pt x="-69802" y="484321"/>
                      <a:pt x="15097" y="118497"/>
                      <a:pt x="48587" y="0"/>
                    </a:cubicBezTo>
                    <a:cubicBezTo>
                      <a:pt x="109039" y="68853"/>
                      <a:pt x="194409" y="115614"/>
                      <a:pt x="285176" y="128530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453DE383-7D6F-B28E-2672-0BD78EFCB572}"/>
                  </a:ext>
                </a:extLst>
              </p:cNvPr>
              <p:cNvSpPr/>
              <p:nvPr/>
            </p:nvSpPr>
            <p:spPr>
              <a:xfrm>
                <a:off x="2757251" y="2958193"/>
                <a:ext cx="651150" cy="950549"/>
              </a:xfrm>
              <a:custGeom>
                <a:avLst/>
                <a:gdLst>
                  <a:gd name="connsiteX0" fmla="*/ 185916 w 651150"/>
                  <a:gd name="connsiteY0" fmla="*/ 209625 h 950549"/>
                  <a:gd name="connsiteX1" fmla="*/ 262224 w 651150"/>
                  <a:gd name="connsiteY1" fmla="*/ 293318 h 950549"/>
                  <a:gd name="connsiteX2" fmla="*/ 40685 w 651150"/>
                  <a:gd name="connsiteY2" fmla="*/ 704391 h 950549"/>
                  <a:gd name="connsiteX3" fmla="*/ 1303 w 651150"/>
                  <a:gd name="connsiteY3" fmla="*/ 859471 h 950549"/>
                  <a:gd name="connsiteX4" fmla="*/ 112072 w 651150"/>
                  <a:gd name="connsiteY4" fmla="*/ 950549 h 950549"/>
                  <a:gd name="connsiteX5" fmla="*/ 641300 w 651150"/>
                  <a:gd name="connsiteY5" fmla="*/ 317937 h 950549"/>
                  <a:gd name="connsiteX6" fmla="*/ 567456 w 651150"/>
                  <a:gd name="connsiteY6" fmla="*/ 5320 h 950549"/>
                  <a:gd name="connsiteX7" fmla="*/ 272073 w 651150"/>
                  <a:gd name="connsiteY7" fmla="*/ 135781 h 950549"/>
                  <a:gd name="connsiteX8" fmla="*/ 185916 w 651150"/>
                  <a:gd name="connsiteY8" fmla="*/ 209625 h 950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1150" h="950549">
                    <a:moveTo>
                      <a:pt x="185916" y="209625"/>
                    </a:moveTo>
                    <a:cubicBezTo>
                      <a:pt x="185916" y="209625"/>
                      <a:pt x="240437" y="267899"/>
                      <a:pt x="262224" y="293318"/>
                    </a:cubicBezTo>
                    <a:cubicBezTo>
                      <a:pt x="276994" y="310552"/>
                      <a:pt x="144070" y="623162"/>
                      <a:pt x="40685" y="704391"/>
                    </a:cubicBezTo>
                    <a:cubicBezTo>
                      <a:pt x="40685" y="704391"/>
                      <a:pt x="-8546" y="859471"/>
                      <a:pt x="1303" y="859471"/>
                    </a:cubicBezTo>
                    <a:cubicBezTo>
                      <a:pt x="11151" y="859471"/>
                      <a:pt x="112072" y="950549"/>
                      <a:pt x="112072" y="950549"/>
                    </a:cubicBezTo>
                    <a:cubicBezTo>
                      <a:pt x="299149" y="839780"/>
                      <a:pt x="604381" y="509935"/>
                      <a:pt x="641300" y="317937"/>
                    </a:cubicBezTo>
                    <a:cubicBezTo>
                      <a:pt x="678225" y="125938"/>
                      <a:pt x="601917" y="42245"/>
                      <a:pt x="567456" y="5320"/>
                    </a:cubicBezTo>
                    <a:cubicBezTo>
                      <a:pt x="532994" y="-31605"/>
                      <a:pt x="272073" y="135781"/>
                      <a:pt x="272073" y="135781"/>
                    </a:cubicBezTo>
                    <a:lnTo>
                      <a:pt x="185916" y="209625"/>
                    </a:ln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FDF91628-40CF-5EF2-2782-8B22405D206C}"/>
                  </a:ext>
                </a:extLst>
              </p:cNvPr>
              <p:cNvSpPr/>
              <p:nvPr/>
            </p:nvSpPr>
            <p:spPr>
              <a:xfrm>
                <a:off x="2992050" y="2958186"/>
                <a:ext cx="414972" cy="322623"/>
              </a:xfrm>
              <a:custGeom>
                <a:avLst/>
                <a:gdLst>
                  <a:gd name="connsiteX0" fmla="*/ 27426 w 414972"/>
                  <a:gd name="connsiteY0" fmla="*/ 293324 h 322623"/>
                  <a:gd name="connsiteX1" fmla="*/ 0 w 414972"/>
                  <a:gd name="connsiteY1" fmla="*/ 262565 h 322623"/>
                  <a:gd name="connsiteX2" fmla="*/ 521 w 414972"/>
                  <a:gd name="connsiteY2" fmla="*/ 167277 h 322623"/>
                  <a:gd name="connsiteX3" fmla="*/ 37268 w 414972"/>
                  <a:gd name="connsiteY3" fmla="*/ 135781 h 322623"/>
                  <a:gd name="connsiteX4" fmla="*/ 332651 w 414972"/>
                  <a:gd name="connsiteY4" fmla="*/ 5320 h 322623"/>
                  <a:gd name="connsiteX5" fmla="*/ 414973 w 414972"/>
                  <a:gd name="connsiteY5" fmla="*/ 189432 h 322623"/>
                  <a:gd name="connsiteX6" fmla="*/ 406495 w 414972"/>
                  <a:gd name="connsiteY6" fmla="*/ 197490 h 322623"/>
                  <a:gd name="connsiteX7" fmla="*/ 226816 w 414972"/>
                  <a:gd name="connsiteY7" fmla="*/ 283406 h 322623"/>
                  <a:gd name="connsiteX8" fmla="*/ 23724 w 414972"/>
                  <a:gd name="connsiteY8" fmla="*/ 322623 h 322623"/>
                  <a:gd name="connsiteX9" fmla="*/ 27426 w 414972"/>
                  <a:gd name="connsiteY9" fmla="*/ 293324 h 322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4972" h="322623">
                    <a:moveTo>
                      <a:pt x="27426" y="293324"/>
                    </a:moveTo>
                    <a:cubicBezTo>
                      <a:pt x="20600" y="285362"/>
                      <a:pt x="10566" y="274179"/>
                      <a:pt x="0" y="262565"/>
                    </a:cubicBezTo>
                    <a:lnTo>
                      <a:pt x="521" y="167277"/>
                    </a:lnTo>
                    <a:lnTo>
                      <a:pt x="37268" y="135781"/>
                    </a:lnTo>
                    <a:cubicBezTo>
                      <a:pt x="37268" y="135781"/>
                      <a:pt x="298190" y="-31605"/>
                      <a:pt x="332651" y="5320"/>
                    </a:cubicBezTo>
                    <a:cubicBezTo>
                      <a:pt x="358172" y="32663"/>
                      <a:pt x="406534" y="85794"/>
                      <a:pt x="414973" y="189432"/>
                    </a:cubicBezTo>
                    <a:cubicBezTo>
                      <a:pt x="412141" y="192112"/>
                      <a:pt x="409448" y="194937"/>
                      <a:pt x="406495" y="197490"/>
                    </a:cubicBezTo>
                    <a:cubicBezTo>
                      <a:pt x="355873" y="241242"/>
                      <a:pt x="290925" y="264260"/>
                      <a:pt x="226816" y="283406"/>
                    </a:cubicBezTo>
                    <a:cubicBezTo>
                      <a:pt x="160579" y="303180"/>
                      <a:pt x="92634" y="319817"/>
                      <a:pt x="23724" y="322623"/>
                    </a:cubicBezTo>
                    <a:cubicBezTo>
                      <a:pt x="28302" y="306666"/>
                      <a:pt x="29813" y="296106"/>
                      <a:pt x="27426" y="293324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6786A4DC-4ECF-A8BE-F6AE-D27AEA654697}"/>
                  </a:ext>
                </a:extLst>
              </p:cNvPr>
              <p:cNvSpPr/>
              <p:nvPr/>
            </p:nvSpPr>
            <p:spPr>
              <a:xfrm>
                <a:off x="1365332" y="3170281"/>
                <a:ext cx="425843" cy="1028408"/>
              </a:xfrm>
              <a:custGeom>
                <a:avLst/>
                <a:gdLst>
                  <a:gd name="connsiteX0" fmla="*/ 115691 w 425843"/>
                  <a:gd name="connsiteY0" fmla="*/ 0 h 1028408"/>
                  <a:gd name="connsiteX1" fmla="*/ 47587 w 425843"/>
                  <a:gd name="connsiteY1" fmla="*/ 729431 h 1028408"/>
                  <a:gd name="connsiteX2" fmla="*/ 0 w 425843"/>
                  <a:gd name="connsiteY2" fmla="*/ 919791 h 1028408"/>
                  <a:gd name="connsiteX3" fmla="*/ 80410 w 425843"/>
                  <a:gd name="connsiteY3" fmla="*/ 1021537 h 1028408"/>
                  <a:gd name="connsiteX4" fmla="*/ 256000 w 425843"/>
                  <a:gd name="connsiteY4" fmla="*/ 990359 h 1028408"/>
                  <a:gd name="connsiteX5" fmla="*/ 249847 w 425843"/>
                  <a:gd name="connsiteY5" fmla="*/ 841890 h 1028408"/>
                  <a:gd name="connsiteX6" fmla="*/ 425844 w 425843"/>
                  <a:gd name="connsiteY6" fmla="*/ 32004 h 1028408"/>
                  <a:gd name="connsiteX7" fmla="*/ 115691 w 425843"/>
                  <a:gd name="connsiteY7" fmla="*/ 0 h 10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5843" h="1028408">
                    <a:moveTo>
                      <a:pt x="115691" y="0"/>
                    </a:moveTo>
                    <a:cubicBezTo>
                      <a:pt x="114052" y="31179"/>
                      <a:pt x="77127" y="660508"/>
                      <a:pt x="47587" y="729431"/>
                    </a:cubicBezTo>
                    <a:cubicBezTo>
                      <a:pt x="18047" y="798354"/>
                      <a:pt x="0" y="877126"/>
                      <a:pt x="0" y="919791"/>
                    </a:cubicBezTo>
                    <a:cubicBezTo>
                      <a:pt x="0" y="962457"/>
                      <a:pt x="39383" y="1008405"/>
                      <a:pt x="80410" y="1021537"/>
                    </a:cubicBezTo>
                    <a:cubicBezTo>
                      <a:pt x="121437" y="1034669"/>
                      <a:pt x="239592" y="1031386"/>
                      <a:pt x="256000" y="990359"/>
                    </a:cubicBezTo>
                    <a:cubicBezTo>
                      <a:pt x="272409" y="949331"/>
                      <a:pt x="258051" y="859936"/>
                      <a:pt x="249847" y="841890"/>
                    </a:cubicBezTo>
                    <a:cubicBezTo>
                      <a:pt x="241643" y="823836"/>
                      <a:pt x="425844" y="122257"/>
                      <a:pt x="425844" y="32004"/>
                    </a:cubicBezTo>
                    <a:lnTo>
                      <a:pt x="115691" y="0"/>
                    </a:ln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7A021412-E223-5E08-1835-25585C76EEB2}"/>
                  </a:ext>
                </a:extLst>
              </p:cNvPr>
              <p:cNvSpPr/>
              <p:nvPr/>
            </p:nvSpPr>
            <p:spPr>
              <a:xfrm>
                <a:off x="1323695" y="4081672"/>
                <a:ext cx="369690" cy="270414"/>
              </a:xfrm>
              <a:custGeom>
                <a:avLst/>
                <a:gdLst>
                  <a:gd name="connsiteX0" fmla="*/ 0 w 369690"/>
                  <a:gd name="connsiteY0" fmla="*/ 81077 h 270414"/>
                  <a:gd name="connsiteX1" fmla="*/ 0 w 369690"/>
                  <a:gd name="connsiteY1" fmla="*/ 189331 h 270414"/>
                  <a:gd name="connsiteX2" fmla="*/ 81083 w 369690"/>
                  <a:gd name="connsiteY2" fmla="*/ 270415 h 270414"/>
                  <a:gd name="connsiteX3" fmla="*/ 288614 w 369690"/>
                  <a:gd name="connsiteY3" fmla="*/ 270415 h 270414"/>
                  <a:gd name="connsiteX4" fmla="*/ 369691 w 369690"/>
                  <a:gd name="connsiteY4" fmla="*/ 189338 h 270414"/>
                  <a:gd name="connsiteX5" fmla="*/ 369691 w 369690"/>
                  <a:gd name="connsiteY5" fmla="*/ 81083 h 270414"/>
                  <a:gd name="connsiteX6" fmla="*/ 288608 w 369690"/>
                  <a:gd name="connsiteY6" fmla="*/ 0 h 270414"/>
                  <a:gd name="connsiteX7" fmla="*/ 81077 w 369690"/>
                  <a:gd name="connsiteY7" fmla="*/ 0 h 270414"/>
                  <a:gd name="connsiteX8" fmla="*/ 0 w 369690"/>
                  <a:gd name="connsiteY8" fmla="*/ 81077 h 270414"/>
                  <a:gd name="connsiteX9" fmla="*/ 52070 w 369690"/>
                  <a:gd name="connsiteY9" fmla="*/ 135204 h 270414"/>
                  <a:gd name="connsiteX10" fmla="*/ 133153 w 369690"/>
                  <a:gd name="connsiteY10" fmla="*/ 54121 h 270414"/>
                  <a:gd name="connsiteX11" fmla="*/ 236544 w 369690"/>
                  <a:gd name="connsiteY11" fmla="*/ 54121 h 270414"/>
                  <a:gd name="connsiteX12" fmla="*/ 317627 w 369690"/>
                  <a:gd name="connsiteY12" fmla="*/ 135204 h 270414"/>
                  <a:gd name="connsiteX13" fmla="*/ 317627 w 369690"/>
                  <a:gd name="connsiteY13" fmla="*/ 135204 h 270414"/>
                  <a:gd name="connsiteX14" fmla="*/ 236544 w 369690"/>
                  <a:gd name="connsiteY14" fmla="*/ 216287 h 270414"/>
                  <a:gd name="connsiteX15" fmla="*/ 133153 w 369690"/>
                  <a:gd name="connsiteY15" fmla="*/ 216287 h 270414"/>
                  <a:gd name="connsiteX16" fmla="*/ 52070 w 369690"/>
                  <a:gd name="connsiteY16" fmla="*/ 135204 h 270414"/>
                  <a:gd name="connsiteX17" fmla="*/ 52070 w 369690"/>
                  <a:gd name="connsiteY17" fmla="*/ 135204 h 2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9690" h="270414">
                    <a:moveTo>
                      <a:pt x="0" y="81077"/>
                    </a:moveTo>
                    <a:lnTo>
                      <a:pt x="0" y="189331"/>
                    </a:lnTo>
                    <a:cubicBezTo>
                      <a:pt x="0" y="234112"/>
                      <a:pt x="36303" y="270415"/>
                      <a:pt x="81083" y="270415"/>
                    </a:cubicBezTo>
                    <a:lnTo>
                      <a:pt x="288614" y="270415"/>
                    </a:lnTo>
                    <a:cubicBezTo>
                      <a:pt x="333394" y="270415"/>
                      <a:pt x="369691" y="234112"/>
                      <a:pt x="369691" y="189338"/>
                    </a:cubicBezTo>
                    <a:lnTo>
                      <a:pt x="369691" y="81083"/>
                    </a:lnTo>
                    <a:cubicBezTo>
                      <a:pt x="369691" y="36303"/>
                      <a:pt x="333388" y="0"/>
                      <a:pt x="288608" y="0"/>
                    </a:cubicBezTo>
                    <a:lnTo>
                      <a:pt x="81077" y="0"/>
                    </a:lnTo>
                    <a:cubicBezTo>
                      <a:pt x="36303" y="-7"/>
                      <a:pt x="0" y="36297"/>
                      <a:pt x="0" y="81077"/>
                    </a:cubicBezTo>
                    <a:close/>
                    <a:moveTo>
                      <a:pt x="52070" y="135204"/>
                    </a:moveTo>
                    <a:cubicBezTo>
                      <a:pt x="52070" y="90424"/>
                      <a:pt x="88373" y="54121"/>
                      <a:pt x="133153" y="54121"/>
                    </a:cubicBezTo>
                    <a:lnTo>
                      <a:pt x="236544" y="54121"/>
                    </a:lnTo>
                    <a:cubicBezTo>
                      <a:pt x="281324" y="54121"/>
                      <a:pt x="317627" y="90424"/>
                      <a:pt x="317627" y="135204"/>
                    </a:cubicBezTo>
                    <a:lnTo>
                      <a:pt x="317627" y="135204"/>
                    </a:lnTo>
                    <a:cubicBezTo>
                      <a:pt x="317627" y="179984"/>
                      <a:pt x="281324" y="216287"/>
                      <a:pt x="236544" y="216287"/>
                    </a:cubicBezTo>
                    <a:lnTo>
                      <a:pt x="133153" y="216287"/>
                    </a:lnTo>
                    <a:cubicBezTo>
                      <a:pt x="88373" y="216287"/>
                      <a:pt x="52070" y="179984"/>
                      <a:pt x="52070" y="135204"/>
                    </a:cubicBezTo>
                    <a:lnTo>
                      <a:pt x="52070" y="135204"/>
                    </a:ln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17361C3C-EE86-FBEB-F274-46B87F6A7B57}"/>
                  </a:ext>
                </a:extLst>
              </p:cNvPr>
              <p:cNvSpPr/>
              <p:nvPr/>
            </p:nvSpPr>
            <p:spPr>
              <a:xfrm>
                <a:off x="940048" y="4298581"/>
                <a:ext cx="1151364" cy="572808"/>
              </a:xfrm>
              <a:custGeom>
                <a:avLst/>
                <a:gdLst>
                  <a:gd name="connsiteX0" fmla="*/ 40601 w 1151364"/>
                  <a:gd name="connsiteY0" fmla="*/ 0 h 572808"/>
                  <a:gd name="connsiteX1" fmla="*/ 1110760 w 1151364"/>
                  <a:gd name="connsiteY1" fmla="*/ 0 h 572808"/>
                  <a:gd name="connsiteX2" fmla="*/ 1151121 w 1151364"/>
                  <a:gd name="connsiteY2" fmla="*/ 48070 h 572808"/>
                  <a:gd name="connsiteX3" fmla="*/ 1101495 w 1151364"/>
                  <a:gd name="connsiteY3" fmla="*/ 534143 h 572808"/>
                  <a:gd name="connsiteX4" fmla="*/ 1061135 w 1151364"/>
                  <a:gd name="connsiteY4" fmla="*/ 572808 h 572808"/>
                  <a:gd name="connsiteX5" fmla="*/ 76974 w 1151364"/>
                  <a:gd name="connsiteY5" fmla="*/ 572808 h 572808"/>
                  <a:gd name="connsiteX6" fmla="*/ 36499 w 1151364"/>
                  <a:gd name="connsiteY6" fmla="*/ 532898 h 572808"/>
                  <a:gd name="connsiteX7" fmla="*/ 132 w 1151364"/>
                  <a:gd name="connsiteY7" fmla="*/ 46825 h 572808"/>
                  <a:gd name="connsiteX8" fmla="*/ 40601 w 1151364"/>
                  <a:gd name="connsiteY8" fmla="*/ 0 h 57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1364" h="572808">
                    <a:moveTo>
                      <a:pt x="40601" y="0"/>
                    </a:moveTo>
                    <a:lnTo>
                      <a:pt x="1110760" y="0"/>
                    </a:lnTo>
                    <a:cubicBezTo>
                      <a:pt x="1134928" y="0"/>
                      <a:pt x="1153743" y="22409"/>
                      <a:pt x="1151121" y="48070"/>
                    </a:cubicBezTo>
                    <a:lnTo>
                      <a:pt x="1101495" y="534143"/>
                    </a:lnTo>
                    <a:cubicBezTo>
                      <a:pt x="1099247" y="556146"/>
                      <a:pt x="1081855" y="572808"/>
                      <a:pt x="1061135" y="572808"/>
                    </a:cubicBezTo>
                    <a:lnTo>
                      <a:pt x="76974" y="572808"/>
                    </a:lnTo>
                    <a:cubicBezTo>
                      <a:pt x="55803" y="572808"/>
                      <a:pt x="38188" y="555434"/>
                      <a:pt x="36499" y="532898"/>
                    </a:cubicBezTo>
                    <a:lnTo>
                      <a:pt x="132" y="46825"/>
                    </a:lnTo>
                    <a:cubicBezTo>
                      <a:pt x="-1760" y="21590"/>
                      <a:pt x="16903" y="0"/>
                      <a:pt x="40601" y="0"/>
                    </a:cubicBezTo>
                    <a:close/>
                  </a:path>
                </a:pathLst>
              </a:custGeom>
              <a:solidFill>
                <a:srgbClr val="54709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87585739-5D73-F051-C20D-8CDD41300037}"/>
                  </a:ext>
                </a:extLst>
              </p:cNvPr>
              <p:cNvSpPr/>
              <p:nvPr/>
            </p:nvSpPr>
            <p:spPr>
              <a:xfrm>
                <a:off x="912035" y="4215307"/>
                <a:ext cx="1193020" cy="149269"/>
              </a:xfrm>
              <a:custGeom>
                <a:avLst/>
                <a:gdLst>
                  <a:gd name="connsiteX0" fmla="*/ 1150698 w 1193020"/>
                  <a:gd name="connsiteY0" fmla="*/ 149270 h 149269"/>
                  <a:gd name="connsiteX1" fmla="*/ 42319 w 1193020"/>
                  <a:gd name="connsiteY1" fmla="*/ 149270 h 149269"/>
                  <a:gd name="connsiteX2" fmla="*/ 8067 w 1193020"/>
                  <a:gd name="connsiteY2" fmla="*/ 82296 h 149269"/>
                  <a:gd name="connsiteX3" fmla="*/ 54828 w 1193020"/>
                  <a:gd name="connsiteY3" fmla="*/ 17519 h 149269"/>
                  <a:gd name="connsiteX4" fmla="*/ 89080 w 1193020"/>
                  <a:gd name="connsiteY4" fmla="*/ 0 h 149269"/>
                  <a:gd name="connsiteX5" fmla="*/ 1103937 w 1193020"/>
                  <a:gd name="connsiteY5" fmla="*/ 0 h 149269"/>
                  <a:gd name="connsiteX6" fmla="*/ 1138189 w 1193020"/>
                  <a:gd name="connsiteY6" fmla="*/ 17519 h 149269"/>
                  <a:gd name="connsiteX7" fmla="*/ 1184950 w 1193020"/>
                  <a:gd name="connsiteY7" fmla="*/ 82296 h 149269"/>
                  <a:gd name="connsiteX8" fmla="*/ 1150698 w 1193020"/>
                  <a:gd name="connsiteY8" fmla="*/ 149270 h 14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3020" h="149269">
                    <a:moveTo>
                      <a:pt x="1150698" y="149270"/>
                    </a:moveTo>
                    <a:lnTo>
                      <a:pt x="42319" y="149270"/>
                    </a:lnTo>
                    <a:cubicBezTo>
                      <a:pt x="7863" y="149270"/>
                      <a:pt x="-12101" y="110236"/>
                      <a:pt x="8067" y="82296"/>
                    </a:cubicBezTo>
                    <a:lnTo>
                      <a:pt x="54828" y="17519"/>
                    </a:lnTo>
                    <a:cubicBezTo>
                      <a:pt x="62772" y="6521"/>
                      <a:pt x="75510" y="0"/>
                      <a:pt x="89080" y="0"/>
                    </a:cubicBezTo>
                    <a:lnTo>
                      <a:pt x="1103937" y="0"/>
                    </a:lnTo>
                    <a:cubicBezTo>
                      <a:pt x="1117507" y="0"/>
                      <a:pt x="1130245" y="6515"/>
                      <a:pt x="1138189" y="17519"/>
                    </a:cubicBezTo>
                    <a:lnTo>
                      <a:pt x="1184950" y="82296"/>
                    </a:lnTo>
                    <a:cubicBezTo>
                      <a:pt x="1205124" y="110236"/>
                      <a:pt x="1185160" y="149270"/>
                      <a:pt x="1150698" y="149270"/>
                    </a:cubicBezTo>
                    <a:close/>
                  </a:path>
                </a:pathLst>
              </a:custGeom>
              <a:solidFill>
                <a:srgbClr val="FFA03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2D14C781-38E6-1947-8C2D-3DCE10040936}"/>
                  </a:ext>
                </a:extLst>
              </p:cNvPr>
              <p:cNvSpPr/>
              <p:nvPr/>
            </p:nvSpPr>
            <p:spPr>
              <a:xfrm>
                <a:off x="1436342" y="4058386"/>
                <a:ext cx="194009" cy="146188"/>
              </a:xfrm>
              <a:custGeom>
                <a:avLst/>
                <a:gdLst>
                  <a:gd name="connsiteX0" fmla="*/ 174348 w 194009"/>
                  <a:gd name="connsiteY0" fmla="*/ 115951 h 146188"/>
                  <a:gd name="connsiteX1" fmla="*/ 186629 w 194009"/>
                  <a:gd name="connsiteY1" fmla="*/ 13634 h 146188"/>
                  <a:gd name="connsiteX2" fmla="*/ 147246 w 194009"/>
                  <a:gd name="connsiteY2" fmla="*/ 18555 h 146188"/>
                  <a:gd name="connsiteX3" fmla="*/ 99659 w 194009"/>
                  <a:gd name="connsiteY3" fmla="*/ 11989 h 146188"/>
                  <a:gd name="connsiteX4" fmla="*/ 52066 w 194009"/>
                  <a:gd name="connsiteY4" fmla="*/ 20193 h 146188"/>
                  <a:gd name="connsiteX5" fmla="*/ 17605 w 194009"/>
                  <a:gd name="connsiteY5" fmla="*/ 16910 h 146188"/>
                  <a:gd name="connsiteX6" fmla="*/ 9401 w 194009"/>
                  <a:gd name="connsiteY6" fmla="*/ 133420 h 146188"/>
                  <a:gd name="connsiteX7" fmla="*/ 174348 w 194009"/>
                  <a:gd name="connsiteY7" fmla="*/ 115951 h 146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4009" h="146188">
                    <a:moveTo>
                      <a:pt x="174348" y="115951"/>
                    </a:moveTo>
                    <a:cubicBezTo>
                      <a:pt x="202015" y="93269"/>
                      <a:pt x="194833" y="33325"/>
                      <a:pt x="186629" y="13634"/>
                    </a:cubicBezTo>
                    <a:cubicBezTo>
                      <a:pt x="178425" y="-6058"/>
                      <a:pt x="150529" y="-4420"/>
                      <a:pt x="147246" y="18555"/>
                    </a:cubicBezTo>
                    <a:cubicBezTo>
                      <a:pt x="147246" y="18555"/>
                      <a:pt x="127555" y="-14268"/>
                      <a:pt x="99659" y="11989"/>
                    </a:cubicBezTo>
                    <a:cubicBezTo>
                      <a:pt x="99659" y="11989"/>
                      <a:pt x="66836" y="-9347"/>
                      <a:pt x="52066" y="20193"/>
                    </a:cubicBezTo>
                    <a:cubicBezTo>
                      <a:pt x="52066" y="20193"/>
                      <a:pt x="35658" y="-2781"/>
                      <a:pt x="17605" y="16910"/>
                    </a:cubicBezTo>
                    <a:cubicBezTo>
                      <a:pt x="-448" y="36602"/>
                      <a:pt x="-7008" y="115373"/>
                      <a:pt x="9401" y="133420"/>
                    </a:cubicBezTo>
                    <a:cubicBezTo>
                      <a:pt x="25809" y="151467"/>
                      <a:pt x="127606" y="154273"/>
                      <a:pt x="174348" y="115951"/>
                    </a:cubicBez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31BCEDF6-542D-35D1-65B6-B2FF1E1C7CCE}"/>
                  </a:ext>
                </a:extLst>
              </p:cNvPr>
              <p:cNvSpPr/>
              <p:nvPr/>
            </p:nvSpPr>
            <p:spPr>
              <a:xfrm>
                <a:off x="1371598" y="4014520"/>
                <a:ext cx="125449" cy="130938"/>
              </a:xfrm>
              <a:custGeom>
                <a:avLst/>
                <a:gdLst>
                  <a:gd name="connsiteX0" fmla="*/ 74137 w 125449"/>
                  <a:gd name="connsiteY0" fmla="*/ 29604 h 130938"/>
                  <a:gd name="connsiteX1" fmla="*/ 125007 w 125449"/>
                  <a:gd name="connsiteY1" fmla="*/ 111658 h 130938"/>
                  <a:gd name="connsiteX2" fmla="*/ 54440 w 125449"/>
                  <a:gd name="connsiteY2" fmla="*/ 118224 h 130938"/>
                  <a:gd name="connsiteX3" fmla="*/ 4160 w 125449"/>
                  <a:gd name="connsiteY3" fmla="*/ 0 h 130938"/>
                  <a:gd name="connsiteX4" fmla="*/ 74137 w 125449"/>
                  <a:gd name="connsiteY4" fmla="*/ 29604 h 13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49" h="130938">
                    <a:moveTo>
                      <a:pt x="74137" y="29604"/>
                    </a:moveTo>
                    <a:cubicBezTo>
                      <a:pt x="62650" y="62427"/>
                      <a:pt x="131573" y="83757"/>
                      <a:pt x="125007" y="111658"/>
                    </a:cubicBezTo>
                    <a:cubicBezTo>
                      <a:pt x="118441" y="139554"/>
                      <a:pt x="80697" y="132988"/>
                      <a:pt x="54440" y="118224"/>
                    </a:cubicBezTo>
                    <a:cubicBezTo>
                      <a:pt x="28183" y="103454"/>
                      <a:pt x="-13296" y="62598"/>
                      <a:pt x="4160" y="0"/>
                    </a:cubicBezTo>
                    <a:lnTo>
                      <a:pt x="74137" y="29604"/>
                    </a:ln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D0507069-D23D-58BC-71DE-0DA1F4214297}"/>
                  </a:ext>
                </a:extLst>
              </p:cNvPr>
              <p:cNvSpPr/>
              <p:nvPr/>
            </p:nvSpPr>
            <p:spPr>
              <a:xfrm>
                <a:off x="1373007" y="3965249"/>
                <a:ext cx="262610" cy="207846"/>
              </a:xfrm>
              <a:custGeom>
                <a:avLst/>
                <a:gdLst>
                  <a:gd name="connsiteX0" fmla="*/ 13096 w 262610"/>
                  <a:gd name="connsiteY0" fmla="*/ 24983 h 207846"/>
                  <a:gd name="connsiteX1" fmla="*/ 17680 w 262610"/>
                  <a:gd name="connsiteY1" fmla="*/ 26919 h 207846"/>
                  <a:gd name="connsiteX2" fmla="*/ 15344 w 262610"/>
                  <a:gd name="connsiteY2" fmla="*/ 91645 h 207846"/>
                  <a:gd name="connsiteX3" fmla="*/ 39696 w 262610"/>
                  <a:gd name="connsiteY3" fmla="*/ 151436 h 207846"/>
                  <a:gd name="connsiteX4" fmla="*/ 65648 w 262610"/>
                  <a:gd name="connsiteY4" fmla="*/ 163635 h 207846"/>
                  <a:gd name="connsiteX5" fmla="*/ 79117 w 262610"/>
                  <a:gd name="connsiteY5" fmla="*/ 143283 h 207846"/>
                  <a:gd name="connsiteX6" fmla="*/ 54256 w 262610"/>
                  <a:gd name="connsiteY6" fmla="*/ 88406 h 207846"/>
                  <a:gd name="connsiteX7" fmla="*/ 57114 w 262610"/>
                  <a:gd name="connsiteY7" fmla="*/ 81383 h 207846"/>
                  <a:gd name="connsiteX8" fmla="*/ 86445 w 262610"/>
                  <a:gd name="connsiteY8" fmla="*/ 45347 h 207846"/>
                  <a:gd name="connsiteX9" fmla="*/ 99678 w 262610"/>
                  <a:gd name="connsiteY9" fmla="*/ 1703 h 207846"/>
                  <a:gd name="connsiteX10" fmla="*/ 104275 w 262610"/>
                  <a:gd name="connsiteY10" fmla="*/ 1703 h 207846"/>
                  <a:gd name="connsiteX11" fmla="*/ 95976 w 262610"/>
                  <a:gd name="connsiteY11" fmla="*/ 49443 h 207846"/>
                  <a:gd name="connsiteX12" fmla="*/ 67858 w 262610"/>
                  <a:gd name="connsiteY12" fmla="*/ 88076 h 207846"/>
                  <a:gd name="connsiteX13" fmla="*/ 70379 w 262610"/>
                  <a:gd name="connsiteY13" fmla="*/ 92610 h 207846"/>
                  <a:gd name="connsiteX14" fmla="*/ 95957 w 262610"/>
                  <a:gd name="connsiteY14" fmla="*/ 74983 h 207846"/>
                  <a:gd name="connsiteX15" fmla="*/ 120106 w 262610"/>
                  <a:gd name="connsiteY15" fmla="*/ 77396 h 207846"/>
                  <a:gd name="connsiteX16" fmla="*/ 128247 w 262610"/>
                  <a:gd name="connsiteY16" fmla="*/ 87054 h 207846"/>
                  <a:gd name="connsiteX17" fmla="*/ 140229 w 262610"/>
                  <a:gd name="connsiteY17" fmla="*/ 83085 h 207846"/>
                  <a:gd name="connsiteX18" fmla="*/ 160803 w 262610"/>
                  <a:gd name="connsiteY18" fmla="*/ 84870 h 207846"/>
                  <a:gd name="connsiteX19" fmla="*/ 169560 w 262610"/>
                  <a:gd name="connsiteY19" fmla="*/ 90991 h 207846"/>
                  <a:gd name="connsiteX20" fmla="*/ 205132 w 262610"/>
                  <a:gd name="connsiteY20" fmla="*/ 91410 h 207846"/>
                  <a:gd name="connsiteX21" fmla="*/ 211971 w 262610"/>
                  <a:gd name="connsiteY21" fmla="*/ 96585 h 207846"/>
                  <a:gd name="connsiteX22" fmla="*/ 237543 w 262610"/>
                  <a:gd name="connsiteY22" fmla="*/ 87854 h 207846"/>
                  <a:gd name="connsiteX23" fmla="*/ 260492 w 262610"/>
                  <a:gd name="connsiteY23" fmla="*/ 113292 h 207846"/>
                  <a:gd name="connsiteX24" fmla="*/ 260924 w 262610"/>
                  <a:gd name="connsiteY24" fmla="*/ 156326 h 207846"/>
                  <a:gd name="connsiteX25" fmla="*/ 248338 w 262610"/>
                  <a:gd name="connsiteY25" fmla="*/ 198471 h 207846"/>
                  <a:gd name="connsiteX26" fmla="*/ 242394 w 262610"/>
                  <a:gd name="connsiteY26" fmla="*/ 195963 h 207846"/>
                  <a:gd name="connsiteX27" fmla="*/ 250109 w 262610"/>
                  <a:gd name="connsiteY27" fmla="*/ 163006 h 207846"/>
                  <a:gd name="connsiteX28" fmla="*/ 251424 w 262610"/>
                  <a:gd name="connsiteY28" fmla="*/ 128602 h 207846"/>
                  <a:gd name="connsiteX29" fmla="*/ 241397 w 262610"/>
                  <a:gd name="connsiteY29" fmla="*/ 101640 h 207846"/>
                  <a:gd name="connsiteX30" fmla="*/ 229091 w 262610"/>
                  <a:gd name="connsiteY30" fmla="*/ 98344 h 207846"/>
                  <a:gd name="connsiteX31" fmla="*/ 218969 w 262610"/>
                  <a:gd name="connsiteY31" fmla="*/ 105100 h 207846"/>
                  <a:gd name="connsiteX32" fmla="*/ 225217 w 262610"/>
                  <a:gd name="connsiteY32" fmla="*/ 126976 h 207846"/>
                  <a:gd name="connsiteX33" fmla="*/ 212873 w 262610"/>
                  <a:gd name="connsiteY33" fmla="*/ 173763 h 207846"/>
                  <a:gd name="connsiteX34" fmla="*/ 200243 w 262610"/>
                  <a:gd name="connsiteY34" fmla="*/ 194419 h 207846"/>
                  <a:gd name="connsiteX35" fmla="*/ 184958 w 262610"/>
                  <a:gd name="connsiteY35" fmla="*/ 207843 h 207846"/>
                  <a:gd name="connsiteX36" fmla="*/ 183981 w 262610"/>
                  <a:gd name="connsiteY36" fmla="*/ 206866 h 207846"/>
                  <a:gd name="connsiteX37" fmla="*/ 191651 w 262610"/>
                  <a:gd name="connsiteY37" fmla="*/ 191556 h 207846"/>
                  <a:gd name="connsiteX38" fmla="*/ 201678 w 262610"/>
                  <a:gd name="connsiteY38" fmla="*/ 173687 h 207846"/>
                  <a:gd name="connsiteX39" fmla="*/ 214149 w 262610"/>
                  <a:gd name="connsiteY39" fmla="*/ 135136 h 207846"/>
                  <a:gd name="connsiteX40" fmla="*/ 202243 w 262610"/>
                  <a:gd name="connsiteY40" fmla="*/ 102160 h 207846"/>
                  <a:gd name="connsiteX41" fmla="*/ 187073 w 262610"/>
                  <a:gd name="connsiteY41" fmla="*/ 97099 h 207846"/>
                  <a:gd name="connsiteX42" fmla="*/ 173998 w 262610"/>
                  <a:gd name="connsiteY42" fmla="*/ 98694 h 207846"/>
                  <a:gd name="connsiteX43" fmla="*/ 175357 w 262610"/>
                  <a:gd name="connsiteY43" fmla="*/ 120448 h 207846"/>
                  <a:gd name="connsiteX44" fmla="*/ 162530 w 262610"/>
                  <a:gd name="connsiteY44" fmla="*/ 164352 h 207846"/>
                  <a:gd name="connsiteX45" fmla="*/ 150808 w 262610"/>
                  <a:gd name="connsiteY45" fmla="*/ 184990 h 207846"/>
                  <a:gd name="connsiteX46" fmla="*/ 136965 w 262610"/>
                  <a:gd name="connsiteY46" fmla="*/ 196769 h 207846"/>
                  <a:gd name="connsiteX47" fmla="*/ 136082 w 262610"/>
                  <a:gd name="connsiteY47" fmla="*/ 196090 h 207846"/>
                  <a:gd name="connsiteX48" fmla="*/ 141074 w 262610"/>
                  <a:gd name="connsiteY48" fmla="*/ 182469 h 207846"/>
                  <a:gd name="connsiteX49" fmla="*/ 150224 w 262610"/>
                  <a:gd name="connsiteY49" fmla="*/ 165597 h 207846"/>
                  <a:gd name="connsiteX50" fmla="*/ 162098 w 262610"/>
                  <a:gd name="connsiteY50" fmla="*/ 129713 h 207846"/>
                  <a:gd name="connsiteX51" fmla="*/ 157742 w 262610"/>
                  <a:gd name="connsiteY51" fmla="*/ 96153 h 207846"/>
                  <a:gd name="connsiteX52" fmla="*/ 141467 w 262610"/>
                  <a:gd name="connsiteY52" fmla="*/ 94585 h 207846"/>
                  <a:gd name="connsiteX53" fmla="*/ 132145 w 262610"/>
                  <a:gd name="connsiteY53" fmla="*/ 97099 h 207846"/>
                  <a:gd name="connsiteX54" fmla="*/ 132812 w 262610"/>
                  <a:gd name="connsiteY54" fmla="*/ 99297 h 207846"/>
                  <a:gd name="connsiteX55" fmla="*/ 124938 w 262610"/>
                  <a:gd name="connsiteY55" fmla="*/ 150078 h 207846"/>
                  <a:gd name="connsiteX56" fmla="*/ 108822 w 262610"/>
                  <a:gd name="connsiteY56" fmla="*/ 172328 h 207846"/>
                  <a:gd name="connsiteX57" fmla="*/ 88616 w 262610"/>
                  <a:gd name="connsiteY57" fmla="*/ 186603 h 207846"/>
                  <a:gd name="connsiteX58" fmla="*/ 87556 w 262610"/>
                  <a:gd name="connsiteY58" fmla="*/ 185206 h 207846"/>
                  <a:gd name="connsiteX59" fmla="*/ 97919 w 262610"/>
                  <a:gd name="connsiteY59" fmla="*/ 169115 h 207846"/>
                  <a:gd name="connsiteX60" fmla="*/ 111298 w 262610"/>
                  <a:gd name="connsiteY60" fmla="*/ 151474 h 207846"/>
                  <a:gd name="connsiteX61" fmla="*/ 123008 w 262610"/>
                  <a:gd name="connsiteY61" fmla="*/ 111641 h 207846"/>
                  <a:gd name="connsiteX62" fmla="*/ 117553 w 262610"/>
                  <a:gd name="connsiteY62" fmla="*/ 92102 h 207846"/>
                  <a:gd name="connsiteX63" fmla="*/ 100516 w 262610"/>
                  <a:gd name="connsiteY63" fmla="*/ 85949 h 207846"/>
                  <a:gd name="connsiteX64" fmla="*/ 85524 w 262610"/>
                  <a:gd name="connsiteY64" fmla="*/ 93696 h 207846"/>
                  <a:gd name="connsiteX65" fmla="*/ 77980 w 262610"/>
                  <a:gd name="connsiteY65" fmla="*/ 105285 h 207846"/>
                  <a:gd name="connsiteX66" fmla="*/ 93106 w 262610"/>
                  <a:gd name="connsiteY66" fmla="*/ 153100 h 207846"/>
                  <a:gd name="connsiteX67" fmla="*/ 40312 w 262610"/>
                  <a:gd name="connsiteY67" fmla="*/ 171998 h 207846"/>
                  <a:gd name="connsiteX68" fmla="*/ 2136 w 262610"/>
                  <a:gd name="connsiteY68" fmla="*/ 103786 h 207846"/>
                  <a:gd name="connsiteX69" fmla="*/ 13096 w 262610"/>
                  <a:gd name="connsiteY69" fmla="*/ 24983 h 207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262610" h="207846">
                    <a:moveTo>
                      <a:pt x="13096" y="24983"/>
                    </a:moveTo>
                    <a:cubicBezTo>
                      <a:pt x="14620" y="22373"/>
                      <a:pt x="18100" y="24240"/>
                      <a:pt x="17680" y="26919"/>
                    </a:cubicBezTo>
                    <a:cubicBezTo>
                      <a:pt x="14302" y="48420"/>
                      <a:pt x="11762" y="69991"/>
                      <a:pt x="15344" y="91645"/>
                    </a:cubicBezTo>
                    <a:cubicBezTo>
                      <a:pt x="18754" y="112257"/>
                      <a:pt x="25859" y="135320"/>
                      <a:pt x="39696" y="151436"/>
                    </a:cubicBezTo>
                    <a:cubicBezTo>
                      <a:pt x="46300" y="159126"/>
                      <a:pt x="54968" y="165356"/>
                      <a:pt x="65648" y="163635"/>
                    </a:cubicBezTo>
                    <a:cubicBezTo>
                      <a:pt x="75904" y="161984"/>
                      <a:pt x="79898" y="152732"/>
                      <a:pt x="79117" y="143283"/>
                    </a:cubicBezTo>
                    <a:cubicBezTo>
                      <a:pt x="77409" y="122563"/>
                      <a:pt x="58600" y="108364"/>
                      <a:pt x="54256" y="88406"/>
                    </a:cubicBezTo>
                    <a:cubicBezTo>
                      <a:pt x="53602" y="85390"/>
                      <a:pt x="54796" y="83168"/>
                      <a:pt x="57114" y="81383"/>
                    </a:cubicBezTo>
                    <a:cubicBezTo>
                      <a:pt x="69471" y="71884"/>
                      <a:pt x="79428" y="59203"/>
                      <a:pt x="86445" y="45347"/>
                    </a:cubicBezTo>
                    <a:cubicBezTo>
                      <a:pt x="93544" y="31320"/>
                      <a:pt x="95392" y="16556"/>
                      <a:pt x="99678" y="1703"/>
                    </a:cubicBezTo>
                    <a:cubicBezTo>
                      <a:pt x="100307" y="-468"/>
                      <a:pt x="103755" y="-665"/>
                      <a:pt x="104275" y="1703"/>
                    </a:cubicBezTo>
                    <a:cubicBezTo>
                      <a:pt x="107755" y="17483"/>
                      <a:pt x="102383" y="35035"/>
                      <a:pt x="95976" y="49443"/>
                    </a:cubicBezTo>
                    <a:cubicBezTo>
                      <a:pt x="89385" y="64263"/>
                      <a:pt x="79682" y="77116"/>
                      <a:pt x="67858" y="88076"/>
                    </a:cubicBezTo>
                    <a:cubicBezTo>
                      <a:pt x="68633" y="89600"/>
                      <a:pt x="69528" y="91105"/>
                      <a:pt x="70379" y="92610"/>
                    </a:cubicBezTo>
                    <a:cubicBezTo>
                      <a:pt x="76488" y="83936"/>
                      <a:pt x="87149" y="77237"/>
                      <a:pt x="95957" y="74983"/>
                    </a:cubicBezTo>
                    <a:cubicBezTo>
                      <a:pt x="103704" y="73007"/>
                      <a:pt x="113223" y="72785"/>
                      <a:pt x="120106" y="77396"/>
                    </a:cubicBezTo>
                    <a:cubicBezTo>
                      <a:pt x="123522" y="79682"/>
                      <a:pt x="126183" y="83174"/>
                      <a:pt x="128247" y="87054"/>
                    </a:cubicBezTo>
                    <a:cubicBezTo>
                      <a:pt x="131853" y="85015"/>
                      <a:pt x="136051" y="83847"/>
                      <a:pt x="140229" y="83085"/>
                    </a:cubicBezTo>
                    <a:cubicBezTo>
                      <a:pt x="147182" y="81809"/>
                      <a:pt x="154243" y="82082"/>
                      <a:pt x="160803" y="84870"/>
                    </a:cubicBezTo>
                    <a:cubicBezTo>
                      <a:pt x="164499" y="86438"/>
                      <a:pt x="167356" y="88533"/>
                      <a:pt x="169560" y="90991"/>
                    </a:cubicBezTo>
                    <a:cubicBezTo>
                      <a:pt x="178672" y="83022"/>
                      <a:pt x="195544" y="86216"/>
                      <a:pt x="205132" y="91410"/>
                    </a:cubicBezTo>
                    <a:cubicBezTo>
                      <a:pt x="207742" y="92826"/>
                      <a:pt x="209882" y="94680"/>
                      <a:pt x="211971" y="96585"/>
                    </a:cubicBezTo>
                    <a:cubicBezTo>
                      <a:pt x="216975" y="88686"/>
                      <a:pt x="228958" y="85828"/>
                      <a:pt x="237543" y="87854"/>
                    </a:cubicBezTo>
                    <a:cubicBezTo>
                      <a:pt x="249601" y="90699"/>
                      <a:pt x="257863" y="101659"/>
                      <a:pt x="260492" y="113292"/>
                    </a:cubicBezTo>
                    <a:cubicBezTo>
                      <a:pt x="263648" y="127230"/>
                      <a:pt x="262835" y="142286"/>
                      <a:pt x="260924" y="156326"/>
                    </a:cubicBezTo>
                    <a:cubicBezTo>
                      <a:pt x="258955" y="170798"/>
                      <a:pt x="255488" y="185637"/>
                      <a:pt x="248338" y="198471"/>
                    </a:cubicBezTo>
                    <a:cubicBezTo>
                      <a:pt x="246515" y="201728"/>
                      <a:pt x="241505" y="199500"/>
                      <a:pt x="242394" y="195963"/>
                    </a:cubicBezTo>
                    <a:cubicBezTo>
                      <a:pt x="245144" y="184996"/>
                      <a:pt x="248427" y="174220"/>
                      <a:pt x="250109" y="163006"/>
                    </a:cubicBezTo>
                    <a:cubicBezTo>
                      <a:pt x="251818" y="151614"/>
                      <a:pt x="252053" y="140089"/>
                      <a:pt x="251424" y="128602"/>
                    </a:cubicBezTo>
                    <a:cubicBezTo>
                      <a:pt x="250890" y="118874"/>
                      <a:pt x="249697" y="108034"/>
                      <a:pt x="241397" y="101640"/>
                    </a:cubicBezTo>
                    <a:cubicBezTo>
                      <a:pt x="237924" y="98966"/>
                      <a:pt x="233453" y="97570"/>
                      <a:pt x="229091" y="98344"/>
                    </a:cubicBezTo>
                    <a:cubicBezTo>
                      <a:pt x="224398" y="99176"/>
                      <a:pt x="222220" y="102078"/>
                      <a:pt x="218969" y="105100"/>
                    </a:cubicBezTo>
                    <a:cubicBezTo>
                      <a:pt x="222811" y="111597"/>
                      <a:pt x="224963" y="119140"/>
                      <a:pt x="225217" y="126976"/>
                    </a:cubicBezTo>
                    <a:cubicBezTo>
                      <a:pt x="225745" y="143226"/>
                      <a:pt x="219864" y="159349"/>
                      <a:pt x="212873" y="173763"/>
                    </a:cubicBezTo>
                    <a:cubicBezTo>
                      <a:pt x="209323" y="181078"/>
                      <a:pt x="205107" y="187904"/>
                      <a:pt x="200243" y="194419"/>
                    </a:cubicBezTo>
                    <a:cubicBezTo>
                      <a:pt x="196719" y="199131"/>
                      <a:pt x="191347" y="207348"/>
                      <a:pt x="184958" y="207843"/>
                    </a:cubicBezTo>
                    <a:cubicBezTo>
                      <a:pt x="184412" y="207888"/>
                      <a:pt x="184006" y="207361"/>
                      <a:pt x="183981" y="206866"/>
                    </a:cubicBezTo>
                    <a:cubicBezTo>
                      <a:pt x="183701" y="201576"/>
                      <a:pt x="188940" y="195836"/>
                      <a:pt x="191651" y="191556"/>
                    </a:cubicBezTo>
                    <a:cubicBezTo>
                      <a:pt x="195309" y="185777"/>
                      <a:pt x="198611" y="179796"/>
                      <a:pt x="201678" y="173687"/>
                    </a:cubicBezTo>
                    <a:cubicBezTo>
                      <a:pt x="207641" y="161806"/>
                      <a:pt x="212683" y="148427"/>
                      <a:pt x="214149" y="135136"/>
                    </a:cubicBezTo>
                    <a:cubicBezTo>
                      <a:pt x="215496" y="122925"/>
                      <a:pt x="213095" y="109450"/>
                      <a:pt x="202243" y="102160"/>
                    </a:cubicBezTo>
                    <a:cubicBezTo>
                      <a:pt x="197773" y="99157"/>
                      <a:pt x="192451" y="97379"/>
                      <a:pt x="187073" y="97099"/>
                    </a:cubicBezTo>
                    <a:cubicBezTo>
                      <a:pt x="182545" y="96865"/>
                      <a:pt x="178354" y="98084"/>
                      <a:pt x="173998" y="98694"/>
                    </a:cubicBezTo>
                    <a:cubicBezTo>
                      <a:pt x="176348" y="105202"/>
                      <a:pt x="176348" y="112860"/>
                      <a:pt x="175357" y="120448"/>
                    </a:cubicBezTo>
                    <a:cubicBezTo>
                      <a:pt x="173370" y="135727"/>
                      <a:pt x="168982" y="150370"/>
                      <a:pt x="162530" y="164352"/>
                    </a:cubicBezTo>
                    <a:cubicBezTo>
                      <a:pt x="159228" y="171515"/>
                      <a:pt x="155488" y="178627"/>
                      <a:pt x="150808" y="184990"/>
                    </a:cubicBezTo>
                    <a:cubicBezTo>
                      <a:pt x="147741" y="189155"/>
                      <a:pt x="142960" y="197232"/>
                      <a:pt x="136965" y="196769"/>
                    </a:cubicBezTo>
                    <a:cubicBezTo>
                      <a:pt x="136546" y="196738"/>
                      <a:pt x="136209" y="196502"/>
                      <a:pt x="136082" y="196090"/>
                    </a:cubicBezTo>
                    <a:cubicBezTo>
                      <a:pt x="134660" y="191486"/>
                      <a:pt x="138883" y="186209"/>
                      <a:pt x="141074" y="182469"/>
                    </a:cubicBezTo>
                    <a:cubicBezTo>
                      <a:pt x="144293" y="176957"/>
                      <a:pt x="147449" y="171350"/>
                      <a:pt x="150224" y="165597"/>
                    </a:cubicBezTo>
                    <a:cubicBezTo>
                      <a:pt x="155736" y="154173"/>
                      <a:pt x="159482" y="142102"/>
                      <a:pt x="162098" y="129713"/>
                    </a:cubicBezTo>
                    <a:cubicBezTo>
                      <a:pt x="164213" y="119680"/>
                      <a:pt x="168976" y="102332"/>
                      <a:pt x="157742" y="96153"/>
                    </a:cubicBezTo>
                    <a:cubicBezTo>
                      <a:pt x="152783" y="93429"/>
                      <a:pt x="146865" y="93423"/>
                      <a:pt x="141467" y="94585"/>
                    </a:cubicBezTo>
                    <a:cubicBezTo>
                      <a:pt x="138159" y="95296"/>
                      <a:pt x="135174" y="96414"/>
                      <a:pt x="132145" y="97099"/>
                    </a:cubicBezTo>
                    <a:cubicBezTo>
                      <a:pt x="132355" y="97823"/>
                      <a:pt x="132634" y="98592"/>
                      <a:pt x="132812" y="99297"/>
                    </a:cubicBezTo>
                    <a:cubicBezTo>
                      <a:pt x="137137" y="116511"/>
                      <a:pt x="133346" y="134723"/>
                      <a:pt x="124938" y="150078"/>
                    </a:cubicBezTo>
                    <a:cubicBezTo>
                      <a:pt x="120569" y="158066"/>
                      <a:pt x="115001" y="165635"/>
                      <a:pt x="108822" y="172328"/>
                    </a:cubicBezTo>
                    <a:cubicBezTo>
                      <a:pt x="103634" y="177948"/>
                      <a:pt x="96668" y="185790"/>
                      <a:pt x="88616" y="186603"/>
                    </a:cubicBezTo>
                    <a:cubicBezTo>
                      <a:pt x="87829" y="186679"/>
                      <a:pt x="87454" y="185841"/>
                      <a:pt x="87556" y="185206"/>
                    </a:cubicBezTo>
                    <a:cubicBezTo>
                      <a:pt x="88546" y="178875"/>
                      <a:pt x="93976" y="173846"/>
                      <a:pt x="97919" y="169115"/>
                    </a:cubicBezTo>
                    <a:cubicBezTo>
                      <a:pt x="102656" y="163444"/>
                      <a:pt x="107355" y="157742"/>
                      <a:pt x="111298" y="151474"/>
                    </a:cubicBezTo>
                    <a:cubicBezTo>
                      <a:pt x="118811" y="139549"/>
                      <a:pt x="123637" y="125878"/>
                      <a:pt x="123008" y="111641"/>
                    </a:cubicBezTo>
                    <a:cubicBezTo>
                      <a:pt x="122703" y="104847"/>
                      <a:pt x="120957" y="98020"/>
                      <a:pt x="117553" y="92102"/>
                    </a:cubicBezTo>
                    <a:cubicBezTo>
                      <a:pt x="113737" y="85460"/>
                      <a:pt x="107654" y="84489"/>
                      <a:pt x="100516" y="85949"/>
                    </a:cubicBezTo>
                    <a:cubicBezTo>
                      <a:pt x="94947" y="87098"/>
                      <a:pt x="89670" y="89810"/>
                      <a:pt x="85524" y="93696"/>
                    </a:cubicBezTo>
                    <a:cubicBezTo>
                      <a:pt x="81796" y="97195"/>
                      <a:pt x="80076" y="101170"/>
                      <a:pt x="77980" y="105285"/>
                    </a:cubicBezTo>
                    <a:cubicBezTo>
                      <a:pt x="87238" y="120074"/>
                      <a:pt x="96300" y="135111"/>
                      <a:pt x="93106" y="153100"/>
                    </a:cubicBezTo>
                    <a:cubicBezTo>
                      <a:pt x="88629" y="178335"/>
                      <a:pt x="59984" y="184171"/>
                      <a:pt x="40312" y="171998"/>
                    </a:cubicBezTo>
                    <a:cubicBezTo>
                      <a:pt x="18500" y="158498"/>
                      <a:pt x="6130" y="128145"/>
                      <a:pt x="2136" y="103786"/>
                    </a:cubicBezTo>
                    <a:cubicBezTo>
                      <a:pt x="-2189" y="77389"/>
                      <a:pt x="-614" y="48414"/>
                      <a:pt x="13096" y="24983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FBCCA973-4139-E74F-8365-1A58CCB3E346}"/>
                  </a:ext>
                </a:extLst>
              </p:cNvPr>
              <p:cNvSpPr/>
              <p:nvPr/>
            </p:nvSpPr>
            <p:spPr>
              <a:xfrm>
                <a:off x="1476825" y="3170281"/>
                <a:ext cx="314350" cy="226447"/>
              </a:xfrm>
              <a:custGeom>
                <a:avLst/>
                <a:gdLst>
                  <a:gd name="connsiteX0" fmla="*/ 0 w 314350"/>
                  <a:gd name="connsiteY0" fmla="*/ 70257 h 226447"/>
                  <a:gd name="connsiteX1" fmla="*/ 4197 w 314350"/>
                  <a:gd name="connsiteY1" fmla="*/ 0 h 226447"/>
                  <a:gd name="connsiteX2" fmla="*/ 314350 w 314350"/>
                  <a:gd name="connsiteY2" fmla="*/ 31998 h 226447"/>
                  <a:gd name="connsiteX3" fmla="*/ 278562 w 314350"/>
                  <a:gd name="connsiteY3" fmla="*/ 226448 h 226447"/>
                  <a:gd name="connsiteX4" fmla="*/ 170231 w 314350"/>
                  <a:gd name="connsiteY4" fmla="*/ 188328 h 226447"/>
                  <a:gd name="connsiteX5" fmla="*/ 0 w 314350"/>
                  <a:gd name="connsiteY5" fmla="*/ 70257 h 226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350" h="226447">
                    <a:moveTo>
                      <a:pt x="0" y="70257"/>
                    </a:moveTo>
                    <a:cubicBezTo>
                      <a:pt x="2400" y="31585"/>
                      <a:pt x="3893" y="5702"/>
                      <a:pt x="4197" y="0"/>
                    </a:cubicBezTo>
                    <a:lnTo>
                      <a:pt x="314350" y="31998"/>
                    </a:lnTo>
                    <a:cubicBezTo>
                      <a:pt x="314350" y="57563"/>
                      <a:pt x="299561" y="132207"/>
                      <a:pt x="278562" y="226448"/>
                    </a:cubicBezTo>
                    <a:cubicBezTo>
                      <a:pt x="240741" y="220218"/>
                      <a:pt x="204908" y="204851"/>
                      <a:pt x="170231" y="188328"/>
                    </a:cubicBezTo>
                    <a:cubicBezTo>
                      <a:pt x="107455" y="158407"/>
                      <a:pt x="44640" y="122777"/>
                      <a:pt x="0" y="70257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9108FDDD-4407-437F-3B75-F3ABBB412A4D}"/>
                  </a:ext>
                </a:extLst>
              </p:cNvPr>
              <p:cNvSpPr/>
              <p:nvPr/>
            </p:nvSpPr>
            <p:spPr>
              <a:xfrm>
                <a:off x="1395682" y="6046165"/>
                <a:ext cx="595422" cy="278673"/>
              </a:xfrm>
              <a:custGeom>
                <a:avLst/>
                <a:gdLst>
                  <a:gd name="connsiteX0" fmla="*/ 593233 w 595422"/>
                  <a:gd name="connsiteY0" fmla="*/ 36106 h 278673"/>
                  <a:gd name="connsiteX1" fmla="*/ 573542 w 595422"/>
                  <a:gd name="connsiteY1" fmla="*/ 259283 h 278673"/>
                  <a:gd name="connsiteX2" fmla="*/ 63186 w 595422"/>
                  <a:gd name="connsiteY2" fmla="*/ 270771 h 278673"/>
                  <a:gd name="connsiteX3" fmla="*/ 53337 w 595422"/>
                  <a:gd name="connsiteY3" fmla="*/ 83693 h 278673"/>
                  <a:gd name="connsiteX4" fmla="*/ 312620 w 595422"/>
                  <a:gd name="connsiteY4" fmla="*/ 0 h 278673"/>
                  <a:gd name="connsiteX5" fmla="*/ 593233 w 595422"/>
                  <a:gd name="connsiteY5" fmla="*/ 36106 h 27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5422" h="278673">
                    <a:moveTo>
                      <a:pt x="593233" y="36106"/>
                    </a:moveTo>
                    <a:cubicBezTo>
                      <a:pt x="596516" y="65646"/>
                      <a:pt x="599799" y="226466"/>
                      <a:pt x="573542" y="259283"/>
                    </a:cubicBezTo>
                    <a:cubicBezTo>
                      <a:pt x="547285" y="292107"/>
                      <a:pt x="137030" y="274053"/>
                      <a:pt x="63186" y="270771"/>
                    </a:cubicBezTo>
                    <a:cubicBezTo>
                      <a:pt x="-10658" y="267488"/>
                      <a:pt x="-27073" y="109950"/>
                      <a:pt x="53337" y="83693"/>
                    </a:cubicBezTo>
                    <a:cubicBezTo>
                      <a:pt x="133747" y="57436"/>
                      <a:pt x="281442" y="59081"/>
                      <a:pt x="312620" y="0"/>
                    </a:cubicBezTo>
                    <a:lnTo>
                      <a:pt x="593233" y="36106"/>
                    </a:ln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AD9190F4-9E5E-5CFD-735C-CAABE1510A0E}"/>
                  </a:ext>
                </a:extLst>
              </p:cNvPr>
              <p:cNvSpPr/>
              <p:nvPr/>
            </p:nvSpPr>
            <p:spPr>
              <a:xfrm>
                <a:off x="2339265" y="6046165"/>
                <a:ext cx="595422" cy="278673"/>
              </a:xfrm>
              <a:custGeom>
                <a:avLst/>
                <a:gdLst>
                  <a:gd name="connsiteX0" fmla="*/ 2189 w 595422"/>
                  <a:gd name="connsiteY0" fmla="*/ 36106 h 278673"/>
                  <a:gd name="connsiteX1" fmla="*/ 21880 w 595422"/>
                  <a:gd name="connsiteY1" fmla="*/ 259283 h 278673"/>
                  <a:gd name="connsiteX2" fmla="*/ 532236 w 595422"/>
                  <a:gd name="connsiteY2" fmla="*/ 270771 h 278673"/>
                  <a:gd name="connsiteX3" fmla="*/ 542085 w 595422"/>
                  <a:gd name="connsiteY3" fmla="*/ 83693 h 278673"/>
                  <a:gd name="connsiteX4" fmla="*/ 282802 w 595422"/>
                  <a:gd name="connsiteY4" fmla="*/ 0 h 278673"/>
                  <a:gd name="connsiteX5" fmla="*/ 2189 w 595422"/>
                  <a:gd name="connsiteY5" fmla="*/ 36106 h 27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5422" h="278673">
                    <a:moveTo>
                      <a:pt x="2189" y="36106"/>
                    </a:moveTo>
                    <a:cubicBezTo>
                      <a:pt x="-1094" y="65646"/>
                      <a:pt x="-4377" y="226466"/>
                      <a:pt x="21880" y="259283"/>
                    </a:cubicBezTo>
                    <a:cubicBezTo>
                      <a:pt x="48137" y="292107"/>
                      <a:pt x="458392" y="274053"/>
                      <a:pt x="532236" y="270771"/>
                    </a:cubicBezTo>
                    <a:cubicBezTo>
                      <a:pt x="606080" y="267488"/>
                      <a:pt x="622495" y="109950"/>
                      <a:pt x="542085" y="83693"/>
                    </a:cubicBezTo>
                    <a:cubicBezTo>
                      <a:pt x="461675" y="57436"/>
                      <a:pt x="313980" y="59081"/>
                      <a:pt x="282802" y="0"/>
                    </a:cubicBezTo>
                    <a:lnTo>
                      <a:pt x="2189" y="36106"/>
                    </a:ln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2FC87FDB-AFB9-6054-70E7-F365BD5F0C10}"/>
                  </a:ext>
                </a:extLst>
              </p:cNvPr>
              <p:cNvSpPr/>
              <p:nvPr/>
            </p:nvSpPr>
            <p:spPr>
              <a:xfrm>
                <a:off x="1453946" y="2352874"/>
                <a:ext cx="1922456" cy="1550940"/>
              </a:xfrm>
              <a:custGeom>
                <a:avLst/>
                <a:gdLst>
                  <a:gd name="connsiteX0" fmla="*/ 1036301 w 1922456"/>
                  <a:gd name="connsiteY0" fmla="*/ 175 h 1550940"/>
                  <a:gd name="connsiteX1" fmla="*/ 1410456 w 1922456"/>
                  <a:gd name="connsiteY1" fmla="*/ 118329 h 1550940"/>
                  <a:gd name="connsiteX2" fmla="*/ 1922456 w 1922456"/>
                  <a:gd name="connsiteY2" fmla="*/ 635251 h 1550940"/>
                  <a:gd name="connsiteX3" fmla="*/ 1538459 w 1922456"/>
                  <a:gd name="connsiteY3" fmla="*/ 901094 h 1550940"/>
                  <a:gd name="connsiteX4" fmla="*/ 1358767 w 1922456"/>
                  <a:gd name="connsiteY4" fmla="*/ 805095 h 1550940"/>
                  <a:gd name="connsiteX5" fmla="*/ 1292308 w 1922456"/>
                  <a:gd name="connsiteY5" fmla="*/ 1550940 h 1550940"/>
                  <a:gd name="connsiteX6" fmla="*/ 306896 w 1922456"/>
                  <a:gd name="connsiteY6" fmla="*/ 1550388 h 1550940"/>
                  <a:gd name="connsiteX7" fmla="*/ 283077 w 1922456"/>
                  <a:gd name="connsiteY7" fmla="*/ 901094 h 1550940"/>
                  <a:gd name="connsiteX8" fmla="*/ 0 w 1922456"/>
                  <a:gd name="connsiteY8" fmla="*/ 849405 h 1550940"/>
                  <a:gd name="connsiteX9" fmla="*/ 201847 w 1922456"/>
                  <a:gd name="connsiteY9" fmla="*/ 224177 h 1550940"/>
                  <a:gd name="connsiteX10" fmla="*/ 521849 w 1922456"/>
                  <a:gd name="connsiteY10" fmla="*/ 14945 h 1550940"/>
                  <a:gd name="connsiteX11" fmla="*/ 1036301 w 1922456"/>
                  <a:gd name="connsiteY11" fmla="*/ 175 h 1550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2456" h="1550940">
                    <a:moveTo>
                      <a:pt x="1036301" y="175"/>
                    </a:moveTo>
                    <a:cubicBezTo>
                      <a:pt x="1036301" y="175"/>
                      <a:pt x="1223378" y="-9668"/>
                      <a:pt x="1410456" y="118329"/>
                    </a:cubicBezTo>
                    <a:cubicBezTo>
                      <a:pt x="1597533" y="246326"/>
                      <a:pt x="1880610" y="586020"/>
                      <a:pt x="1922456" y="635251"/>
                    </a:cubicBezTo>
                    <a:cubicBezTo>
                      <a:pt x="1922456" y="635251"/>
                      <a:pt x="1649228" y="842020"/>
                      <a:pt x="1538459" y="901094"/>
                    </a:cubicBezTo>
                    <a:lnTo>
                      <a:pt x="1358767" y="805095"/>
                    </a:lnTo>
                    <a:cubicBezTo>
                      <a:pt x="1358767" y="805095"/>
                      <a:pt x="1292308" y="1341708"/>
                      <a:pt x="1292308" y="1550940"/>
                    </a:cubicBezTo>
                    <a:lnTo>
                      <a:pt x="306896" y="1550388"/>
                    </a:lnTo>
                    <a:lnTo>
                      <a:pt x="283077" y="901094"/>
                    </a:lnTo>
                    <a:cubicBezTo>
                      <a:pt x="283077" y="901094"/>
                      <a:pt x="113233" y="910943"/>
                      <a:pt x="0" y="849405"/>
                    </a:cubicBezTo>
                    <a:cubicBezTo>
                      <a:pt x="0" y="849405"/>
                      <a:pt x="113233" y="330019"/>
                      <a:pt x="201847" y="224177"/>
                    </a:cubicBezTo>
                    <a:cubicBezTo>
                      <a:pt x="290462" y="118329"/>
                      <a:pt x="521849" y="14945"/>
                      <a:pt x="521849" y="14945"/>
                    </a:cubicBezTo>
                    <a:lnTo>
                      <a:pt x="1036301" y="175"/>
                    </a:lnTo>
                    <a:close/>
                  </a:path>
                </a:pathLst>
              </a:custGeom>
              <a:solidFill>
                <a:srgbClr val="54709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D58FD896-422A-5355-0BC4-D343B752351A}"/>
                  </a:ext>
                </a:extLst>
              </p:cNvPr>
              <p:cNvSpPr/>
              <p:nvPr/>
            </p:nvSpPr>
            <p:spPr>
              <a:xfrm>
                <a:off x="1683045" y="2340749"/>
                <a:ext cx="1124740" cy="3759805"/>
              </a:xfrm>
              <a:custGeom>
                <a:avLst/>
                <a:gdLst>
                  <a:gd name="connsiteX0" fmla="*/ 917972 w 1124740"/>
                  <a:gd name="connsiteY0" fmla="*/ 14764 h 3759805"/>
                  <a:gd name="connsiteX1" fmla="*/ 930278 w 1124740"/>
                  <a:gd name="connsiteY1" fmla="*/ 703993 h 3759805"/>
                  <a:gd name="connsiteX2" fmla="*/ 1124741 w 1124740"/>
                  <a:gd name="connsiteY2" fmla="*/ 932917 h 3759805"/>
                  <a:gd name="connsiteX3" fmla="*/ 1075509 w 1124740"/>
                  <a:gd name="connsiteY3" fmla="*/ 2417223 h 3759805"/>
                  <a:gd name="connsiteX4" fmla="*/ 996738 w 1124740"/>
                  <a:gd name="connsiteY4" fmla="*/ 3720192 h 3759805"/>
                  <a:gd name="connsiteX5" fmla="*/ 638998 w 1124740"/>
                  <a:gd name="connsiteY5" fmla="*/ 3733318 h 3759805"/>
                  <a:gd name="connsiteX6" fmla="*/ 489665 w 1124740"/>
                  <a:gd name="connsiteY6" fmla="*/ 2111991 h 3759805"/>
                  <a:gd name="connsiteX7" fmla="*/ 329664 w 1124740"/>
                  <a:gd name="connsiteY7" fmla="*/ 3739064 h 3759805"/>
                  <a:gd name="connsiteX8" fmla="*/ 2283 w 1124740"/>
                  <a:gd name="connsiteY8" fmla="*/ 3707066 h 3759805"/>
                  <a:gd name="connsiteX9" fmla="*/ 53978 w 1124740"/>
                  <a:gd name="connsiteY9" fmla="*/ 913225 h 3759805"/>
                  <a:gd name="connsiteX10" fmla="*/ 105674 w 1124740"/>
                  <a:gd name="connsiteY10" fmla="*/ 598151 h 3759805"/>
                  <a:gd name="connsiteX11" fmla="*/ 164748 w 1124740"/>
                  <a:gd name="connsiteY11" fmla="*/ 78765 h 3759805"/>
                  <a:gd name="connsiteX12" fmla="*/ 258283 w 1124740"/>
                  <a:gd name="connsiteY12" fmla="*/ 46768 h 3759805"/>
                  <a:gd name="connsiteX13" fmla="*/ 233671 w 1124740"/>
                  <a:gd name="connsiteY13" fmla="*/ 556304 h 3759805"/>
                  <a:gd name="connsiteX14" fmla="*/ 693976 w 1124740"/>
                  <a:gd name="connsiteY14" fmla="*/ 583381 h 3759805"/>
                  <a:gd name="connsiteX15" fmla="*/ 819515 w 1124740"/>
                  <a:gd name="connsiteY15" fmla="*/ 0 h 3759805"/>
                  <a:gd name="connsiteX16" fmla="*/ 917972 w 1124740"/>
                  <a:gd name="connsiteY16" fmla="*/ 14764 h 3759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24740" h="3759805">
                    <a:moveTo>
                      <a:pt x="917972" y="14764"/>
                    </a:moveTo>
                    <a:cubicBezTo>
                      <a:pt x="917972" y="68917"/>
                      <a:pt x="927821" y="630149"/>
                      <a:pt x="930278" y="703993"/>
                    </a:cubicBezTo>
                    <a:cubicBezTo>
                      <a:pt x="932742" y="777837"/>
                      <a:pt x="1124741" y="932917"/>
                      <a:pt x="1124741" y="932917"/>
                    </a:cubicBezTo>
                    <a:cubicBezTo>
                      <a:pt x="1124741" y="932917"/>
                      <a:pt x="1080431" y="2047989"/>
                      <a:pt x="1075509" y="2417223"/>
                    </a:cubicBezTo>
                    <a:cubicBezTo>
                      <a:pt x="1070588" y="2786450"/>
                      <a:pt x="1001665" y="3690658"/>
                      <a:pt x="996738" y="3720192"/>
                    </a:cubicBezTo>
                    <a:cubicBezTo>
                      <a:pt x="991816" y="3749732"/>
                      <a:pt x="648840" y="3765321"/>
                      <a:pt x="638998" y="3733318"/>
                    </a:cubicBezTo>
                    <a:cubicBezTo>
                      <a:pt x="629149" y="3701320"/>
                      <a:pt x="489665" y="2111991"/>
                      <a:pt x="489665" y="2111991"/>
                    </a:cubicBezTo>
                    <a:cubicBezTo>
                      <a:pt x="489665" y="2111991"/>
                      <a:pt x="339513" y="3692296"/>
                      <a:pt x="329664" y="3739064"/>
                    </a:cubicBezTo>
                    <a:cubicBezTo>
                      <a:pt x="319815" y="3785832"/>
                      <a:pt x="17047" y="3743986"/>
                      <a:pt x="2283" y="3707066"/>
                    </a:cubicBezTo>
                    <a:cubicBezTo>
                      <a:pt x="-12487" y="3670141"/>
                      <a:pt x="49051" y="1019073"/>
                      <a:pt x="53978" y="913225"/>
                    </a:cubicBezTo>
                    <a:cubicBezTo>
                      <a:pt x="53978" y="913225"/>
                      <a:pt x="88440" y="676916"/>
                      <a:pt x="105674" y="598151"/>
                    </a:cubicBezTo>
                    <a:cubicBezTo>
                      <a:pt x="122908" y="519386"/>
                      <a:pt x="164748" y="78765"/>
                      <a:pt x="164748" y="78765"/>
                    </a:cubicBezTo>
                    <a:cubicBezTo>
                      <a:pt x="164748" y="78765"/>
                      <a:pt x="213979" y="51689"/>
                      <a:pt x="258283" y="46768"/>
                    </a:cubicBezTo>
                    <a:cubicBezTo>
                      <a:pt x="267103" y="45790"/>
                      <a:pt x="233671" y="556304"/>
                      <a:pt x="233671" y="556304"/>
                    </a:cubicBezTo>
                    <a:cubicBezTo>
                      <a:pt x="233671" y="556304"/>
                      <a:pt x="556130" y="647382"/>
                      <a:pt x="693976" y="583381"/>
                    </a:cubicBezTo>
                    <a:cubicBezTo>
                      <a:pt x="693976" y="583381"/>
                      <a:pt x="809667" y="0"/>
                      <a:pt x="819515" y="0"/>
                    </a:cubicBezTo>
                    <a:cubicBezTo>
                      <a:pt x="829358" y="-6"/>
                      <a:pt x="917972" y="14764"/>
                      <a:pt x="917972" y="14764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703424B-87A9-D24D-EF8A-643524E475FF}"/>
                  </a:ext>
                </a:extLst>
              </p:cNvPr>
              <p:cNvSpPr/>
              <p:nvPr/>
            </p:nvSpPr>
            <p:spPr>
              <a:xfrm>
                <a:off x="1922268" y="2266892"/>
                <a:ext cx="597311" cy="360111"/>
              </a:xfrm>
              <a:custGeom>
                <a:avLst/>
                <a:gdLst>
                  <a:gd name="connsiteX0" fmla="*/ 454753 w 597311"/>
                  <a:gd name="connsiteY0" fmla="*/ 0 h 360111"/>
                  <a:gd name="connsiteX1" fmla="*/ 595062 w 597311"/>
                  <a:gd name="connsiteY1" fmla="*/ 73844 h 360111"/>
                  <a:gd name="connsiteX2" fmla="*/ 329220 w 597311"/>
                  <a:gd name="connsiteY2" fmla="*/ 359385 h 360111"/>
                  <a:gd name="connsiteX3" fmla="*/ 161834 w 597311"/>
                  <a:gd name="connsiteY3" fmla="*/ 275692 h 360111"/>
                  <a:gd name="connsiteX4" fmla="*/ 31373 w 597311"/>
                  <a:gd name="connsiteY4" fmla="*/ 307689 h 360111"/>
                  <a:gd name="connsiteX5" fmla="*/ 6760 w 597311"/>
                  <a:gd name="connsiteY5" fmla="*/ 76308 h 360111"/>
                  <a:gd name="connsiteX6" fmla="*/ 129836 w 597311"/>
                  <a:gd name="connsiteY6" fmla="*/ 31998 h 360111"/>
                  <a:gd name="connsiteX7" fmla="*/ 454753 w 597311"/>
                  <a:gd name="connsiteY7" fmla="*/ 0 h 360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7311" h="360111">
                    <a:moveTo>
                      <a:pt x="454753" y="0"/>
                    </a:moveTo>
                    <a:cubicBezTo>
                      <a:pt x="511369" y="27076"/>
                      <a:pt x="565522" y="36925"/>
                      <a:pt x="595062" y="73844"/>
                    </a:cubicBezTo>
                    <a:cubicBezTo>
                      <a:pt x="624603" y="110769"/>
                      <a:pt x="353832" y="349536"/>
                      <a:pt x="329220" y="359385"/>
                    </a:cubicBezTo>
                    <a:cubicBezTo>
                      <a:pt x="304607" y="369233"/>
                      <a:pt x="161834" y="275692"/>
                      <a:pt x="161834" y="275692"/>
                    </a:cubicBezTo>
                    <a:cubicBezTo>
                      <a:pt x="161834" y="275692"/>
                      <a:pt x="65834" y="334766"/>
                      <a:pt x="31373" y="307689"/>
                    </a:cubicBezTo>
                    <a:cubicBezTo>
                      <a:pt x="-3089" y="280613"/>
                      <a:pt x="-5552" y="91072"/>
                      <a:pt x="6760" y="76308"/>
                    </a:cubicBezTo>
                    <a:cubicBezTo>
                      <a:pt x="19066" y="61538"/>
                      <a:pt x="122451" y="31998"/>
                      <a:pt x="129836" y="31998"/>
                    </a:cubicBezTo>
                    <a:cubicBezTo>
                      <a:pt x="137221" y="31998"/>
                      <a:pt x="454753" y="0"/>
                      <a:pt x="454753" y="0"/>
                    </a:cubicBezTo>
                    <a:close/>
                  </a:path>
                </a:pathLst>
              </a:custGeom>
              <a:solidFill>
                <a:srgbClr val="7B8D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A0522D5B-3368-7E1C-DEC7-9FCABC5B726C}"/>
                  </a:ext>
                </a:extLst>
              </p:cNvPr>
              <p:cNvSpPr/>
              <p:nvPr/>
            </p:nvSpPr>
            <p:spPr>
              <a:xfrm>
                <a:off x="2028297" y="2125770"/>
                <a:ext cx="364305" cy="389624"/>
              </a:xfrm>
              <a:custGeom>
                <a:avLst/>
                <a:gdLst>
                  <a:gd name="connsiteX0" fmla="*/ 351181 w 364305"/>
                  <a:gd name="connsiteY0" fmla="*/ 16408 h 389624"/>
                  <a:gd name="connsiteX1" fmla="*/ 364306 w 364305"/>
                  <a:gd name="connsiteY1" fmla="*/ 180511 h 389624"/>
                  <a:gd name="connsiteX2" fmla="*/ 72206 w 364305"/>
                  <a:gd name="connsiteY2" fmla="*/ 387280 h 389624"/>
                  <a:gd name="connsiteX3" fmla="*/ 0 w 364305"/>
                  <a:gd name="connsiteY3" fmla="*/ 183794 h 389624"/>
                  <a:gd name="connsiteX4" fmla="*/ 13126 w 364305"/>
                  <a:gd name="connsiteY4" fmla="*/ 0 h 389624"/>
                  <a:gd name="connsiteX5" fmla="*/ 351181 w 364305"/>
                  <a:gd name="connsiteY5" fmla="*/ 16408 h 38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305" h="389624">
                    <a:moveTo>
                      <a:pt x="351181" y="16408"/>
                    </a:moveTo>
                    <a:lnTo>
                      <a:pt x="364306" y="180511"/>
                    </a:lnTo>
                    <a:cubicBezTo>
                      <a:pt x="364306" y="180511"/>
                      <a:pt x="259283" y="351181"/>
                      <a:pt x="72206" y="387280"/>
                    </a:cubicBezTo>
                    <a:cubicBezTo>
                      <a:pt x="62319" y="405301"/>
                      <a:pt x="1422" y="317691"/>
                      <a:pt x="0" y="183794"/>
                    </a:cubicBezTo>
                    <a:lnTo>
                      <a:pt x="13126" y="0"/>
                    </a:lnTo>
                    <a:lnTo>
                      <a:pt x="351181" y="16408"/>
                    </a:ln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6876A269-2743-B217-47B0-3488A64B8C2A}"/>
                  </a:ext>
                </a:extLst>
              </p:cNvPr>
              <p:cNvSpPr/>
              <p:nvPr/>
            </p:nvSpPr>
            <p:spPr>
              <a:xfrm>
                <a:off x="2033727" y="2125770"/>
                <a:ext cx="356215" cy="159896"/>
              </a:xfrm>
              <a:custGeom>
                <a:avLst/>
                <a:gdLst>
                  <a:gd name="connsiteX0" fmla="*/ 7702 w 356215"/>
                  <a:gd name="connsiteY0" fmla="*/ 0 h 159896"/>
                  <a:gd name="connsiteX1" fmla="*/ 345751 w 356215"/>
                  <a:gd name="connsiteY1" fmla="*/ 16408 h 159896"/>
                  <a:gd name="connsiteX2" fmla="*/ 356216 w 356215"/>
                  <a:gd name="connsiteY2" fmla="*/ 147269 h 159896"/>
                  <a:gd name="connsiteX3" fmla="*/ 325685 w 356215"/>
                  <a:gd name="connsiteY3" fmla="*/ 154114 h 159896"/>
                  <a:gd name="connsiteX4" fmla="*/ 137579 w 356215"/>
                  <a:gd name="connsiteY4" fmla="*/ 154394 h 159896"/>
                  <a:gd name="connsiteX5" fmla="*/ 0 w 356215"/>
                  <a:gd name="connsiteY5" fmla="*/ 107664 h 159896"/>
                  <a:gd name="connsiteX6" fmla="*/ 7702 w 356215"/>
                  <a:gd name="connsiteY6" fmla="*/ 0 h 15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215" h="159896">
                    <a:moveTo>
                      <a:pt x="7702" y="0"/>
                    </a:moveTo>
                    <a:lnTo>
                      <a:pt x="345751" y="16408"/>
                    </a:lnTo>
                    <a:lnTo>
                      <a:pt x="356216" y="147269"/>
                    </a:lnTo>
                    <a:cubicBezTo>
                      <a:pt x="346608" y="151193"/>
                      <a:pt x="336067" y="152851"/>
                      <a:pt x="325685" y="154114"/>
                    </a:cubicBezTo>
                    <a:cubicBezTo>
                      <a:pt x="263296" y="161728"/>
                      <a:pt x="199993" y="161823"/>
                      <a:pt x="137579" y="154394"/>
                    </a:cubicBezTo>
                    <a:cubicBezTo>
                      <a:pt x="89090" y="148622"/>
                      <a:pt x="38290" y="136220"/>
                      <a:pt x="0" y="107664"/>
                    </a:cubicBezTo>
                    <a:lnTo>
                      <a:pt x="7702" y="0"/>
                    </a:ln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CED9663B-8A62-DD31-7D2B-2A5A558364A9}"/>
                  </a:ext>
                </a:extLst>
              </p:cNvPr>
              <p:cNvSpPr/>
              <p:nvPr/>
            </p:nvSpPr>
            <p:spPr>
              <a:xfrm>
                <a:off x="1890247" y="1583918"/>
                <a:ext cx="712363" cy="668223"/>
              </a:xfrm>
              <a:custGeom>
                <a:avLst/>
                <a:gdLst>
                  <a:gd name="connsiteX0" fmla="*/ 7793 w 712363"/>
                  <a:gd name="connsiteY0" fmla="*/ 128187 h 668223"/>
                  <a:gd name="connsiteX1" fmla="*/ 254567 w 712363"/>
                  <a:gd name="connsiteY1" fmla="*/ 668077 h 668223"/>
                  <a:gd name="connsiteX2" fmla="*/ 593314 w 712363"/>
                  <a:gd name="connsiteY2" fmla="*/ 435115 h 668223"/>
                  <a:gd name="connsiteX3" fmla="*/ 711805 w 712363"/>
                  <a:gd name="connsiteY3" fmla="*/ 312045 h 668223"/>
                  <a:gd name="connsiteX4" fmla="*/ 610275 w 712363"/>
                  <a:gd name="connsiteY4" fmla="*/ 233464 h 668223"/>
                  <a:gd name="connsiteX5" fmla="*/ 447835 w 712363"/>
                  <a:gd name="connsiteY5" fmla="*/ 39218 h 668223"/>
                  <a:gd name="connsiteX6" fmla="*/ 99271 w 712363"/>
                  <a:gd name="connsiteY6" fmla="*/ 0 h 668223"/>
                  <a:gd name="connsiteX7" fmla="*/ 7793 w 712363"/>
                  <a:gd name="connsiteY7" fmla="*/ 128187 h 6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2363" h="668223">
                    <a:moveTo>
                      <a:pt x="7793" y="128187"/>
                    </a:moveTo>
                    <a:cubicBezTo>
                      <a:pt x="7793" y="128187"/>
                      <a:pt x="-68223" y="661175"/>
                      <a:pt x="254567" y="668077"/>
                    </a:cubicBezTo>
                    <a:cubicBezTo>
                      <a:pt x="577350" y="674980"/>
                      <a:pt x="593314" y="435115"/>
                      <a:pt x="593314" y="435115"/>
                    </a:cubicBezTo>
                    <a:cubicBezTo>
                      <a:pt x="654763" y="453479"/>
                      <a:pt x="719038" y="409696"/>
                      <a:pt x="711805" y="312045"/>
                    </a:cubicBezTo>
                    <a:cubicBezTo>
                      <a:pt x="704572" y="214395"/>
                      <a:pt x="610275" y="233464"/>
                      <a:pt x="610275" y="233464"/>
                    </a:cubicBezTo>
                    <a:cubicBezTo>
                      <a:pt x="610275" y="233464"/>
                      <a:pt x="512104" y="166713"/>
                      <a:pt x="447835" y="39218"/>
                    </a:cubicBezTo>
                    <a:cubicBezTo>
                      <a:pt x="447835" y="39218"/>
                      <a:pt x="193029" y="78226"/>
                      <a:pt x="99271" y="0"/>
                    </a:cubicBezTo>
                    <a:cubicBezTo>
                      <a:pt x="99265" y="0"/>
                      <a:pt x="52288" y="91288"/>
                      <a:pt x="7793" y="128187"/>
                    </a:cubicBez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DD7235B2-D8FB-9152-845A-24A5056259DF}"/>
                  </a:ext>
                </a:extLst>
              </p:cNvPr>
              <p:cNvSpPr/>
              <p:nvPr/>
            </p:nvSpPr>
            <p:spPr>
              <a:xfrm>
                <a:off x="2497282" y="1878229"/>
                <a:ext cx="70066" cy="97150"/>
              </a:xfrm>
              <a:custGeom>
                <a:avLst/>
                <a:gdLst>
                  <a:gd name="connsiteX0" fmla="*/ 7 w 70066"/>
                  <a:gd name="connsiteY0" fmla="*/ 64560 h 97150"/>
                  <a:gd name="connsiteX1" fmla="*/ 8827 w 70066"/>
                  <a:gd name="connsiteY1" fmla="*/ 87217 h 97150"/>
                  <a:gd name="connsiteX2" fmla="*/ 31433 w 70066"/>
                  <a:gd name="connsiteY2" fmla="*/ 97084 h 97150"/>
                  <a:gd name="connsiteX3" fmla="*/ 49416 w 70066"/>
                  <a:gd name="connsiteY3" fmla="*/ 83394 h 97150"/>
                  <a:gd name="connsiteX4" fmla="*/ 34081 w 70066"/>
                  <a:gd name="connsiteY4" fmla="*/ 37547 h 97150"/>
                  <a:gd name="connsiteX5" fmla="*/ 36831 w 70066"/>
                  <a:gd name="connsiteY5" fmla="*/ 33324 h 97150"/>
                  <a:gd name="connsiteX6" fmla="*/ 37072 w 70066"/>
                  <a:gd name="connsiteY6" fmla="*/ 32956 h 97150"/>
                  <a:gd name="connsiteX7" fmla="*/ 37453 w 70066"/>
                  <a:gd name="connsiteY7" fmla="*/ 32549 h 97150"/>
                  <a:gd name="connsiteX8" fmla="*/ 39453 w 70066"/>
                  <a:gd name="connsiteY8" fmla="*/ 30282 h 97150"/>
                  <a:gd name="connsiteX9" fmla="*/ 43397 w 70066"/>
                  <a:gd name="connsiteY9" fmla="*/ 26422 h 97150"/>
                  <a:gd name="connsiteX10" fmla="*/ 45524 w 70066"/>
                  <a:gd name="connsiteY10" fmla="*/ 24624 h 97150"/>
                  <a:gd name="connsiteX11" fmla="*/ 46724 w 70066"/>
                  <a:gd name="connsiteY11" fmla="*/ 23774 h 97150"/>
                  <a:gd name="connsiteX12" fmla="*/ 56408 w 70066"/>
                  <a:gd name="connsiteY12" fmla="*/ 17640 h 97150"/>
                  <a:gd name="connsiteX13" fmla="*/ 66885 w 70066"/>
                  <a:gd name="connsiteY13" fmla="*/ 12998 h 97150"/>
                  <a:gd name="connsiteX14" fmla="*/ 65317 w 70066"/>
                  <a:gd name="connsiteY14" fmla="*/ 1009 h 97150"/>
                  <a:gd name="connsiteX15" fmla="*/ 32963 w 70066"/>
                  <a:gd name="connsiteY15" fmla="*/ 7200 h 97150"/>
                  <a:gd name="connsiteX16" fmla="*/ 9157 w 70066"/>
                  <a:gd name="connsiteY16" fmla="*/ 30486 h 97150"/>
                  <a:gd name="connsiteX17" fmla="*/ 7 w 70066"/>
                  <a:gd name="connsiteY17" fmla="*/ 64560 h 9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066" h="97150">
                    <a:moveTo>
                      <a:pt x="7" y="64560"/>
                    </a:moveTo>
                    <a:cubicBezTo>
                      <a:pt x="128" y="72897"/>
                      <a:pt x="2960" y="81159"/>
                      <a:pt x="8827" y="87217"/>
                    </a:cubicBezTo>
                    <a:cubicBezTo>
                      <a:pt x="14910" y="93503"/>
                      <a:pt x="22943" y="96189"/>
                      <a:pt x="31433" y="97084"/>
                    </a:cubicBezTo>
                    <a:cubicBezTo>
                      <a:pt x="39358" y="97922"/>
                      <a:pt x="47549" y="90620"/>
                      <a:pt x="49416" y="83394"/>
                    </a:cubicBezTo>
                    <a:cubicBezTo>
                      <a:pt x="53182" y="68795"/>
                      <a:pt x="47276" y="46576"/>
                      <a:pt x="34081" y="37547"/>
                    </a:cubicBezTo>
                    <a:cubicBezTo>
                      <a:pt x="34957" y="36112"/>
                      <a:pt x="35853" y="34696"/>
                      <a:pt x="36831" y="33324"/>
                    </a:cubicBezTo>
                    <a:cubicBezTo>
                      <a:pt x="37028" y="33051"/>
                      <a:pt x="36983" y="33095"/>
                      <a:pt x="37072" y="32956"/>
                    </a:cubicBezTo>
                    <a:cubicBezTo>
                      <a:pt x="37186" y="32835"/>
                      <a:pt x="37180" y="32867"/>
                      <a:pt x="37453" y="32549"/>
                    </a:cubicBezTo>
                    <a:cubicBezTo>
                      <a:pt x="38120" y="31794"/>
                      <a:pt x="38767" y="31019"/>
                      <a:pt x="39453" y="30282"/>
                    </a:cubicBezTo>
                    <a:cubicBezTo>
                      <a:pt x="40704" y="28936"/>
                      <a:pt x="42025" y="27647"/>
                      <a:pt x="43397" y="26422"/>
                    </a:cubicBezTo>
                    <a:cubicBezTo>
                      <a:pt x="44089" y="25806"/>
                      <a:pt x="44800" y="25209"/>
                      <a:pt x="45524" y="24624"/>
                    </a:cubicBezTo>
                    <a:cubicBezTo>
                      <a:pt x="45924" y="24332"/>
                      <a:pt x="46317" y="24047"/>
                      <a:pt x="46724" y="23774"/>
                    </a:cubicBezTo>
                    <a:cubicBezTo>
                      <a:pt x="49848" y="21526"/>
                      <a:pt x="52947" y="19354"/>
                      <a:pt x="56408" y="17640"/>
                    </a:cubicBezTo>
                    <a:cubicBezTo>
                      <a:pt x="59386" y="16166"/>
                      <a:pt x="63285" y="14820"/>
                      <a:pt x="66885" y="12998"/>
                    </a:cubicBezTo>
                    <a:cubicBezTo>
                      <a:pt x="72048" y="10382"/>
                      <a:pt x="70498" y="2457"/>
                      <a:pt x="65317" y="1009"/>
                    </a:cubicBezTo>
                    <a:cubicBezTo>
                      <a:pt x="54928" y="-1900"/>
                      <a:pt x="42076" y="1885"/>
                      <a:pt x="32963" y="7200"/>
                    </a:cubicBezTo>
                    <a:cubicBezTo>
                      <a:pt x="23324" y="12820"/>
                      <a:pt x="14885" y="20891"/>
                      <a:pt x="9157" y="30486"/>
                    </a:cubicBezTo>
                    <a:cubicBezTo>
                      <a:pt x="3087" y="40652"/>
                      <a:pt x="-171" y="52698"/>
                      <a:pt x="7" y="64560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1F6B14B7-67FC-72E3-CDAD-AE047069E5D9}"/>
                  </a:ext>
                </a:extLst>
              </p:cNvPr>
              <p:cNvSpPr/>
              <p:nvPr/>
            </p:nvSpPr>
            <p:spPr>
              <a:xfrm>
                <a:off x="1905850" y="1583918"/>
                <a:ext cx="587971" cy="228568"/>
              </a:xfrm>
              <a:custGeom>
                <a:avLst/>
                <a:gdLst>
                  <a:gd name="connsiteX0" fmla="*/ 83661 w 587971"/>
                  <a:gd name="connsiteY0" fmla="*/ 0 h 228568"/>
                  <a:gd name="connsiteX1" fmla="*/ 432225 w 587971"/>
                  <a:gd name="connsiteY1" fmla="*/ 39218 h 228568"/>
                  <a:gd name="connsiteX2" fmla="*/ 587972 w 587971"/>
                  <a:gd name="connsiteY2" fmla="*/ 228568 h 228568"/>
                  <a:gd name="connsiteX3" fmla="*/ 502393 w 587971"/>
                  <a:gd name="connsiteY3" fmla="*/ 191541 h 228568"/>
                  <a:gd name="connsiteX4" fmla="*/ 408521 w 587971"/>
                  <a:gd name="connsiteY4" fmla="*/ 91719 h 228568"/>
                  <a:gd name="connsiteX5" fmla="*/ 90189 w 587971"/>
                  <a:gd name="connsiteY5" fmla="*/ 62084 h 228568"/>
                  <a:gd name="connsiteX6" fmla="*/ 81159 w 587971"/>
                  <a:gd name="connsiteY6" fmla="*/ 59296 h 228568"/>
                  <a:gd name="connsiteX7" fmla="*/ 69691 w 587971"/>
                  <a:gd name="connsiteY7" fmla="*/ 66827 h 228568"/>
                  <a:gd name="connsiteX8" fmla="*/ 0 w 587971"/>
                  <a:gd name="connsiteY8" fmla="*/ 121164 h 228568"/>
                  <a:gd name="connsiteX9" fmla="*/ 83661 w 587971"/>
                  <a:gd name="connsiteY9" fmla="*/ 0 h 228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7971" h="228568">
                    <a:moveTo>
                      <a:pt x="83661" y="0"/>
                    </a:moveTo>
                    <a:cubicBezTo>
                      <a:pt x="177419" y="78232"/>
                      <a:pt x="432225" y="39218"/>
                      <a:pt x="432225" y="39218"/>
                    </a:cubicBezTo>
                    <a:cubicBezTo>
                      <a:pt x="486620" y="147129"/>
                      <a:pt x="565086" y="211334"/>
                      <a:pt x="587972" y="228568"/>
                    </a:cubicBezTo>
                    <a:cubicBezTo>
                      <a:pt x="557270" y="223964"/>
                      <a:pt x="527558" y="210179"/>
                      <a:pt x="502393" y="191541"/>
                    </a:cubicBezTo>
                    <a:cubicBezTo>
                      <a:pt x="465576" y="164262"/>
                      <a:pt x="436810" y="127762"/>
                      <a:pt x="408521" y="91719"/>
                    </a:cubicBezTo>
                    <a:cubicBezTo>
                      <a:pt x="303797" y="122523"/>
                      <a:pt x="187427" y="111696"/>
                      <a:pt x="90189" y="62084"/>
                    </a:cubicBezTo>
                    <a:cubicBezTo>
                      <a:pt x="87344" y="60636"/>
                      <a:pt x="84347" y="59112"/>
                      <a:pt x="81159" y="59296"/>
                    </a:cubicBezTo>
                    <a:cubicBezTo>
                      <a:pt x="76467" y="59557"/>
                      <a:pt x="72854" y="63347"/>
                      <a:pt x="69691" y="66827"/>
                    </a:cubicBezTo>
                    <a:cubicBezTo>
                      <a:pt x="50063" y="88468"/>
                      <a:pt x="26238" y="108877"/>
                      <a:pt x="0" y="121164"/>
                    </a:cubicBezTo>
                    <a:cubicBezTo>
                      <a:pt x="42012" y="80899"/>
                      <a:pt x="83661" y="0"/>
                      <a:pt x="83661" y="0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19062219-D7FB-5163-2FAB-5F817FA3B514}"/>
                  </a:ext>
                </a:extLst>
              </p:cNvPr>
              <p:cNvSpPr/>
              <p:nvPr/>
            </p:nvSpPr>
            <p:spPr>
              <a:xfrm>
                <a:off x="2672853" y="6068343"/>
                <a:ext cx="144597" cy="102348"/>
              </a:xfrm>
              <a:custGeom>
                <a:avLst/>
                <a:gdLst>
                  <a:gd name="connsiteX0" fmla="*/ 5176 w 144597"/>
                  <a:gd name="connsiteY0" fmla="*/ 61787 h 102348"/>
                  <a:gd name="connsiteX1" fmla="*/ 25262 w 144597"/>
                  <a:gd name="connsiteY1" fmla="*/ 50688 h 102348"/>
                  <a:gd name="connsiteX2" fmla="*/ 39873 w 144597"/>
                  <a:gd name="connsiteY2" fmla="*/ 45074 h 102348"/>
                  <a:gd name="connsiteX3" fmla="*/ 60574 w 144597"/>
                  <a:gd name="connsiteY3" fmla="*/ 38515 h 102348"/>
                  <a:gd name="connsiteX4" fmla="*/ 46128 w 144597"/>
                  <a:gd name="connsiteY4" fmla="*/ 573 h 102348"/>
                  <a:gd name="connsiteX5" fmla="*/ 70658 w 144597"/>
                  <a:gd name="connsiteY5" fmla="*/ 10937 h 102348"/>
                  <a:gd name="connsiteX6" fmla="*/ 93194 w 144597"/>
                  <a:gd name="connsiteY6" fmla="*/ 31161 h 102348"/>
                  <a:gd name="connsiteX7" fmla="*/ 107126 w 144597"/>
                  <a:gd name="connsiteY7" fmla="*/ 29078 h 102348"/>
                  <a:gd name="connsiteX8" fmla="*/ 140247 w 144597"/>
                  <a:gd name="connsiteY8" fmla="*/ 31803 h 102348"/>
                  <a:gd name="connsiteX9" fmla="*/ 142057 w 144597"/>
                  <a:gd name="connsiteY9" fmla="*/ 45830 h 102348"/>
                  <a:gd name="connsiteX10" fmla="*/ 116879 w 144597"/>
                  <a:gd name="connsiteY10" fmla="*/ 58320 h 102348"/>
                  <a:gd name="connsiteX11" fmla="*/ 130703 w 144597"/>
                  <a:gd name="connsiteY11" fmla="*/ 81676 h 102348"/>
                  <a:gd name="connsiteX12" fmla="*/ 123128 w 144597"/>
                  <a:gd name="connsiteY12" fmla="*/ 100281 h 102348"/>
                  <a:gd name="connsiteX13" fmla="*/ 103157 w 144597"/>
                  <a:gd name="connsiteY13" fmla="*/ 97703 h 102348"/>
                  <a:gd name="connsiteX14" fmla="*/ 84063 w 144597"/>
                  <a:gd name="connsiteY14" fmla="*/ 72239 h 102348"/>
                  <a:gd name="connsiteX15" fmla="*/ 82329 w 144597"/>
                  <a:gd name="connsiteY15" fmla="*/ 69719 h 102348"/>
                  <a:gd name="connsiteX16" fmla="*/ 81542 w 144597"/>
                  <a:gd name="connsiteY16" fmla="*/ 69985 h 102348"/>
                  <a:gd name="connsiteX17" fmla="*/ 52109 w 144597"/>
                  <a:gd name="connsiteY17" fmla="*/ 81028 h 102348"/>
                  <a:gd name="connsiteX18" fmla="*/ 40140 w 144597"/>
                  <a:gd name="connsiteY18" fmla="*/ 85956 h 102348"/>
                  <a:gd name="connsiteX19" fmla="*/ 18099 w 144597"/>
                  <a:gd name="connsiteY19" fmla="*/ 92953 h 102348"/>
                  <a:gd name="connsiteX20" fmla="*/ 1411 w 144597"/>
                  <a:gd name="connsiteY20" fmla="*/ 81726 h 102348"/>
                  <a:gd name="connsiteX21" fmla="*/ 5176 w 144597"/>
                  <a:gd name="connsiteY21" fmla="*/ 61787 h 102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4597" h="102348">
                    <a:moveTo>
                      <a:pt x="5176" y="61787"/>
                    </a:moveTo>
                    <a:cubicBezTo>
                      <a:pt x="10034" y="55704"/>
                      <a:pt x="18289" y="53507"/>
                      <a:pt x="25262" y="50688"/>
                    </a:cubicBezTo>
                    <a:cubicBezTo>
                      <a:pt x="30100" y="48732"/>
                      <a:pt x="34971" y="46858"/>
                      <a:pt x="39873" y="45074"/>
                    </a:cubicBezTo>
                    <a:cubicBezTo>
                      <a:pt x="46712" y="42585"/>
                      <a:pt x="53614" y="40470"/>
                      <a:pt x="60574" y="38515"/>
                    </a:cubicBezTo>
                    <a:cubicBezTo>
                      <a:pt x="51284" y="25376"/>
                      <a:pt x="37041" y="3513"/>
                      <a:pt x="46128" y="573"/>
                    </a:cubicBezTo>
                    <a:cubicBezTo>
                      <a:pt x="54916" y="-2265"/>
                      <a:pt x="63997" y="6110"/>
                      <a:pt x="70658" y="10937"/>
                    </a:cubicBezTo>
                    <a:cubicBezTo>
                      <a:pt x="78786" y="16829"/>
                      <a:pt x="86018" y="24157"/>
                      <a:pt x="93194" y="31161"/>
                    </a:cubicBezTo>
                    <a:cubicBezTo>
                      <a:pt x="97817" y="30380"/>
                      <a:pt x="102439" y="29612"/>
                      <a:pt x="107126" y="29078"/>
                    </a:cubicBezTo>
                    <a:cubicBezTo>
                      <a:pt x="117870" y="27853"/>
                      <a:pt x="130367" y="26545"/>
                      <a:pt x="140247" y="31803"/>
                    </a:cubicBezTo>
                    <a:cubicBezTo>
                      <a:pt x="145410" y="34552"/>
                      <a:pt x="145931" y="41855"/>
                      <a:pt x="142057" y="45830"/>
                    </a:cubicBezTo>
                    <a:cubicBezTo>
                      <a:pt x="135720" y="52332"/>
                      <a:pt x="125839" y="55507"/>
                      <a:pt x="116879" y="58320"/>
                    </a:cubicBezTo>
                    <a:cubicBezTo>
                      <a:pt x="122690" y="65381"/>
                      <a:pt x="128265" y="72785"/>
                      <a:pt x="130703" y="81676"/>
                    </a:cubicBezTo>
                    <a:cubicBezTo>
                      <a:pt x="132564" y="88451"/>
                      <a:pt x="129535" y="96903"/>
                      <a:pt x="123128" y="100281"/>
                    </a:cubicBezTo>
                    <a:cubicBezTo>
                      <a:pt x="116060" y="104015"/>
                      <a:pt x="109215" y="102415"/>
                      <a:pt x="103157" y="97703"/>
                    </a:cubicBezTo>
                    <a:cubicBezTo>
                      <a:pt x="94864" y="91251"/>
                      <a:pt x="89809" y="80863"/>
                      <a:pt x="84063" y="72239"/>
                    </a:cubicBezTo>
                    <a:cubicBezTo>
                      <a:pt x="83497" y="71389"/>
                      <a:pt x="82900" y="70563"/>
                      <a:pt x="82329" y="69719"/>
                    </a:cubicBezTo>
                    <a:cubicBezTo>
                      <a:pt x="82069" y="69814"/>
                      <a:pt x="81802" y="69890"/>
                      <a:pt x="81542" y="69985"/>
                    </a:cubicBezTo>
                    <a:cubicBezTo>
                      <a:pt x="71674" y="73478"/>
                      <a:pt x="61863" y="77212"/>
                      <a:pt x="52109" y="81028"/>
                    </a:cubicBezTo>
                    <a:cubicBezTo>
                      <a:pt x="47175" y="82958"/>
                      <a:pt x="44280" y="84139"/>
                      <a:pt x="40140" y="85956"/>
                    </a:cubicBezTo>
                    <a:cubicBezTo>
                      <a:pt x="33002" y="89079"/>
                      <a:pt x="26138" y="93328"/>
                      <a:pt x="18099" y="92953"/>
                    </a:cubicBezTo>
                    <a:cubicBezTo>
                      <a:pt x="10809" y="92616"/>
                      <a:pt x="4199" y="88667"/>
                      <a:pt x="1411" y="81726"/>
                    </a:cubicBezTo>
                    <a:cubicBezTo>
                      <a:pt x="-1561" y="74386"/>
                      <a:pt x="382" y="67794"/>
                      <a:pt x="5176" y="61787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32DE637D-DACF-114C-C982-BBF972AD9F12}"/>
                  </a:ext>
                </a:extLst>
              </p:cNvPr>
              <p:cNvSpPr/>
              <p:nvPr/>
            </p:nvSpPr>
            <p:spPr>
              <a:xfrm>
                <a:off x="1526860" y="6064286"/>
                <a:ext cx="135863" cy="105119"/>
              </a:xfrm>
              <a:custGeom>
                <a:avLst/>
                <a:gdLst>
                  <a:gd name="connsiteX0" fmla="*/ 10233 w 135863"/>
                  <a:gd name="connsiteY0" fmla="*/ 101824 h 105119"/>
                  <a:gd name="connsiteX1" fmla="*/ 22349 w 135863"/>
                  <a:gd name="connsiteY1" fmla="*/ 105119 h 105119"/>
                  <a:gd name="connsiteX2" fmla="*/ 39849 w 135863"/>
                  <a:gd name="connsiteY2" fmla="*/ 94363 h 105119"/>
                  <a:gd name="connsiteX3" fmla="*/ 72603 w 135863"/>
                  <a:gd name="connsiteY3" fmla="*/ 63171 h 105119"/>
                  <a:gd name="connsiteX4" fmla="*/ 79162 w 135863"/>
                  <a:gd name="connsiteY4" fmla="*/ 67388 h 105119"/>
                  <a:gd name="connsiteX5" fmla="*/ 80172 w 135863"/>
                  <a:gd name="connsiteY5" fmla="*/ 68150 h 105119"/>
                  <a:gd name="connsiteX6" fmla="*/ 82090 w 135863"/>
                  <a:gd name="connsiteY6" fmla="*/ 69705 h 105119"/>
                  <a:gd name="connsiteX7" fmla="*/ 87100 w 135863"/>
                  <a:gd name="connsiteY7" fmla="*/ 73738 h 105119"/>
                  <a:gd name="connsiteX8" fmla="*/ 91900 w 135863"/>
                  <a:gd name="connsiteY8" fmla="*/ 77992 h 105119"/>
                  <a:gd name="connsiteX9" fmla="*/ 97952 w 135863"/>
                  <a:gd name="connsiteY9" fmla="*/ 83078 h 105119"/>
                  <a:gd name="connsiteX10" fmla="*/ 99279 w 135863"/>
                  <a:gd name="connsiteY10" fmla="*/ 84196 h 105119"/>
                  <a:gd name="connsiteX11" fmla="*/ 104442 w 135863"/>
                  <a:gd name="connsiteY11" fmla="*/ 88292 h 105119"/>
                  <a:gd name="connsiteX12" fmla="*/ 109572 w 135863"/>
                  <a:gd name="connsiteY12" fmla="*/ 91499 h 105119"/>
                  <a:gd name="connsiteX13" fmla="*/ 130724 w 135863"/>
                  <a:gd name="connsiteY13" fmla="*/ 89149 h 105119"/>
                  <a:gd name="connsiteX14" fmla="*/ 123745 w 135863"/>
                  <a:gd name="connsiteY14" fmla="*/ 51805 h 105119"/>
                  <a:gd name="connsiteX15" fmla="*/ 101616 w 135863"/>
                  <a:gd name="connsiteY15" fmla="*/ 34285 h 105119"/>
                  <a:gd name="connsiteX16" fmla="*/ 102098 w 135863"/>
                  <a:gd name="connsiteY16" fmla="*/ 33796 h 105119"/>
                  <a:gd name="connsiteX17" fmla="*/ 120361 w 135863"/>
                  <a:gd name="connsiteY17" fmla="*/ 9158 h 105119"/>
                  <a:gd name="connsiteX18" fmla="*/ 113401 w 135863"/>
                  <a:gd name="connsiteY18" fmla="*/ 20 h 105119"/>
                  <a:gd name="connsiteX19" fmla="*/ 83055 w 135863"/>
                  <a:gd name="connsiteY19" fmla="*/ 11908 h 105119"/>
                  <a:gd name="connsiteX20" fmla="*/ 71212 w 135863"/>
                  <a:gd name="connsiteY20" fmla="*/ 18950 h 105119"/>
                  <a:gd name="connsiteX21" fmla="*/ 49184 w 135863"/>
                  <a:gd name="connsiteY21" fmla="*/ 11171 h 105119"/>
                  <a:gd name="connsiteX22" fmla="*/ 21022 w 135863"/>
                  <a:gd name="connsiteY22" fmla="*/ 10339 h 105119"/>
                  <a:gd name="connsiteX23" fmla="*/ 16157 w 135863"/>
                  <a:gd name="connsiteY23" fmla="*/ 13514 h 105119"/>
                  <a:gd name="connsiteX24" fmla="*/ 18399 w 135863"/>
                  <a:gd name="connsiteY24" fmla="*/ 25294 h 105119"/>
                  <a:gd name="connsiteX25" fmla="*/ 30985 w 135863"/>
                  <a:gd name="connsiteY25" fmla="*/ 36990 h 105119"/>
                  <a:gd name="connsiteX26" fmla="*/ 38649 w 135863"/>
                  <a:gd name="connsiteY26" fmla="*/ 42115 h 105119"/>
                  <a:gd name="connsiteX27" fmla="*/ 6023 w 135863"/>
                  <a:gd name="connsiteY27" fmla="*/ 69147 h 105119"/>
                  <a:gd name="connsiteX28" fmla="*/ 10233 w 135863"/>
                  <a:gd name="connsiteY28" fmla="*/ 101824 h 105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35863" h="105119">
                    <a:moveTo>
                      <a:pt x="10233" y="101824"/>
                    </a:moveTo>
                    <a:cubicBezTo>
                      <a:pt x="14183" y="104046"/>
                      <a:pt x="17789" y="105088"/>
                      <a:pt x="22349" y="105119"/>
                    </a:cubicBezTo>
                    <a:cubicBezTo>
                      <a:pt x="29785" y="105170"/>
                      <a:pt x="36382" y="100719"/>
                      <a:pt x="39849" y="94363"/>
                    </a:cubicBezTo>
                    <a:cubicBezTo>
                      <a:pt x="50892" y="84114"/>
                      <a:pt x="61769" y="73649"/>
                      <a:pt x="72603" y="63171"/>
                    </a:cubicBezTo>
                    <a:cubicBezTo>
                      <a:pt x="74762" y="64625"/>
                      <a:pt x="77067" y="65845"/>
                      <a:pt x="79162" y="67388"/>
                    </a:cubicBezTo>
                    <a:cubicBezTo>
                      <a:pt x="79549" y="67674"/>
                      <a:pt x="79892" y="67934"/>
                      <a:pt x="80172" y="68150"/>
                    </a:cubicBezTo>
                    <a:cubicBezTo>
                      <a:pt x="80807" y="68670"/>
                      <a:pt x="81448" y="69191"/>
                      <a:pt x="82090" y="69705"/>
                    </a:cubicBezTo>
                    <a:cubicBezTo>
                      <a:pt x="83766" y="71045"/>
                      <a:pt x="85461" y="72360"/>
                      <a:pt x="87100" y="73738"/>
                    </a:cubicBezTo>
                    <a:cubicBezTo>
                      <a:pt x="88738" y="75116"/>
                      <a:pt x="90332" y="76538"/>
                      <a:pt x="91900" y="77992"/>
                    </a:cubicBezTo>
                    <a:cubicBezTo>
                      <a:pt x="92700" y="78729"/>
                      <a:pt x="96815" y="82151"/>
                      <a:pt x="97952" y="83078"/>
                    </a:cubicBezTo>
                    <a:cubicBezTo>
                      <a:pt x="98517" y="83555"/>
                      <a:pt x="99114" y="84063"/>
                      <a:pt x="99279" y="84196"/>
                    </a:cubicBezTo>
                    <a:cubicBezTo>
                      <a:pt x="100974" y="85580"/>
                      <a:pt x="102644" y="87034"/>
                      <a:pt x="104442" y="88292"/>
                    </a:cubicBezTo>
                    <a:cubicBezTo>
                      <a:pt x="106035" y="89409"/>
                      <a:pt x="107845" y="90603"/>
                      <a:pt x="109572" y="91499"/>
                    </a:cubicBezTo>
                    <a:cubicBezTo>
                      <a:pt x="116335" y="95023"/>
                      <a:pt x="125098" y="94680"/>
                      <a:pt x="130724" y="89149"/>
                    </a:cubicBezTo>
                    <a:cubicBezTo>
                      <a:pt x="142211" y="77846"/>
                      <a:pt x="132013" y="61425"/>
                      <a:pt x="123745" y="51805"/>
                    </a:cubicBezTo>
                    <a:cubicBezTo>
                      <a:pt x="117751" y="44839"/>
                      <a:pt x="109483" y="39130"/>
                      <a:pt x="101616" y="34285"/>
                    </a:cubicBezTo>
                    <a:cubicBezTo>
                      <a:pt x="101774" y="34120"/>
                      <a:pt x="101946" y="33961"/>
                      <a:pt x="102098" y="33796"/>
                    </a:cubicBezTo>
                    <a:cubicBezTo>
                      <a:pt x="108772" y="26487"/>
                      <a:pt x="116614" y="18347"/>
                      <a:pt x="120361" y="9158"/>
                    </a:cubicBezTo>
                    <a:cubicBezTo>
                      <a:pt x="122056" y="5012"/>
                      <a:pt x="117732" y="-373"/>
                      <a:pt x="113401" y="20"/>
                    </a:cubicBezTo>
                    <a:cubicBezTo>
                      <a:pt x="102968" y="967"/>
                      <a:pt x="92231" y="6980"/>
                      <a:pt x="83055" y="11908"/>
                    </a:cubicBezTo>
                    <a:cubicBezTo>
                      <a:pt x="78984" y="14099"/>
                      <a:pt x="75073" y="16493"/>
                      <a:pt x="71212" y="18950"/>
                    </a:cubicBezTo>
                    <a:cubicBezTo>
                      <a:pt x="64005" y="15985"/>
                      <a:pt x="56728" y="13387"/>
                      <a:pt x="49184" y="11171"/>
                    </a:cubicBezTo>
                    <a:cubicBezTo>
                      <a:pt x="41373" y="8873"/>
                      <a:pt x="28794" y="5989"/>
                      <a:pt x="21022" y="10339"/>
                    </a:cubicBezTo>
                    <a:cubicBezTo>
                      <a:pt x="19231" y="11120"/>
                      <a:pt x="17618" y="11946"/>
                      <a:pt x="16157" y="13514"/>
                    </a:cubicBezTo>
                    <a:cubicBezTo>
                      <a:pt x="13719" y="16118"/>
                      <a:pt x="17059" y="23344"/>
                      <a:pt x="18399" y="25294"/>
                    </a:cubicBezTo>
                    <a:cubicBezTo>
                      <a:pt x="21555" y="29891"/>
                      <a:pt x="26603" y="33618"/>
                      <a:pt x="30985" y="36990"/>
                    </a:cubicBezTo>
                    <a:cubicBezTo>
                      <a:pt x="33391" y="38838"/>
                      <a:pt x="36058" y="40438"/>
                      <a:pt x="38649" y="42115"/>
                    </a:cubicBezTo>
                    <a:cubicBezTo>
                      <a:pt x="27391" y="50725"/>
                      <a:pt x="16335" y="59660"/>
                      <a:pt x="6023" y="69147"/>
                    </a:cubicBezTo>
                    <a:cubicBezTo>
                      <a:pt x="-3782" y="78183"/>
                      <a:pt x="-1076" y="95442"/>
                      <a:pt x="10233" y="101824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EECBF621-BD4C-DA7E-6495-3B476FE4FC59}"/>
                  </a:ext>
                </a:extLst>
              </p:cNvPr>
              <p:cNvSpPr/>
              <p:nvPr/>
            </p:nvSpPr>
            <p:spPr>
              <a:xfrm>
                <a:off x="1849881" y="3393668"/>
                <a:ext cx="583276" cy="451134"/>
              </a:xfrm>
              <a:custGeom>
                <a:avLst/>
                <a:gdLst>
                  <a:gd name="connsiteX0" fmla="*/ 9945 w 583276"/>
                  <a:gd name="connsiteY0" fmla="*/ 146876 h 451134"/>
                  <a:gd name="connsiteX1" fmla="*/ 51665 w 583276"/>
                  <a:gd name="connsiteY1" fmla="*/ 274505 h 451134"/>
                  <a:gd name="connsiteX2" fmla="*/ 190075 w 583276"/>
                  <a:gd name="connsiteY2" fmla="*/ 435128 h 451134"/>
                  <a:gd name="connsiteX3" fmla="*/ 418110 w 583276"/>
                  <a:gd name="connsiteY3" fmla="*/ 412744 h 451134"/>
                  <a:gd name="connsiteX4" fmla="*/ 564878 w 583276"/>
                  <a:gd name="connsiteY4" fmla="*/ 262033 h 451134"/>
                  <a:gd name="connsiteX5" fmla="*/ 581960 w 583276"/>
                  <a:gd name="connsiteY5" fmla="*/ 143663 h 451134"/>
                  <a:gd name="connsiteX6" fmla="*/ 579616 w 583276"/>
                  <a:gd name="connsiteY6" fmla="*/ 11259 h 451134"/>
                  <a:gd name="connsiteX7" fmla="*/ 574581 w 583276"/>
                  <a:gd name="connsiteY7" fmla="*/ 5468 h 451134"/>
                  <a:gd name="connsiteX8" fmla="*/ 573089 w 583276"/>
                  <a:gd name="connsiteY8" fmla="*/ 4299 h 451134"/>
                  <a:gd name="connsiteX9" fmla="*/ 508903 w 583276"/>
                  <a:gd name="connsiteY9" fmla="*/ 1874 h 451134"/>
                  <a:gd name="connsiteX10" fmla="*/ 435167 w 583276"/>
                  <a:gd name="connsiteY10" fmla="*/ 4420 h 451134"/>
                  <a:gd name="connsiteX11" fmla="*/ 293479 w 583276"/>
                  <a:gd name="connsiteY11" fmla="*/ 7995 h 451134"/>
                  <a:gd name="connsiteX12" fmla="*/ 147740 w 583276"/>
                  <a:gd name="connsiteY12" fmla="*/ 9253 h 451134"/>
                  <a:gd name="connsiteX13" fmla="*/ 19527 w 583276"/>
                  <a:gd name="connsiteY13" fmla="*/ 7671 h 451134"/>
                  <a:gd name="connsiteX14" fmla="*/ 64 w 583276"/>
                  <a:gd name="connsiteY14" fmla="*/ 21324 h 451134"/>
                  <a:gd name="connsiteX15" fmla="*/ 6548 w 583276"/>
                  <a:gd name="connsiteY15" fmla="*/ 32519 h 451134"/>
                  <a:gd name="connsiteX16" fmla="*/ 9945 w 583276"/>
                  <a:gd name="connsiteY16" fmla="*/ 146876 h 451134"/>
                  <a:gd name="connsiteX17" fmla="*/ 38679 w 583276"/>
                  <a:gd name="connsiteY17" fmla="*/ 121203 h 451134"/>
                  <a:gd name="connsiteX18" fmla="*/ 31287 w 583276"/>
                  <a:gd name="connsiteY18" fmla="*/ 37821 h 451134"/>
                  <a:gd name="connsiteX19" fmla="*/ 52700 w 583276"/>
                  <a:gd name="connsiteY19" fmla="*/ 37110 h 451134"/>
                  <a:gd name="connsiteX20" fmla="*/ 229261 w 583276"/>
                  <a:gd name="connsiteY20" fmla="*/ 36710 h 451134"/>
                  <a:gd name="connsiteX21" fmla="*/ 405360 w 583276"/>
                  <a:gd name="connsiteY21" fmla="*/ 30036 h 451134"/>
                  <a:gd name="connsiteX22" fmla="*/ 489351 w 583276"/>
                  <a:gd name="connsiteY22" fmla="*/ 23762 h 451134"/>
                  <a:gd name="connsiteX23" fmla="*/ 564402 w 583276"/>
                  <a:gd name="connsiteY23" fmla="*/ 14936 h 451134"/>
                  <a:gd name="connsiteX24" fmla="*/ 538056 w 583276"/>
                  <a:gd name="connsiteY24" fmla="*/ 264523 h 451134"/>
                  <a:gd name="connsiteX25" fmla="*/ 384868 w 583276"/>
                  <a:gd name="connsiteY25" fmla="*/ 390532 h 451134"/>
                  <a:gd name="connsiteX26" fmla="*/ 182875 w 583276"/>
                  <a:gd name="connsiteY26" fmla="*/ 381775 h 451134"/>
                  <a:gd name="connsiteX27" fmla="*/ 66384 w 583276"/>
                  <a:gd name="connsiteY27" fmla="*/ 226099 h 451134"/>
                  <a:gd name="connsiteX28" fmla="*/ 38679 w 583276"/>
                  <a:gd name="connsiteY28" fmla="*/ 121203 h 451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83276" h="451134">
                    <a:moveTo>
                      <a:pt x="9945" y="146876"/>
                    </a:moveTo>
                    <a:cubicBezTo>
                      <a:pt x="18124" y="190996"/>
                      <a:pt x="32272" y="234055"/>
                      <a:pt x="51665" y="274505"/>
                    </a:cubicBezTo>
                    <a:cubicBezTo>
                      <a:pt x="82125" y="338024"/>
                      <a:pt x="123502" y="404946"/>
                      <a:pt x="190075" y="435128"/>
                    </a:cubicBezTo>
                    <a:cubicBezTo>
                      <a:pt x="262046" y="467754"/>
                      <a:pt x="350235" y="445555"/>
                      <a:pt x="418110" y="412744"/>
                    </a:cubicBezTo>
                    <a:cubicBezTo>
                      <a:pt x="482836" y="381458"/>
                      <a:pt x="538595" y="330035"/>
                      <a:pt x="564878" y="262033"/>
                    </a:cubicBezTo>
                    <a:cubicBezTo>
                      <a:pt x="579483" y="224244"/>
                      <a:pt x="581705" y="183757"/>
                      <a:pt x="581960" y="143663"/>
                    </a:cubicBezTo>
                    <a:cubicBezTo>
                      <a:pt x="582233" y="100305"/>
                      <a:pt x="585915" y="54230"/>
                      <a:pt x="579616" y="11259"/>
                    </a:cubicBezTo>
                    <a:cubicBezTo>
                      <a:pt x="579127" y="7938"/>
                      <a:pt x="577038" y="6078"/>
                      <a:pt x="574581" y="5468"/>
                    </a:cubicBezTo>
                    <a:cubicBezTo>
                      <a:pt x="574219" y="4992"/>
                      <a:pt x="573762" y="4560"/>
                      <a:pt x="573089" y="4299"/>
                    </a:cubicBezTo>
                    <a:cubicBezTo>
                      <a:pt x="553791" y="-3162"/>
                      <a:pt x="529318" y="1213"/>
                      <a:pt x="508903" y="1874"/>
                    </a:cubicBezTo>
                    <a:cubicBezTo>
                      <a:pt x="484322" y="2668"/>
                      <a:pt x="459754" y="3728"/>
                      <a:pt x="435167" y="4420"/>
                    </a:cubicBezTo>
                    <a:cubicBezTo>
                      <a:pt x="387948" y="5747"/>
                      <a:pt x="340704" y="6992"/>
                      <a:pt x="293479" y="7995"/>
                    </a:cubicBezTo>
                    <a:cubicBezTo>
                      <a:pt x="244901" y="9030"/>
                      <a:pt x="196324" y="9373"/>
                      <a:pt x="147740" y="9253"/>
                    </a:cubicBezTo>
                    <a:cubicBezTo>
                      <a:pt x="105373" y="9151"/>
                      <a:pt x="61856" y="11056"/>
                      <a:pt x="19527" y="7671"/>
                    </a:cubicBezTo>
                    <a:cubicBezTo>
                      <a:pt x="10396" y="1175"/>
                      <a:pt x="-958" y="10954"/>
                      <a:pt x="64" y="21324"/>
                    </a:cubicBezTo>
                    <a:cubicBezTo>
                      <a:pt x="573" y="26480"/>
                      <a:pt x="3011" y="30030"/>
                      <a:pt x="6548" y="32519"/>
                    </a:cubicBezTo>
                    <a:cubicBezTo>
                      <a:pt x="-5460" y="67412"/>
                      <a:pt x="3601" y="112656"/>
                      <a:pt x="9945" y="146876"/>
                    </a:cubicBezTo>
                    <a:close/>
                    <a:moveTo>
                      <a:pt x="38679" y="121203"/>
                    </a:moveTo>
                    <a:cubicBezTo>
                      <a:pt x="34786" y="94406"/>
                      <a:pt x="37339" y="64624"/>
                      <a:pt x="31287" y="37821"/>
                    </a:cubicBezTo>
                    <a:cubicBezTo>
                      <a:pt x="39568" y="37828"/>
                      <a:pt x="47607" y="37034"/>
                      <a:pt x="52700" y="37110"/>
                    </a:cubicBezTo>
                    <a:cubicBezTo>
                      <a:pt x="111558" y="37980"/>
                      <a:pt x="170410" y="37853"/>
                      <a:pt x="229261" y="36710"/>
                    </a:cubicBezTo>
                    <a:cubicBezTo>
                      <a:pt x="287986" y="35573"/>
                      <a:pt x="346749" y="33979"/>
                      <a:pt x="405360" y="30036"/>
                    </a:cubicBezTo>
                    <a:cubicBezTo>
                      <a:pt x="433369" y="28150"/>
                      <a:pt x="461373" y="26061"/>
                      <a:pt x="489351" y="23762"/>
                    </a:cubicBezTo>
                    <a:cubicBezTo>
                      <a:pt x="512078" y="21895"/>
                      <a:pt x="541910" y="23343"/>
                      <a:pt x="564402" y="14936"/>
                    </a:cubicBezTo>
                    <a:cubicBezTo>
                      <a:pt x="552019" y="97632"/>
                      <a:pt x="575584" y="186170"/>
                      <a:pt x="538056" y="264523"/>
                    </a:cubicBezTo>
                    <a:cubicBezTo>
                      <a:pt x="508515" y="326187"/>
                      <a:pt x="449105" y="370199"/>
                      <a:pt x="384868" y="390532"/>
                    </a:cubicBezTo>
                    <a:cubicBezTo>
                      <a:pt x="320225" y="410998"/>
                      <a:pt x="241733" y="421641"/>
                      <a:pt x="182875" y="381775"/>
                    </a:cubicBezTo>
                    <a:cubicBezTo>
                      <a:pt x="127846" y="344501"/>
                      <a:pt x="90527" y="287275"/>
                      <a:pt x="66384" y="226099"/>
                    </a:cubicBezTo>
                    <a:cubicBezTo>
                      <a:pt x="53081" y="192348"/>
                      <a:pt x="43899" y="157106"/>
                      <a:pt x="38679" y="121203"/>
                    </a:cubicBezTo>
                    <a:close/>
                  </a:path>
                </a:pathLst>
              </a:custGeom>
              <a:solidFill>
                <a:srgbClr val="E0540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29481B64-8D17-E0E5-3924-2D0DD0683278}"/>
                  </a:ext>
                </a:extLst>
              </p:cNvPr>
              <p:cNvSpPr/>
              <p:nvPr/>
            </p:nvSpPr>
            <p:spPr>
              <a:xfrm>
                <a:off x="1450627" y="4309027"/>
                <a:ext cx="117675" cy="187161"/>
              </a:xfrm>
              <a:custGeom>
                <a:avLst/>
                <a:gdLst>
                  <a:gd name="connsiteX0" fmla="*/ 1650 w 117675"/>
                  <a:gd name="connsiteY0" fmla="*/ 156705 h 187161"/>
                  <a:gd name="connsiteX1" fmla="*/ 894 w 117675"/>
                  <a:gd name="connsiteY1" fmla="*/ 53924 h 187161"/>
                  <a:gd name="connsiteX2" fmla="*/ 983 w 117675"/>
                  <a:gd name="connsiteY2" fmla="*/ 48253 h 187161"/>
                  <a:gd name="connsiteX3" fmla="*/ 1243 w 117675"/>
                  <a:gd name="connsiteY3" fmla="*/ 30683 h 187161"/>
                  <a:gd name="connsiteX4" fmla="*/ 23303 w 117675"/>
                  <a:gd name="connsiteY4" fmla="*/ 6826 h 187161"/>
                  <a:gd name="connsiteX5" fmla="*/ 58832 w 117675"/>
                  <a:gd name="connsiteY5" fmla="*/ 25 h 187161"/>
                  <a:gd name="connsiteX6" fmla="*/ 94874 w 117675"/>
                  <a:gd name="connsiteY6" fmla="*/ 7276 h 187161"/>
                  <a:gd name="connsiteX7" fmla="*/ 116426 w 117675"/>
                  <a:gd name="connsiteY7" fmla="*/ 30677 h 187161"/>
                  <a:gd name="connsiteX8" fmla="*/ 116686 w 117675"/>
                  <a:gd name="connsiteY8" fmla="*/ 48209 h 187161"/>
                  <a:gd name="connsiteX9" fmla="*/ 116775 w 117675"/>
                  <a:gd name="connsiteY9" fmla="*/ 53955 h 187161"/>
                  <a:gd name="connsiteX10" fmla="*/ 116026 w 117675"/>
                  <a:gd name="connsiteY10" fmla="*/ 156698 h 187161"/>
                  <a:gd name="connsiteX11" fmla="*/ 58832 w 117675"/>
                  <a:gd name="connsiteY11" fmla="*/ 187134 h 187161"/>
                  <a:gd name="connsiteX12" fmla="*/ 1650 w 117675"/>
                  <a:gd name="connsiteY12" fmla="*/ 156705 h 18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675" h="187161">
                    <a:moveTo>
                      <a:pt x="1650" y="156705"/>
                    </a:moveTo>
                    <a:cubicBezTo>
                      <a:pt x="-1055" y="122542"/>
                      <a:pt x="227" y="88182"/>
                      <a:pt x="894" y="53924"/>
                    </a:cubicBezTo>
                    <a:cubicBezTo>
                      <a:pt x="850" y="52025"/>
                      <a:pt x="945" y="50152"/>
                      <a:pt x="983" y="48253"/>
                    </a:cubicBezTo>
                    <a:cubicBezTo>
                      <a:pt x="1085" y="42392"/>
                      <a:pt x="1218" y="36531"/>
                      <a:pt x="1243" y="30683"/>
                    </a:cubicBezTo>
                    <a:cubicBezTo>
                      <a:pt x="1205" y="21513"/>
                      <a:pt x="10057" y="12668"/>
                      <a:pt x="23303" y="6826"/>
                    </a:cubicBezTo>
                    <a:cubicBezTo>
                      <a:pt x="33203" y="2451"/>
                      <a:pt x="45503" y="-293"/>
                      <a:pt x="58832" y="25"/>
                    </a:cubicBezTo>
                    <a:cubicBezTo>
                      <a:pt x="72433" y="349"/>
                      <a:pt x="84917" y="3041"/>
                      <a:pt x="94874" y="7276"/>
                    </a:cubicBezTo>
                    <a:cubicBezTo>
                      <a:pt x="107853" y="12782"/>
                      <a:pt x="116464" y="20967"/>
                      <a:pt x="116426" y="30677"/>
                    </a:cubicBezTo>
                    <a:cubicBezTo>
                      <a:pt x="116445" y="36512"/>
                      <a:pt x="116591" y="42360"/>
                      <a:pt x="116686" y="48209"/>
                    </a:cubicBezTo>
                    <a:cubicBezTo>
                      <a:pt x="116731" y="50126"/>
                      <a:pt x="116820" y="52031"/>
                      <a:pt x="116775" y="53955"/>
                    </a:cubicBezTo>
                    <a:cubicBezTo>
                      <a:pt x="117448" y="88201"/>
                      <a:pt x="118731" y="122555"/>
                      <a:pt x="116026" y="156698"/>
                    </a:cubicBezTo>
                    <a:cubicBezTo>
                      <a:pt x="114762" y="172586"/>
                      <a:pt x="90620" y="187896"/>
                      <a:pt x="58832" y="187134"/>
                    </a:cubicBezTo>
                    <a:cubicBezTo>
                      <a:pt x="28923" y="186429"/>
                      <a:pt x="297" y="173742"/>
                      <a:pt x="1650" y="156705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0A6BED46-DB7F-0A35-BF26-F256846ACF5E}"/>
                  </a:ext>
                </a:extLst>
              </p:cNvPr>
              <p:cNvSpPr/>
              <p:nvPr/>
            </p:nvSpPr>
            <p:spPr>
              <a:xfrm>
                <a:off x="1470937" y="4432846"/>
                <a:ext cx="72182" cy="40385"/>
              </a:xfrm>
              <a:custGeom>
                <a:avLst/>
                <a:gdLst>
                  <a:gd name="connsiteX0" fmla="*/ 2104 w 72182"/>
                  <a:gd name="connsiteY0" fmla="*/ 12217 h 40385"/>
                  <a:gd name="connsiteX1" fmla="*/ 11559 w 72182"/>
                  <a:gd name="connsiteY1" fmla="*/ 4947 h 40385"/>
                  <a:gd name="connsiteX2" fmla="*/ 11972 w 72182"/>
                  <a:gd name="connsiteY2" fmla="*/ 4877 h 40385"/>
                  <a:gd name="connsiteX3" fmla="*/ 24424 w 72182"/>
                  <a:gd name="connsiteY3" fmla="*/ 139 h 40385"/>
                  <a:gd name="connsiteX4" fmla="*/ 44509 w 72182"/>
                  <a:gd name="connsiteY4" fmla="*/ 25 h 40385"/>
                  <a:gd name="connsiteX5" fmla="*/ 47906 w 72182"/>
                  <a:gd name="connsiteY5" fmla="*/ 279 h 40385"/>
                  <a:gd name="connsiteX6" fmla="*/ 52269 w 72182"/>
                  <a:gd name="connsiteY6" fmla="*/ 305 h 40385"/>
                  <a:gd name="connsiteX7" fmla="*/ 66340 w 72182"/>
                  <a:gd name="connsiteY7" fmla="*/ 6140 h 40385"/>
                  <a:gd name="connsiteX8" fmla="*/ 72170 w 72182"/>
                  <a:gd name="connsiteY8" fmla="*/ 20212 h 40385"/>
                  <a:gd name="connsiteX9" fmla="*/ 66340 w 72182"/>
                  <a:gd name="connsiteY9" fmla="*/ 34283 h 40385"/>
                  <a:gd name="connsiteX10" fmla="*/ 52269 w 72182"/>
                  <a:gd name="connsiteY10" fmla="*/ 40113 h 40385"/>
                  <a:gd name="connsiteX11" fmla="*/ 45671 w 72182"/>
                  <a:gd name="connsiteY11" fmla="*/ 40151 h 40385"/>
                  <a:gd name="connsiteX12" fmla="*/ 44515 w 72182"/>
                  <a:gd name="connsiteY12" fmla="*/ 40386 h 40385"/>
                  <a:gd name="connsiteX13" fmla="*/ 24430 w 72182"/>
                  <a:gd name="connsiteY13" fmla="*/ 40271 h 40385"/>
                  <a:gd name="connsiteX14" fmla="*/ 11972 w 72182"/>
                  <a:gd name="connsiteY14" fmla="*/ 35535 h 40385"/>
                  <a:gd name="connsiteX15" fmla="*/ 11572 w 72182"/>
                  <a:gd name="connsiteY15" fmla="*/ 35465 h 40385"/>
                  <a:gd name="connsiteX16" fmla="*/ 11616 w 72182"/>
                  <a:gd name="connsiteY16" fmla="*/ 35300 h 40385"/>
                  <a:gd name="connsiteX17" fmla="*/ 11076 w 72182"/>
                  <a:gd name="connsiteY17" fmla="*/ 34944 h 40385"/>
                  <a:gd name="connsiteX18" fmla="*/ 7793 w 72182"/>
                  <a:gd name="connsiteY18" fmla="*/ 33871 h 40385"/>
                  <a:gd name="connsiteX19" fmla="*/ 522 w 72182"/>
                  <a:gd name="connsiteY19" fmla="*/ 24416 h 40385"/>
                  <a:gd name="connsiteX20" fmla="*/ 2104 w 72182"/>
                  <a:gd name="connsiteY20" fmla="*/ 12217 h 4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2182" h="40385">
                    <a:moveTo>
                      <a:pt x="2104" y="12217"/>
                    </a:moveTo>
                    <a:cubicBezTo>
                      <a:pt x="4231" y="8915"/>
                      <a:pt x="7552" y="5702"/>
                      <a:pt x="11559" y="4947"/>
                    </a:cubicBezTo>
                    <a:cubicBezTo>
                      <a:pt x="11692" y="4921"/>
                      <a:pt x="11832" y="4902"/>
                      <a:pt x="11972" y="4877"/>
                    </a:cubicBezTo>
                    <a:cubicBezTo>
                      <a:pt x="15578" y="2077"/>
                      <a:pt x="19700" y="165"/>
                      <a:pt x="24424" y="139"/>
                    </a:cubicBezTo>
                    <a:cubicBezTo>
                      <a:pt x="31117" y="101"/>
                      <a:pt x="37810" y="63"/>
                      <a:pt x="44509" y="25"/>
                    </a:cubicBezTo>
                    <a:cubicBezTo>
                      <a:pt x="45601" y="-57"/>
                      <a:pt x="46750" y="70"/>
                      <a:pt x="47906" y="279"/>
                    </a:cubicBezTo>
                    <a:cubicBezTo>
                      <a:pt x="49360" y="286"/>
                      <a:pt x="50814" y="292"/>
                      <a:pt x="52269" y="305"/>
                    </a:cubicBezTo>
                    <a:cubicBezTo>
                      <a:pt x="57393" y="336"/>
                      <a:pt x="62714" y="2508"/>
                      <a:pt x="66340" y="6140"/>
                    </a:cubicBezTo>
                    <a:cubicBezTo>
                      <a:pt x="69795" y="9588"/>
                      <a:pt x="72392" y="15252"/>
                      <a:pt x="72170" y="20212"/>
                    </a:cubicBezTo>
                    <a:cubicBezTo>
                      <a:pt x="71941" y="25362"/>
                      <a:pt x="70245" y="30696"/>
                      <a:pt x="66340" y="34283"/>
                    </a:cubicBezTo>
                    <a:cubicBezTo>
                      <a:pt x="62460" y="37846"/>
                      <a:pt x="57647" y="40145"/>
                      <a:pt x="52269" y="40113"/>
                    </a:cubicBezTo>
                    <a:cubicBezTo>
                      <a:pt x="50072" y="40126"/>
                      <a:pt x="47868" y="40138"/>
                      <a:pt x="45671" y="40151"/>
                    </a:cubicBezTo>
                    <a:cubicBezTo>
                      <a:pt x="45265" y="40177"/>
                      <a:pt x="44922" y="40392"/>
                      <a:pt x="44515" y="40386"/>
                    </a:cubicBezTo>
                    <a:cubicBezTo>
                      <a:pt x="37822" y="40348"/>
                      <a:pt x="31130" y="40310"/>
                      <a:pt x="24430" y="40271"/>
                    </a:cubicBezTo>
                    <a:cubicBezTo>
                      <a:pt x="19979" y="40297"/>
                      <a:pt x="15496" y="38354"/>
                      <a:pt x="11972" y="35535"/>
                    </a:cubicBezTo>
                    <a:cubicBezTo>
                      <a:pt x="11838" y="35509"/>
                      <a:pt x="11705" y="35490"/>
                      <a:pt x="11572" y="35465"/>
                    </a:cubicBezTo>
                    <a:lnTo>
                      <a:pt x="11616" y="35300"/>
                    </a:lnTo>
                    <a:cubicBezTo>
                      <a:pt x="11451" y="35160"/>
                      <a:pt x="11235" y="35084"/>
                      <a:pt x="11076" y="34944"/>
                    </a:cubicBezTo>
                    <a:cubicBezTo>
                      <a:pt x="9978" y="34614"/>
                      <a:pt x="8854" y="34487"/>
                      <a:pt x="7793" y="33871"/>
                    </a:cubicBezTo>
                    <a:cubicBezTo>
                      <a:pt x="4510" y="31953"/>
                      <a:pt x="1380" y="28188"/>
                      <a:pt x="522" y="24416"/>
                    </a:cubicBezTo>
                    <a:cubicBezTo>
                      <a:pt x="-411" y="20365"/>
                      <a:pt x="-214" y="15811"/>
                      <a:pt x="2104" y="12217"/>
                    </a:cubicBez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4E6DF759-7398-869B-ED1A-E71C0925E1F3}"/>
                  </a:ext>
                </a:extLst>
              </p:cNvPr>
              <p:cNvSpPr/>
              <p:nvPr/>
            </p:nvSpPr>
            <p:spPr>
              <a:xfrm>
                <a:off x="1490109" y="4529410"/>
                <a:ext cx="47154" cy="259088"/>
              </a:xfrm>
              <a:custGeom>
                <a:avLst/>
                <a:gdLst>
                  <a:gd name="connsiteX0" fmla="*/ 572 w 47154"/>
                  <a:gd name="connsiteY0" fmla="*/ 160268 h 259088"/>
                  <a:gd name="connsiteX1" fmla="*/ 58 w 47154"/>
                  <a:gd name="connsiteY1" fmla="*/ 22714 h 259088"/>
                  <a:gd name="connsiteX2" fmla="*/ 23578 w 47154"/>
                  <a:gd name="connsiteY2" fmla="*/ 0 h 259088"/>
                  <a:gd name="connsiteX3" fmla="*/ 47099 w 47154"/>
                  <a:gd name="connsiteY3" fmla="*/ 22714 h 259088"/>
                  <a:gd name="connsiteX4" fmla="*/ 46578 w 47154"/>
                  <a:gd name="connsiteY4" fmla="*/ 160249 h 259088"/>
                  <a:gd name="connsiteX5" fmla="*/ 46553 w 47154"/>
                  <a:gd name="connsiteY5" fmla="*/ 167405 h 259088"/>
                  <a:gd name="connsiteX6" fmla="*/ 46337 w 47154"/>
                  <a:gd name="connsiteY6" fmla="*/ 180162 h 259088"/>
                  <a:gd name="connsiteX7" fmla="*/ 45632 w 47154"/>
                  <a:gd name="connsiteY7" fmla="*/ 237795 h 259088"/>
                  <a:gd name="connsiteX8" fmla="*/ 1531 w 47154"/>
                  <a:gd name="connsiteY8" fmla="*/ 237795 h 259088"/>
                  <a:gd name="connsiteX9" fmla="*/ 826 w 47154"/>
                  <a:gd name="connsiteY9" fmla="*/ 180162 h 259088"/>
                  <a:gd name="connsiteX10" fmla="*/ 610 w 47154"/>
                  <a:gd name="connsiteY10" fmla="*/ 167399 h 259088"/>
                  <a:gd name="connsiteX11" fmla="*/ 572 w 47154"/>
                  <a:gd name="connsiteY11" fmla="*/ 160268 h 25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54" h="259088">
                    <a:moveTo>
                      <a:pt x="572" y="160268"/>
                    </a:moveTo>
                    <a:cubicBezTo>
                      <a:pt x="128" y="114408"/>
                      <a:pt x="-120" y="68542"/>
                      <a:pt x="58" y="22714"/>
                    </a:cubicBezTo>
                    <a:cubicBezTo>
                      <a:pt x="1" y="7537"/>
                      <a:pt x="11793" y="-32"/>
                      <a:pt x="23578" y="0"/>
                    </a:cubicBezTo>
                    <a:cubicBezTo>
                      <a:pt x="35370" y="-44"/>
                      <a:pt x="47156" y="7512"/>
                      <a:pt x="47099" y="22714"/>
                    </a:cubicBezTo>
                    <a:cubicBezTo>
                      <a:pt x="47270" y="68536"/>
                      <a:pt x="47029" y="114395"/>
                      <a:pt x="46578" y="160249"/>
                    </a:cubicBezTo>
                    <a:cubicBezTo>
                      <a:pt x="46572" y="162636"/>
                      <a:pt x="46559" y="165018"/>
                      <a:pt x="46553" y="167405"/>
                    </a:cubicBezTo>
                    <a:cubicBezTo>
                      <a:pt x="46534" y="171622"/>
                      <a:pt x="46540" y="175914"/>
                      <a:pt x="46337" y="180162"/>
                    </a:cubicBezTo>
                    <a:cubicBezTo>
                      <a:pt x="46108" y="199377"/>
                      <a:pt x="45975" y="218599"/>
                      <a:pt x="45632" y="237795"/>
                    </a:cubicBezTo>
                    <a:cubicBezTo>
                      <a:pt x="45118" y="266141"/>
                      <a:pt x="1017" y="266230"/>
                      <a:pt x="1531" y="237795"/>
                    </a:cubicBezTo>
                    <a:cubicBezTo>
                      <a:pt x="1182" y="218599"/>
                      <a:pt x="1049" y="199377"/>
                      <a:pt x="826" y="180162"/>
                    </a:cubicBezTo>
                    <a:cubicBezTo>
                      <a:pt x="617" y="175914"/>
                      <a:pt x="623" y="171615"/>
                      <a:pt x="610" y="167399"/>
                    </a:cubicBezTo>
                    <a:cubicBezTo>
                      <a:pt x="591" y="165030"/>
                      <a:pt x="579" y="162649"/>
                      <a:pt x="572" y="160268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33E83EFD-C362-72F2-22A8-B436FBC2D4E5}"/>
                  </a:ext>
                </a:extLst>
              </p:cNvPr>
              <p:cNvSpPr/>
              <p:nvPr/>
            </p:nvSpPr>
            <p:spPr>
              <a:xfrm>
                <a:off x="1295910" y="4458093"/>
                <a:ext cx="47150" cy="330410"/>
              </a:xfrm>
              <a:custGeom>
                <a:avLst/>
                <a:gdLst>
                  <a:gd name="connsiteX0" fmla="*/ 575 w 47150"/>
                  <a:gd name="connsiteY0" fmla="*/ 204381 h 330410"/>
                  <a:gd name="connsiteX1" fmla="*/ 55 w 47150"/>
                  <a:gd name="connsiteY1" fmla="*/ 28969 h 330410"/>
                  <a:gd name="connsiteX2" fmla="*/ 23575 w 47150"/>
                  <a:gd name="connsiteY2" fmla="*/ 0 h 330410"/>
                  <a:gd name="connsiteX3" fmla="*/ 47095 w 47150"/>
                  <a:gd name="connsiteY3" fmla="*/ 28969 h 330410"/>
                  <a:gd name="connsiteX4" fmla="*/ 46575 w 47150"/>
                  <a:gd name="connsiteY4" fmla="*/ 204362 h 330410"/>
                  <a:gd name="connsiteX5" fmla="*/ 46549 w 47150"/>
                  <a:gd name="connsiteY5" fmla="*/ 213487 h 330410"/>
                  <a:gd name="connsiteX6" fmla="*/ 46333 w 47150"/>
                  <a:gd name="connsiteY6" fmla="*/ 229762 h 330410"/>
                  <a:gd name="connsiteX7" fmla="*/ 45622 w 47150"/>
                  <a:gd name="connsiteY7" fmla="*/ 303257 h 330410"/>
                  <a:gd name="connsiteX8" fmla="*/ 1522 w 47150"/>
                  <a:gd name="connsiteY8" fmla="*/ 303257 h 330410"/>
                  <a:gd name="connsiteX9" fmla="*/ 810 w 47150"/>
                  <a:gd name="connsiteY9" fmla="*/ 229762 h 330410"/>
                  <a:gd name="connsiteX10" fmla="*/ 594 w 47150"/>
                  <a:gd name="connsiteY10" fmla="*/ 213487 h 330410"/>
                  <a:gd name="connsiteX11" fmla="*/ 575 w 47150"/>
                  <a:gd name="connsiteY11" fmla="*/ 204381 h 3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50" h="330410">
                    <a:moveTo>
                      <a:pt x="575" y="204381"/>
                    </a:moveTo>
                    <a:cubicBezTo>
                      <a:pt x="131" y="145898"/>
                      <a:pt x="-117" y="87408"/>
                      <a:pt x="55" y="28969"/>
                    </a:cubicBezTo>
                    <a:cubicBezTo>
                      <a:pt x="-2" y="9614"/>
                      <a:pt x="11789" y="-44"/>
                      <a:pt x="23575" y="0"/>
                    </a:cubicBezTo>
                    <a:cubicBezTo>
                      <a:pt x="35367" y="-57"/>
                      <a:pt x="47153" y="9582"/>
                      <a:pt x="47095" y="28969"/>
                    </a:cubicBezTo>
                    <a:cubicBezTo>
                      <a:pt x="47267" y="87402"/>
                      <a:pt x="47026" y="145885"/>
                      <a:pt x="46575" y="204362"/>
                    </a:cubicBezTo>
                    <a:cubicBezTo>
                      <a:pt x="46568" y="207404"/>
                      <a:pt x="46556" y="210446"/>
                      <a:pt x="46549" y="213487"/>
                    </a:cubicBezTo>
                    <a:cubicBezTo>
                      <a:pt x="46530" y="218866"/>
                      <a:pt x="46537" y="224339"/>
                      <a:pt x="46333" y="229762"/>
                    </a:cubicBezTo>
                    <a:cubicBezTo>
                      <a:pt x="46105" y="254261"/>
                      <a:pt x="45972" y="278778"/>
                      <a:pt x="45622" y="303257"/>
                    </a:cubicBezTo>
                    <a:cubicBezTo>
                      <a:pt x="45114" y="339401"/>
                      <a:pt x="1007" y="339522"/>
                      <a:pt x="1522" y="303257"/>
                    </a:cubicBezTo>
                    <a:cubicBezTo>
                      <a:pt x="1172" y="278778"/>
                      <a:pt x="1039" y="254267"/>
                      <a:pt x="810" y="229762"/>
                    </a:cubicBezTo>
                    <a:cubicBezTo>
                      <a:pt x="607" y="224339"/>
                      <a:pt x="607" y="218859"/>
                      <a:pt x="594" y="213487"/>
                    </a:cubicBezTo>
                    <a:cubicBezTo>
                      <a:pt x="594" y="210452"/>
                      <a:pt x="588" y="207417"/>
                      <a:pt x="575" y="204381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FB18372C-29A5-4861-EF3D-4AC18BA0BD28}"/>
                  </a:ext>
                </a:extLst>
              </p:cNvPr>
              <p:cNvSpPr/>
              <p:nvPr/>
            </p:nvSpPr>
            <p:spPr>
              <a:xfrm>
                <a:off x="1106763" y="4458093"/>
                <a:ext cx="47150" cy="330410"/>
              </a:xfrm>
              <a:custGeom>
                <a:avLst/>
                <a:gdLst>
                  <a:gd name="connsiteX0" fmla="*/ 575 w 47150"/>
                  <a:gd name="connsiteY0" fmla="*/ 204381 h 330410"/>
                  <a:gd name="connsiteX1" fmla="*/ 55 w 47150"/>
                  <a:gd name="connsiteY1" fmla="*/ 28969 h 330410"/>
                  <a:gd name="connsiteX2" fmla="*/ 23575 w 47150"/>
                  <a:gd name="connsiteY2" fmla="*/ 0 h 330410"/>
                  <a:gd name="connsiteX3" fmla="*/ 47096 w 47150"/>
                  <a:gd name="connsiteY3" fmla="*/ 28969 h 330410"/>
                  <a:gd name="connsiteX4" fmla="*/ 46575 w 47150"/>
                  <a:gd name="connsiteY4" fmla="*/ 204362 h 330410"/>
                  <a:gd name="connsiteX5" fmla="*/ 46549 w 47150"/>
                  <a:gd name="connsiteY5" fmla="*/ 213487 h 330410"/>
                  <a:gd name="connsiteX6" fmla="*/ 46333 w 47150"/>
                  <a:gd name="connsiteY6" fmla="*/ 229762 h 330410"/>
                  <a:gd name="connsiteX7" fmla="*/ 45629 w 47150"/>
                  <a:gd name="connsiteY7" fmla="*/ 303257 h 330410"/>
                  <a:gd name="connsiteX8" fmla="*/ 1528 w 47150"/>
                  <a:gd name="connsiteY8" fmla="*/ 303257 h 330410"/>
                  <a:gd name="connsiteX9" fmla="*/ 823 w 47150"/>
                  <a:gd name="connsiteY9" fmla="*/ 229762 h 330410"/>
                  <a:gd name="connsiteX10" fmla="*/ 607 w 47150"/>
                  <a:gd name="connsiteY10" fmla="*/ 213487 h 330410"/>
                  <a:gd name="connsiteX11" fmla="*/ 575 w 47150"/>
                  <a:gd name="connsiteY11" fmla="*/ 204381 h 3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150" h="330410">
                    <a:moveTo>
                      <a:pt x="575" y="204381"/>
                    </a:moveTo>
                    <a:cubicBezTo>
                      <a:pt x="131" y="145898"/>
                      <a:pt x="-117" y="87408"/>
                      <a:pt x="55" y="28969"/>
                    </a:cubicBezTo>
                    <a:cubicBezTo>
                      <a:pt x="-2" y="9614"/>
                      <a:pt x="11789" y="-44"/>
                      <a:pt x="23575" y="0"/>
                    </a:cubicBezTo>
                    <a:cubicBezTo>
                      <a:pt x="35367" y="-57"/>
                      <a:pt x="47153" y="9582"/>
                      <a:pt x="47096" y="28969"/>
                    </a:cubicBezTo>
                    <a:cubicBezTo>
                      <a:pt x="47267" y="87402"/>
                      <a:pt x="47026" y="145885"/>
                      <a:pt x="46575" y="204362"/>
                    </a:cubicBezTo>
                    <a:cubicBezTo>
                      <a:pt x="46568" y="207404"/>
                      <a:pt x="46556" y="210446"/>
                      <a:pt x="46549" y="213487"/>
                    </a:cubicBezTo>
                    <a:cubicBezTo>
                      <a:pt x="46530" y="218866"/>
                      <a:pt x="46537" y="224339"/>
                      <a:pt x="46333" y="229762"/>
                    </a:cubicBezTo>
                    <a:cubicBezTo>
                      <a:pt x="46105" y="254261"/>
                      <a:pt x="45972" y="278778"/>
                      <a:pt x="45629" y="303257"/>
                    </a:cubicBezTo>
                    <a:cubicBezTo>
                      <a:pt x="45114" y="339401"/>
                      <a:pt x="1014" y="339522"/>
                      <a:pt x="1528" y="303257"/>
                    </a:cubicBezTo>
                    <a:cubicBezTo>
                      <a:pt x="1179" y="278778"/>
                      <a:pt x="1045" y="254267"/>
                      <a:pt x="823" y="229762"/>
                    </a:cubicBezTo>
                    <a:cubicBezTo>
                      <a:pt x="613" y="224339"/>
                      <a:pt x="620" y="218859"/>
                      <a:pt x="607" y="213487"/>
                    </a:cubicBezTo>
                    <a:cubicBezTo>
                      <a:pt x="594" y="210452"/>
                      <a:pt x="582" y="207417"/>
                      <a:pt x="575" y="204381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D05D1173-CB03-1D0B-BABE-45A435878AF9}"/>
                  </a:ext>
                </a:extLst>
              </p:cNvPr>
              <p:cNvSpPr/>
              <p:nvPr/>
            </p:nvSpPr>
            <p:spPr>
              <a:xfrm>
                <a:off x="2377803" y="2944863"/>
                <a:ext cx="220621" cy="172422"/>
              </a:xfrm>
              <a:custGeom>
                <a:avLst/>
                <a:gdLst>
                  <a:gd name="connsiteX0" fmla="*/ 10228 w 220621"/>
                  <a:gd name="connsiteY0" fmla="*/ 1003 h 172422"/>
                  <a:gd name="connsiteX1" fmla="*/ 28186 w 220621"/>
                  <a:gd name="connsiteY1" fmla="*/ 14205 h 172422"/>
                  <a:gd name="connsiteX2" fmla="*/ 35971 w 220621"/>
                  <a:gd name="connsiteY2" fmla="*/ 44856 h 172422"/>
                  <a:gd name="connsiteX3" fmla="*/ 50246 w 220621"/>
                  <a:gd name="connsiteY3" fmla="*/ 78473 h 172422"/>
                  <a:gd name="connsiteX4" fmla="*/ 87406 w 220621"/>
                  <a:gd name="connsiteY4" fmla="*/ 129368 h 172422"/>
                  <a:gd name="connsiteX5" fmla="*/ 148843 w 220621"/>
                  <a:gd name="connsiteY5" fmla="*/ 149034 h 172422"/>
                  <a:gd name="connsiteX6" fmla="*/ 209066 w 220621"/>
                  <a:gd name="connsiteY6" fmla="*/ 118757 h 172422"/>
                  <a:gd name="connsiteX7" fmla="*/ 219823 w 220621"/>
                  <a:gd name="connsiteY7" fmla="*/ 127057 h 172422"/>
                  <a:gd name="connsiteX8" fmla="*/ 118515 w 220621"/>
                  <a:gd name="connsiteY8" fmla="*/ 171119 h 172422"/>
                  <a:gd name="connsiteX9" fmla="*/ 25100 w 220621"/>
                  <a:gd name="connsiteY9" fmla="*/ 95174 h 172422"/>
                  <a:gd name="connsiteX10" fmla="*/ 570 w 220621"/>
                  <a:gd name="connsiteY10" fmla="*/ 28937 h 172422"/>
                  <a:gd name="connsiteX11" fmla="*/ 10228 w 220621"/>
                  <a:gd name="connsiteY11" fmla="*/ 1003 h 17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0621" h="172422">
                    <a:moveTo>
                      <a:pt x="10228" y="1003"/>
                    </a:moveTo>
                    <a:cubicBezTo>
                      <a:pt x="19423" y="-3131"/>
                      <a:pt x="26002" y="6350"/>
                      <a:pt x="28186" y="14205"/>
                    </a:cubicBezTo>
                    <a:cubicBezTo>
                      <a:pt x="31056" y="24511"/>
                      <a:pt x="32149" y="34702"/>
                      <a:pt x="35971" y="44856"/>
                    </a:cubicBezTo>
                    <a:cubicBezTo>
                      <a:pt x="40245" y="56204"/>
                      <a:pt x="45192" y="67456"/>
                      <a:pt x="50246" y="78473"/>
                    </a:cubicBezTo>
                    <a:cubicBezTo>
                      <a:pt x="59206" y="98018"/>
                      <a:pt x="70249" y="115976"/>
                      <a:pt x="87406" y="129368"/>
                    </a:cubicBezTo>
                    <a:cubicBezTo>
                      <a:pt x="104723" y="142887"/>
                      <a:pt x="126834" y="150507"/>
                      <a:pt x="148843" y="149034"/>
                    </a:cubicBezTo>
                    <a:cubicBezTo>
                      <a:pt x="172814" y="147434"/>
                      <a:pt x="192124" y="134855"/>
                      <a:pt x="209066" y="118757"/>
                    </a:cubicBezTo>
                    <a:cubicBezTo>
                      <a:pt x="214844" y="113265"/>
                      <a:pt x="223258" y="120154"/>
                      <a:pt x="219823" y="127057"/>
                    </a:cubicBezTo>
                    <a:cubicBezTo>
                      <a:pt x="202043" y="162769"/>
                      <a:pt x="155656" y="177057"/>
                      <a:pt x="118515" y="171119"/>
                    </a:cubicBezTo>
                    <a:cubicBezTo>
                      <a:pt x="75164" y="164185"/>
                      <a:pt x="44036" y="133166"/>
                      <a:pt x="25100" y="95174"/>
                    </a:cubicBezTo>
                    <a:cubicBezTo>
                      <a:pt x="14800" y="74511"/>
                      <a:pt x="3815" y="51987"/>
                      <a:pt x="570" y="28937"/>
                    </a:cubicBezTo>
                    <a:cubicBezTo>
                      <a:pt x="-821" y="19088"/>
                      <a:pt x="-382" y="5778"/>
                      <a:pt x="10228" y="1003"/>
                    </a:cubicBezTo>
                    <a:close/>
                  </a:path>
                </a:pathLst>
              </a:custGeom>
              <a:solidFill>
                <a:srgbClr val="E0540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BCF76DCE-0AF4-0274-45C0-6436420300C2}"/>
                  </a:ext>
                </a:extLst>
              </p:cNvPr>
              <p:cNvSpPr/>
              <p:nvPr/>
            </p:nvSpPr>
            <p:spPr>
              <a:xfrm>
                <a:off x="1795866" y="2911338"/>
                <a:ext cx="119973" cy="76856"/>
              </a:xfrm>
              <a:custGeom>
                <a:avLst/>
                <a:gdLst>
                  <a:gd name="connsiteX0" fmla="*/ 523 w 119973"/>
                  <a:gd name="connsiteY0" fmla="*/ 37272 h 76856"/>
                  <a:gd name="connsiteX1" fmla="*/ 25771 w 119973"/>
                  <a:gd name="connsiteY1" fmla="*/ 37272 h 76856"/>
                  <a:gd name="connsiteX2" fmla="*/ 25879 w 119973"/>
                  <a:gd name="connsiteY2" fmla="*/ 38040 h 76856"/>
                  <a:gd name="connsiteX3" fmla="*/ 26863 w 119973"/>
                  <a:gd name="connsiteY3" fmla="*/ 39310 h 76856"/>
                  <a:gd name="connsiteX4" fmla="*/ 32661 w 119973"/>
                  <a:gd name="connsiteY4" fmla="*/ 44777 h 76856"/>
                  <a:gd name="connsiteX5" fmla="*/ 43284 w 119973"/>
                  <a:gd name="connsiteY5" fmla="*/ 51153 h 76856"/>
                  <a:gd name="connsiteX6" fmla="*/ 65528 w 119973"/>
                  <a:gd name="connsiteY6" fmla="*/ 48257 h 76856"/>
                  <a:gd name="connsiteX7" fmla="*/ 107730 w 119973"/>
                  <a:gd name="connsiteY7" fmla="*/ 2252 h 76856"/>
                  <a:gd name="connsiteX8" fmla="*/ 119255 w 119973"/>
                  <a:gd name="connsiteY8" fmla="*/ 11142 h 76856"/>
                  <a:gd name="connsiteX9" fmla="*/ 97545 w 119973"/>
                  <a:gd name="connsiteY9" fmla="*/ 47102 h 76856"/>
                  <a:gd name="connsiteX10" fmla="*/ 69135 w 119973"/>
                  <a:gd name="connsiteY10" fmla="*/ 72590 h 76856"/>
                  <a:gd name="connsiteX11" fmla="*/ 27695 w 119973"/>
                  <a:gd name="connsiteY11" fmla="*/ 71898 h 76856"/>
                  <a:gd name="connsiteX12" fmla="*/ 523 w 119973"/>
                  <a:gd name="connsiteY12" fmla="*/ 37272 h 76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973" h="76856">
                    <a:moveTo>
                      <a:pt x="523" y="37272"/>
                    </a:moveTo>
                    <a:cubicBezTo>
                      <a:pt x="3438" y="24978"/>
                      <a:pt x="23078" y="24603"/>
                      <a:pt x="25771" y="37272"/>
                    </a:cubicBezTo>
                    <a:cubicBezTo>
                      <a:pt x="25853" y="37665"/>
                      <a:pt x="25866" y="37862"/>
                      <a:pt x="25879" y="38040"/>
                    </a:cubicBezTo>
                    <a:cubicBezTo>
                      <a:pt x="26260" y="38529"/>
                      <a:pt x="26692" y="39126"/>
                      <a:pt x="26863" y="39310"/>
                    </a:cubicBezTo>
                    <a:cubicBezTo>
                      <a:pt x="28685" y="41234"/>
                      <a:pt x="30622" y="43088"/>
                      <a:pt x="32661" y="44777"/>
                    </a:cubicBezTo>
                    <a:cubicBezTo>
                      <a:pt x="35544" y="47178"/>
                      <a:pt x="39766" y="49877"/>
                      <a:pt x="43284" y="51153"/>
                    </a:cubicBezTo>
                    <a:cubicBezTo>
                      <a:pt x="51584" y="54163"/>
                      <a:pt x="58327" y="52632"/>
                      <a:pt x="65528" y="48257"/>
                    </a:cubicBezTo>
                    <a:cubicBezTo>
                      <a:pt x="83486" y="37342"/>
                      <a:pt x="93106" y="16660"/>
                      <a:pt x="107730" y="2252"/>
                    </a:cubicBezTo>
                    <a:cubicBezTo>
                      <a:pt x="114023" y="-3946"/>
                      <a:pt x="122507" y="3852"/>
                      <a:pt x="119255" y="11142"/>
                    </a:cubicBezTo>
                    <a:cubicBezTo>
                      <a:pt x="113610" y="23810"/>
                      <a:pt x="105870" y="35989"/>
                      <a:pt x="97545" y="47102"/>
                    </a:cubicBezTo>
                    <a:cubicBezTo>
                      <a:pt x="89893" y="57325"/>
                      <a:pt x="81003" y="67263"/>
                      <a:pt x="69135" y="72590"/>
                    </a:cubicBezTo>
                    <a:cubicBezTo>
                      <a:pt x="55521" y="78699"/>
                      <a:pt x="41195" y="78051"/>
                      <a:pt x="27695" y="71898"/>
                    </a:cubicBezTo>
                    <a:cubicBezTo>
                      <a:pt x="14893" y="66050"/>
                      <a:pt x="-3325" y="53483"/>
                      <a:pt x="523" y="37272"/>
                    </a:cubicBezTo>
                    <a:close/>
                  </a:path>
                </a:pathLst>
              </a:custGeom>
              <a:solidFill>
                <a:srgbClr val="E0540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77FD50AD-5C46-4989-57CA-DDCD8DBC7C1C}"/>
                  </a:ext>
                </a:extLst>
              </p:cNvPr>
              <p:cNvSpPr/>
              <p:nvPr/>
            </p:nvSpPr>
            <p:spPr>
              <a:xfrm>
                <a:off x="2101038" y="4292959"/>
                <a:ext cx="121329" cy="223358"/>
              </a:xfrm>
              <a:custGeom>
                <a:avLst/>
                <a:gdLst>
                  <a:gd name="connsiteX0" fmla="*/ 2513 w 121329"/>
                  <a:gd name="connsiteY0" fmla="*/ 4974 h 223358"/>
                  <a:gd name="connsiteX1" fmla="*/ 33838 w 121329"/>
                  <a:gd name="connsiteY1" fmla="*/ 5114 h 223358"/>
                  <a:gd name="connsiteX2" fmla="*/ 66413 w 121329"/>
                  <a:gd name="connsiteY2" fmla="*/ 6981 h 223358"/>
                  <a:gd name="connsiteX3" fmla="*/ 98297 w 121329"/>
                  <a:gd name="connsiteY3" fmla="*/ 3215 h 223358"/>
                  <a:gd name="connsiteX4" fmla="*/ 121290 w 121329"/>
                  <a:gd name="connsiteY4" fmla="*/ 3831 h 223358"/>
                  <a:gd name="connsiteX5" fmla="*/ 113804 w 121329"/>
                  <a:gd name="connsiteY5" fmla="*/ 12601 h 223358"/>
                  <a:gd name="connsiteX6" fmla="*/ 98614 w 121329"/>
                  <a:gd name="connsiteY6" fmla="*/ 19224 h 223358"/>
                  <a:gd name="connsiteX7" fmla="*/ 70331 w 121329"/>
                  <a:gd name="connsiteY7" fmla="*/ 25574 h 223358"/>
                  <a:gd name="connsiteX8" fmla="*/ 75856 w 121329"/>
                  <a:gd name="connsiteY8" fmla="*/ 71319 h 223358"/>
                  <a:gd name="connsiteX9" fmla="*/ 79514 w 121329"/>
                  <a:gd name="connsiteY9" fmla="*/ 121135 h 223358"/>
                  <a:gd name="connsiteX10" fmla="*/ 83431 w 121329"/>
                  <a:gd name="connsiteY10" fmla="*/ 170417 h 223358"/>
                  <a:gd name="connsiteX11" fmla="*/ 86549 w 121329"/>
                  <a:gd name="connsiteY11" fmla="*/ 197913 h 223358"/>
                  <a:gd name="connsiteX12" fmla="*/ 86797 w 121329"/>
                  <a:gd name="connsiteY12" fmla="*/ 219890 h 223358"/>
                  <a:gd name="connsiteX13" fmla="*/ 78821 w 121329"/>
                  <a:gd name="connsiteY13" fmla="*/ 221998 h 223358"/>
                  <a:gd name="connsiteX14" fmla="*/ 64953 w 121329"/>
                  <a:gd name="connsiteY14" fmla="*/ 177923 h 223358"/>
                  <a:gd name="connsiteX15" fmla="*/ 60908 w 121329"/>
                  <a:gd name="connsiteY15" fmla="*/ 124964 h 223358"/>
                  <a:gd name="connsiteX16" fmla="*/ 57396 w 121329"/>
                  <a:gd name="connsiteY16" fmla="*/ 71313 h 223358"/>
                  <a:gd name="connsiteX17" fmla="*/ 56609 w 121329"/>
                  <a:gd name="connsiteY17" fmla="*/ 26818 h 223358"/>
                  <a:gd name="connsiteX18" fmla="*/ 31006 w 121329"/>
                  <a:gd name="connsiteY18" fmla="*/ 26005 h 223358"/>
                  <a:gd name="connsiteX19" fmla="*/ 665 w 121329"/>
                  <a:gd name="connsiteY19" fmla="*/ 11991 h 223358"/>
                  <a:gd name="connsiteX20" fmla="*/ 2513 w 121329"/>
                  <a:gd name="connsiteY20" fmla="*/ 4974 h 223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329" h="223358">
                    <a:moveTo>
                      <a:pt x="2513" y="4974"/>
                    </a:moveTo>
                    <a:cubicBezTo>
                      <a:pt x="13080" y="428"/>
                      <a:pt x="22941" y="3444"/>
                      <a:pt x="33838" y="5114"/>
                    </a:cubicBezTo>
                    <a:cubicBezTo>
                      <a:pt x="44506" y="6752"/>
                      <a:pt x="55625" y="7235"/>
                      <a:pt x="66413" y="6981"/>
                    </a:cubicBezTo>
                    <a:cubicBezTo>
                      <a:pt x="77145" y="6733"/>
                      <a:pt x="87768" y="5273"/>
                      <a:pt x="98297" y="3215"/>
                    </a:cubicBezTo>
                    <a:cubicBezTo>
                      <a:pt x="102697" y="2358"/>
                      <a:pt x="120293" y="-3929"/>
                      <a:pt x="121290" y="3831"/>
                    </a:cubicBezTo>
                    <a:cubicBezTo>
                      <a:pt x="121824" y="7984"/>
                      <a:pt x="116807" y="10721"/>
                      <a:pt x="113804" y="12601"/>
                    </a:cubicBezTo>
                    <a:cubicBezTo>
                      <a:pt x="109206" y="15483"/>
                      <a:pt x="103707" y="17357"/>
                      <a:pt x="98614" y="19224"/>
                    </a:cubicBezTo>
                    <a:cubicBezTo>
                      <a:pt x="89546" y="22545"/>
                      <a:pt x="79933" y="24291"/>
                      <a:pt x="70331" y="25574"/>
                    </a:cubicBezTo>
                    <a:cubicBezTo>
                      <a:pt x="74586" y="40026"/>
                      <a:pt x="74783" y="56689"/>
                      <a:pt x="75856" y="71319"/>
                    </a:cubicBezTo>
                    <a:cubicBezTo>
                      <a:pt x="77075" y="87924"/>
                      <a:pt x="78294" y="104530"/>
                      <a:pt x="79514" y="121135"/>
                    </a:cubicBezTo>
                    <a:cubicBezTo>
                      <a:pt x="80720" y="137569"/>
                      <a:pt x="81736" y="154028"/>
                      <a:pt x="83431" y="170417"/>
                    </a:cubicBezTo>
                    <a:cubicBezTo>
                      <a:pt x="84378" y="179593"/>
                      <a:pt x="85305" y="188775"/>
                      <a:pt x="86549" y="197913"/>
                    </a:cubicBezTo>
                    <a:cubicBezTo>
                      <a:pt x="87534" y="205152"/>
                      <a:pt x="88651" y="212759"/>
                      <a:pt x="86797" y="219890"/>
                    </a:cubicBezTo>
                    <a:cubicBezTo>
                      <a:pt x="85895" y="223363"/>
                      <a:pt x="81323" y="224525"/>
                      <a:pt x="78821" y="221998"/>
                    </a:cubicBezTo>
                    <a:cubicBezTo>
                      <a:pt x="68287" y="211318"/>
                      <a:pt x="66667" y="192115"/>
                      <a:pt x="64953" y="177923"/>
                    </a:cubicBezTo>
                    <a:cubicBezTo>
                      <a:pt x="62832" y="160359"/>
                      <a:pt x="62057" y="142611"/>
                      <a:pt x="60908" y="124964"/>
                    </a:cubicBezTo>
                    <a:cubicBezTo>
                      <a:pt x="59740" y="107082"/>
                      <a:pt x="58565" y="89194"/>
                      <a:pt x="57396" y="71313"/>
                    </a:cubicBezTo>
                    <a:cubicBezTo>
                      <a:pt x="56469" y="57095"/>
                      <a:pt x="54615" y="41302"/>
                      <a:pt x="56609" y="26818"/>
                    </a:cubicBezTo>
                    <a:cubicBezTo>
                      <a:pt x="48068" y="27244"/>
                      <a:pt x="39559" y="27110"/>
                      <a:pt x="31006" y="26005"/>
                    </a:cubicBezTo>
                    <a:cubicBezTo>
                      <a:pt x="19449" y="24513"/>
                      <a:pt x="7244" y="22742"/>
                      <a:pt x="665" y="11991"/>
                    </a:cubicBezTo>
                    <a:cubicBezTo>
                      <a:pt x="-649" y="9845"/>
                      <a:pt x="-8" y="6060"/>
                      <a:pt x="2513" y="4974"/>
                    </a:cubicBezTo>
                    <a:close/>
                  </a:path>
                </a:pathLst>
              </a:custGeom>
              <a:solidFill>
                <a:srgbClr val="E0540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7021A166-414E-4FF6-5A51-405C55A9975A}"/>
                  </a:ext>
                </a:extLst>
              </p:cNvPr>
              <p:cNvSpPr/>
              <p:nvPr/>
            </p:nvSpPr>
            <p:spPr>
              <a:xfrm>
                <a:off x="1714009" y="3900746"/>
                <a:ext cx="1063603" cy="150018"/>
              </a:xfrm>
              <a:custGeom>
                <a:avLst/>
                <a:gdLst>
                  <a:gd name="connsiteX0" fmla="*/ 20461 w 1063603"/>
                  <a:gd name="connsiteY0" fmla="*/ 33841 h 150018"/>
                  <a:gd name="connsiteX1" fmla="*/ 118861 w 1063603"/>
                  <a:gd name="connsiteY1" fmla="*/ 58231 h 150018"/>
                  <a:gd name="connsiteX2" fmla="*/ 219045 w 1063603"/>
                  <a:gd name="connsiteY2" fmla="*/ 79980 h 150018"/>
                  <a:gd name="connsiteX3" fmla="*/ 426303 w 1063603"/>
                  <a:gd name="connsiteY3" fmla="*/ 103608 h 150018"/>
                  <a:gd name="connsiteX4" fmla="*/ 837605 w 1063603"/>
                  <a:gd name="connsiteY4" fmla="*/ 62206 h 150018"/>
                  <a:gd name="connsiteX5" fmla="*/ 945923 w 1063603"/>
                  <a:gd name="connsiteY5" fmla="*/ 30996 h 150018"/>
                  <a:gd name="connsiteX6" fmla="*/ 1055905 w 1063603"/>
                  <a:gd name="connsiteY6" fmla="*/ 2 h 150018"/>
                  <a:gd name="connsiteX7" fmla="*/ 1061442 w 1063603"/>
                  <a:gd name="connsiteY7" fmla="*/ 13362 h 150018"/>
                  <a:gd name="connsiteX8" fmla="*/ 975000 w 1063603"/>
                  <a:gd name="connsiteY8" fmla="*/ 59494 h 150018"/>
                  <a:gd name="connsiteX9" fmla="*/ 874416 w 1063603"/>
                  <a:gd name="connsiteY9" fmla="*/ 92864 h 150018"/>
                  <a:gd name="connsiteX10" fmla="*/ 664529 w 1063603"/>
                  <a:gd name="connsiteY10" fmla="*/ 136895 h 150018"/>
                  <a:gd name="connsiteX11" fmla="*/ 242940 w 1063603"/>
                  <a:gd name="connsiteY11" fmla="*/ 134012 h 150018"/>
                  <a:gd name="connsiteX12" fmla="*/ 125554 w 1063603"/>
                  <a:gd name="connsiteY12" fmla="*/ 111095 h 150018"/>
                  <a:gd name="connsiteX13" fmla="*/ 66137 w 1063603"/>
                  <a:gd name="connsiteY13" fmla="*/ 95156 h 150018"/>
                  <a:gd name="connsiteX14" fmla="*/ 9724 w 1063603"/>
                  <a:gd name="connsiteY14" fmla="*/ 73503 h 150018"/>
                  <a:gd name="connsiteX15" fmla="*/ 20461 w 1063603"/>
                  <a:gd name="connsiteY15" fmla="*/ 33841 h 150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63603" h="150018">
                    <a:moveTo>
                      <a:pt x="20461" y="33841"/>
                    </a:moveTo>
                    <a:cubicBezTo>
                      <a:pt x="52974" y="33879"/>
                      <a:pt x="87435" y="50217"/>
                      <a:pt x="118861" y="58231"/>
                    </a:cubicBezTo>
                    <a:cubicBezTo>
                      <a:pt x="152002" y="66683"/>
                      <a:pt x="185428" y="73687"/>
                      <a:pt x="219045" y="79980"/>
                    </a:cubicBezTo>
                    <a:cubicBezTo>
                      <a:pt x="287587" y="92794"/>
                      <a:pt x="356611" y="100630"/>
                      <a:pt x="426303" y="103608"/>
                    </a:cubicBezTo>
                    <a:cubicBezTo>
                      <a:pt x="564733" y="109526"/>
                      <a:pt x="703099" y="95315"/>
                      <a:pt x="837605" y="62206"/>
                    </a:cubicBezTo>
                    <a:cubicBezTo>
                      <a:pt x="874098" y="53227"/>
                      <a:pt x="910243" y="42819"/>
                      <a:pt x="945923" y="30996"/>
                    </a:cubicBezTo>
                    <a:cubicBezTo>
                      <a:pt x="981877" y="19083"/>
                      <a:pt x="1017462" y="719"/>
                      <a:pt x="1055905" y="2"/>
                    </a:cubicBezTo>
                    <a:cubicBezTo>
                      <a:pt x="1062808" y="-132"/>
                      <a:pt x="1066078" y="8593"/>
                      <a:pt x="1061442" y="13362"/>
                    </a:cubicBezTo>
                    <a:cubicBezTo>
                      <a:pt x="1037960" y="37549"/>
                      <a:pt x="1005918" y="47938"/>
                      <a:pt x="975000" y="59494"/>
                    </a:cubicBezTo>
                    <a:cubicBezTo>
                      <a:pt x="941904" y="71858"/>
                      <a:pt x="908344" y="82989"/>
                      <a:pt x="874416" y="92864"/>
                    </a:cubicBezTo>
                    <a:cubicBezTo>
                      <a:pt x="805690" y="112873"/>
                      <a:pt x="735452" y="127306"/>
                      <a:pt x="664529" y="136895"/>
                    </a:cubicBezTo>
                    <a:cubicBezTo>
                      <a:pt x="523781" y="155913"/>
                      <a:pt x="383415" y="153665"/>
                      <a:pt x="242940" y="134012"/>
                    </a:cubicBezTo>
                    <a:cubicBezTo>
                      <a:pt x="203399" y="128481"/>
                      <a:pt x="164327" y="120607"/>
                      <a:pt x="125554" y="111095"/>
                    </a:cubicBezTo>
                    <a:cubicBezTo>
                      <a:pt x="105640" y="106212"/>
                      <a:pt x="85828" y="100897"/>
                      <a:pt x="66137" y="95156"/>
                    </a:cubicBezTo>
                    <a:cubicBezTo>
                      <a:pt x="47049" y="89587"/>
                      <a:pt x="25960" y="85428"/>
                      <a:pt x="9724" y="73503"/>
                    </a:cubicBezTo>
                    <a:cubicBezTo>
                      <a:pt x="-6380" y="61685"/>
                      <a:pt x="-2265" y="33815"/>
                      <a:pt x="20461" y="33841"/>
                    </a:cubicBezTo>
                    <a:close/>
                  </a:path>
                </a:pathLst>
              </a:custGeom>
              <a:solidFill>
                <a:srgbClr val="E0540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85AA2FA5-CE69-5587-B727-BBAD647F9556}"/>
                  </a:ext>
                </a:extLst>
              </p:cNvPr>
              <p:cNvSpPr/>
              <p:nvPr/>
            </p:nvSpPr>
            <p:spPr>
              <a:xfrm>
                <a:off x="2438523" y="3662584"/>
                <a:ext cx="430813" cy="373453"/>
              </a:xfrm>
              <a:custGeom>
                <a:avLst/>
                <a:gdLst>
                  <a:gd name="connsiteX0" fmla="*/ 359420 w 430813"/>
                  <a:gd name="connsiteY0" fmla="*/ 0 h 373453"/>
                  <a:gd name="connsiteX1" fmla="*/ 160036 w 430813"/>
                  <a:gd name="connsiteY1" fmla="*/ 17234 h 373453"/>
                  <a:gd name="connsiteX2" fmla="*/ 211732 w 430813"/>
                  <a:gd name="connsiteY2" fmla="*/ 105848 h 373453"/>
                  <a:gd name="connsiteX3" fmla="*/ 44346 w 430813"/>
                  <a:gd name="connsiteY3" fmla="*/ 93542 h 373453"/>
                  <a:gd name="connsiteX4" fmla="*/ 39425 w 430813"/>
                  <a:gd name="connsiteY4" fmla="*/ 150159 h 373453"/>
                  <a:gd name="connsiteX5" fmla="*/ 130503 w 430813"/>
                  <a:gd name="connsiteY5" fmla="*/ 162465 h 373453"/>
                  <a:gd name="connsiteX6" fmla="*/ 17270 w 430813"/>
                  <a:gd name="connsiteY6" fmla="*/ 189541 h 373453"/>
                  <a:gd name="connsiteX7" fmla="*/ 27118 w 430813"/>
                  <a:gd name="connsiteY7" fmla="*/ 241237 h 373453"/>
                  <a:gd name="connsiteX8" fmla="*/ 135424 w 430813"/>
                  <a:gd name="connsiteY8" fmla="*/ 233852 h 373453"/>
                  <a:gd name="connsiteX9" fmla="*/ 46810 w 430813"/>
                  <a:gd name="connsiteY9" fmla="*/ 275698 h 373453"/>
                  <a:gd name="connsiteX10" fmla="*/ 54195 w 430813"/>
                  <a:gd name="connsiteY10" fmla="*/ 315081 h 373453"/>
                  <a:gd name="connsiteX11" fmla="*/ 167428 w 430813"/>
                  <a:gd name="connsiteY11" fmla="*/ 295389 h 373453"/>
                  <a:gd name="connsiteX12" fmla="*/ 93584 w 430813"/>
                  <a:gd name="connsiteY12" fmla="*/ 344621 h 373453"/>
                  <a:gd name="connsiteX13" fmla="*/ 123124 w 430813"/>
                  <a:gd name="connsiteY13" fmla="*/ 371697 h 373453"/>
                  <a:gd name="connsiteX14" fmla="*/ 430813 w 430813"/>
                  <a:gd name="connsiteY14" fmla="*/ 246158 h 373453"/>
                  <a:gd name="connsiteX15" fmla="*/ 359420 w 430813"/>
                  <a:gd name="connsiteY15" fmla="*/ 0 h 373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0813" h="373453">
                    <a:moveTo>
                      <a:pt x="359420" y="0"/>
                    </a:moveTo>
                    <a:cubicBezTo>
                      <a:pt x="288033" y="46768"/>
                      <a:pt x="196955" y="17234"/>
                      <a:pt x="160036" y="17234"/>
                    </a:cubicBezTo>
                    <a:cubicBezTo>
                      <a:pt x="123118" y="17234"/>
                      <a:pt x="140345" y="81236"/>
                      <a:pt x="211732" y="105848"/>
                    </a:cubicBezTo>
                    <a:cubicBezTo>
                      <a:pt x="211732" y="105848"/>
                      <a:pt x="113764" y="105791"/>
                      <a:pt x="44346" y="93542"/>
                    </a:cubicBezTo>
                    <a:cubicBezTo>
                      <a:pt x="2499" y="86157"/>
                      <a:pt x="2499" y="142773"/>
                      <a:pt x="39425" y="150159"/>
                    </a:cubicBezTo>
                    <a:cubicBezTo>
                      <a:pt x="76350" y="157543"/>
                      <a:pt x="130503" y="162465"/>
                      <a:pt x="130503" y="162465"/>
                    </a:cubicBezTo>
                    <a:cubicBezTo>
                      <a:pt x="130503" y="162465"/>
                      <a:pt x="39425" y="182156"/>
                      <a:pt x="17270" y="189541"/>
                    </a:cubicBezTo>
                    <a:cubicBezTo>
                      <a:pt x="-4886" y="196926"/>
                      <a:pt x="-9807" y="241237"/>
                      <a:pt x="27118" y="241237"/>
                    </a:cubicBezTo>
                    <a:cubicBezTo>
                      <a:pt x="64044" y="241237"/>
                      <a:pt x="135424" y="233852"/>
                      <a:pt x="135424" y="233852"/>
                    </a:cubicBezTo>
                    <a:cubicBezTo>
                      <a:pt x="135424" y="233852"/>
                      <a:pt x="71422" y="258471"/>
                      <a:pt x="46810" y="275698"/>
                    </a:cubicBezTo>
                    <a:cubicBezTo>
                      <a:pt x="22197" y="292932"/>
                      <a:pt x="24655" y="315081"/>
                      <a:pt x="54195" y="315081"/>
                    </a:cubicBezTo>
                    <a:cubicBezTo>
                      <a:pt x="83735" y="315081"/>
                      <a:pt x="167428" y="295389"/>
                      <a:pt x="167428" y="295389"/>
                    </a:cubicBezTo>
                    <a:cubicBezTo>
                      <a:pt x="167428" y="295389"/>
                      <a:pt x="105890" y="327387"/>
                      <a:pt x="93584" y="344621"/>
                    </a:cubicBezTo>
                    <a:cubicBezTo>
                      <a:pt x="81277" y="361855"/>
                      <a:pt x="81277" y="379082"/>
                      <a:pt x="123124" y="371697"/>
                    </a:cubicBezTo>
                    <a:cubicBezTo>
                      <a:pt x="164970" y="364312"/>
                      <a:pt x="315122" y="347078"/>
                      <a:pt x="430813" y="246158"/>
                    </a:cubicBezTo>
                    <a:lnTo>
                      <a:pt x="359420" y="0"/>
                    </a:ln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43B78F50-E5B0-7C57-6B40-522A786DB818}"/>
                  </a:ext>
                </a:extLst>
              </p:cNvPr>
              <p:cNvSpPr/>
              <p:nvPr/>
            </p:nvSpPr>
            <p:spPr>
              <a:xfrm>
                <a:off x="2580459" y="3710799"/>
                <a:ext cx="114129" cy="71351"/>
              </a:xfrm>
              <a:custGeom>
                <a:avLst/>
                <a:gdLst>
                  <a:gd name="connsiteX0" fmla="*/ 790 w 114129"/>
                  <a:gd name="connsiteY0" fmla="*/ 1519 h 71351"/>
                  <a:gd name="connsiteX1" fmla="*/ 4384 w 114129"/>
                  <a:gd name="connsiteY1" fmla="*/ 52 h 71351"/>
                  <a:gd name="connsiteX2" fmla="*/ 15211 w 114129"/>
                  <a:gd name="connsiteY2" fmla="*/ 9297 h 71351"/>
                  <a:gd name="connsiteX3" fmla="*/ 26019 w 114129"/>
                  <a:gd name="connsiteY3" fmla="*/ 22404 h 71351"/>
                  <a:gd name="connsiteX4" fmla="*/ 51476 w 114129"/>
                  <a:gd name="connsiteY4" fmla="*/ 43422 h 71351"/>
                  <a:gd name="connsiteX5" fmla="*/ 80800 w 114129"/>
                  <a:gd name="connsiteY5" fmla="*/ 57126 h 71351"/>
                  <a:gd name="connsiteX6" fmla="*/ 97266 w 114129"/>
                  <a:gd name="connsiteY6" fmla="*/ 61240 h 71351"/>
                  <a:gd name="connsiteX7" fmla="*/ 105140 w 114129"/>
                  <a:gd name="connsiteY7" fmla="*/ 62726 h 71351"/>
                  <a:gd name="connsiteX8" fmla="*/ 113230 w 114129"/>
                  <a:gd name="connsiteY8" fmla="*/ 65946 h 71351"/>
                  <a:gd name="connsiteX9" fmla="*/ 113522 w 114129"/>
                  <a:gd name="connsiteY9" fmla="*/ 68181 h 71351"/>
                  <a:gd name="connsiteX10" fmla="*/ 97520 w 114129"/>
                  <a:gd name="connsiteY10" fmla="*/ 71337 h 71351"/>
                  <a:gd name="connsiteX11" fmla="*/ 79263 w 114129"/>
                  <a:gd name="connsiteY11" fmla="*/ 68816 h 71351"/>
                  <a:gd name="connsiteX12" fmla="*/ 44605 w 114129"/>
                  <a:gd name="connsiteY12" fmla="*/ 55189 h 71351"/>
                  <a:gd name="connsiteX13" fmla="*/ 15427 w 114129"/>
                  <a:gd name="connsiteY13" fmla="*/ 31852 h 71351"/>
                  <a:gd name="connsiteX14" fmla="*/ 4346 w 114129"/>
                  <a:gd name="connsiteY14" fmla="*/ 17686 h 71351"/>
                  <a:gd name="connsiteX15" fmla="*/ 790 w 114129"/>
                  <a:gd name="connsiteY15" fmla="*/ 1519 h 7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129" h="71351">
                    <a:moveTo>
                      <a:pt x="790" y="1519"/>
                    </a:moveTo>
                    <a:cubicBezTo>
                      <a:pt x="1425" y="134"/>
                      <a:pt x="3070" y="-132"/>
                      <a:pt x="4384" y="52"/>
                    </a:cubicBezTo>
                    <a:cubicBezTo>
                      <a:pt x="8823" y="699"/>
                      <a:pt x="12487" y="6078"/>
                      <a:pt x="15211" y="9297"/>
                    </a:cubicBezTo>
                    <a:cubicBezTo>
                      <a:pt x="18881" y="13628"/>
                      <a:pt x="22139" y="18238"/>
                      <a:pt x="26019" y="22404"/>
                    </a:cubicBezTo>
                    <a:cubicBezTo>
                      <a:pt x="33543" y="30475"/>
                      <a:pt x="42192" y="37466"/>
                      <a:pt x="51476" y="43422"/>
                    </a:cubicBezTo>
                    <a:cubicBezTo>
                      <a:pt x="60601" y="49277"/>
                      <a:pt x="70437" y="53938"/>
                      <a:pt x="80800" y="57126"/>
                    </a:cubicBezTo>
                    <a:cubicBezTo>
                      <a:pt x="86210" y="58789"/>
                      <a:pt x="91748" y="59996"/>
                      <a:pt x="97266" y="61240"/>
                    </a:cubicBezTo>
                    <a:cubicBezTo>
                      <a:pt x="99863" y="61825"/>
                      <a:pt x="102555" y="62098"/>
                      <a:pt x="105140" y="62726"/>
                    </a:cubicBezTo>
                    <a:cubicBezTo>
                      <a:pt x="107908" y="63406"/>
                      <a:pt x="110582" y="64892"/>
                      <a:pt x="113230" y="65946"/>
                    </a:cubicBezTo>
                    <a:cubicBezTo>
                      <a:pt x="114068" y="66276"/>
                      <a:pt x="114608" y="67717"/>
                      <a:pt x="113522" y="68181"/>
                    </a:cubicBezTo>
                    <a:cubicBezTo>
                      <a:pt x="107940" y="70556"/>
                      <a:pt x="103609" y="71483"/>
                      <a:pt x="97520" y="71337"/>
                    </a:cubicBezTo>
                    <a:cubicBezTo>
                      <a:pt x="91335" y="71191"/>
                      <a:pt x="85290" y="70226"/>
                      <a:pt x="79263" y="68816"/>
                    </a:cubicBezTo>
                    <a:cubicBezTo>
                      <a:pt x="67167" y="65978"/>
                      <a:pt x="55419" y="61291"/>
                      <a:pt x="44605" y="55189"/>
                    </a:cubicBezTo>
                    <a:cubicBezTo>
                      <a:pt x="33728" y="49048"/>
                      <a:pt x="23879" y="41041"/>
                      <a:pt x="15427" y="31852"/>
                    </a:cubicBezTo>
                    <a:cubicBezTo>
                      <a:pt x="11439" y="27516"/>
                      <a:pt x="7261" y="22823"/>
                      <a:pt x="4346" y="17686"/>
                    </a:cubicBezTo>
                    <a:cubicBezTo>
                      <a:pt x="1800" y="13177"/>
                      <a:pt x="-1547" y="6592"/>
                      <a:pt x="790" y="1519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6CB47D3B-FC86-27BA-CB11-D160C0892F82}"/>
                  </a:ext>
                </a:extLst>
              </p:cNvPr>
              <p:cNvSpPr/>
              <p:nvPr/>
            </p:nvSpPr>
            <p:spPr>
              <a:xfrm>
                <a:off x="2467788" y="3804946"/>
                <a:ext cx="117941" cy="27020"/>
              </a:xfrm>
              <a:custGeom>
                <a:avLst/>
                <a:gdLst>
                  <a:gd name="connsiteX0" fmla="*/ 3562 w 117941"/>
                  <a:gd name="connsiteY0" fmla="*/ 56 h 27020"/>
                  <a:gd name="connsiteX1" fmla="*/ 31337 w 117941"/>
                  <a:gd name="connsiteY1" fmla="*/ 6400 h 27020"/>
                  <a:gd name="connsiteX2" fmla="*/ 60216 w 117941"/>
                  <a:gd name="connsiteY2" fmla="*/ 13068 h 27020"/>
                  <a:gd name="connsiteX3" fmla="*/ 117093 w 117941"/>
                  <a:gd name="connsiteY3" fmla="*/ 16668 h 27020"/>
                  <a:gd name="connsiteX4" fmla="*/ 117697 w 117941"/>
                  <a:gd name="connsiteY4" fmla="*/ 18129 h 27020"/>
                  <a:gd name="connsiteX5" fmla="*/ 61563 w 117941"/>
                  <a:gd name="connsiteY5" fmla="*/ 24028 h 27020"/>
                  <a:gd name="connsiteX6" fmla="*/ 30340 w 117941"/>
                  <a:gd name="connsiteY6" fmla="*/ 17983 h 27020"/>
                  <a:gd name="connsiteX7" fmla="*/ 1047 w 117941"/>
                  <a:gd name="connsiteY7" fmla="*/ 6114 h 27020"/>
                  <a:gd name="connsiteX8" fmla="*/ 3562 w 117941"/>
                  <a:gd name="connsiteY8" fmla="*/ 56 h 27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941" h="27020">
                    <a:moveTo>
                      <a:pt x="3562" y="56"/>
                    </a:moveTo>
                    <a:cubicBezTo>
                      <a:pt x="12750" y="-559"/>
                      <a:pt x="22491" y="4012"/>
                      <a:pt x="31337" y="6400"/>
                    </a:cubicBezTo>
                    <a:cubicBezTo>
                      <a:pt x="40893" y="8972"/>
                      <a:pt x="50476" y="11309"/>
                      <a:pt x="60216" y="13068"/>
                    </a:cubicBezTo>
                    <a:cubicBezTo>
                      <a:pt x="78822" y="16427"/>
                      <a:pt x="98215" y="18395"/>
                      <a:pt x="117093" y="16668"/>
                    </a:cubicBezTo>
                    <a:cubicBezTo>
                      <a:pt x="117830" y="16604"/>
                      <a:pt x="118230" y="17652"/>
                      <a:pt x="117697" y="18129"/>
                    </a:cubicBezTo>
                    <a:cubicBezTo>
                      <a:pt x="102869" y="31432"/>
                      <a:pt x="79476" y="26555"/>
                      <a:pt x="61563" y="24028"/>
                    </a:cubicBezTo>
                    <a:cubicBezTo>
                      <a:pt x="51072" y="22542"/>
                      <a:pt x="40614" y="20580"/>
                      <a:pt x="30340" y="17983"/>
                    </a:cubicBezTo>
                    <a:cubicBezTo>
                      <a:pt x="20662" y="15538"/>
                      <a:pt x="8394" y="13169"/>
                      <a:pt x="1047" y="6114"/>
                    </a:cubicBezTo>
                    <a:cubicBezTo>
                      <a:pt x="-1296" y="3860"/>
                      <a:pt x="622" y="247"/>
                      <a:pt x="3562" y="56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27139B6-513C-9BFC-CF98-2CFB15F5D088}"/>
                  </a:ext>
                </a:extLst>
              </p:cNvPr>
              <p:cNvSpPr/>
              <p:nvPr/>
            </p:nvSpPr>
            <p:spPr>
              <a:xfrm>
                <a:off x="2446094" y="3892235"/>
                <a:ext cx="138498" cy="16768"/>
              </a:xfrm>
              <a:custGeom>
                <a:avLst/>
                <a:gdLst>
                  <a:gd name="connsiteX0" fmla="*/ 2167 w 138498"/>
                  <a:gd name="connsiteY0" fmla="*/ 1819 h 16768"/>
                  <a:gd name="connsiteX1" fmla="*/ 35917 w 138498"/>
                  <a:gd name="connsiteY1" fmla="*/ 3699 h 16768"/>
                  <a:gd name="connsiteX2" fmla="*/ 70461 w 138498"/>
                  <a:gd name="connsiteY2" fmla="*/ 4912 h 16768"/>
                  <a:gd name="connsiteX3" fmla="*/ 104929 w 138498"/>
                  <a:gd name="connsiteY3" fmla="*/ 2975 h 16768"/>
                  <a:gd name="connsiteX4" fmla="*/ 137872 w 138498"/>
                  <a:gd name="connsiteY4" fmla="*/ 1210 h 16768"/>
                  <a:gd name="connsiteX5" fmla="*/ 138253 w 138498"/>
                  <a:gd name="connsiteY5" fmla="*/ 2645 h 16768"/>
                  <a:gd name="connsiteX6" fmla="*/ 106313 w 138498"/>
                  <a:gd name="connsiteY6" fmla="*/ 13186 h 16768"/>
                  <a:gd name="connsiteX7" fmla="*/ 71744 w 138498"/>
                  <a:gd name="connsiteY7" fmla="*/ 16640 h 16768"/>
                  <a:gd name="connsiteX8" fmla="*/ 35917 w 138498"/>
                  <a:gd name="connsiteY8" fmla="*/ 15453 h 16768"/>
                  <a:gd name="connsiteX9" fmla="*/ 1436 w 138498"/>
                  <a:gd name="connsiteY9" fmla="*/ 7420 h 16768"/>
                  <a:gd name="connsiteX10" fmla="*/ 2167 w 138498"/>
                  <a:gd name="connsiteY10" fmla="*/ 1819 h 16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98" h="16768">
                    <a:moveTo>
                      <a:pt x="2167" y="1819"/>
                    </a:moveTo>
                    <a:cubicBezTo>
                      <a:pt x="13476" y="-327"/>
                      <a:pt x="24569" y="2670"/>
                      <a:pt x="35917" y="3699"/>
                    </a:cubicBezTo>
                    <a:cubicBezTo>
                      <a:pt x="47404" y="4747"/>
                      <a:pt x="58929" y="5109"/>
                      <a:pt x="70461" y="4912"/>
                    </a:cubicBezTo>
                    <a:cubicBezTo>
                      <a:pt x="81986" y="4715"/>
                      <a:pt x="93467" y="4245"/>
                      <a:pt x="104929" y="2975"/>
                    </a:cubicBezTo>
                    <a:cubicBezTo>
                      <a:pt x="115203" y="1838"/>
                      <a:pt x="127750" y="-1902"/>
                      <a:pt x="137872" y="1210"/>
                    </a:cubicBezTo>
                    <a:cubicBezTo>
                      <a:pt x="138476" y="1394"/>
                      <a:pt x="138723" y="2181"/>
                      <a:pt x="138253" y="2645"/>
                    </a:cubicBezTo>
                    <a:cubicBezTo>
                      <a:pt x="130424" y="10227"/>
                      <a:pt x="116543" y="11618"/>
                      <a:pt x="106313" y="13186"/>
                    </a:cubicBezTo>
                    <a:cubicBezTo>
                      <a:pt x="94877" y="14938"/>
                      <a:pt x="83313" y="16266"/>
                      <a:pt x="71744" y="16640"/>
                    </a:cubicBezTo>
                    <a:cubicBezTo>
                      <a:pt x="59806" y="17021"/>
                      <a:pt x="47804" y="16532"/>
                      <a:pt x="35917" y="15453"/>
                    </a:cubicBezTo>
                    <a:cubicBezTo>
                      <a:pt x="24227" y="14386"/>
                      <a:pt x="11469" y="13967"/>
                      <a:pt x="1436" y="7420"/>
                    </a:cubicBezTo>
                    <a:cubicBezTo>
                      <a:pt x="-589" y="6087"/>
                      <a:pt x="-583" y="2340"/>
                      <a:pt x="2167" y="1819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61D7A8D1-2217-1C3D-933F-A7C1D5C3EC04}"/>
                  </a:ext>
                </a:extLst>
              </p:cNvPr>
              <p:cNvSpPr/>
              <p:nvPr/>
            </p:nvSpPr>
            <p:spPr>
              <a:xfrm>
                <a:off x="2490886" y="3951174"/>
                <a:ext cx="125856" cy="35750"/>
              </a:xfrm>
              <a:custGeom>
                <a:avLst/>
                <a:gdLst>
                  <a:gd name="connsiteX0" fmla="*/ 1101 w 125856"/>
                  <a:gd name="connsiteY0" fmla="*/ 27088 h 35750"/>
                  <a:gd name="connsiteX1" fmla="*/ 15078 w 125856"/>
                  <a:gd name="connsiteY1" fmla="*/ 21735 h 35750"/>
                  <a:gd name="connsiteX2" fmla="*/ 31194 w 125856"/>
                  <a:gd name="connsiteY2" fmla="*/ 19627 h 35750"/>
                  <a:gd name="connsiteX3" fmla="*/ 63408 w 125856"/>
                  <a:gd name="connsiteY3" fmla="*/ 13740 h 35750"/>
                  <a:gd name="connsiteX4" fmla="*/ 95240 w 125856"/>
                  <a:gd name="connsiteY4" fmla="*/ 6139 h 35750"/>
                  <a:gd name="connsiteX5" fmla="*/ 124857 w 125856"/>
                  <a:gd name="connsiteY5" fmla="*/ 761 h 35750"/>
                  <a:gd name="connsiteX6" fmla="*/ 125663 w 125856"/>
                  <a:gd name="connsiteY6" fmla="*/ 2736 h 35750"/>
                  <a:gd name="connsiteX7" fmla="*/ 100231 w 125856"/>
                  <a:gd name="connsiteY7" fmla="*/ 15753 h 35750"/>
                  <a:gd name="connsiteX8" fmla="*/ 66672 w 125856"/>
                  <a:gd name="connsiteY8" fmla="*/ 25602 h 35750"/>
                  <a:gd name="connsiteX9" fmla="*/ 33582 w 125856"/>
                  <a:gd name="connsiteY9" fmla="*/ 32530 h 35750"/>
                  <a:gd name="connsiteX10" fmla="*/ 16888 w 125856"/>
                  <a:gd name="connsiteY10" fmla="*/ 35153 h 35750"/>
                  <a:gd name="connsiteX11" fmla="*/ 1889 w 125856"/>
                  <a:gd name="connsiteY11" fmla="*/ 33229 h 35750"/>
                  <a:gd name="connsiteX12" fmla="*/ 1101 w 125856"/>
                  <a:gd name="connsiteY12" fmla="*/ 27088 h 3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856" h="35750">
                    <a:moveTo>
                      <a:pt x="1101" y="27088"/>
                    </a:moveTo>
                    <a:cubicBezTo>
                      <a:pt x="4715" y="22859"/>
                      <a:pt x="9839" y="22408"/>
                      <a:pt x="15078" y="21735"/>
                    </a:cubicBezTo>
                    <a:cubicBezTo>
                      <a:pt x="20450" y="21049"/>
                      <a:pt x="25828" y="20433"/>
                      <a:pt x="31194" y="19627"/>
                    </a:cubicBezTo>
                    <a:cubicBezTo>
                      <a:pt x="41995" y="18020"/>
                      <a:pt x="52733" y="16039"/>
                      <a:pt x="63408" y="13740"/>
                    </a:cubicBezTo>
                    <a:cubicBezTo>
                      <a:pt x="74082" y="11448"/>
                      <a:pt x="84706" y="9010"/>
                      <a:pt x="95240" y="6139"/>
                    </a:cubicBezTo>
                    <a:cubicBezTo>
                      <a:pt x="104143" y="3714"/>
                      <a:pt x="115637" y="-2065"/>
                      <a:pt x="124857" y="761"/>
                    </a:cubicBezTo>
                    <a:cubicBezTo>
                      <a:pt x="125650" y="1002"/>
                      <a:pt x="126152" y="1986"/>
                      <a:pt x="125663" y="2736"/>
                    </a:cubicBezTo>
                    <a:cubicBezTo>
                      <a:pt x="120488" y="10654"/>
                      <a:pt x="108639" y="12953"/>
                      <a:pt x="100231" y="15753"/>
                    </a:cubicBezTo>
                    <a:cubicBezTo>
                      <a:pt x="89176" y="19430"/>
                      <a:pt x="77987" y="22815"/>
                      <a:pt x="66672" y="25602"/>
                    </a:cubicBezTo>
                    <a:cubicBezTo>
                      <a:pt x="55730" y="28294"/>
                      <a:pt x="44682" y="30593"/>
                      <a:pt x="33582" y="32530"/>
                    </a:cubicBezTo>
                    <a:cubicBezTo>
                      <a:pt x="28038" y="33495"/>
                      <a:pt x="22476" y="34429"/>
                      <a:pt x="16888" y="35153"/>
                    </a:cubicBezTo>
                    <a:cubicBezTo>
                      <a:pt x="11623" y="35832"/>
                      <a:pt x="6359" y="36626"/>
                      <a:pt x="1889" y="33229"/>
                    </a:cubicBezTo>
                    <a:cubicBezTo>
                      <a:pt x="-213" y="31635"/>
                      <a:pt x="-683" y="29177"/>
                      <a:pt x="1101" y="27088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36D292E-5F5D-736B-FADC-5C6C1500ACB9}"/>
                  </a:ext>
                </a:extLst>
              </p:cNvPr>
              <p:cNvSpPr/>
              <p:nvPr/>
            </p:nvSpPr>
            <p:spPr>
              <a:xfrm>
                <a:off x="2531374" y="3973616"/>
                <a:ext cx="232390" cy="71732"/>
              </a:xfrm>
              <a:custGeom>
                <a:avLst/>
                <a:gdLst>
                  <a:gd name="connsiteX0" fmla="*/ 4866 w 232390"/>
                  <a:gd name="connsiteY0" fmla="*/ 57535 h 71732"/>
                  <a:gd name="connsiteX1" fmla="*/ 35638 w 232390"/>
                  <a:gd name="connsiteY1" fmla="*/ 56176 h 71732"/>
                  <a:gd name="connsiteX2" fmla="*/ 64950 w 232390"/>
                  <a:gd name="connsiteY2" fmla="*/ 50486 h 71732"/>
                  <a:gd name="connsiteX3" fmla="*/ 125376 w 232390"/>
                  <a:gd name="connsiteY3" fmla="*/ 38085 h 71732"/>
                  <a:gd name="connsiteX4" fmla="*/ 178805 w 232390"/>
                  <a:gd name="connsiteY4" fmla="*/ 24750 h 71732"/>
                  <a:gd name="connsiteX5" fmla="*/ 229821 w 232390"/>
                  <a:gd name="connsiteY5" fmla="*/ 239 h 71732"/>
                  <a:gd name="connsiteX6" fmla="*/ 231898 w 232390"/>
                  <a:gd name="connsiteY6" fmla="*/ 2931 h 71732"/>
                  <a:gd name="connsiteX7" fmla="*/ 126856 w 232390"/>
                  <a:gd name="connsiteY7" fmla="*/ 51712 h 71732"/>
                  <a:gd name="connsiteX8" fmla="*/ 60079 w 232390"/>
                  <a:gd name="connsiteY8" fmla="*/ 65885 h 71732"/>
                  <a:gd name="connsiteX9" fmla="*/ 2402 w 232390"/>
                  <a:gd name="connsiteY9" fmla="*/ 66647 h 71732"/>
                  <a:gd name="connsiteX10" fmla="*/ 4866 w 232390"/>
                  <a:gd name="connsiteY10" fmla="*/ 57535 h 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2390" h="71732">
                    <a:moveTo>
                      <a:pt x="4866" y="57535"/>
                    </a:moveTo>
                    <a:cubicBezTo>
                      <a:pt x="15159" y="56900"/>
                      <a:pt x="25389" y="57611"/>
                      <a:pt x="35638" y="56176"/>
                    </a:cubicBezTo>
                    <a:cubicBezTo>
                      <a:pt x="45481" y="54798"/>
                      <a:pt x="55222" y="52480"/>
                      <a:pt x="64950" y="50486"/>
                    </a:cubicBezTo>
                    <a:cubicBezTo>
                      <a:pt x="85092" y="46352"/>
                      <a:pt x="105234" y="42219"/>
                      <a:pt x="125376" y="38085"/>
                    </a:cubicBezTo>
                    <a:cubicBezTo>
                      <a:pt x="143341" y="34395"/>
                      <a:pt x="161521" y="31024"/>
                      <a:pt x="178805" y="24750"/>
                    </a:cubicBezTo>
                    <a:cubicBezTo>
                      <a:pt x="196223" y="18432"/>
                      <a:pt x="213838" y="9618"/>
                      <a:pt x="229821" y="239"/>
                    </a:cubicBezTo>
                    <a:cubicBezTo>
                      <a:pt x="231498" y="-745"/>
                      <a:pt x="233276" y="1540"/>
                      <a:pt x="231898" y="2931"/>
                    </a:cubicBezTo>
                    <a:cubicBezTo>
                      <a:pt x="202631" y="32389"/>
                      <a:pt x="166556" y="43279"/>
                      <a:pt x="126856" y="51712"/>
                    </a:cubicBezTo>
                    <a:cubicBezTo>
                      <a:pt x="104599" y="56436"/>
                      <a:pt x="82343" y="61174"/>
                      <a:pt x="60079" y="65885"/>
                    </a:cubicBezTo>
                    <a:cubicBezTo>
                      <a:pt x="41728" y="69772"/>
                      <a:pt x="19820" y="76432"/>
                      <a:pt x="2402" y="66647"/>
                    </a:cubicBezTo>
                    <a:cubicBezTo>
                      <a:pt x="-2049" y="64152"/>
                      <a:pt x="218" y="57814"/>
                      <a:pt x="4866" y="57535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8CF7C556-F614-4E9C-AEAC-D156B35C8436}"/>
                  </a:ext>
                </a:extLst>
              </p:cNvPr>
              <p:cNvSpPr/>
              <p:nvPr/>
            </p:nvSpPr>
            <p:spPr>
              <a:xfrm>
                <a:off x="2792100" y="2980913"/>
                <a:ext cx="581499" cy="283905"/>
              </a:xfrm>
              <a:custGeom>
                <a:avLst/>
                <a:gdLst>
                  <a:gd name="connsiteX0" fmla="*/ 668 w 581499"/>
                  <a:gd name="connsiteY0" fmla="*/ 245566 h 283905"/>
                  <a:gd name="connsiteX1" fmla="*/ 1570 w 581499"/>
                  <a:gd name="connsiteY1" fmla="*/ 209606 h 283905"/>
                  <a:gd name="connsiteX2" fmla="*/ 4630 w 581499"/>
                  <a:gd name="connsiteY2" fmla="*/ 142842 h 283905"/>
                  <a:gd name="connsiteX3" fmla="*/ 9412 w 581499"/>
                  <a:gd name="connsiteY3" fmla="*/ 76155 h 283905"/>
                  <a:gd name="connsiteX4" fmla="*/ 13368 w 581499"/>
                  <a:gd name="connsiteY4" fmla="*/ 40290 h 283905"/>
                  <a:gd name="connsiteX5" fmla="*/ 19674 w 581499"/>
                  <a:gd name="connsiteY5" fmla="*/ 12902 h 283905"/>
                  <a:gd name="connsiteX6" fmla="*/ 26157 w 581499"/>
                  <a:gd name="connsiteY6" fmla="*/ 13747 h 283905"/>
                  <a:gd name="connsiteX7" fmla="*/ 27433 w 581499"/>
                  <a:gd name="connsiteY7" fmla="*/ 45408 h 283905"/>
                  <a:gd name="connsiteX8" fmla="*/ 26074 w 581499"/>
                  <a:gd name="connsiteY8" fmla="*/ 76155 h 283905"/>
                  <a:gd name="connsiteX9" fmla="*/ 22906 w 581499"/>
                  <a:gd name="connsiteY9" fmla="*/ 142842 h 283905"/>
                  <a:gd name="connsiteX10" fmla="*/ 22188 w 581499"/>
                  <a:gd name="connsiteY10" fmla="*/ 168007 h 283905"/>
                  <a:gd name="connsiteX11" fmla="*/ 51741 w 581499"/>
                  <a:gd name="connsiteY11" fmla="*/ 180269 h 283905"/>
                  <a:gd name="connsiteX12" fmla="*/ 104478 w 581499"/>
                  <a:gd name="connsiteY12" fmla="*/ 207409 h 283905"/>
                  <a:gd name="connsiteX13" fmla="*/ 155328 w 581499"/>
                  <a:gd name="connsiteY13" fmla="*/ 234327 h 283905"/>
                  <a:gd name="connsiteX14" fmla="*/ 194216 w 581499"/>
                  <a:gd name="connsiteY14" fmla="*/ 256742 h 283905"/>
                  <a:gd name="connsiteX15" fmla="*/ 222658 w 581499"/>
                  <a:gd name="connsiteY15" fmla="*/ 241223 h 283905"/>
                  <a:gd name="connsiteX16" fmla="*/ 273470 w 581499"/>
                  <a:gd name="connsiteY16" fmla="*/ 212426 h 283905"/>
                  <a:gd name="connsiteX17" fmla="*/ 378144 w 581499"/>
                  <a:gd name="connsiteY17" fmla="*/ 146633 h 283905"/>
                  <a:gd name="connsiteX18" fmla="*/ 475902 w 581499"/>
                  <a:gd name="connsiteY18" fmla="*/ 76771 h 283905"/>
                  <a:gd name="connsiteX19" fmla="*/ 525635 w 581499"/>
                  <a:gd name="connsiteY19" fmla="*/ 37972 h 283905"/>
                  <a:gd name="connsiteX20" fmla="*/ 572993 w 581499"/>
                  <a:gd name="connsiteY20" fmla="*/ 901 h 283905"/>
                  <a:gd name="connsiteX21" fmla="*/ 580106 w 581499"/>
                  <a:gd name="connsiteY21" fmla="*/ 10121 h 283905"/>
                  <a:gd name="connsiteX22" fmla="*/ 534614 w 581499"/>
                  <a:gd name="connsiteY22" fmla="*/ 51777 h 283905"/>
                  <a:gd name="connsiteX23" fmla="*/ 486678 w 581499"/>
                  <a:gd name="connsiteY23" fmla="*/ 90728 h 283905"/>
                  <a:gd name="connsiteX24" fmla="*/ 390672 w 581499"/>
                  <a:gd name="connsiteY24" fmla="*/ 161264 h 283905"/>
                  <a:gd name="connsiteX25" fmla="*/ 289580 w 581499"/>
                  <a:gd name="connsiteY25" fmla="*/ 226364 h 283905"/>
                  <a:gd name="connsiteX26" fmla="*/ 236120 w 581499"/>
                  <a:gd name="connsiteY26" fmla="*/ 257434 h 283905"/>
                  <a:gd name="connsiteX27" fmla="*/ 190114 w 581499"/>
                  <a:gd name="connsiteY27" fmla="*/ 275157 h 283905"/>
                  <a:gd name="connsiteX28" fmla="*/ 186050 w 581499"/>
                  <a:gd name="connsiteY28" fmla="*/ 269995 h 283905"/>
                  <a:gd name="connsiteX29" fmla="*/ 151772 w 581499"/>
                  <a:gd name="connsiteY29" fmla="*/ 254209 h 283905"/>
                  <a:gd name="connsiteX30" fmla="*/ 107945 w 581499"/>
                  <a:gd name="connsiteY30" fmla="*/ 232536 h 283905"/>
                  <a:gd name="connsiteX31" fmla="*/ 64511 w 581499"/>
                  <a:gd name="connsiteY31" fmla="*/ 210190 h 283905"/>
                  <a:gd name="connsiteX32" fmla="*/ 42794 w 581499"/>
                  <a:gd name="connsiteY32" fmla="*/ 199014 h 283905"/>
                  <a:gd name="connsiteX33" fmla="*/ 30386 w 581499"/>
                  <a:gd name="connsiteY33" fmla="*/ 192633 h 283905"/>
                  <a:gd name="connsiteX34" fmla="*/ 24182 w 581499"/>
                  <a:gd name="connsiteY34" fmla="*/ 189439 h 283905"/>
                  <a:gd name="connsiteX35" fmla="*/ 21794 w 581499"/>
                  <a:gd name="connsiteY35" fmla="*/ 188372 h 283905"/>
                  <a:gd name="connsiteX36" fmla="*/ 21610 w 581499"/>
                  <a:gd name="connsiteY36" fmla="*/ 188340 h 283905"/>
                  <a:gd name="connsiteX37" fmla="*/ 21001 w 581499"/>
                  <a:gd name="connsiteY37" fmla="*/ 209593 h 283905"/>
                  <a:gd name="connsiteX38" fmla="*/ 20512 w 581499"/>
                  <a:gd name="connsiteY38" fmla="*/ 240416 h 283905"/>
                  <a:gd name="connsiteX39" fmla="*/ 20562 w 581499"/>
                  <a:gd name="connsiteY39" fmla="*/ 272846 h 283905"/>
                  <a:gd name="connsiteX40" fmla="*/ 20747 w 581499"/>
                  <a:gd name="connsiteY40" fmla="*/ 276745 h 283905"/>
                  <a:gd name="connsiteX41" fmla="*/ 20588 w 581499"/>
                  <a:gd name="connsiteY41" fmla="*/ 277621 h 283905"/>
                  <a:gd name="connsiteX42" fmla="*/ 9933 w 581499"/>
                  <a:gd name="connsiteY42" fmla="*/ 283672 h 283905"/>
                  <a:gd name="connsiteX43" fmla="*/ 8072 w 581499"/>
                  <a:gd name="connsiteY43" fmla="*/ 283228 h 283905"/>
                  <a:gd name="connsiteX44" fmla="*/ 1214 w 581499"/>
                  <a:gd name="connsiteY44" fmla="*/ 276376 h 283905"/>
                  <a:gd name="connsiteX45" fmla="*/ 668 w 581499"/>
                  <a:gd name="connsiteY45" fmla="*/ 245566 h 283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581499" h="283905">
                    <a:moveTo>
                      <a:pt x="668" y="245566"/>
                    </a:moveTo>
                    <a:cubicBezTo>
                      <a:pt x="897" y="233577"/>
                      <a:pt x="1201" y="221589"/>
                      <a:pt x="1570" y="209606"/>
                    </a:cubicBezTo>
                    <a:cubicBezTo>
                      <a:pt x="2262" y="187337"/>
                      <a:pt x="3284" y="165086"/>
                      <a:pt x="4630" y="142842"/>
                    </a:cubicBezTo>
                    <a:cubicBezTo>
                      <a:pt x="5977" y="120598"/>
                      <a:pt x="7570" y="98367"/>
                      <a:pt x="9412" y="76155"/>
                    </a:cubicBezTo>
                    <a:cubicBezTo>
                      <a:pt x="10402" y="64153"/>
                      <a:pt x="11863" y="52234"/>
                      <a:pt x="13368" y="40290"/>
                    </a:cubicBezTo>
                    <a:cubicBezTo>
                      <a:pt x="14555" y="30873"/>
                      <a:pt x="14803" y="21233"/>
                      <a:pt x="19674" y="12902"/>
                    </a:cubicBezTo>
                    <a:cubicBezTo>
                      <a:pt x="21305" y="10115"/>
                      <a:pt x="25153" y="10965"/>
                      <a:pt x="26157" y="13747"/>
                    </a:cubicBezTo>
                    <a:cubicBezTo>
                      <a:pt x="29770" y="23767"/>
                      <a:pt x="27833" y="34937"/>
                      <a:pt x="27433" y="45408"/>
                    </a:cubicBezTo>
                    <a:cubicBezTo>
                      <a:pt x="27046" y="55663"/>
                      <a:pt x="26678" y="65906"/>
                      <a:pt x="26074" y="76155"/>
                    </a:cubicBezTo>
                    <a:cubicBezTo>
                      <a:pt x="24766" y="98373"/>
                      <a:pt x="23712" y="120605"/>
                      <a:pt x="22906" y="142842"/>
                    </a:cubicBezTo>
                    <a:cubicBezTo>
                      <a:pt x="22601" y="151231"/>
                      <a:pt x="22442" y="159619"/>
                      <a:pt x="22188" y="168007"/>
                    </a:cubicBezTo>
                    <a:cubicBezTo>
                      <a:pt x="31859" y="167849"/>
                      <a:pt x="45696" y="177158"/>
                      <a:pt x="51741" y="180269"/>
                    </a:cubicBezTo>
                    <a:cubicBezTo>
                      <a:pt x="69324" y="189318"/>
                      <a:pt x="86901" y="198360"/>
                      <a:pt x="104478" y="207409"/>
                    </a:cubicBezTo>
                    <a:cubicBezTo>
                      <a:pt x="121534" y="216185"/>
                      <a:pt x="138412" y="225278"/>
                      <a:pt x="155328" y="234327"/>
                    </a:cubicBezTo>
                    <a:cubicBezTo>
                      <a:pt x="167495" y="240842"/>
                      <a:pt x="183599" y="246760"/>
                      <a:pt x="194216" y="256742"/>
                    </a:cubicBezTo>
                    <a:cubicBezTo>
                      <a:pt x="202185" y="249948"/>
                      <a:pt x="213812" y="246068"/>
                      <a:pt x="222658" y="241223"/>
                    </a:cubicBezTo>
                    <a:cubicBezTo>
                      <a:pt x="239733" y="231876"/>
                      <a:pt x="256675" y="222268"/>
                      <a:pt x="273470" y="212426"/>
                    </a:cubicBezTo>
                    <a:cubicBezTo>
                      <a:pt x="309030" y="191579"/>
                      <a:pt x="343943" y="169633"/>
                      <a:pt x="378144" y="146633"/>
                    </a:cubicBezTo>
                    <a:cubicBezTo>
                      <a:pt x="411379" y="124281"/>
                      <a:pt x="444019" y="101015"/>
                      <a:pt x="475902" y="76771"/>
                    </a:cubicBezTo>
                    <a:cubicBezTo>
                      <a:pt x="492634" y="64045"/>
                      <a:pt x="509227" y="51116"/>
                      <a:pt x="525635" y="37972"/>
                    </a:cubicBezTo>
                    <a:cubicBezTo>
                      <a:pt x="541072" y="25602"/>
                      <a:pt x="555817" y="10756"/>
                      <a:pt x="572993" y="901"/>
                    </a:cubicBezTo>
                    <a:cubicBezTo>
                      <a:pt x="579191" y="-2655"/>
                      <a:pt x="583979" y="5130"/>
                      <a:pt x="580106" y="10121"/>
                    </a:cubicBezTo>
                    <a:cubicBezTo>
                      <a:pt x="567761" y="26047"/>
                      <a:pt x="549956" y="38823"/>
                      <a:pt x="534614" y="51777"/>
                    </a:cubicBezTo>
                    <a:cubicBezTo>
                      <a:pt x="518879" y="65068"/>
                      <a:pt x="502908" y="78047"/>
                      <a:pt x="486678" y="90728"/>
                    </a:cubicBezTo>
                    <a:cubicBezTo>
                      <a:pt x="455372" y="115182"/>
                      <a:pt x="423406" y="138766"/>
                      <a:pt x="390672" y="161264"/>
                    </a:cubicBezTo>
                    <a:cubicBezTo>
                      <a:pt x="357640" y="183971"/>
                      <a:pt x="323921" y="205682"/>
                      <a:pt x="289580" y="226364"/>
                    </a:cubicBezTo>
                    <a:cubicBezTo>
                      <a:pt x="271921" y="237000"/>
                      <a:pt x="254103" y="247357"/>
                      <a:pt x="236120" y="257434"/>
                    </a:cubicBezTo>
                    <a:cubicBezTo>
                      <a:pt x="222950" y="264813"/>
                      <a:pt x="205760" y="280072"/>
                      <a:pt x="190114" y="275157"/>
                    </a:cubicBezTo>
                    <a:cubicBezTo>
                      <a:pt x="187828" y="274440"/>
                      <a:pt x="186177" y="272338"/>
                      <a:pt x="186050" y="269995"/>
                    </a:cubicBezTo>
                    <a:cubicBezTo>
                      <a:pt x="174010" y="267137"/>
                      <a:pt x="162180" y="259358"/>
                      <a:pt x="151772" y="254209"/>
                    </a:cubicBezTo>
                    <a:cubicBezTo>
                      <a:pt x="137161" y="246982"/>
                      <a:pt x="122493" y="239877"/>
                      <a:pt x="107945" y="232536"/>
                    </a:cubicBezTo>
                    <a:cubicBezTo>
                      <a:pt x="93410" y="225202"/>
                      <a:pt x="78989" y="217639"/>
                      <a:pt x="64511" y="210190"/>
                    </a:cubicBezTo>
                    <a:cubicBezTo>
                      <a:pt x="57272" y="206463"/>
                      <a:pt x="50033" y="202742"/>
                      <a:pt x="42794" y="199014"/>
                    </a:cubicBezTo>
                    <a:cubicBezTo>
                      <a:pt x="38654" y="196887"/>
                      <a:pt x="34520" y="194760"/>
                      <a:pt x="30386" y="192633"/>
                    </a:cubicBezTo>
                    <a:cubicBezTo>
                      <a:pt x="28316" y="191572"/>
                      <a:pt x="26252" y="190505"/>
                      <a:pt x="24182" y="189439"/>
                    </a:cubicBezTo>
                    <a:cubicBezTo>
                      <a:pt x="22855" y="188962"/>
                      <a:pt x="22156" y="188626"/>
                      <a:pt x="21794" y="188372"/>
                    </a:cubicBezTo>
                    <a:cubicBezTo>
                      <a:pt x="21725" y="188378"/>
                      <a:pt x="21674" y="188334"/>
                      <a:pt x="21610" y="188340"/>
                    </a:cubicBezTo>
                    <a:cubicBezTo>
                      <a:pt x="21426" y="195427"/>
                      <a:pt x="21147" y="202507"/>
                      <a:pt x="21001" y="209593"/>
                    </a:cubicBezTo>
                    <a:cubicBezTo>
                      <a:pt x="20785" y="219861"/>
                      <a:pt x="20626" y="230142"/>
                      <a:pt x="20512" y="240416"/>
                    </a:cubicBezTo>
                    <a:cubicBezTo>
                      <a:pt x="20404" y="250329"/>
                      <a:pt x="18321" y="263232"/>
                      <a:pt x="20562" y="272846"/>
                    </a:cubicBezTo>
                    <a:cubicBezTo>
                      <a:pt x="20861" y="274078"/>
                      <a:pt x="20994" y="275386"/>
                      <a:pt x="20747" y="276745"/>
                    </a:cubicBezTo>
                    <a:cubicBezTo>
                      <a:pt x="20696" y="277037"/>
                      <a:pt x="20639" y="277329"/>
                      <a:pt x="20588" y="277621"/>
                    </a:cubicBezTo>
                    <a:cubicBezTo>
                      <a:pt x="19724" y="282333"/>
                      <a:pt x="14155" y="284689"/>
                      <a:pt x="9933" y="283672"/>
                    </a:cubicBezTo>
                    <a:cubicBezTo>
                      <a:pt x="9310" y="283527"/>
                      <a:pt x="8688" y="283374"/>
                      <a:pt x="8072" y="283228"/>
                    </a:cubicBezTo>
                    <a:cubicBezTo>
                      <a:pt x="4884" y="282466"/>
                      <a:pt x="1951" y="279583"/>
                      <a:pt x="1214" y="276376"/>
                    </a:cubicBezTo>
                    <a:cubicBezTo>
                      <a:pt x="-1021" y="266667"/>
                      <a:pt x="477" y="255504"/>
                      <a:pt x="668" y="245566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F9FBFEDA-64CE-535C-7927-0302EFAD810C}"/>
                  </a:ext>
                </a:extLst>
              </p:cNvPr>
              <p:cNvSpPr/>
              <p:nvPr/>
            </p:nvSpPr>
            <p:spPr>
              <a:xfrm>
                <a:off x="2046577" y="2593406"/>
                <a:ext cx="58727" cy="58308"/>
              </a:xfrm>
              <a:custGeom>
                <a:avLst/>
                <a:gdLst>
                  <a:gd name="connsiteX0" fmla="*/ 8 w 58727"/>
                  <a:gd name="connsiteY0" fmla="*/ 29213 h 58308"/>
                  <a:gd name="connsiteX1" fmla="*/ 421 w 58727"/>
                  <a:gd name="connsiteY1" fmla="*/ 32534 h 58308"/>
                  <a:gd name="connsiteX2" fmla="*/ 859 w 58727"/>
                  <a:gd name="connsiteY2" fmla="*/ 35734 h 58308"/>
                  <a:gd name="connsiteX3" fmla="*/ 1081 w 58727"/>
                  <a:gd name="connsiteY3" fmla="*/ 36604 h 58308"/>
                  <a:gd name="connsiteX4" fmla="*/ 3824 w 58727"/>
                  <a:gd name="connsiteY4" fmla="*/ 42865 h 58308"/>
                  <a:gd name="connsiteX5" fmla="*/ 7260 w 58727"/>
                  <a:gd name="connsiteY5" fmla="*/ 47323 h 58308"/>
                  <a:gd name="connsiteX6" fmla="*/ 7495 w 58727"/>
                  <a:gd name="connsiteY6" fmla="*/ 47609 h 58308"/>
                  <a:gd name="connsiteX7" fmla="*/ 8022 w 58727"/>
                  <a:gd name="connsiteY7" fmla="*/ 48110 h 58308"/>
                  <a:gd name="connsiteX8" fmla="*/ 12695 w 58727"/>
                  <a:gd name="connsiteY8" fmla="*/ 51711 h 58308"/>
                  <a:gd name="connsiteX9" fmla="*/ 13241 w 58727"/>
                  <a:gd name="connsiteY9" fmla="*/ 52047 h 58308"/>
                  <a:gd name="connsiteX10" fmla="*/ 17890 w 58727"/>
                  <a:gd name="connsiteY10" fmla="*/ 54029 h 58308"/>
                  <a:gd name="connsiteX11" fmla="*/ 19280 w 58727"/>
                  <a:gd name="connsiteY11" fmla="*/ 55000 h 58308"/>
                  <a:gd name="connsiteX12" fmla="*/ 24348 w 58727"/>
                  <a:gd name="connsiteY12" fmla="*/ 57140 h 58308"/>
                  <a:gd name="connsiteX13" fmla="*/ 25332 w 58727"/>
                  <a:gd name="connsiteY13" fmla="*/ 57445 h 58308"/>
                  <a:gd name="connsiteX14" fmla="*/ 31009 w 58727"/>
                  <a:gd name="connsiteY14" fmla="*/ 58239 h 58308"/>
                  <a:gd name="connsiteX15" fmla="*/ 32063 w 58727"/>
                  <a:gd name="connsiteY15" fmla="*/ 58309 h 58308"/>
                  <a:gd name="connsiteX16" fmla="*/ 33085 w 58727"/>
                  <a:gd name="connsiteY16" fmla="*/ 58239 h 58308"/>
                  <a:gd name="connsiteX17" fmla="*/ 38934 w 58727"/>
                  <a:gd name="connsiteY17" fmla="*/ 57420 h 58308"/>
                  <a:gd name="connsiteX18" fmla="*/ 39778 w 58727"/>
                  <a:gd name="connsiteY18" fmla="*/ 57159 h 58308"/>
                  <a:gd name="connsiteX19" fmla="*/ 45093 w 58727"/>
                  <a:gd name="connsiteY19" fmla="*/ 54924 h 58308"/>
                  <a:gd name="connsiteX20" fmla="*/ 50275 w 58727"/>
                  <a:gd name="connsiteY20" fmla="*/ 50733 h 58308"/>
                  <a:gd name="connsiteX21" fmla="*/ 55018 w 58727"/>
                  <a:gd name="connsiteY21" fmla="*/ 44097 h 58308"/>
                  <a:gd name="connsiteX22" fmla="*/ 57628 w 58727"/>
                  <a:gd name="connsiteY22" fmla="*/ 37588 h 58308"/>
                  <a:gd name="connsiteX23" fmla="*/ 58638 w 58727"/>
                  <a:gd name="connsiteY23" fmla="*/ 30591 h 58308"/>
                  <a:gd name="connsiteX24" fmla="*/ 57590 w 58727"/>
                  <a:gd name="connsiteY24" fmla="*/ 21834 h 58308"/>
                  <a:gd name="connsiteX25" fmla="*/ 54929 w 58727"/>
                  <a:gd name="connsiteY25" fmla="*/ 15338 h 58308"/>
                  <a:gd name="connsiteX26" fmla="*/ 54180 w 58727"/>
                  <a:gd name="connsiteY26" fmla="*/ 13973 h 58308"/>
                  <a:gd name="connsiteX27" fmla="*/ 50478 w 58727"/>
                  <a:gd name="connsiteY27" fmla="*/ 9147 h 58308"/>
                  <a:gd name="connsiteX28" fmla="*/ 49944 w 58727"/>
                  <a:gd name="connsiteY28" fmla="*/ 8525 h 58308"/>
                  <a:gd name="connsiteX29" fmla="*/ 44623 w 58727"/>
                  <a:gd name="connsiteY29" fmla="*/ 4302 h 58308"/>
                  <a:gd name="connsiteX30" fmla="*/ 36622 w 58727"/>
                  <a:gd name="connsiteY30" fmla="*/ 885 h 58308"/>
                  <a:gd name="connsiteX31" fmla="*/ 29167 w 58727"/>
                  <a:gd name="connsiteY31" fmla="*/ 35 h 58308"/>
                  <a:gd name="connsiteX32" fmla="*/ 22735 w 58727"/>
                  <a:gd name="connsiteY32" fmla="*/ 892 h 58308"/>
                  <a:gd name="connsiteX33" fmla="*/ 21858 w 58727"/>
                  <a:gd name="connsiteY33" fmla="*/ 1102 h 58308"/>
                  <a:gd name="connsiteX34" fmla="*/ 9374 w 58727"/>
                  <a:gd name="connsiteY34" fmla="*/ 8182 h 58308"/>
                  <a:gd name="connsiteX35" fmla="*/ 7914 w 58727"/>
                  <a:gd name="connsiteY35" fmla="*/ 9623 h 58308"/>
                  <a:gd name="connsiteX36" fmla="*/ 4135 w 58727"/>
                  <a:gd name="connsiteY36" fmla="*/ 14544 h 58308"/>
                  <a:gd name="connsiteX37" fmla="*/ 3691 w 58727"/>
                  <a:gd name="connsiteY37" fmla="*/ 15294 h 58308"/>
                  <a:gd name="connsiteX38" fmla="*/ 8 w 58727"/>
                  <a:gd name="connsiteY38" fmla="*/ 29213 h 5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727" h="58308">
                    <a:moveTo>
                      <a:pt x="8" y="29213"/>
                    </a:moveTo>
                    <a:cubicBezTo>
                      <a:pt x="33" y="30292"/>
                      <a:pt x="306" y="31664"/>
                      <a:pt x="421" y="32534"/>
                    </a:cubicBezTo>
                    <a:cubicBezTo>
                      <a:pt x="516" y="33220"/>
                      <a:pt x="649" y="34725"/>
                      <a:pt x="859" y="35734"/>
                    </a:cubicBezTo>
                    <a:cubicBezTo>
                      <a:pt x="916" y="36027"/>
                      <a:pt x="992" y="36319"/>
                      <a:pt x="1081" y="36604"/>
                    </a:cubicBezTo>
                    <a:cubicBezTo>
                      <a:pt x="1773" y="38751"/>
                      <a:pt x="2593" y="40954"/>
                      <a:pt x="3824" y="42865"/>
                    </a:cubicBezTo>
                    <a:cubicBezTo>
                      <a:pt x="4656" y="44155"/>
                      <a:pt x="6263" y="46148"/>
                      <a:pt x="7260" y="47323"/>
                    </a:cubicBezTo>
                    <a:cubicBezTo>
                      <a:pt x="7336" y="47412"/>
                      <a:pt x="7412" y="47514"/>
                      <a:pt x="7495" y="47609"/>
                    </a:cubicBezTo>
                    <a:cubicBezTo>
                      <a:pt x="7660" y="47787"/>
                      <a:pt x="7838" y="47952"/>
                      <a:pt x="8022" y="48110"/>
                    </a:cubicBezTo>
                    <a:cubicBezTo>
                      <a:pt x="9336" y="49285"/>
                      <a:pt x="11216" y="50739"/>
                      <a:pt x="12695" y="51711"/>
                    </a:cubicBezTo>
                    <a:cubicBezTo>
                      <a:pt x="12873" y="51832"/>
                      <a:pt x="13051" y="51946"/>
                      <a:pt x="13241" y="52047"/>
                    </a:cubicBezTo>
                    <a:cubicBezTo>
                      <a:pt x="14689" y="52829"/>
                      <a:pt x="16321" y="53432"/>
                      <a:pt x="17890" y="54029"/>
                    </a:cubicBezTo>
                    <a:cubicBezTo>
                      <a:pt x="18353" y="54359"/>
                      <a:pt x="18766" y="54753"/>
                      <a:pt x="19280" y="55000"/>
                    </a:cubicBezTo>
                    <a:cubicBezTo>
                      <a:pt x="20900" y="55781"/>
                      <a:pt x="22652" y="56543"/>
                      <a:pt x="24348" y="57140"/>
                    </a:cubicBezTo>
                    <a:cubicBezTo>
                      <a:pt x="24671" y="57255"/>
                      <a:pt x="24995" y="57362"/>
                      <a:pt x="25332" y="57445"/>
                    </a:cubicBezTo>
                    <a:cubicBezTo>
                      <a:pt x="27173" y="57870"/>
                      <a:pt x="29142" y="58035"/>
                      <a:pt x="31009" y="58239"/>
                    </a:cubicBezTo>
                    <a:cubicBezTo>
                      <a:pt x="31364" y="58277"/>
                      <a:pt x="31707" y="58309"/>
                      <a:pt x="32063" y="58309"/>
                    </a:cubicBezTo>
                    <a:cubicBezTo>
                      <a:pt x="32406" y="58309"/>
                      <a:pt x="32742" y="58277"/>
                      <a:pt x="33085" y="58239"/>
                    </a:cubicBezTo>
                    <a:cubicBezTo>
                      <a:pt x="35009" y="58023"/>
                      <a:pt x="37035" y="57864"/>
                      <a:pt x="38934" y="57420"/>
                    </a:cubicBezTo>
                    <a:cubicBezTo>
                      <a:pt x="39219" y="57350"/>
                      <a:pt x="39505" y="57261"/>
                      <a:pt x="39778" y="57159"/>
                    </a:cubicBezTo>
                    <a:cubicBezTo>
                      <a:pt x="41531" y="56518"/>
                      <a:pt x="43448" y="55800"/>
                      <a:pt x="45093" y="54924"/>
                    </a:cubicBezTo>
                    <a:cubicBezTo>
                      <a:pt x="46058" y="54416"/>
                      <a:pt x="48954" y="52238"/>
                      <a:pt x="50275" y="50733"/>
                    </a:cubicBezTo>
                    <a:cubicBezTo>
                      <a:pt x="51951" y="48822"/>
                      <a:pt x="53932" y="46542"/>
                      <a:pt x="55018" y="44097"/>
                    </a:cubicBezTo>
                    <a:cubicBezTo>
                      <a:pt x="55799" y="42345"/>
                      <a:pt x="57082" y="39773"/>
                      <a:pt x="57628" y="37588"/>
                    </a:cubicBezTo>
                    <a:cubicBezTo>
                      <a:pt x="58199" y="35315"/>
                      <a:pt x="58383" y="32909"/>
                      <a:pt x="58638" y="30591"/>
                    </a:cubicBezTo>
                    <a:cubicBezTo>
                      <a:pt x="58955" y="27676"/>
                      <a:pt x="58390" y="24647"/>
                      <a:pt x="57590" y="21834"/>
                    </a:cubicBezTo>
                    <a:cubicBezTo>
                      <a:pt x="56955" y="19599"/>
                      <a:pt x="55901" y="17421"/>
                      <a:pt x="54929" y="15338"/>
                    </a:cubicBezTo>
                    <a:cubicBezTo>
                      <a:pt x="54707" y="14868"/>
                      <a:pt x="54466" y="14405"/>
                      <a:pt x="54180" y="13973"/>
                    </a:cubicBezTo>
                    <a:cubicBezTo>
                      <a:pt x="53062" y="12296"/>
                      <a:pt x="51741" y="10703"/>
                      <a:pt x="50478" y="9147"/>
                    </a:cubicBezTo>
                    <a:cubicBezTo>
                      <a:pt x="50306" y="8931"/>
                      <a:pt x="50135" y="8721"/>
                      <a:pt x="49944" y="8525"/>
                    </a:cubicBezTo>
                    <a:cubicBezTo>
                      <a:pt x="48440" y="6943"/>
                      <a:pt x="46052" y="5286"/>
                      <a:pt x="44623" y="4302"/>
                    </a:cubicBezTo>
                    <a:cubicBezTo>
                      <a:pt x="42255" y="2663"/>
                      <a:pt x="39435" y="1470"/>
                      <a:pt x="36622" y="885"/>
                    </a:cubicBezTo>
                    <a:cubicBezTo>
                      <a:pt x="34514" y="441"/>
                      <a:pt x="31599" y="-150"/>
                      <a:pt x="29167" y="35"/>
                    </a:cubicBezTo>
                    <a:cubicBezTo>
                      <a:pt x="27072" y="193"/>
                      <a:pt x="24792" y="492"/>
                      <a:pt x="22735" y="892"/>
                    </a:cubicBezTo>
                    <a:cubicBezTo>
                      <a:pt x="22442" y="949"/>
                      <a:pt x="22150" y="1013"/>
                      <a:pt x="21858" y="1102"/>
                    </a:cubicBezTo>
                    <a:cubicBezTo>
                      <a:pt x="16664" y="2625"/>
                      <a:pt x="13438" y="4823"/>
                      <a:pt x="9374" y="8182"/>
                    </a:cubicBezTo>
                    <a:cubicBezTo>
                      <a:pt x="8841" y="8626"/>
                      <a:pt x="8358" y="9090"/>
                      <a:pt x="7914" y="9623"/>
                    </a:cubicBezTo>
                    <a:cubicBezTo>
                      <a:pt x="6612" y="11185"/>
                      <a:pt x="5272" y="12855"/>
                      <a:pt x="4135" y="14544"/>
                    </a:cubicBezTo>
                    <a:cubicBezTo>
                      <a:pt x="3970" y="14786"/>
                      <a:pt x="3824" y="15033"/>
                      <a:pt x="3691" y="15294"/>
                    </a:cubicBezTo>
                    <a:cubicBezTo>
                      <a:pt x="1424" y="19650"/>
                      <a:pt x="-125" y="24228"/>
                      <a:pt x="8" y="29213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1FFC6295-5F27-A12E-C08D-7CD5C143C5AB}"/>
                  </a:ext>
                </a:extLst>
              </p:cNvPr>
              <p:cNvSpPr/>
              <p:nvPr/>
            </p:nvSpPr>
            <p:spPr>
              <a:xfrm>
                <a:off x="2033338" y="2824172"/>
                <a:ext cx="58733" cy="58308"/>
              </a:xfrm>
              <a:custGeom>
                <a:avLst/>
                <a:gdLst>
                  <a:gd name="connsiteX0" fmla="*/ 8 w 58733"/>
                  <a:gd name="connsiteY0" fmla="*/ 29213 h 58308"/>
                  <a:gd name="connsiteX1" fmla="*/ 421 w 58733"/>
                  <a:gd name="connsiteY1" fmla="*/ 32534 h 58308"/>
                  <a:gd name="connsiteX2" fmla="*/ 859 w 58733"/>
                  <a:gd name="connsiteY2" fmla="*/ 35734 h 58308"/>
                  <a:gd name="connsiteX3" fmla="*/ 1081 w 58733"/>
                  <a:gd name="connsiteY3" fmla="*/ 36604 h 58308"/>
                  <a:gd name="connsiteX4" fmla="*/ 3831 w 58733"/>
                  <a:gd name="connsiteY4" fmla="*/ 42865 h 58308"/>
                  <a:gd name="connsiteX5" fmla="*/ 7266 w 58733"/>
                  <a:gd name="connsiteY5" fmla="*/ 47323 h 58308"/>
                  <a:gd name="connsiteX6" fmla="*/ 7501 w 58733"/>
                  <a:gd name="connsiteY6" fmla="*/ 47609 h 58308"/>
                  <a:gd name="connsiteX7" fmla="*/ 8028 w 58733"/>
                  <a:gd name="connsiteY7" fmla="*/ 48110 h 58308"/>
                  <a:gd name="connsiteX8" fmla="*/ 12695 w 58733"/>
                  <a:gd name="connsiteY8" fmla="*/ 51711 h 58308"/>
                  <a:gd name="connsiteX9" fmla="*/ 13241 w 58733"/>
                  <a:gd name="connsiteY9" fmla="*/ 52047 h 58308"/>
                  <a:gd name="connsiteX10" fmla="*/ 17890 w 58733"/>
                  <a:gd name="connsiteY10" fmla="*/ 54029 h 58308"/>
                  <a:gd name="connsiteX11" fmla="*/ 19280 w 58733"/>
                  <a:gd name="connsiteY11" fmla="*/ 55000 h 58308"/>
                  <a:gd name="connsiteX12" fmla="*/ 24348 w 58733"/>
                  <a:gd name="connsiteY12" fmla="*/ 57140 h 58308"/>
                  <a:gd name="connsiteX13" fmla="*/ 25332 w 58733"/>
                  <a:gd name="connsiteY13" fmla="*/ 57445 h 58308"/>
                  <a:gd name="connsiteX14" fmla="*/ 31009 w 58733"/>
                  <a:gd name="connsiteY14" fmla="*/ 58239 h 58308"/>
                  <a:gd name="connsiteX15" fmla="*/ 32063 w 58733"/>
                  <a:gd name="connsiteY15" fmla="*/ 58309 h 58308"/>
                  <a:gd name="connsiteX16" fmla="*/ 33085 w 58733"/>
                  <a:gd name="connsiteY16" fmla="*/ 58239 h 58308"/>
                  <a:gd name="connsiteX17" fmla="*/ 38934 w 58733"/>
                  <a:gd name="connsiteY17" fmla="*/ 57420 h 58308"/>
                  <a:gd name="connsiteX18" fmla="*/ 39778 w 58733"/>
                  <a:gd name="connsiteY18" fmla="*/ 57159 h 58308"/>
                  <a:gd name="connsiteX19" fmla="*/ 45093 w 58733"/>
                  <a:gd name="connsiteY19" fmla="*/ 54924 h 58308"/>
                  <a:gd name="connsiteX20" fmla="*/ 50274 w 58733"/>
                  <a:gd name="connsiteY20" fmla="*/ 50733 h 58308"/>
                  <a:gd name="connsiteX21" fmla="*/ 55024 w 58733"/>
                  <a:gd name="connsiteY21" fmla="*/ 44097 h 58308"/>
                  <a:gd name="connsiteX22" fmla="*/ 57634 w 58733"/>
                  <a:gd name="connsiteY22" fmla="*/ 37588 h 58308"/>
                  <a:gd name="connsiteX23" fmla="*/ 58644 w 58733"/>
                  <a:gd name="connsiteY23" fmla="*/ 30591 h 58308"/>
                  <a:gd name="connsiteX24" fmla="*/ 57596 w 58733"/>
                  <a:gd name="connsiteY24" fmla="*/ 21834 h 58308"/>
                  <a:gd name="connsiteX25" fmla="*/ 54935 w 58733"/>
                  <a:gd name="connsiteY25" fmla="*/ 15338 h 58308"/>
                  <a:gd name="connsiteX26" fmla="*/ 54186 w 58733"/>
                  <a:gd name="connsiteY26" fmla="*/ 13973 h 58308"/>
                  <a:gd name="connsiteX27" fmla="*/ 50484 w 58733"/>
                  <a:gd name="connsiteY27" fmla="*/ 9147 h 58308"/>
                  <a:gd name="connsiteX28" fmla="*/ 49951 w 58733"/>
                  <a:gd name="connsiteY28" fmla="*/ 8525 h 58308"/>
                  <a:gd name="connsiteX29" fmla="*/ 44629 w 58733"/>
                  <a:gd name="connsiteY29" fmla="*/ 4302 h 58308"/>
                  <a:gd name="connsiteX30" fmla="*/ 36628 w 58733"/>
                  <a:gd name="connsiteY30" fmla="*/ 885 h 58308"/>
                  <a:gd name="connsiteX31" fmla="*/ 29173 w 58733"/>
                  <a:gd name="connsiteY31" fmla="*/ 35 h 58308"/>
                  <a:gd name="connsiteX32" fmla="*/ 22741 w 58733"/>
                  <a:gd name="connsiteY32" fmla="*/ 892 h 58308"/>
                  <a:gd name="connsiteX33" fmla="*/ 21865 w 58733"/>
                  <a:gd name="connsiteY33" fmla="*/ 1101 h 58308"/>
                  <a:gd name="connsiteX34" fmla="*/ 9380 w 58733"/>
                  <a:gd name="connsiteY34" fmla="*/ 8182 h 58308"/>
                  <a:gd name="connsiteX35" fmla="*/ 7920 w 58733"/>
                  <a:gd name="connsiteY35" fmla="*/ 9623 h 58308"/>
                  <a:gd name="connsiteX36" fmla="*/ 4142 w 58733"/>
                  <a:gd name="connsiteY36" fmla="*/ 14544 h 58308"/>
                  <a:gd name="connsiteX37" fmla="*/ 3697 w 58733"/>
                  <a:gd name="connsiteY37" fmla="*/ 15294 h 58308"/>
                  <a:gd name="connsiteX38" fmla="*/ 8 w 58733"/>
                  <a:gd name="connsiteY38" fmla="*/ 29213 h 5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733" h="58308">
                    <a:moveTo>
                      <a:pt x="8" y="29213"/>
                    </a:moveTo>
                    <a:cubicBezTo>
                      <a:pt x="40" y="30292"/>
                      <a:pt x="306" y="31664"/>
                      <a:pt x="421" y="32534"/>
                    </a:cubicBezTo>
                    <a:cubicBezTo>
                      <a:pt x="516" y="33220"/>
                      <a:pt x="649" y="34725"/>
                      <a:pt x="859" y="35734"/>
                    </a:cubicBezTo>
                    <a:cubicBezTo>
                      <a:pt x="916" y="36026"/>
                      <a:pt x="992" y="36319"/>
                      <a:pt x="1081" y="36604"/>
                    </a:cubicBezTo>
                    <a:cubicBezTo>
                      <a:pt x="1773" y="38751"/>
                      <a:pt x="2592" y="40954"/>
                      <a:pt x="3831" y="42865"/>
                    </a:cubicBezTo>
                    <a:cubicBezTo>
                      <a:pt x="4663" y="44154"/>
                      <a:pt x="6269" y="46148"/>
                      <a:pt x="7266" y="47323"/>
                    </a:cubicBezTo>
                    <a:cubicBezTo>
                      <a:pt x="7342" y="47412"/>
                      <a:pt x="7418" y="47514"/>
                      <a:pt x="7501" y="47609"/>
                    </a:cubicBezTo>
                    <a:cubicBezTo>
                      <a:pt x="7666" y="47787"/>
                      <a:pt x="7844" y="47945"/>
                      <a:pt x="8028" y="48110"/>
                    </a:cubicBezTo>
                    <a:cubicBezTo>
                      <a:pt x="9342" y="49285"/>
                      <a:pt x="11222" y="50739"/>
                      <a:pt x="12695" y="51711"/>
                    </a:cubicBezTo>
                    <a:cubicBezTo>
                      <a:pt x="12873" y="51832"/>
                      <a:pt x="13051" y="51946"/>
                      <a:pt x="13241" y="52047"/>
                    </a:cubicBezTo>
                    <a:cubicBezTo>
                      <a:pt x="14689" y="52829"/>
                      <a:pt x="16321" y="53432"/>
                      <a:pt x="17890" y="54029"/>
                    </a:cubicBezTo>
                    <a:cubicBezTo>
                      <a:pt x="18353" y="54359"/>
                      <a:pt x="18766" y="54753"/>
                      <a:pt x="19280" y="55000"/>
                    </a:cubicBezTo>
                    <a:cubicBezTo>
                      <a:pt x="20900" y="55781"/>
                      <a:pt x="22652" y="56543"/>
                      <a:pt x="24348" y="57140"/>
                    </a:cubicBezTo>
                    <a:cubicBezTo>
                      <a:pt x="24671" y="57255"/>
                      <a:pt x="24995" y="57362"/>
                      <a:pt x="25332" y="57445"/>
                    </a:cubicBezTo>
                    <a:cubicBezTo>
                      <a:pt x="27173" y="57870"/>
                      <a:pt x="29142" y="58035"/>
                      <a:pt x="31009" y="58239"/>
                    </a:cubicBezTo>
                    <a:cubicBezTo>
                      <a:pt x="31364" y="58277"/>
                      <a:pt x="31707" y="58309"/>
                      <a:pt x="32063" y="58309"/>
                    </a:cubicBezTo>
                    <a:cubicBezTo>
                      <a:pt x="32406" y="58309"/>
                      <a:pt x="32742" y="58277"/>
                      <a:pt x="33085" y="58239"/>
                    </a:cubicBezTo>
                    <a:cubicBezTo>
                      <a:pt x="35009" y="58023"/>
                      <a:pt x="37035" y="57864"/>
                      <a:pt x="38934" y="57420"/>
                    </a:cubicBezTo>
                    <a:cubicBezTo>
                      <a:pt x="39219" y="57350"/>
                      <a:pt x="39505" y="57261"/>
                      <a:pt x="39778" y="57159"/>
                    </a:cubicBezTo>
                    <a:cubicBezTo>
                      <a:pt x="41531" y="56518"/>
                      <a:pt x="43448" y="55800"/>
                      <a:pt x="45093" y="54924"/>
                    </a:cubicBezTo>
                    <a:cubicBezTo>
                      <a:pt x="46058" y="54416"/>
                      <a:pt x="48954" y="52238"/>
                      <a:pt x="50274" y="50733"/>
                    </a:cubicBezTo>
                    <a:cubicBezTo>
                      <a:pt x="51951" y="48822"/>
                      <a:pt x="53932" y="46542"/>
                      <a:pt x="55024" y="44097"/>
                    </a:cubicBezTo>
                    <a:cubicBezTo>
                      <a:pt x="55805" y="42345"/>
                      <a:pt x="57082" y="39773"/>
                      <a:pt x="57634" y="37588"/>
                    </a:cubicBezTo>
                    <a:cubicBezTo>
                      <a:pt x="58206" y="35315"/>
                      <a:pt x="58390" y="32909"/>
                      <a:pt x="58644" y="30591"/>
                    </a:cubicBezTo>
                    <a:cubicBezTo>
                      <a:pt x="58961" y="27676"/>
                      <a:pt x="58396" y="24647"/>
                      <a:pt x="57596" y="21834"/>
                    </a:cubicBezTo>
                    <a:cubicBezTo>
                      <a:pt x="56961" y="19599"/>
                      <a:pt x="55913" y="17421"/>
                      <a:pt x="54935" y="15338"/>
                    </a:cubicBezTo>
                    <a:cubicBezTo>
                      <a:pt x="54713" y="14868"/>
                      <a:pt x="54472" y="14405"/>
                      <a:pt x="54186" y="13973"/>
                    </a:cubicBezTo>
                    <a:cubicBezTo>
                      <a:pt x="53069" y="12296"/>
                      <a:pt x="51748" y="10703"/>
                      <a:pt x="50484" y="9147"/>
                    </a:cubicBezTo>
                    <a:cubicBezTo>
                      <a:pt x="50313" y="8931"/>
                      <a:pt x="50141" y="8721"/>
                      <a:pt x="49951" y="8525"/>
                    </a:cubicBezTo>
                    <a:cubicBezTo>
                      <a:pt x="48446" y="6943"/>
                      <a:pt x="46058" y="5286"/>
                      <a:pt x="44629" y="4302"/>
                    </a:cubicBezTo>
                    <a:cubicBezTo>
                      <a:pt x="42261" y="2663"/>
                      <a:pt x="39441" y="1470"/>
                      <a:pt x="36628" y="885"/>
                    </a:cubicBezTo>
                    <a:cubicBezTo>
                      <a:pt x="34520" y="441"/>
                      <a:pt x="31605" y="-150"/>
                      <a:pt x="29173" y="35"/>
                    </a:cubicBezTo>
                    <a:cubicBezTo>
                      <a:pt x="27078" y="193"/>
                      <a:pt x="24798" y="492"/>
                      <a:pt x="22741" y="892"/>
                    </a:cubicBezTo>
                    <a:cubicBezTo>
                      <a:pt x="22449" y="949"/>
                      <a:pt x="22157" y="1013"/>
                      <a:pt x="21865" y="1101"/>
                    </a:cubicBezTo>
                    <a:cubicBezTo>
                      <a:pt x="16670" y="2625"/>
                      <a:pt x="13445" y="4822"/>
                      <a:pt x="9380" y="8182"/>
                    </a:cubicBezTo>
                    <a:cubicBezTo>
                      <a:pt x="8847" y="8626"/>
                      <a:pt x="8365" y="9090"/>
                      <a:pt x="7920" y="9623"/>
                    </a:cubicBezTo>
                    <a:cubicBezTo>
                      <a:pt x="6618" y="11185"/>
                      <a:pt x="5278" y="12855"/>
                      <a:pt x="4142" y="14544"/>
                    </a:cubicBezTo>
                    <a:cubicBezTo>
                      <a:pt x="3977" y="14786"/>
                      <a:pt x="3831" y="15033"/>
                      <a:pt x="3697" y="15294"/>
                    </a:cubicBezTo>
                    <a:cubicBezTo>
                      <a:pt x="1424" y="19643"/>
                      <a:pt x="-125" y="24222"/>
                      <a:pt x="8" y="29213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F3C609EA-9129-CF18-DFAC-0AC0744203D5}"/>
                  </a:ext>
                </a:extLst>
              </p:cNvPr>
              <p:cNvSpPr/>
              <p:nvPr/>
            </p:nvSpPr>
            <p:spPr>
              <a:xfrm>
                <a:off x="1456573" y="3206451"/>
                <a:ext cx="277061" cy="57582"/>
              </a:xfrm>
              <a:custGeom>
                <a:avLst/>
                <a:gdLst>
                  <a:gd name="connsiteX0" fmla="*/ 3552 w 277061"/>
                  <a:gd name="connsiteY0" fmla="*/ 1213 h 57582"/>
                  <a:gd name="connsiteX1" fmla="*/ 34203 w 277061"/>
                  <a:gd name="connsiteY1" fmla="*/ 8211 h 57582"/>
                  <a:gd name="connsiteX2" fmla="*/ 66436 w 277061"/>
                  <a:gd name="connsiteY2" fmla="*/ 19241 h 57582"/>
                  <a:gd name="connsiteX3" fmla="*/ 141232 w 277061"/>
                  <a:gd name="connsiteY3" fmla="*/ 35554 h 57582"/>
                  <a:gd name="connsiteX4" fmla="*/ 215248 w 277061"/>
                  <a:gd name="connsiteY4" fmla="*/ 41047 h 57582"/>
                  <a:gd name="connsiteX5" fmla="*/ 251678 w 277061"/>
                  <a:gd name="connsiteY5" fmla="*/ 39840 h 57582"/>
                  <a:gd name="connsiteX6" fmla="*/ 276690 w 277061"/>
                  <a:gd name="connsiteY6" fmla="*/ 42901 h 57582"/>
                  <a:gd name="connsiteX7" fmla="*/ 277002 w 277061"/>
                  <a:gd name="connsiteY7" fmla="*/ 44095 h 57582"/>
                  <a:gd name="connsiteX8" fmla="*/ 257425 w 277061"/>
                  <a:gd name="connsiteY8" fmla="*/ 53023 h 57582"/>
                  <a:gd name="connsiteX9" fmla="*/ 220106 w 277061"/>
                  <a:gd name="connsiteY9" fmla="*/ 56738 h 57582"/>
                  <a:gd name="connsiteX10" fmla="*/ 138724 w 277061"/>
                  <a:gd name="connsiteY10" fmla="*/ 54045 h 57582"/>
                  <a:gd name="connsiteX11" fmla="*/ 61470 w 277061"/>
                  <a:gd name="connsiteY11" fmla="*/ 37237 h 57582"/>
                  <a:gd name="connsiteX12" fmla="*/ 24761 w 277061"/>
                  <a:gd name="connsiteY12" fmla="*/ 24232 h 57582"/>
                  <a:gd name="connsiteX13" fmla="*/ 218 w 277061"/>
                  <a:gd name="connsiteY13" fmla="*/ 7093 h 57582"/>
                  <a:gd name="connsiteX14" fmla="*/ 3552 w 277061"/>
                  <a:gd name="connsiteY14" fmla="*/ 1213 h 57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7061" h="57582">
                    <a:moveTo>
                      <a:pt x="3552" y="1213"/>
                    </a:moveTo>
                    <a:cubicBezTo>
                      <a:pt x="13566" y="-2959"/>
                      <a:pt x="24723" y="4687"/>
                      <a:pt x="34203" y="8211"/>
                    </a:cubicBezTo>
                    <a:cubicBezTo>
                      <a:pt x="44852" y="12173"/>
                      <a:pt x="55558" y="15939"/>
                      <a:pt x="66436" y="19241"/>
                    </a:cubicBezTo>
                    <a:cubicBezTo>
                      <a:pt x="90871" y="26658"/>
                      <a:pt x="115921" y="32163"/>
                      <a:pt x="141232" y="35554"/>
                    </a:cubicBezTo>
                    <a:cubicBezTo>
                      <a:pt x="165750" y="38831"/>
                      <a:pt x="190502" y="40920"/>
                      <a:pt x="215248" y="41047"/>
                    </a:cubicBezTo>
                    <a:cubicBezTo>
                      <a:pt x="227402" y="41110"/>
                      <a:pt x="239556" y="40710"/>
                      <a:pt x="251678" y="39840"/>
                    </a:cubicBezTo>
                    <a:cubicBezTo>
                      <a:pt x="259914" y="39243"/>
                      <a:pt x="270842" y="35579"/>
                      <a:pt x="276690" y="42901"/>
                    </a:cubicBezTo>
                    <a:cubicBezTo>
                      <a:pt x="276945" y="43225"/>
                      <a:pt x="277173" y="43669"/>
                      <a:pt x="277002" y="44095"/>
                    </a:cubicBezTo>
                    <a:cubicBezTo>
                      <a:pt x="273795" y="52096"/>
                      <a:pt x="265356" y="51924"/>
                      <a:pt x="257425" y="53023"/>
                    </a:cubicBezTo>
                    <a:cubicBezTo>
                      <a:pt x="245036" y="54724"/>
                      <a:pt x="232590" y="55982"/>
                      <a:pt x="220106" y="56738"/>
                    </a:cubicBezTo>
                    <a:cubicBezTo>
                      <a:pt x="192915" y="58376"/>
                      <a:pt x="165724" y="57709"/>
                      <a:pt x="138724" y="54045"/>
                    </a:cubicBezTo>
                    <a:cubicBezTo>
                      <a:pt x="112568" y="50502"/>
                      <a:pt x="86718" y="44946"/>
                      <a:pt x="61470" y="37237"/>
                    </a:cubicBezTo>
                    <a:cubicBezTo>
                      <a:pt x="49056" y="33439"/>
                      <a:pt x="36756" y="29204"/>
                      <a:pt x="24761" y="24232"/>
                    </a:cubicBezTo>
                    <a:cubicBezTo>
                      <a:pt x="15128" y="20244"/>
                      <a:pt x="3729" y="17723"/>
                      <a:pt x="218" y="7093"/>
                    </a:cubicBezTo>
                    <a:cubicBezTo>
                      <a:pt x="-665" y="4420"/>
                      <a:pt x="1272" y="2166"/>
                      <a:pt x="3552" y="1213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880D06FF-62F4-4C0C-9B8B-E4DE1845CD91}"/>
                  </a:ext>
                </a:extLst>
              </p:cNvPr>
              <p:cNvSpPr/>
              <p:nvPr/>
            </p:nvSpPr>
            <p:spPr>
              <a:xfrm>
                <a:off x="2224828" y="1720565"/>
                <a:ext cx="110767" cy="57328"/>
              </a:xfrm>
              <a:custGeom>
                <a:avLst/>
                <a:gdLst>
                  <a:gd name="connsiteX0" fmla="*/ 7032 w 110767"/>
                  <a:gd name="connsiteY0" fmla="*/ 48182 h 57328"/>
                  <a:gd name="connsiteX1" fmla="*/ 27466 w 110767"/>
                  <a:gd name="connsiteY1" fmla="*/ 49624 h 57328"/>
                  <a:gd name="connsiteX2" fmla="*/ 34927 w 110767"/>
                  <a:gd name="connsiteY2" fmla="*/ 43909 h 57328"/>
                  <a:gd name="connsiteX3" fmla="*/ 36331 w 110767"/>
                  <a:gd name="connsiteY3" fmla="*/ 42601 h 57328"/>
                  <a:gd name="connsiteX4" fmla="*/ 39975 w 110767"/>
                  <a:gd name="connsiteY4" fmla="*/ 40385 h 57328"/>
                  <a:gd name="connsiteX5" fmla="*/ 41760 w 110767"/>
                  <a:gd name="connsiteY5" fmla="*/ 39610 h 57328"/>
                  <a:gd name="connsiteX6" fmla="*/ 46561 w 110767"/>
                  <a:gd name="connsiteY6" fmla="*/ 38264 h 57328"/>
                  <a:gd name="connsiteX7" fmla="*/ 47983 w 110767"/>
                  <a:gd name="connsiteY7" fmla="*/ 37990 h 57328"/>
                  <a:gd name="connsiteX8" fmla="*/ 48034 w 110767"/>
                  <a:gd name="connsiteY8" fmla="*/ 37984 h 57328"/>
                  <a:gd name="connsiteX9" fmla="*/ 53438 w 110767"/>
                  <a:gd name="connsiteY9" fmla="*/ 37908 h 57328"/>
                  <a:gd name="connsiteX10" fmla="*/ 54739 w 110767"/>
                  <a:gd name="connsiteY10" fmla="*/ 37997 h 57328"/>
                  <a:gd name="connsiteX11" fmla="*/ 65826 w 110767"/>
                  <a:gd name="connsiteY11" fmla="*/ 40969 h 57328"/>
                  <a:gd name="connsiteX12" fmla="*/ 69967 w 110767"/>
                  <a:gd name="connsiteY12" fmla="*/ 42124 h 57328"/>
                  <a:gd name="connsiteX13" fmla="*/ 70926 w 110767"/>
                  <a:gd name="connsiteY13" fmla="*/ 42620 h 57328"/>
                  <a:gd name="connsiteX14" fmla="*/ 73935 w 110767"/>
                  <a:gd name="connsiteY14" fmla="*/ 44093 h 57328"/>
                  <a:gd name="connsiteX15" fmla="*/ 83746 w 110767"/>
                  <a:gd name="connsiteY15" fmla="*/ 49706 h 57328"/>
                  <a:gd name="connsiteX16" fmla="*/ 93595 w 110767"/>
                  <a:gd name="connsiteY16" fmla="*/ 55923 h 57328"/>
                  <a:gd name="connsiteX17" fmla="*/ 106339 w 110767"/>
                  <a:gd name="connsiteY17" fmla="*/ 55028 h 57328"/>
                  <a:gd name="connsiteX18" fmla="*/ 110448 w 110767"/>
                  <a:gd name="connsiteY18" fmla="*/ 42969 h 57328"/>
                  <a:gd name="connsiteX19" fmla="*/ 92077 w 110767"/>
                  <a:gd name="connsiteY19" fmla="*/ 16286 h 57328"/>
                  <a:gd name="connsiteX20" fmla="*/ 62061 w 110767"/>
                  <a:gd name="connsiteY20" fmla="*/ 989 h 57328"/>
                  <a:gd name="connsiteX21" fmla="*/ 28977 w 110767"/>
                  <a:gd name="connsiteY21" fmla="*/ 3599 h 57328"/>
                  <a:gd name="connsiteX22" fmla="*/ 466 w 110767"/>
                  <a:gd name="connsiteY22" fmla="*/ 28840 h 57328"/>
                  <a:gd name="connsiteX23" fmla="*/ 7032 w 110767"/>
                  <a:gd name="connsiteY23" fmla="*/ 48182 h 57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0767" h="57328">
                    <a:moveTo>
                      <a:pt x="7032" y="48182"/>
                    </a:moveTo>
                    <a:cubicBezTo>
                      <a:pt x="13433" y="53129"/>
                      <a:pt x="20468" y="52697"/>
                      <a:pt x="27466" y="49624"/>
                    </a:cubicBezTo>
                    <a:cubicBezTo>
                      <a:pt x="30355" y="48354"/>
                      <a:pt x="32698" y="46093"/>
                      <a:pt x="34927" y="43909"/>
                    </a:cubicBezTo>
                    <a:cubicBezTo>
                      <a:pt x="35384" y="43464"/>
                      <a:pt x="35861" y="43039"/>
                      <a:pt x="36331" y="42601"/>
                    </a:cubicBezTo>
                    <a:cubicBezTo>
                      <a:pt x="37543" y="41858"/>
                      <a:pt x="38712" y="41058"/>
                      <a:pt x="39975" y="40385"/>
                    </a:cubicBezTo>
                    <a:cubicBezTo>
                      <a:pt x="40356" y="40181"/>
                      <a:pt x="41106" y="39908"/>
                      <a:pt x="41760" y="39610"/>
                    </a:cubicBezTo>
                    <a:cubicBezTo>
                      <a:pt x="43360" y="39146"/>
                      <a:pt x="44928" y="38613"/>
                      <a:pt x="46561" y="38264"/>
                    </a:cubicBezTo>
                    <a:cubicBezTo>
                      <a:pt x="47030" y="38162"/>
                      <a:pt x="47507" y="38073"/>
                      <a:pt x="47983" y="37990"/>
                    </a:cubicBezTo>
                    <a:cubicBezTo>
                      <a:pt x="48008" y="37984"/>
                      <a:pt x="48008" y="37990"/>
                      <a:pt x="48034" y="37984"/>
                    </a:cubicBezTo>
                    <a:cubicBezTo>
                      <a:pt x="49843" y="37914"/>
                      <a:pt x="51621" y="37825"/>
                      <a:pt x="53438" y="37908"/>
                    </a:cubicBezTo>
                    <a:cubicBezTo>
                      <a:pt x="53869" y="37927"/>
                      <a:pt x="54308" y="37959"/>
                      <a:pt x="54739" y="37997"/>
                    </a:cubicBezTo>
                    <a:cubicBezTo>
                      <a:pt x="58435" y="38994"/>
                      <a:pt x="62131" y="39946"/>
                      <a:pt x="65826" y="40969"/>
                    </a:cubicBezTo>
                    <a:cubicBezTo>
                      <a:pt x="66233" y="41077"/>
                      <a:pt x="68449" y="41623"/>
                      <a:pt x="69967" y="42124"/>
                    </a:cubicBezTo>
                    <a:cubicBezTo>
                      <a:pt x="70068" y="42194"/>
                      <a:pt x="70316" y="42321"/>
                      <a:pt x="70926" y="42620"/>
                    </a:cubicBezTo>
                    <a:cubicBezTo>
                      <a:pt x="71935" y="43102"/>
                      <a:pt x="72945" y="43579"/>
                      <a:pt x="73935" y="44093"/>
                    </a:cubicBezTo>
                    <a:cubicBezTo>
                      <a:pt x="77269" y="45820"/>
                      <a:pt x="80558" y="47719"/>
                      <a:pt x="83746" y="49706"/>
                    </a:cubicBezTo>
                    <a:cubicBezTo>
                      <a:pt x="87042" y="51764"/>
                      <a:pt x="90013" y="54380"/>
                      <a:pt x="93595" y="55923"/>
                    </a:cubicBezTo>
                    <a:cubicBezTo>
                      <a:pt x="98040" y="57841"/>
                      <a:pt x="102326" y="58025"/>
                      <a:pt x="106339" y="55028"/>
                    </a:cubicBezTo>
                    <a:cubicBezTo>
                      <a:pt x="110162" y="52176"/>
                      <a:pt x="111432" y="47503"/>
                      <a:pt x="110448" y="42969"/>
                    </a:cubicBezTo>
                    <a:cubicBezTo>
                      <a:pt x="108270" y="32930"/>
                      <a:pt x="99608" y="22865"/>
                      <a:pt x="92077" y="16286"/>
                    </a:cubicBezTo>
                    <a:cubicBezTo>
                      <a:pt x="83314" y="8622"/>
                      <a:pt x="73707" y="2812"/>
                      <a:pt x="62061" y="989"/>
                    </a:cubicBezTo>
                    <a:cubicBezTo>
                      <a:pt x="50999" y="-732"/>
                      <a:pt x="39563" y="-414"/>
                      <a:pt x="28977" y="3599"/>
                    </a:cubicBezTo>
                    <a:cubicBezTo>
                      <a:pt x="17763" y="7847"/>
                      <a:pt x="2936" y="15943"/>
                      <a:pt x="466" y="28840"/>
                    </a:cubicBezTo>
                    <a:cubicBezTo>
                      <a:pt x="-988" y="36295"/>
                      <a:pt x="898" y="43445"/>
                      <a:pt x="7032" y="48182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79" name="Graphic 5">
                <a:extLst>
                  <a:ext uri="{FF2B5EF4-FFF2-40B4-BE49-F238E27FC236}">
                    <a16:creationId xmlns:a16="http://schemas.microsoft.com/office/drawing/2014/main" id="{2426DF29-59A7-ED13-D45A-1626E764ABA5}"/>
                  </a:ext>
                </a:extLst>
              </p:cNvPr>
              <p:cNvGrpSpPr/>
              <p:nvPr/>
            </p:nvGrpSpPr>
            <p:grpSpPr>
              <a:xfrm>
                <a:off x="1985388" y="1701617"/>
                <a:ext cx="110677" cy="56709"/>
                <a:chOff x="1985388" y="1701617"/>
                <a:chExt cx="110677" cy="56709"/>
              </a:xfrm>
              <a:solidFill>
                <a:srgbClr val="0A103E"/>
              </a:solidFill>
            </p:grpSpPr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970919C9-D730-1939-C5AF-94913E4F6EF0}"/>
                    </a:ext>
                  </a:extLst>
                </p:cNvPr>
                <p:cNvSpPr/>
                <p:nvPr/>
              </p:nvSpPr>
              <p:spPr>
                <a:xfrm>
                  <a:off x="1985388" y="1701617"/>
                  <a:ext cx="110677" cy="56709"/>
                </a:xfrm>
                <a:custGeom>
                  <a:avLst/>
                  <a:gdLst>
                    <a:gd name="connsiteX0" fmla="*/ 3337 w 110677"/>
                    <a:gd name="connsiteY0" fmla="*/ 26148 h 56709"/>
                    <a:gd name="connsiteX1" fmla="*/ 10499 w 110677"/>
                    <a:gd name="connsiteY1" fmla="*/ 17957 h 56709"/>
                    <a:gd name="connsiteX2" fmla="*/ 24946 w 110677"/>
                    <a:gd name="connsiteY2" fmla="*/ 8076 h 56709"/>
                    <a:gd name="connsiteX3" fmla="*/ 59636 w 110677"/>
                    <a:gd name="connsiteY3" fmla="*/ 31 h 56709"/>
                    <a:gd name="connsiteX4" fmla="*/ 94580 w 110677"/>
                    <a:gd name="connsiteY4" fmla="*/ 12826 h 56709"/>
                    <a:gd name="connsiteX5" fmla="*/ 110677 w 110677"/>
                    <a:gd name="connsiteY5" fmla="*/ 40575 h 56709"/>
                    <a:gd name="connsiteX6" fmla="*/ 99063 w 110677"/>
                    <a:gd name="connsiteY6" fmla="*/ 49421 h 56709"/>
                    <a:gd name="connsiteX7" fmla="*/ 92586 w 110677"/>
                    <a:gd name="connsiteY7" fmla="*/ 47274 h 56709"/>
                    <a:gd name="connsiteX8" fmla="*/ 89773 w 110677"/>
                    <a:gd name="connsiteY8" fmla="*/ 45839 h 56709"/>
                    <a:gd name="connsiteX9" fmla="*/ 89132 w 110677"/>
                    <a:gd name="connsiteY9" fmla="*/ 45547 h 56709"/>
                    <a:gd name="connsiteX10" fmla="*/ 85036 w 110677"/>
                    <a:gd name="connsiteY10" fmla="*/ 43763 h 56709"/>
                    <a:gd name="connsiteX11" fmla="*/ 84572 w 110677"/>
                    <a:gd name="connsiteY11" fmla="*/ 43528 h 56709"/>
                    <a:gd name="connsiteX12" fmla="*/ 84502 w 110677"/>
                    <a:gd name="connsiteY12" fmla="*/ 43515 h 56709"/>
                    <a:gd name="connsiteX13" fmla="*/ 79041 w 110677"/>
                    <a:gd name="connsiteY13" fmla="*/ 41915 h 56709"/>
                    <a:gd name="connsiteX14" fmla="*/ 78743 w 110677"/>
                    <a:gd name="connsiteY14" fmla="*/ 41839 h 56709"/>
                    <a:gd name="connsiteX15" fmla="*/ 73231 w 110677"/>
                    <a:gd name="connsiteY15" fmla="*/ 41077 h 56709"/>
                    <a:gd name="connsiteX16" fmla="*/ 67491 w 110677"/>
                    <a:gd name="connsiteY16" fmla="*/ 39775 h 56709"/>
                    <a:gd name="connsiteX17" fmla="*/ 64881 w 110677"/>
                    <a:gd name="connsiteY17" fmla="*/ 39388 h 56709"/>
                    <a:gd name="connsiteX18" fmla="*/ 64697 w 110677"/>
                    <a:gd name="connsiteY18" fmla="*/ 39350 h 56709"/>
                    <a:gd name="connsiteX19" fmla="*/ 62906 w 110677"/>
                    <a:gd name="connsiteY19" fmla="*/ 39146 h 56709"/>
                    <a:gd name="connsiteX20" fmla="*/ 59636 w 110677"/>
                    <a:gd name="connsiteY20" fmla="*/ 39045 h 56709"/>
                    <a:gd name="connsiteX21" fmla="*/ 56620 w 110677"/>
                    <a:gd name="connsiteY21" fmla="*/ 39273 h 56709"/>
                    <a:gd name="connsiteX22" fmla="*/ 55185 w 110677"/>
                    <a:gd name="connsiteY22" fmla="*/ 39311 h 56709"/>
                    <a:gd name="connsiteX23" fmla="*/ 54403 w 110677"/>
                    <a:gd name="connsiteY23" fmla="*/ 39337 h 56709"/>
                    <a:gd name="connsiteX24" fmla="*/ 54886 w 110677"/>
                    <a:gd name="connsiteY24" fmla="*/ 39369 h 56709"/>
                    <a:gd name="connsiteX25" fmla="*/ 52543 w 110677"/>
                    <a:gd name="connsiteY25" fmla="*/ 39889 h 56709"/>
                    <a:gd name="connsiteX26" fmla="*/ 46929 w 110677"/>
                    <a:gd name="connsiteY26" fmla="*/ 41604 h 56709"/>
                    <a:gd name="connsiteX27" fmla="*/ 45069 w 110677"/>
                    <a:gd name="connsiteY27" fmla="*/ 42499 h 56709"/>
                    <a:gd name="connsiteX28" fmla="*/ 39945 w 110677"/>
                    <a:gd name="connsiteY28" fmla="*/ 45408 h 56709"/>
                    <a:gd name="connsiteX29" fmla="*/ 37995 w 110677"/>
                    <a:gd name="connsiteY29" fmla="*/ 46747 h 56709"/>
                    <a:gd name="connsiteX30" fmla="*/ 18069 w 110677"/>
                    <a:gd name="connsiteY30" fmla="*/ 56704 h 56709"/>
                    <a:gd name="connsiteX31" fmla="*/ 473 w 110677"/>
                    <a:gd name="connsiteY31" fmla="*/ 43306 h 56709"/>
                    <a:gd name="connsiteX32" fmla="*/ 3337 w 110677"/>
                    <a:gd name="connsiteY32" fmla="*/ 26148 h 56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10677" h="56709">
                      <a:moveTo>
                        <a:pt x="3337" y="26148"/>
                      </a:moveTo>
                      <a:cubicBezTo>
                        <a:pt x="5407" y="23087"/>
                        <a:pt x="7674" y="20319"/>
                        <a:pt x="10499" y="17957"/>
                      </a:cubicBezTo>
                      <a:cubicBezTo>
                        <a:pt x="14964" y="14229"/>
                        <a:pt x="19720" y="10673"/>
                        <a:pt x="24946" y="8076"/>
                      </a:cubicBezTo>
                      <a:cubicBezTo>
                        <a:pt x="35646" y="2755"/>
                        <a:pt x="47622" y="-344"/>
                        <a:pt x="59636" y="31"/>
                      </a:cubicBezTo>
                      <a:cubicBezTo>
                        <a:pt x="72368" y="424"/>
                        <a:pt x="85157" y="3917"/>
                        <a:pt x="94580" y="12826"/>
                      </a:cubicBezTo>
                      <a:cubicBezTo>
                        <a:pt x="102498" y="20312"/>
                        <a:pt x="110633" y="29069"/>
                        <a:pt x="110677" y="40575"/>
                      </a:cubicBezTo>
                      <a:cubicBezTo>
                        <a:pt x="110702" y="46658"/>
                        <a:pt x="104803" y="50843"/>
                        <a:pt x="99063" y="49421"/>
                      </a:cubicBezTo>
                      <a:cubicBezTo>
                        <a:pt x="96758" y="48849"/>
                        <a:pt x="94751" y="48354"/>
                        <a:pt x="92586" y="47274"/>
                      </a:cubicBezTo>
                      <a:cubicBezTo>
                        <a:pt x="91646" y="46805"/>
                        <a:pt x="90725" y="46297"/>
                        <a:pt x="89773" y="45839"/>
                      </a:cubicBezTo>
                      <a:cubicBezTo>
                        <a:pt x="89436" y="45681"/>
                        <a:pt x="89303" y="45623"/>
                        <a:pt x="89132" y="45547"/>
                      </a:cubicBezTo>
                      <a:cubicBezTo>
                        <a:pt x="87760" y="44963"/>
                        <a:pt x="86382" y="44392"/>
                        <a:pt x="85036" y="43763"/>
                      </a:cubicBezTo>
                      <a:cubicBezTo>
                        <a:pt x="84718" y="43617"/>
                        <a:pt x="84769" y="43623"/>
                        <a:pt x="84572" y="43528"/>
                      </a:cubicBezTo>
                      <a:cubicBezTo>
                        <a:pt x="84509" y="43509"/>
                        <a:pt x="84585" y="43541"/>
                        <a:pt x="84502" y="43515"/>
                      </a:cubicBezTo>
                      <a:cubicBezTo>
                        <a:pt x="82667" y="42950"/>
                        <a:pt x="80908" y="42360"/>
                        <a:pt x="79041" y="41915"/>
                      </a:cubicBezTo>
                      <a:cubicBezTo>
                        <a:pt x="78870" y="41871"/>
                        <a:pt x="78870" y="41871"/>
                        <a:pt x="78743" y="41839"/>
                      </a:cubicBezTo>
                      <a:cubicBezTo>
                        <a:pt x="76908" y="41604"/>
                        <a:pt x="75041" y="41509"/>
                        <a:pt x="73231" y="41077"/>
                      </a:cubicBezTo>
                      <a:cubicBezTo>
                        <a:pt x="71314" y="40620"/>
                        <a:pt x="69434" y="40112"/>
                        <a:pt x="67491" y="39775"/>
                      </a:cubicBezTo>
                      <a:cubicBezTo>
                        <a:pt x="66621" y="39623"/>
                        <a:pt x="65751" y="39521"/>
                        <a:pt x="64881" y="39388"/>
                      </a:cubicBezTo>
                      <a:cubicBezTo>
                        <a:pt x="64849" y="39381"/>
                        <a:pt x="64741" y="39362"/>
                        <a:pt x="64697" y="39350"/>
                      </a:cubicBezTo>
                      <a:cubicBezTo>
                        <a:pt x="64487" y="39337"/>
                        <a:pt x="63319" y="39172"/>
                        <a:pt x="62906" y="39146"/>
                      </a:cubicBezTo>
                      <a:cubicBezTo>
                        <a:pt x="61820" y="39083"/>
                        <a:pt x="60728" y="39045"/>
                        <a:pt x="59636" y="39045"/>
                      </a:cubicBezTo>
                      <a:cubicBezTo>
                        <a:pt x="58677" y="39051"/>
                        <a:pt x="57642" y="39172"/>
                        <a:pt x="56620" y="39273"/>
                      </a:cubicBezTo>
                      <a:cubicBezTo>
                        <a:pt x="56315" y="39216"/>
                        <a:pt x="55845" y="39191"/>
                        <a:pt x="55185" y="39311"/>
                      </a:cubicBezTo>
                      <a:cubicBezTo>
                        <a:pt x="54930" y="39305"/>
                        <a:pt x="54651" y="39362"/>
                        <a:pt x="54403" y="39337"/>
                      </a:cubicBezTo>
                      <a:cubicBezTo>
                        <a:pt x="54638" y="39362"/>
                        <a:pt x="54689" y="39350"/>
                        <a:pt x="54886" y="39369"/>
                      </a:cubicBezTo>
                      <a:cubicBezTo>
                        <a:pt x="54099" y="39528"/>
                        <a:pt x="53324" y="39699"/>
                        <a:pt x="52543" y="39889"/>
                      </a:cubicBezTo>
                      <a:cubicBezTo>
                        <a:pt x="50631" y="40366"/>
                        <a:pt x="48796" y="40982"/>
                        <a:pt x="46929" y="41604"/>
                      </a:cubicBezTo>
                      <a:cubicBezTo>
                        <a:pt x="46314" y="41909"/>
                        <a:pt x="45685" y="42188"/>
                        <a:pt x="45069" y="42499"/>
                      </a:cubicBezTo>
                      <a:cubicBezTo>
                        <a:pt x="43310" y="43388"/>
                        <a:pt x="41602" y="44347"/>
                        <a:pt x="39945" y="45408"/>
                      </a:cubicBezTo>
                      <a:cubicBezTo>
                        <a:pt x="39278" y="45833"/>
                        <a:pt x="38636" y="46297"/>
                        <a:pt x="37995" y="46747"/>
                      </a:cubicBezTo>
                      <a:cubicBezTo>
                        <a:pt x="32655" y="51980"/>
                        <a:pt x="25816" y="56895"/>
                        <a:pt x="18069" y="56704"/>
                      </a:cubicBezTo>
                      <a:cubicBezTo>
                        <a:pt x="10855" y="56526"/>
                        <a:pt x="1648" y="51224"/>
                        <a:pt x="473" y="43306"/>
                      </a:cubicBezTo>
                      <a:cubicBezTo>
                        <a:pt x="-448" y="37127"/>
                        <a:pt x="-283" y="31501"/>
                        <a:pt x="3337" y="26148"/>
                      </a:cubicBezTo>
                      <a:close/>
                    </a:path>
                  </a:pathLst>
                </a:custGeom>
                <a:solidFill>
                  <a:srgbClr val="0A103E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A87B6283-BCF5-6820-2883-C7F6F45E8685}"/>
                    </a:ext>
                  </a:extLst>
                </p:cNvPr>
                <p:cNvSpPr/>
                <p:nvPr/>
              </p:nvSpPr>
              <p:spPr>
                <a:xfrm>
                  <a:off x="2040274" y="1740903"/>
                  <a:ext cx="1960" cy="170"/>
                </a:xfrm>
                <a:custGeom>
                  <a:avLst/>
                  <a:gdLst>
                    <a:gd name="connsiteX0" fmla="*/ 298 w 1960"/>
                    <a:gd name="connsiteY0" fmla="*/ 38 h 170"/>
                    <a:gd name="connsiteX1" fmla="*/ 1733 w 1960"/>
                    <a:gd name="connsiteY1" fmla="*/ 0 h 170"/>
                    <a:gd name="connsiteX2" fmla="*/ 0 w 1960"/>
                    <a:gd name="connsiteY2" fmla="*/ 89 h 170"/>
                    <a:gd name="connsiteX3" fmla="*/ 209 w 1960"/>
                    <a:gd name="connsiteY3" fmla="*/ 45 h 170"/>
                    <a:gd name="connsiteX4" fmla="*/ 298 w 1960"/>
                    <a:gd name="connsiteY4" fmla="*/ 38 h 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0" h="170">
                      <a:moveTo>
                        <a:pt x="298" y="38"/>
                      </a:moveTo>
                      <a:cubicBezTo>
                        <a:pt x="768" y="45"/>
                        <a:pt x="1244" y="45"/>
                        <a:pt x="1733" y="0"/>
                      </a:cubicBezTo>
                      <a:cubicBezTo>
                        <a:pt x="2261" y="102"/>
                        <a:pt x="1943" y="273"/>
                        <a:pt x="0" y="89"/>
                      </a:cubicBezTo>
                      <a:cubicBezTo>
                        <a:pt x="70" y="76"/>
                        <a:pt x="140" y="57"/>
                        <a:pt x="209" y="45"/>
                      </a:cubicBezTo>
                      <a:cubicBezTo>
                        <a:pt x="248" y="38"/>
                        <a:pt x="267" y="45"/>
                        <a:pt x="298" y="38"/>
                      </a:cubicBezTo>
                      <a:close/>
                    </a:path>
                  </a:pathLst>
                </a:custGeom>
                <a:solidFill>
                  <a:srgbClr val="0A103E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7A7D881D-317D-C99F-A376-2BB6E2B23DEF}"/>
                  </a:ext>
                </a:extLst>
              </p:cNvPr>
              <p:cNvSpPr/>
              <p:nvPr/>
            </p:nvSpPr>
            <p:spPr>
              <a:xfrm>
                <a:off x="2236311" y="1818853"/>
                <a:ext cx="63573" cy="91784"/>
              </a:xfrm>
              <a:custGeom>
                <a:avLst/>
                <a:gdLst>
                  <a:gd name="connsiteX0" fmla="*/ 521 w 63573"/>
                  <a:gd name="connsiteY0" fmla="*/ 36344 h 91784"/>
                  <a:gd name="connsiteX1" fmla="*/ 705 w 63573"/>
                  <a:gd name="connsiteY1" fmla="*/ 35200 h 91784"/>
                  <a:gd name="connsiteX2" fmla="*/ 3086 w 63573"/>
                  <a:gd name="connsiteY2" fmla="*/ 19751 h 91784"/>
                  <a:gd name="connsiteX3" fmla="*/ 16288 w 63573"/>
                  <a:gd name="connsiteY3" fmla="*/ 4136 h 91784"/>
                  <a:gd name="connsiteX4" fmla="*/ 17850 w 63573"/>
                  <a:gd name="connsiteY4" fmla="*/ 3622 h 91784"/>
                  <a:gd name="connsiteX5" fmla="*/ 24498 w 63573"/>
                  <a:gd name="connsiteY5" fmla="*/ 974 h 91784"/>
                  <a:gd name="connsiteX6" fmla="*/ 28886 w 63573"/>
                  <a:gd name="connsiteY6" fmla="*/ 136 h 91784"/>
                  <a:gd name="connsiteX7" fmla="*/ 50362 w 63573"/>
                  <a:gd name="connsiteY7" fmla="*/ 6683 h 91784"/>
                  <a:gd name="connsiteX8" fmla="*/ 62783 w 63573"/>
                  <a:gd name="connsiteY8" fmla="*/ 34375 h 91784"/>
                  <a:gd name="connsiteX9" fmla="*/ 57925 w 63573"/>
                  <a:gd name="connsiteY9" fmla="*/ 70208 h 91784"/>
                  <a:gd name="connsiteX10" fmla="*/ 50921 w 63573"/>
                  <a:gd name="connsiteY10" fmla="*/ 79695 h 91784"/>
                  <a:gd name="connsiteX11" fmla="*/ 521 w 63573"/>
                  <a:gd name="connsiteY11" fmla="*/ 36344 h 9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573" h="91784">
                    <a:moveTo>
                      <a:pt x="521" y="36344"/>
                    </a:moveTo>
                    <a:cubicBezTo>
                      <a:pt x="572" y="35962"/>
                      <a:pt x="648" y="35581"/>
                      <a:pt x="705" y="35200"/>
                    </a:cubicBezTo>
                    <a:cubicBezTo>
                      <a:pt x="959" y="30057"/>
                      <a:pt x="1334" y="24615"/>
                      <a:pt x="3086" y="19751"/>
                    </a:cubicBezTo>
                    <a:cubicBezTo>
                      <a:pt x="5398" y="13337"/>
                      <a:pt x="9563" y="7318"/>
                      <a:pt x="16288" y="4136"/>
                    </a:cubicBezTo>
                    <a:cubicBezTo>
                      <a:pt x="16789" y="3895"/>
                      <a:pt x="17336" y="3825"/>
                      <a:pt x="17850" y="3622"/>
                    </a:cubicBezTo>
                    <a:cubicBezTo>
                      <a:pt x="19996" y="2447"/>
                      <a:pt x="22149" y="1558"/>
                      <a:pt x="24498" y="974"/>
                    </a:cubicBezTo>
                    <a:cubicBezTo>
                      <a:pt x="25959" y="568"/>
                      <a:pt x="27362" y="193"/>
                      <a:pt x="28886" y="136"/>
                    </a:cubicBezTo>
                    <a:cubicBezTo>
                      <a:pt x="36519" y="-563"/>
                      <a:pt x="44361" y="1406"/>
                      <a:pt x="50362" y="6683"/>
                    </a:cubicBezTo>
                    <a:cubicBezTo>
                      <a:pt x="58738" y="14042"/>
                      <a:pt x="61366" y="24259"/>
                      <a:pt x="62783" y="34375"/>
                    </a:cubicBezTo>
                    <a:cubicBezTo>
                      <a:pt x="64510" y="46669"/>
                      <a:pt x="63627" y="58829"/>
                      <a:pt x="57925" y="70208"/>
                    </a:cubicBezTo>
                    <a:cubicBezTo>
                      <a:pt x="56166" y="73720"/>
                      <a:pt x="53683" y="76825"/>
                      <a:pt x="50921" y="79695"/>
                    </a:cubicBezTo>
                    <a:cubicBezTo>
                      <a:pt x="17342" y="114557"/>
                      <a:pt x="-3626" y="65871"/>
                      <a:pt x="521" y="36344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8A4092C9-5E00-C243-13DF-A37886B48D49}"/>
                  </a:ext>
                </a:extLst>
              </p:cNvPr>
              <p:cNvSpPr/>
              <p:nvPr/>
            </p:nvSpPr>
            <p:spPr>
              <a:xfrm>
                <a:off x="2011227" y="1809385"/>
                <a:ext cx="63574" cy="91791"/>
              </a:xfrm>
              <a:custGeom>
                <a:avLst/>
                <a:gdLst>
                  <a:gd name="connsiteX0" fmla="*/ 522 w 63574"/>
                  <a:gd name="connsiteY0" fmla="*/ 36350 h 91791"/>
                  <a:gd name="connsiteX1" fmla="*/ 706 w 63574"/>
                  <a:gd name="connsiteY1" fmla="*/ 35207 h 91791"/>
                  <a:gd name="connsiteX2" fmla="*/ 3088 w 63574"/>
                  <a:gd name="connsiteY2" fmla="*/ 19751 h 91791"/>
                  <a:gd name="connsiteX3" fmla="*/ 16289 w 63574"/>
                  <a:gd name="connsiteY3" fmla="*/ 4136 h 91791"/>
                  <a:gd name="connsiteX4" fmla="*/ 17851 w 63574"/>
                  <a:gd name="connsiteY4" fmla="*/ 3622 h 91791"/>
                  <a:gd name="connsiteX5" fmla="*/ 24500 w 63574"/>
                  <a:gd name="connsiteY5" fmla="*/ 974 h 91791"/>
                  <a:gd name="connsiteX6" fmla="*/ 28888 w 63574"/>
                  <a:gd name="connsiteY6" fmla="*/ 136 h 91791"/>
                  <a:gd name="connsiteX7" fmla="*/ 50363 w 63574"/>
                  <a:gd name="connsiteY7" fmla="*/ 6683 h 91791"/>
                  <a:gd name="connsiteX8" fmla="*/ 62784 w 63574"/>
                  <a:gd name="connsiteY8" fmla="*/ 34381 h 91791"/>
                  <a:gd name="connsiteX9" fmla="*/ 57926 w 63574"/>
                  <a:gd name="connsiteY9" fmla="*/ 70214 h 91791"/>
                  <a:gd name="connsiteX10" fmla="*/ 50922 w 63574"/>
                  <a:gd name="connsiteY10" fmla="*/ 79701 h 91791"/>
                  <a:gd name="connsiteX11" fmla="*/ 522 w 63574"/>
                  <a:gd name="connsiteY11" fmla="*/ 36350 h 91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574" h="91791">
                    <a:moveTo>
                      <a:pt x="522" y="36350"/>
                    </a:moveTo>
                    <a:cubicBezTo>
                      <a:pt x="573" y="35969"/>
                      <a:pt x="649" y="35588"/>
                      <a:pt x="706" y="35207"/>
                    </a:cubicBezTo>
                    <a:cubicBezTo>
                      <a:pt x="960" y="30063"/>
                      <a:pt x="1335" y="24621"/>
                      <a:pt x="3088" y="19751"/>
                    </a:cubicBezTo>
                    <a:cubicBezTo>
                      <a:pt x="5399" y="13337"/>
                      <a:pt x="9564" y="7318"/>
                      <a:pt x="16289" y="4136"/>
                    </a:cubicBezTo>
                    <a:cubicBezTo>
                      <a:pt x="16791" y="3895"/>
                      <a:pt x="17337" y="3825"/>
                      <a:pt x="17851" y="3622"/>
                    </a:cubicBezTo>
                    <a:cubicBezTo>
                      <a:pt x="19998" y="2447"/>
                      <a:pt x="22157" y="1558"/>
                      <a:pt x="24500" y="974"/>
                    </a:cubicBezTo>
                    <a:cubicBezTo>
                      <a:pt x="25960" y="568"/>
                      <a:pt x="27364" y="193"/>
                      <a:pt x="28888" y="136"/>
                    </a:cubicBezTo>
                    <a:cubicBezTo>
                      <a:pt x="36520" y="-563"/>
                      <a:pt x="44363" y="1406"/>
                      <a:pt x="50363" y="6683"/>
                    </a:cubicBezTo>
                    <a:cubicBezTo>
                      <a:pt x="58739" y="14042"/>
                      <a:pt x="61368" y="24259"/>
                      <a:pt x="62784" y="34381"/>
                    </a:cubicBezTo>
                    <a:cubicBezTo>
                      <a:pt x="64511" y="46675"/>
                      <a:pt x="63628" y="58835"/>
                      <a:pt x="57926" y="70214"/>
                    </a:cubicBezTo>
                    <a:cubicBezTo>
                      <a:pt x="56167" y="73726"/>
                      <a:pt x="53684" y="76831"/>
                      <a:pt x="50922" y="79701"/>
                    </a:cubicBezTo>
                    <a:cubicBezTo>
                      <a:pt x="17337" y="114563"/>
                      <a:pt x="-3631" y="65884"/>
                      <a:pt x="522" y="36350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A66B64B1-01D6-326E-2BAE-C956A1A457EF}"/>
                  </a:ext>
                </a:extLst>
              </p:cNvPr>
              <p:cNvSpPr/>
              <p:nvPr/>
            </p:nvSpPr>
            <p:spPr>
              <a:xfrm>
                <a:off x="2101499" y="1942217"/>
                <a:ext cx="98082" cy="42346"/>
              </a:xfrm>
              <a:custGeom>
                <a:avLst/>
                <a:gdLst>
                  <a:gd name="connsiteX0" fmla="*/ 33 w 98082"/>
                  <a:gd name="connsiteY0" fmla="*/ 10738 h 42346"/>
                  <a:gd name="connsiteX1" fmla="*/ 20385 w 98082"/>
                  <a:gd name="connsiteY1" fmla="*/ 34811 h 42346"/>
                  <a:gd name="connsiteX2" fmla="*/ 47722 w 98082"/>
                  <a:gd name="connsiteY2" fmla="*/ 42227 h 42346"/>
                  <a:gd name="connsiteX3" fmla="*/ 75833 w 98082"/>
                  <a:gd name="connsiteY3" fmla="*/ 36843 h 42346"/>
                  <a:gd name="connsiteX4" fmla="*/ 96801 w 98082"/>
                  <a:gd name="connsiteY4" fmla="*/ 20320 h 42346"/>
                  <a:gd name="connsiteX5" fmla="*/ 87365 w 98082"/>
                  <a:gd name="connsiteY5" fmla="*/ 10884 h 42346"/>
                  <a:gd name="connsiteX6" fmla="*/ 67896 w 98082"/>
                  <a:gd name="connsiteY6" fmla="*/ 18015 h 42346"/>
                  <a:gd name="connsiteX7" fmla="*/ 58942 w 98082"/>
                  <a:gd name="connsiteY7" fmla="*/ 18771 h 42346"/>
                  <a:gd name="connsiteX8" fmla="*/ 53646 w 98082"/>
                  <a:gd name="connsiteY8" fmla="*/ 18783 h 42346"/>
                  <a:gd name="connsiteX9" fmla="*/ 50992 w 98082"/>
                  <a:gd name="connsiteY9" fmla="*/ 18599 h 42346"/>
                  <a:gd name="connsiteX10" fmla="*/ 50573 w 98082"/>
                  <a:gd name="connsiteY10" fmla="*/ 18574 h 42346"/>
                  <a:gd name="connsiteX11" fmla="*/ 50281 w 98082"/>
                  <a:gd name="connsiteY11" fmla="*/ 18517 h 42346"/>
                  <a:gd name="connsiteX12" fmla="*/ 39721 w 98082"/>
                  <a:gd name="connsiteY12" fmla="*/ 15640 h 42346"/>
                  <a:gd name="connsiteX13" fmla="*/ 39054 w 98082"/>
                  <a:gd name="connsiteY13" fmla="*/ 15361 h 42346"/>
                  <a:gd name="connsiteX14" fmla="*/ 36857 w 98082"/>
                  <a:gd name="connsiteY14" fmla="*/ 14287 h 42346"/>
                  <a:gd name="connsiteX15" fmla="*/ 32342 w 98082"/>
                  <a:gd name="connsiteY15" fmla="*/ 11792 h 42346"/>
                  <a:gd name="connsiteX16" fmla="*/ 27961 w 98082"/>
                  <a:gd name="connsiteY16" fmla="*/ 9061 h 42346"/>
                  <a:gd name="connsiteX17" fmla="*/ 25865 w 98082"/>
                  <a:gd name="connsiteY17" fmla="*/ 7556 h 42346"/>
                  <a:gd name="connsiteX18" fmla="*/ 25459 w 98082"/>
                  <a:gd name="connsiteY18" fmla="*/ 7137 h 42346"/>
                  <a:gd name="connsiteX19" fmla="*/ 13813 w 98082"/>
                  <a:gd name="connsiteY19" fmla="*/ 241 h 42346"/>
                  <a:gd name="connsiteX20" fmla="*/ 33 w 98082"/>
                  <a:gd name="connsiteY20" fmla="*/ 10738 h 42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8082" h="42346">
                    <a:moveTo>
                      <a:pt x="33" y="10738"/>
                    </a:moveTo>
                    <a:cubicBezTo>
                      <a:pt x="960" y="22047"/>
                      <a:pt x="10911" y="29826"/>
                      <a:pt x="20385" y="34811"/>
                    </a:cubicBezTo>
                    <a:cubicBezTo>
                      <a:pt x="28805" y="39243"/>
                      <a:pt x="38260" y="41593"/>
                      <a:pt x="47722" y="42227"/>
                    </a:cubicBezTo>
                    <a:cubicBezTo>
                      <a:pt x="57558" y="42888"/>
                      <a:pt x="66861" y="40754"/>
                      <a:pt x="75833" y="36843"/>
                    </a:cubicBezTo>
                    <a:cubicBezTo>
                      <a:pt x="84419" y="33096"/>
                      <a:pt x="91181" y="27775"/>
                      <a:pt x="96801" y="20320"/>
                    </a:cubicBezTo>
                    <a:cubicBezTo>
                      <a:pt x="101316" y="14332"/>
                      <a:pt x="92877" y="8103"/>
                      <a:pt x="87365" y="10884"/>
                    </a:cubicBezTo>
                    <a:cubicBezTo>
                      <a:pt x="81231" y="13983"/>
                      <a:pt x="74658" y="16669"/>
                      <a:pt x="67896" y="18015"/>
                    </a:cubicBezTo>
                    <a:cubicBezTo>
                      <a:pt x="65216" y="18548"/>
                      <a:pt x="62206" y="18682"/>
                      <a:pt x="58942" y="18771"/>
                    </a:cubicBezTo>
                    <a:cubicBezTo>
                      <a:pt x="57171" y="18821"/>
                      <a:pt x="55412" y="18859"/>
                      <a:pt x="53646" y="18783"/>
                    </a:cubicBezTo>
                    <a:cubicBezTo>
                      <a:pt x="52764" y="18739"/>
                      <a:pt x="51875" y="18675"/>
                      <a:pt x="50992" y="18599"/>
                    </a:cubicBezTo>
                    <a:cubicBezTo>
                      <a:pt x="50681" y="18574"/>
                      <a:pt x="50681" y="18574"/>
                      <a:pt x="50573" y="18574"/>
                    </a:cubicBezTo>
                    <a:cubicBezTo>
                      <a:pt x="50465" y="18555"/>
                      <a:pt x="50503" y="18555"/>
                      <a:pt x="50281" y="18517"/>
                    </a:cubicBezTo>
                    <a:cubicBezTo>
                      <a:pt x="46668" y="17920"/>
                      <a:pt x="43156" y="16910"/>
                      <a:pt x="39721" y="15640"/>
                    </a:cubicBezTo>
                    <a:cubicBezTo>
                      <a:pt x="39530" y="15564"/>
                      <a:pt x="39276" y="15462"/>
                      <a:pt x="39054" y="15361"/>
                    </a:cubicBezTo>
                    <a:cubicBezTo>
                      <a:pt x="38317" y="15011"/>
                      <a:pt x="37581" y="14662"/>
                      <a:pt x="36857" y="14287"/>
                    </a:cubicBezTo>
                    <a:cubicBezTo>
                      <a:pt x="35333" y="13500"/>
                      <a:pt x="33828" y="12649"/>
                      <a:pt x="32342" y="11792"/>
                    </a:cubicBezTo>
                    <a:cubicBezTo>
                      <a:pt x="30844" y="10941"/>
                      <a:pt x="29377" y="10039"/>
                      <a:pt x="27961" y="9061"/>
                    </a:cubicBezTo>
                    <a:cubicBezTo>
                      <a:pt x="27256" y="8579"/>
                      <a:pt x="26538" y="8084"/>
                      <a:pt x="25865" y="7556"/>
                    </a:cubicBezTo>
                    <a:cubicBezTo>
                      <a:pt x="26938" y="8401"/>
                      <a:pt x="25897" y="7537"/>
                      <a:pt x="25459" y="7137"/>
                    </a:cubicBezTo>
                    <a:cubicBezTo>
                      <a:pt x="22125" y="4039"/>
                      <a:pt x="18359" y="1187"/>
                      <a:pt x="13813" y="241"/>
                    </a:cubicBezTo>
                    <a:cubicBezTo>
                      <a:pt x="7450" y="-1099"/>
                      <a:pt x="-583" y="3245"/>
                      <a:pt x="33" y="10738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646B9FB5-689D-73E2-B9F8-FEC5A1457929}"/>
                  </a:ext>
                </a:extLst>
              </p:cNvPr>
              <p:cNvSpPr/>
              <p:nvPr/>
            </p:nvSpPr>
            <p:spPr>
              <a:xfrm>
                <a:off x="2084199" y="2030592"/>
                <a:ext cx="124537" cy="56757"/>
              </a:xfrm>
              <a:custGeom>
                <a:avLst/>
                <a:gdLst>
                  <a:gd name="connsiteX0" fmla="*/ 31658 w 124537"/>
                  <a:gd name="connsiteY0" fmla="*/ 50671 h 56757"/>
                  <a:gd name="connsiteX1" fmla="*/ 65605 w 124537"/>
                  <a:gd name="connsiteY1" fmla="*/ 56722 h 56757"/>
                  <a:gd name="connsiteX2" fmla="*/ 124273 w 124537"/>
                  <a:gd name="connsiteY2" fmla="*/ 18857 h 56757"/>
                  <a:gd name="connsiteX3" fmla="*/ 120641 w 124537"/>
                  <a:gd name="connsiteY3" fmla="*/ 9929 h 56757"/>
                  <a:gd name="connsiteX4" fmla="*/ 103286 w 124537"/>
                  <a:gd name="connsiteY4" fmla="*/ 11333 h 56757"/>
                  <a:gd name="connsiteX5" fmla="*/ 100810 w 124537"/>
                  <a:gd name="connsiteY5" fmla="*/ 12406 h 56757"/>
                  <a:gd name="connsiteX6" fmla="*/ 98251 w 124537"/>
                  <a:gd name="connsiteY6" fmla="*/ 13327 h 56757"/>
                  <a:gd name="connsiteX7" fmla="*/ 91850 w 124537"/>
                  <a:gd name="connsiteY7" fmla="*/ 15117 h 56757"/>
                  <a:gd name="connsiteX8" fmla="*/ 79264 w 124537"/>
                  <a:gd name="connsiteY8" fmla="*/ 18318 h 56757"/>
                  <a:gd name="connsiteX9" fmla="*/ 75702 w 124537"/>
                  <a:gd name="connsiteY9" fmla="*/ 19035 h 56757"/>
                  <a:gd name="connsiteX10" fmla="*/ 69072 w 124537"/>
                  <a:gd name="connsiteY10" fmla="*/ 19473 h 56757"/>
                  <a:gd name="connsiteX11" fmla="*/ 62157 w 124537"/>
                  <a:gd name="connsiteY11" fmla="*/ 19219 h 56757"/>
                  <a:gd name="connsiteX12" fmla="*/ 61776 w 124537"/>
                  <a:gd name="connsiteY12" fmla="*/ 19207 h 56757"/>
                  <a:gd name="connsiteX13" fmla="*/ 58976 w 124537"/>
                  <a:gd name="connsiteY13" fmla="*/ 18705 h 56757"/>
                  <a:gd name="connsiteX14" fmla="*/ 52308 w 124537"/>
                  <a:gd name="connsiteY14" fmla="*/ 16978 h 56757"/>
                  <a:gd name="connsiteX15" fmla="*/ 49051 w 124537"/>
                  <a:gd name="connsiteY15" fmla="*/ 15860 h 56757"/>
                  <a:gd name="connsiteX16" fmla="*/ 47521 w 124537"/>
                  <a:gd name="connsiteY16" fmla="*/ 15473 h 56757"/>
                  <a:gd name="connsiteX17" fmla="*/ 43190 w 124537"/>
                  <a:gd name="connsiteY17" fmla="*/ 12812 h 56757"/>
                  <a:gd name="connsiteX18" fmla="*/ 40294 w 124537"/>
                  <a:gd name="connsiteY18" fmla="*/ 10971 h 56757"/>
                  <a:gd name="connsiteX19" fmla="*/ 39208 w 124537"/>
                  <a:gd name="connsiteY19" fmla="*/ 10323 h 56757"/>
                  <a:gd name="connsiteX20" fmla="*/ 35195 w 124537"/>
                  <a:gd name="connsiteY20" fmla="*/ 6786 h 56757"/>
                  <a:gd name="connsiteX21" fmla="*/ 23479 w 124537"/>
                  <a:gd name="connsiteY21" fmla="*/ 328 h 56757"/>
                  <a:gd name="connsiteX22" fmla="*/ 1159 w 124537"/>
                  <a:gd name="connsiteY22" fmla="*/ 13003 h 56757"/>
                  <a:gd name="connsiteX23" fmla="*/ 31658 w 124537"/>
                  <a:gd name="connsiteY23" fmla="*/ 50671 h 56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4537" h="56757">
                    <a:moveTo>
                      <a:pt x="31658" y="50671"/>
                    </a:moveTo>
                    <a:cubicBezTo>
                      <a:pt x="42256" y="55059"/>
                      <a:pt x="54150" y="57053"/>
                      <a:pt x="65605" y="56722"/>
                    </a:cubicBezTo>
                    <a:cubicBezTo>
                      <a:pt x="90135" y="56018"/>
                      <a:pt x="117009" y="44454"/>
                      <a:pt x="124273" y="18857"/>
                    </a:cubicBezTo>
                    <a:cubicBezTo>
                      <a:pt x="125175" y="15695"/>
                      <a:pt x="123727" y="11428"/>
                      <a:pt x="120641" y="9929"/>
                    </a:cubicBezTo>
                    <a:cubicBezTo>
                      <a:pt x="114818" y="7110"/>
                      <a:pt x="108957" y="8964"/>
                      <a:pt x="103286" y="11333"/>
                    </a:cubicBezTo>
                    <a:cubicBezTo>
                      <a:pt x="103407" y="11282"/>
                      <a:pt x="101349" y="12158"/>
                      <a:pt x="100810" y="12406"/>
                    </a:cubicBezTo>
                    <a:cubicBezTo>
                      <a:pt x="99965" y="12736"/>
                      <a:pt x="99108" y="13041"/>
                      <a:pt x="98251" y="13327"/>
                    </a:cubicBezTo>
                    <a:cubicBezTo>
                      <a:pt x="96142" y="14019"/>
                      <a:pt x="93971" y="14482"/>
                      <a:pt x="91850" y="15117"/>
                    </a:cubicBezTo>
                    <a:cubicBezTo>
                      <a:pt x="87665" y="16362"/>
                      <a:pt x="83525" y="17372"/>
                      <a:pt x="79264" y="18318"/>
                    </a:cubicBezTo>
                    <a:cubicBezTo>
                      <a:pt x="78077" y="18578"/>
                      <a:pt x="76889" y="18807"/>
                      <a:pt x="75702" y="19035"/>
                    </a:cubicBezTo>
                    <a:cubicBezTo>
                      <a:pt x="74883" y="18794"/>
                      <a:pt x="69904" y="19467"/>
                      <a:pt x="69072" y="19473"/>
                    </a:cubicBezTo>
                    <a:cubicBezTo>
                      <a:pt x="66755" y="19499"/>
                      <a:pt x="64469" y="19327"/>
                      <a:pt x="62157" y="19219"/>
                    </a:cubicBezTo>
                    <a:cubicBezTo>
                      <a:pt x="61979" y="19213"/>
                      <a:pt x="61922" y="19213"/>
                      <a:pt x="61776" y="19207"/>
                    </a:cubicBezTo>
                    <a:cubicBezTo>
                      <a:pt x="60843" y="19042"/>
                      <a:pt x="59903" y="18896"/>
                      <a:pt x="58976" y="18705"/>
                    </a:cubicBezTo>
                    <a:cubicBezTo>
                      <a:pt x="56728" y="18235"/>
                      <a:pt x="54499" y="17664"/>
                      <a:pt x="52308" y="16978"/>
                    </a:cubicBezTo>
                    <a:cubicBezTo>
                      <a:pt x="51210" y="16635"/>
                      <a:pt x="50124" y="16260"/>
                      <a:pt x="49051" y="15860"/>
                    </a:cubicBezTo>
                    <a:cubicBezTo>
                      <a:pt x="47997" y="15473"/>
                      <a:pt x="47641" y="15429"/>
                      <a:pt x="47521" y="15473"/>
                    </a:cubicBezTo>
                    <a:cubicBezTo>
                      <a:pt x="45952" y="14717"/>
                      <a:pt x="44066" y="13339"/>
                      <a:pt x="43190" y="12812"/>
                    </a:cubicBezTo>
                    <a:cubicBezTo>
                      <a:pt x="42206" y="12228"/>
                      <a:pt x="41240" y="11606"/>
                      <a:pt x="40294" y="10971"/>
                    </a:cubicBezTo>
                    <a:cubicBezTo>
                      <a:pt x="39761" y="10609"/>
                      <a:pt x="39450" y="10444"/>
                      <a:pt x="39208" y="10323"/>
                    </a:cubicBezTo>
                    <a:cubicBezTo>
                      <a:pt x="37786" y="9275"/>
                      <a:pt x="36294" y="7707"/>
                      <a:pt x="35195" y="6786"/>
                    </a:cubicBezTo>
                    <a:cubicBezTo>
                      <a:pt x="31715" y="3878"/>
                      <a:pt x="28083" y="1046"/>
                      <a:pt x="23479" y="328"/>
                    </a:cubicBezTo>
                    <a:cubicBezTo>
                      <a:pt x="13294" y="-1259"/>
                      <a:pt x="4550" y="2906"/>
                      <a:pt x="1159" y="13003"/>
                    </a:cubicBezTo>
                    <a:cubicBezTo>
                      <a:pt x="-5356" y="32358"/>
                      <a:pt x="17066" y="44626"/>
                      <a:pt x="31658" y="50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3BC11055-5B75-FCB1-E857-738043DC4C04}"/>
                  </a:ext>
                </a:extLst>
              </p:cNvPr>
              <p:cNvSpPr/>
              <p:nvPr/>
            </p:nvSpPr>
            <p:spPr>
              <a:xfrm>
                <a:off x="2272023" y="1816690"/>
                <a:ext cx="31197" cy="31191"/>
              </a:xfrm>
              <a:custGeom>
                <a:avLst/>
                <a:gdLst>
                  <a:gd name="connsiteX0" fmla="*/ 2127 w 31197"/>
                  <a:gd name="connsiteY0" fmla="*/ 7722 h 31191"/>
                  <a:gd name="connsiteX1" fmla="*/ 7722 w 31197"/>
                  <a:gd name="connsiteY1" fmla="*/ 2127 h 31191"/>
                  <a:gd name="connsiteX2" fmla="*/ 15596 w 31197"/>
                  <a:gd name="connsiteY2" fmla="*/ 0 h 31191"/>
                  <a:gd name="connsiteX3" fmla="*/ 23463 w 31197"/>
                  <a:gd name="connsiteY3" fmla="*/ 2127 h 31191"/>
                  <a:gd name="connsiteX4" fmla="*/ 23482 w 31197"/>
                  <a:gd name="connsiteY4" fmla="*/ 2140 h 31191"/>
                  <a:gd name="connsiteX5" fmla="*/ 29070 w 31197"/>
                  <a:gd name="connsiteY5" fmla="*/ 7728 h 31191"/>
                  <a:gd name="connsiteX6" fmla="*/ 31198 w 31197"/>
                  <a:gd name="connsiteY6" fmla="*/ 15596 h 31191"/>
                  <a:gd name="connsiteX7" fmla="*/ 29070 w 31197"/>
                  <a:gd name="connsiteY7" fmla="*/ 23457 h 31191"/>
                  <a:gd name="connsiteX8" fmla="*/ 23482 w 31197"/>
                  <a:gd name="connsiteY8" fmla="*/ 29051 h 31191"/>
                  <a:gd name="connsiteX9" fmla="*/ 23463 w 31197"/>
                  <a:gd name="connsiteY9" fmla="*/ 29064 h 31191"/>
                  <a:gd name="connsiteX10" fmla="*/ 15596 w 31197"/>
                  <a:gd name="connsiteY10" fmla="*/ 31191 h 31191"/>
                  <a:gd name="connsiteX11" fmla="*/ 7722 w 31197"/>
                  <a:gd name="connsiteY11" fmla="*/ 29064 h 31191"/>
                  <a:gd name="connsiteX12" fmla="*/ 2127 w 31197"/>
                  <a:gd name="connsiteY12" fmla="*/ 23470 h 31191"/>
                  <a:gd name="connsiteX13" fmla="*/ 0 w 31197"/>
                  <a:gd name="connsiteY13" fmla="*/ 15602 h 31191"/>
                  <a:gd name="connsiteX14" fmla="*/ 2127 w 31197"/>
                  <a:gd name="connsiteY14" fmla="*/ 7722 h 3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197" h="31191">
                    <a:moveTo>
                      <a:pt x="2127" y="7722"/>
                    </a:moveTo>
                    <a:cubicBezTo>
                      <a:pt x="3511" y="5379"/>
                      <a:pt x="5378" y="3512"/>
                      <a:pt x="7722" y="2127"/>
                    </a:cubicBezTo>
                    <a:cubicBezTo>
                      <a:pt x="10154" y="724"/>
                      <a:pt x="12776" y="13"/>
                      <a:pt x="15596" y="0"/>
                    </a:cubicBezTo>
                    <a:cubicBezTo>
                      <a:pt x="18409" y="6"/>
                      <a:pt x="21031" y="718"/>
                      <a:pt x="23463" y="2127"/>
                    </a:cubicBezTo>
                    <a:cubicBezTo>
                      <a:pt x="23469" y="2134"/>
                      <a:pt x="23476" y="2134"/>
                      <a:pt x="23482" y="2140"/>
                    </a:cubicBezTo>
                    <a:cubicBezTo>
                      <a:pt x="25825" y="3524"/>
                      <a:pt x="27686" y="5391"/>
                      <a:pt x="29070" y="7728"/>
                    </a:cubicBezTo>
                    <a:cubicBezTo>
                      <a:pt x="30480" y="10160"/>
                      <a:pt x="31191" y="12783"/>
                      <a:pt x="31198" y="15596"/>
                    </a:cubicBezTo>
                    <a:cubicBezTo>
                      <a:pt x="31185" y="18402"/>
                      <a:pt x="30480" y="21025"/>
                      <a:pt x="29070" y="23457"/>
                    </a:cubicBezTo>
                    <a:cubicBezTo>
                      <a:pt x="27686" y="25800"/>
                      <a:pt x="25819" y="27661"/>
                      <a:pt x="23482" y="29051"/>
                    </a:cubicBezTo>
                    <a:cubicBezTo>
                      <a:pt x="23476" y="29058"/>
                      <a:pt x="23469" y="29058"/>
                      <a:pt x="23463" y="29064"/>
                    </a:cubicBezTo>
                    <a:cubicBezTo>
                      <a:pt x="21031" y="30474"/>
                      <a:pt x="18409" y="31179"/>
                      <a:pt x="15596" y="31191"/>
                    </a:cubicBezTo>
                    <a:cubicBezTo>
                      <a:pt x="12783" y="31185"/>
                      <a:pt x="10154" y="30474"/>
                      <a:pt x="7722" y="29064"/>
                    </a:cubicBezTo>
                    <a:cubicBezTo>
                      <a:pt x="5378" y="27673"/>
                      <a:pt x="3511" y="25813"/>
                      <a:pt x="2127" y="23470"/>
                    </a:cubicBezTo>
                    <a:cubicBezTo>
                      <a:pt x="717" y="21038"/>
                      <a:pt x="6" y="18415"/>
                      <a:pt x="0" y="15602"/>
                    </a:cubicBezTo>
                    <a:cubicBezTo>
                      <a:pt x="13" y="12776"/>
                      <a:pt x="717" y="10147"/>
                      <a:pt x="2127" y="7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8A828C35-874B-D7A6-A63F-40F72CD714F7}"/>
                  </a:ext>
                </a:extLst>
              </p:cNvPr>
              <p:cNvSpPr/>
              <p:nvPr/>
            </p:nvSpPr>
            <p:spPr>
              <a:xfrm>
                <a:off x="2045049" y="1809121"/>
                <a:ext cx="31197" cy="31191"/>
              </a:xfrm>
              <a:custGeom>
                <a:avLst/>
                <a:gdLst>
                  <a:gd name="connsiteX0" fmla="*/ 2127 w 31197"/>
                  <a:gd name="connsiteY0" fmla="*/ 7722 h 31191"/>
                  <a:gd name="connsiteX1" fmla="*/ 7722 w 31197"/>
                  <a:gd name="connsiteY1" fmla="*/ 2127 h 31191"/>
                  <a:gd name="connsiteX2" fmla="*/ 15589 w 31197"/>
                  <a:gd name="connsiteY2" fmla="*/ 0 h 31191"/>
                  <a:gd name="connsiteX3" fmla="*/ 23463 w 31197"/>
                  <a:gd name="connsiteY3" fmla="*/ 2127 h 31191"/>
                  <a:gd name="connsiteX4" fmla="*/ 23482 w 31197"/>
                  <a:gd name="connsiteY4" fmla="*/ 2140 h 31191"/>
                  <a:gd name="connsiteX5" fmla="*/ 29070 w 31197"/>
                  <a:gd name="connsiteY5" fmla="*/ 7728 h 31191"/>
                  <a:gd name="connsiteX6" fmla="*/ 31198 w 31197"/>
                  <a:gd name="connsiteY6" fmla="*/ 15596 h 31191"/>
                  <a:gd name="connsiteX7" fmla="*/ 29070 w 31197"/>
                  <a:gd name="connsiteY7" fmla="*/ 23457 h 31191"/>
                  <a:gd name="connsiteX8" fmla="*/ 23482 w 31197"/>
                  <a:gd name="connsiteY8" fmla="*/ 29051 h 31191"/>
                  <a:gd name="connsiteX9" fmla="*/ 23463 w 31197"/>
                  <a:gd name="connsiteY9" fmla="*/ 29064 h 31191"/>
                  <a:gd name="connsiteX10" fmla="*/ 15589 w 31197"/>
                  <a:gd name="connsiteY10" fmla="*/ 31191 h 31191"/>
                  <a:gd name="connsiteX11" fmla="*/ 7722 w 31197"/>
                  <a:gd name="connsiteY11" fmla="*/ 29064 h 31191"/>
                  <a:gd name="connsiteX12" fmla="*/ 2127 w 31197"/>
                  <a:gd name="connsiteY12" fmla="*/ 23469 h 31191"/>
                  <a:gd name="connsiteX13" fmla="*/ 0 w 31197"/>
                  <a:gd name="connsiteY13" fmla="*/ 15596 h 31191"/>
                  <a:gd name="connsiteX14" fmla="*/ 2127 w 31197"/>
                  <a:gd name="connsiteY14" fmla="*/ 7722 h 31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197" h="31191">
                    <a:moveTo>
                      <a:pt x="2127" y="7722"/>
                    </a:moveTo>
                    <a:cubicBezTo>
                      <a:pt x="3512" y="5378"/>
                      <a:pt x="5379" y="3512"/>
                      <a:pt x="7722" y="2127"/>
                    </a:cubicBezTo>
                    <a:cubicBezTo>
                      <a:pt x="10154" y="724"/>
                      <a:pt x="12776" y="13"/>
                      <a:pt x="15589" y="0"/>
                    </a:cubicBezTo>
                    <a:cubicBezTo>
                      <a:pt x="18402" y="6"/>
                      <a:pt x="21025" y="718"/>
                      <a:pt x="23463" y="2127"/>
                    </a:cubicBezTo>
                    <a:cubicBezTo>
                      <a:pt x="23470" y="2134"/>
                      <a:pt x="23476" y="2134"/>
                      <a:pt x="23482" y="2140"/>
                    </a:cubicBezTo>
                    <a:cubicBezTo>
                      <a:pt x="25826" y="3524"/>
                      <a:pt x="27686" y="5391"/>
                      <a:pt x="29070" y="7728"/>
                    </a:cubicBezTo>
                    <a:cubicBezTo>
                      <a:pt x="30480" y="10160"/>
                      <a:pt x="31191" y="12783"/>
                      <a:pt x="31198" y="15596"/>
                    </a:cubicBezTo>
                    <a:cubicBezTo>
                      <a:pt x="31191" y="18402"/>
                      <a:pt x="30480" y="21025"/>
                      <a:pt x="29070" y="23457"/>
                    </a:cubicBezTo>
                    <a:cubicBezTo>
                      <a:pt x="27686" y="25800"/>
                      <a:pt x="25819" y="27661"/>
                      <a:pt x="23482" y="29051"/>
                    </a:cubicBezTo>
                    <a:cubicBezTo>
                      <a:pt x="23476" y="29058"/>
                      <a:pt x="23470" y="29058"/>
                      <a:pt x="23463" y="29064"/>
                    </a:cubicBezTo>
                    <a:cubicBezTo>
                      <a:pt x="21031" y="30467"/>
                      <a:pt x="18409" y="31179"/>
                      <a:pt x="15589" y="31191"/>
                    </a:cubicBezTo>
                    <a:cubicBezTo>
                      <a:pt x="12776" y="31185"/>
                      <a:pt x="10154" y="30474"/>
                      <a:pt x="7722" y="29064"/>
                    </a:cubicBezTo>
                    <a:cubicBezTo>
                      <a:pt x="5379" y="27673"/>
                      <a:pt x="3512" y="25813"/>
                      <a:pt x="2127" y="23469"/>
                    </a:cubicBezTo>
                    <a:cubicBezTo>
                      <a:pt x="718" y="21037"/>
                      <a:pt x="6" y="18415"/>
                      <a:pt x="0" y="15596"/>
                    </a:cubicBezTo>
                    <a:cubicBezTo>
                      <a:pt x="6" y="12783"/>
                      <a:pt x="718" y="10154"/>
                      <a:pt x="2127" y="77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2" name="Graphic 5">
              <a:extLst>
                <a:ext uri="{FF2B5EF4-FFF2-40B4-BE49-F238E27FC236}">
                  <a16:creationId xmlns:a16="http://schemas.microsoft.com/office/drawing/2014/main" id="{FAA6BD06-E41F-2B1B-C244-B1597B0596CA}"/>
                </a:ext>
              </a:extLst>
            </p:cNvPr>
            <p:cNvGrpSpPr/>
            <p:nvPr/>
          </p:nvGrpSpPr>
          <p:grpSpPr>
            <a:xfrm>
              <a:off x="4469832" y="1251602"/>
              <a:ext cx="2984882" cy="5073233"/>
              <a:chOff x="4469832" y="1251602"/>
              <a:chExt cx="2984882" cy="5073233"/>
            </a:xfrm>
          </p:grpSpPr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A091DCDE-9645-DDEA-4ACE-DAD32F812A90}"/>
                  </a:ext>
                </a:extLst>
              </p:cNvPr>
              <p:cNvSpPr/>
              <p:nvPr/>
            </p:nvSpPr>
            <p:spPr>
              <a:xfrm>
                <a:off x="6077091" y="2430725"/>
                <a:ext cx="1069261" cy="1114216"/>
              </a:xfrm>
              <a:custGeom>
                <a:avLst/>
                <a:gdLst>
                  <a:gd name="connsiteX0" fmla="*/ 301864 w 1069261"/>
                  <a:gd name="connsiteY0" fmla="*/ 616690 h 1114216"/>
                  <a:gd name="connsiteX1" fmla="*/ 374381 w 1069261"/>
                  <a:gd name="connsiteY1" fmla="*/ 724170 h 1114216"/>
                  <a:gd name="connsiteX2" fmla="*/ 804277 w 1069261"/>
                  <a:gd name="connsiteY2" fmla="*/ 236751 h 1114216"/>
                  <a:gd name="connsiteX3" fmla="*/ 861807 w 1069261"/>
                  <a:gd name="connsiteY3" fmla="*/ 6792 h 1114216"/>
                  <a:gd name="connsiteX4" fmla="*/ 1069262 w 1069261"/>
                  <a:gd name="connsiteY4" fmla="*/ 151769 h 1114216"/>
                  <a:gd name="connsiteX5" fmla="*/ 989252 w 1069261"/>
                  <a:gd name="connsiteY5" fmla="*/ 336738 h 1114216"/>
                  <a:gd name="connsiteX6" fmla="*/ 454327 w 1069261"/>
                  <a:gd name="connsiteY6" fmla="*/ 1109107 h 1114216"/>
                  <a:gd name="connsiteX7" fmla="*/ 1928 w 1069261"/>
                  <a:gd name="connsiteY7" fmla="*/ 696675 h 1114216"/>
                  <a:gd name="connsiteX8" fmla="*/ 301864 w 1069261"/>
                  <a:gd name="connsiteY8" fmla="*/ 616690 h 111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9261" h="1114216">
                    <a:moveTo>
                      <a:pt x="301864" y="616690"/>
                    </a:moveTo>
                    <a:cubicBezTo>
                      <a:pt x="321867" y="654187"/>
                      <a:pt x="349362" y="701679"/>
                      <a:pt x="374381" y="724170"/>
                    </a:cubicBezTo>
                    <a:cubicBezTo>
                      <a:pt x="399337" y="746668"/>
                      <a:pt x="764398" y="329791"/>
                      <a:pt x="804277" y="236751"/>
                    </a:cubicBezTo>
                    <a:cubicBezTo>
                      <a:pt x="811769" y="219256"/>
                      <a:pt x="829295" y="44282"/>
                      <a:pt x="861807" y="6792"/>
                    </a:cubicBezTo>
                    <a:cubicBezTo>
                      <a:pt x="894256" y="-30705"/>
                      <a:pt x="1069262" y="96778"/>
                      <a:pt x="1069262" y="151769"/>
                    </a:cubicBezTo>
                    <a:cubicBezTo>
                      <a:pt x="1069262" y="206760"/>
                      <a:pt x="1004238" y="306740"/>
                      <a:pt x="989252" y="336738"/>
                    </a:cubicBezTo>
                    <a:cubicBezTo>
                      <a:pt x="974265" y="366735"/>
                      <a:pt x="689341" y="1061616"/>
                      <a:pt x="454327" y="1109107"/>
                    </a:cubicBezTo>
                    <a:cubicBezTo>
                      <a:pt x="219391" y="1156599"/>
                      <a:pt x="31926" y="861648"/>
                      <a:pt x="1928" y="696675"/>
                    </a:cubicBezTo>
                    <a:cubicBezTo>
                      <a:pt x="-28069" y="531702"/>
                      <a:pt x="301864" y="616690"/>
                      <a:pt x="301864" y="616690"/>
                    </a:cubicBezTo>
                    <a:close/>
                  </a:path>
                </a:pathLst>
              </a:custGeom>
              <a:solidFill>
                <a:srgbClr val="FF8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4" name="Graphic 5">
                <a:extLst>
                  <a:ext uri="{FF2B5EF4-FFF2-40B4-BE49-F238E27FC236}">
                    <a16:creationId xmlns:a16="http://schemas.microsoft.com/office/drawing/2014/main" id="{AEBA3F0B-5E53-75DF-2391-FE33356FABC4}"/>
                  </a:ext>
                </a:extLst>
              </p:cNvPr>
              <p:cNvGrpSpPr/>
              <p:nvPr/>
            </p:nvGrpSpPr>
            <p:grpSpPr>
              <a:xfrm>
                <a:off x="6561642" y="2208571"/>
                <a:ext cx="893073" cy="681309"/>
                <a:chOff x="6561642" y="2208571"/>
                <a:chExt cx="893073" cy="681309"/>
              </a:xfrm>
            </p:grpSpPr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E70A95E3-47CB-36D2-2823-B17D3AAE0399}"/>
                    </a:ext>
                  </a:extLst>
                </p:cNvPr>
                <p:cNvSpPr/>
                <p:nvPr/>
              </p:nvSpPr>
              <p:spPr>
                <a:xfrm>
                  <a:off x="6561642" y="2208571"/>
                  <a:ext cx="893073" cy="681309"/>
                </a:xfrm>
                <a:custGeom>
                  <a:avLst/>
                  <a:gdLst>
                    <a:gd name="connsiteX0" fmla="*/ 217047 w 893073"/>
                    <a:gd name="connsiteY0" fmla="*/ 17484 h 681309"/>
                    <a:gd name="connsiteX1" fmla="*/ 81664 w 893073"/>
                    <a:gd name="connsiteY1" fmla="*/ 13566 h 681309"/>
                    <a:gd name="connsiteX2" fmla="*/ 174565 w 893073"/>
                    <a:gd name="connsiteY2" fmla="*/ 87042 h 681309"/>
                    <a:gd name="connsiteX3" fmla="*/ 155388 w 893073"/>
                    <a:gd name="connsiteY3" fmla="*/ 146922 h 681309"/>
                    <a:gd name="connsiteX4" fmla="*/ 101286 w 893073"/>
                    <a:gd name="connsiteY4" fmla="*/ 164518 h 681309"/>
                    <a:gd name="connsiteX5" fmla="*/ 5845 w 893073"/>
                    <a:gd name="connsiteY5" fmla="*/ 95602 h 681309"/>
                    <a:gd name="connsiteX6" fmla="*/ 55693 w 893073"/>
                    <a:gd name="connsiteY6" fmla="*/ 231124 h 681309"/>
                    <a:gd name="connsiteX7" fmla="*/ 184217 w 893073"/>
                    <a:gd name="connsiteY7" fmla="*/ 261349 h 681309"/>
                    <a:gd name="connsiteX8" fmla="*/ 252988 w 893073"/>
                    <a:gd name="connsiteY8" fmla="*/ 279695 h 681309"/>
                    <a:gd name="connsiteX9" fmla="*/ 550422 w 893073"/>
                    <a:gd name="connsiteY9" fmla="*/ 470690 h 681309"/>
                    <a:gd name="connsiteX10" fmla="*/ 604397 w 893073"/>
                    <a:gd name="connsiteY10" fmla="*/ 558294 h 681309"/>
                    <a:gd name="connsiteX11" fmla="*/ 676088 w 893073"/>
                    <a:gd name="connsiteY11" fmla="*/ 663825 h 681309"/>
                    <a:gd name="connsiteX12" fmla="*/ 811470 w 893073"/>
                    <a:gd name="connsiteY12" fmla="*/ 667743 h 681309"/>
                    <a:gd name="connsiteX13" fmla="*/ 718569 w 893073"/>
                    <a:gd name="connsiteY13" fmla="*/ 594267 h 681309"/>
                    <a:gd name="connsiteX14" fmla="*/ 737683 w 893073"/>
                    <a:gd name="connsiteY14" fmla="*/ 534380 h 681309"/>
                    <a:gd name="connsiteX15" fmla="*/ 791785 w 893073"/>
                    <a:gd name="connsiteY15" fmla="*/ 516785 h 681309"/>
                    <a:gd name="connsiteX16" fmla="*/ 887226 w 893073"/>
                    <a:gd name="connsiteY16" fmla="*/ 585701 h 681309"/>
                    <a:gd name="connsiteX17" fmla="*/ 837441 w 893073"/>
                    <a:gd name="connsiteY17" fmla="*/ 450179 h 681309"/>
                    <a:gd name="connsiteX18" fmla="*/ 709426 w 893073"/>
                    <a:gd name="connsiteY18" fmla="*/ 419922 h 681309"/>
                    <a:gd name="connsiteX19" fmla="*/ 641163 w 893073"/>
                    <a:gd name="connsiteY19" fmla="*/ 401361 h 681309"/>
                    <a:gd name="connsiteX20" fmla="*/ 341443 w 893073"/>
                    <a:gd name="connsiteY20" fmla="*/ 204923 h 681309"/>
                    <a:gd name="connsiteX21" fmla="*/ 288484 w 893073"/>
                    <a:gd name="connsiteY21" fmla="*/ 120500 h 681309"/>
                    <a:gd name="connsiteX22" fmla="*/ 217047 w 893073"/>
                    <a:gd name="connsiteY22" fmla="*/ 17484 h 681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93073" h="681309">
                      <a:moveTo>
                        <a:pt x="217047" y="17484"/>
                      </a:moveTo>
                      <a:cubicBezTo>
                        <a:pt x="146752" y="-19422"/>
                        <a:pt x="81664" y="13566"/>
                        <a:pt x="81664" y="13566"/>
                      </a:cubicBezTo>
                      <a:lnTo>
                        <a:pt x="174565" y="87042"/>
                      </a:lnTo>
                      <a:lnTo>
                        <a:pt x="155388" y="146922"/>
                      </a:lnTo>
                      <a:lnTo>
                        <a:pt x="101286" y="164518"/>
                      </a:lnTo>
                      <a:lnTo>
                        <a:pt x="5845" y="95602"/>
                      </a:lnTo>
                      <a:cubicBezTo>
                        <a:pt x="-2854" y="121846"/>
                        <a:pt x="-11363" y="194839"/>
                        <a:pt x="55693" y="231124"/>
                      </a:cubicBezTo>
                      <a:cubicBezTo>
                        <a:pt x="91761" y="250656"/>
                        <a:pt x="140847" y="264251"/>
                        <a:pt x="184217" y="261349"/>
                      </a:cubicBezTo>
                      <a:cubicBezTo>
                        <a:pt x="208474" y="259730"/>
                        <a:pt x="232477" y="266703"/>
                        <a:pt x="252988" y="279695"/>
                      </a:cubicBezTo>
                      <a:lnTo>
                        <a:pt x="550422" y="470690"/>
                      </a:lnTo>
                      <a:cubicBezTo>
                        <a:pt x="580965" y="490026"/>
                        <a:pt x="600587" y="522366"/>
                        <a:pt x="604397" y="558294"/>
                      </a:cubicBezTo>
                      <a:cubicBezTo>
                        <a:pt x="608968" y="602052"/>
                        <a:pt x="633606" y="641505"/>
                        <a:pt x="676088" y="663825"/>
                      </a:cubicBezTo>
                      <a:cubicBezTo>
                        <a:pt x="746382" y="700731"/>
                        <a:pt x="811470" y="667743"/>
                        <a:pt x="811470" y="667743"/>
                      </a:cubicBezTo>
                      <a:lnTo>
                        <a:pt x="718569" y="594267"/>
                      </a:lnTo>
                      <a:lnTo>
                        <a:pt x="737683" y="534380"/>
                      </a:lnTo>
                      <a:lnTo>
                        <a:pt x="791785" y="516785"/>
                      </a:lnTo>
                      <a:lnTo>
                        <a:pt x="887226" y="585701"/>
                      </a:lnTo>
                      <a:cubicBezTo>
                        <a:pt x="895925" y="559457"/>
                        <a:pt x="904434" y="486463"/>
                        <a:pt x="837441" y="450179"/>
                      </a:cubicBezTo>
                      <a:cubicBezTo>
                        <a:pt x="801501" y="430729"/>
                        <a:pt x="752669" y="417159"/>
                        <a:pt x="709426" y="419922"/>
                      </a:cubicBezTo>
                      <a:cubicBezTo>
                        <a:pt x="685359" y="421458"/>
                        <a:pt x="661483" y="414410"/>
                        <a:pt x="641163" y="401361"/>
                      </a:cubicBezTo>
                      <a:lnTo>
                        <a:pt x="341443" y="204923"/>
                      </a:lnTo>
                      <a:cubicBezTo>
                        <a:pt x="312106" y="186057"/>
                        <a:pt x="292739" y="155114"/>
                        <a:pt x="288484" y="120500"/>
                      </a:cubicBezTo>
                      <a:cubicBezTo>
                        <a:pt x="283214" y="77752"/>
                        <a:pt x="258702" y="39379"/>
                        <a:pt x="217047" y="17484"/>
                      </a:cubicBezTo>
                      <a:close/>
                    </a:path>
                  </a:pathLst>
                </a:custGeom>
                <a:solidFill>
                  <a:srgbClr val="54709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CAA066C4-4F42-00D6-4A1F-BBC5C6A8EF20}"/>
                    </a:ext>
                  </a:extLst>
                </p:cNvPr>
                <p:cNvSpPr/>
                <p:nvPr/>
              </p:nvSpPr>
              <p:spPr>
                <a:xfrm>
                  <a:off x="6828802" y="2422073"/>
                  <a:ext cx="328470" cy="231272"/>
                </a:xfrm>
                <a:custGeom>
                  <a:avLst/>
                  <a:gdLst>
                    <a:gd name="connsiteX0" fmla="*/ 284023 w 328470"/>
                    <a:gd name="connsiteY0" fmla="*/ 169526 h 231272"/>
                    <a:gd name="connsiteX1" fmla="*/ 247129 w 328470"/>
                    <a:gd name="connsiteY1" fmla="*/ 143955 h 231272"/>
                    <a:gd name="connsiteX2" fmla="*/ 168579 w 328470"/>
                    <a:gd name="connsiteY2" fmla="*/ 90456 h 231272"/>
                    <a:gd name="connsiteX3" fmla="*/ 91491 w 328470"/>
                    <a:gd name="connsiteY3" fmla="*/ 39453 h 231272"/>
                    <a:gd name="connsiteX4" fmla="*/ 10973 w 328470"/>
                    <a:gd name="connsiteY4" fmla="*/ 0 h 231272"/>
                    <a:gd name="connsiteX5" fmla="*/ 877 w 328470"/>
                    <a:gd name="connsiteY5" fmla="*/ 16790 h 231272"/>
                    <a:gd name="connsiteX6" fmla="*/ 31166 w 328470"/>
                    <a:gd name="connsiteY6" fmla="*/ 47803 h 231272"/>
                    <a:gd name="connsiteX7" fmla="*/ 68441 w 328470"/>
                    <a:gd name="connsiteY7" fmla="*/ 72822 h 231272"/>
                    <a:gd name="connsiteX8" fmla="*/ 147752 w 328470"/>
                    <a:gd name="connsiteY8" fmla="*/ 125222 h 231272"/>
                    <a:gd name="connsiteX9" fmla="*/ 224587 w 328470"/>
                    <a:gd name="connsiteY9" fmla="*/ 176702 h 231272"/>
                    <a:gd name="connsiteX10" fmla="*/ 261734 w 328470"/>
                    <a:gd name="connsiteY10" fmla="*/ 201937 h 231272"/>
                    <a:gd name="connsiteX11" fmla="*/ 303581 w 328470"/>
                    <a:gd name="connsiteY11" fmla="*/ 229254 h 231272"/>
                    <a:gd name="connsiteX12" fmla="*/ 322441 w 328470"/>
                    <a:gd name="connsiteY12" fmla="*/ 197434 h 231272"/>
                    <a:gd name="connsiteX13" fmla="*/ 284023 w 328470"/>
                    <a:gd name="connsiteY13" fmla="*/ 169526 h 231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28470" h="231272">
                      <a:moveTo>
                        <a:pt x="284023" y="169526"/>
                      </a:moveTo>
                      <a:cubicBezTo>
                        <a:pt x="271767" y="160973"/>
                        <a:pt x="259448" y="152445"/>
                        <a:pt x="247129" y="143955"/>
                      </a:cubicBezTo>
                      <a:cubicBezTo>
                        <a:pt x="221031" y="125965"/>
                        <a:pt x="194869" y="108141"/>
                        <a:pt x="168579" y="90456"/>
                      </a:cubicBezTo>
                      <a:cubicBezTo>
                        <a:pt x="142990" y="73267"/>
                        <a:pt x="117526" y="55937"/>
                        <a:pt x="91491" y="39453"/>
                      </a:cubicBezTo>
                      <a:cubicBezTo>
                        <a:pt x="67361" y="24168"/>
                        <a:pt x="40500" y="-76"/>
                        <a:pt x="10973" y="0"/>
                      </a:cubicBezTo>
                      <a:cubicBezTo>
                        <a:pt x="3099" y="19"/>
                        <a:pt x="-2171" y="10090"/>
                        <a:pt x="877" y="16790"/>
                      </a:cubicBezTo>
                      <a:cubicBezTo>
                        <a:pt x="7480" y="31515"/>
                        <a:pt x="18021" y="39008"/>
                        <a:pt x="31166" y="47803"/>
                      </a:cubicBezTo>
                      <a:cubicBezTo>
                        <a:pt x="43612" y="56115"/>
                        <a:pt x="55994" y="64453"/>
                        <a:pt x="68441" y="72822"/>
                      </a:cubicBezTo>
                      <a:cubicBezTo>
                        <a:pt x="94666" y="90564"/>
                        <a:pt x="121336" y="107684"/>
                        <a:pt x="147752" y="125222"/>
                      </a:cubicBezTo>
                      <a:cubicBezTo>
                        <a:pt x="173406" y="142278"/>
                        <a:pt x="198996" y="159449"/>
                        <a:pt x="224587" y="176702"/>
                      </a:cubicBezTo>
                      <a:cubicBezTo>
                        <a:pt x="236969" y="185084"/>
                        <a:pt x="249352" y="193491"/>
                        <a:pt x="261734" y="201937"/>
                      </a:cubicBezTo>
                      <a:cubicBezTo>
                        <a:pt x="275323" y="211227"/>
                        <a:pt x="288658" y="222117"/>
                        <a:pt x="303581" y="229254"/>
                      </a:cubicBezTo>
                      <a:cubicBezTo>
                        <a:pt x="323837" y="238970"/>
                        <a:pt x="336665" y="211182"/>
                        <a:pt x="322441" y="197434"/>
                      </a:cubicBezTo>
                      <a:cubicBezTo>
                        <a:pt x="311265" y="186659"/>
                        <a:pt x="296786" y="178397"/>
                        <a:pt x="284023" y="169526"/>
                      </a:cubicBezTo>
                      <a:close/>
                    </a:path>
                  </a:pathLst>
                </a:custGeom>
                <a:solidFill>
                  <a:srgbClr val="4159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68EF06A7-FBA0-9EBC-DD95-3278572E97ED}"/>
                    </a:ext>
                  </a:extLst>
                </p:cNvPr>
                <p:cNvSpPr/>
                <p:nvPr/>
              </p:nvSpPr>
              <p:spPr>
                <a:xfrm>
                  <a:off x="6577605" y="2351020"/>
                  <a:ext cx="36939" cy="48198"/>
                </a:xfrm>
                <a:custGeom>
                  <a:avLst/>
                  <a:gdLst>
                    <a:gd name="connsiteX0" fmla="*/ 9250 w 36939"/>
                    <a:gd name="connsiteY0" fmla="*/ 340 h 48198"/>
                    <a:gd name="connsiteX1" fmla="*/ 2074 w 36939"/>
                    <a:gd name="connsiteY1" fmla="*/ 6341 h 48198"/>
                    <a:gd name="connsiteX2" fmla="*/ 106 w 36939"/>
                    <a:gd name="connsiteY2" fmla="*/ 15053 h 48198"/>
                    <a:gd name="connsiteX3" fmla="*/ 1757 w 36939"/>
                    <a:gd name="connsiteY3" fmla="*/ 21854 h 48198"/>
                    <a:gd name="connsiteX4" fmla="*/ 4614 w 36939"/>
                    <a:gd name="connsiteY4" fmla="*/ 29505 h 48198"/>
                    <a:gd name="connsiteX5" fmla="*/ 10012 w 36939"/>
                    <a:gd name="connsiteY5" fmla="*/ 39126 h 48198"/>
                    <a:gd name="connsiteX6" fmla="*/ 15155 w 36939"/>
                    <a:gd name="connsiteY6" fmla="*/ 44301 h 48198"/>
                    <a:gd name="connsiteX7" fmla="*/ 23727 w 36939"/>
                    <a:gd name="connsiteY7" fmla="*/ 48181 h 48198"/>
                    <a:gd name="connsiteX8" fmla="*/ 33379 w 36939"/>
                    <a:gd name="connsiteY8" fmla="*/ 44955 h 48198"/>
                    <a:gd name="connsiteX9" fmla="*/ 36936 w 36939"/>
                    <a:gd name="connsiteY9" fmla="*/ 35271 h 48198"/>
                    <a:gd name="connsiteX10" fmla="*/ 34903 w 36939"/>
                    <a:gd name="connsiteY10" fmla="*/ 29073 h 48198"/>
                    <a:gd name="connsiteX11" fmla="*/ 31157 w 36939"/>
                    <a:gd name="connsiteY11" fmla="*/ 22946 h 48198"/>
                    <a:gd name="connsiteX12" fmla="*/ 27220 w 36939"/>
                    <a:gd name="connsiteY12" fmla="*/ 17008 h 48198"/>
                    <a:gd name="connsiteX13" fmla="*/ 24934 w 36939"/>
                    <a:gd name="connsiteY13" fmla="*/ 11954 h 48198"/>
                    <a:gd name="connsiteX14" fmla="*/ 22394 w 36939"/>
                    <a:gd name="connsiteY14" fmla="*/ 6309 h 48198"/>
                    <a:gd name="connsiteX15" fmla="*/ 18266 w 36939"/>
                    <a:gd name="connsiteY15" fmla="*/ 2213 h 48198"/>
                    <a:gd name="connsiteX16" fmla="*/ 9250 w 36939"/>
                    <a:gd name="connsiteY16" fmla="*/ 340 h 48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39" h="48198">
                      <a:moveTo>
                        <a:pt x="9250" y="340"/>
                      </a:moveTo>
                      <a:cubicBezTo>
                        <a:pt x="5821" y="1184"/>
                        <a:pt x="3662" y="3280"/>
                        <a:pt x="2074" y="6341"/>
                      </a:cubicBezTo>
                      <a:cubicBezTo>
                        <a:pt x="677" y="9001"/>
                        <a:pt x="-339" y="11992"/>
                        <a:pt x="106" y="15053"/>
                      </a:cubicBezTo>
                      <a:cubicBezTo>
                        <a:pt x="487" y="17351"/>
                        <a:pt x="1122" y="19618"/>
                        <a:pt x="1757" y="21854"/>
                      </a:cubicBezTo>
                      <a:cubicBezTo>
                        <a:pt x="2519" y="24476"/>
                        <a:pt x="3471" y="27035"/>
                        <a:pt x="4614" y="29505"/>
                      </a:cubicBezTo>
                      <a:cubicBezTo>
                        <a:pt x="6138" y="32820"/>
                        <a:pt x="7979" y="36077"/>
                        <a:pt x="10012" y="39126"/>
                      </a:cubicBezTo>
                      <a:cubicBezTo>
                        <a:pt x="11345" y="41189"/>
                        <a:pt x="13060" y="42993"/>
                        <a:pt x="15155" y="44301"/>
                      </a:cubicBezTo>
                      <a:cubicBezTo>
                        <a:pt x="17695" y="45875"/>
                        <a:pt x="20616" y="48060"/>
                        <a:pt x="23727" y="48181"/>
                      </a:cubicBezTo>
                      <a:cubicBezTo>
                        <a:pt x="27538" y="48320"/>
                        <a:pt x="30586" y="47653"/>
                        <a:pt x="33379" y="44955"/>
                      </a:cubicBezTo>
                      <a:cubicBezTo>
                        <a:pt x="36237" y="42224"/>
                        <a:pt x="36999" y="39119"/>
                        <a:pt x="36936" y="35271"/>
                      </a:cubicBezTo>
                      <a:cubicBezTo>
                        <a:pt x="36936" y="32941"/>
                        <a:pt x="35792" y="31118"/>
                        <a:pt x="34903" y="29073"/>
                      </a:cubicBezTo>
                      <a:cubicBezTo>
                        <a:pt x="33951" y="26756"/>
                        <a:pt x="32681" y="24863"/>
                        <a:pt x="31157" y="22946"/>
                      </a:cubicBezTo>
                      <a:cubicBezTo>
                        <a:pt x="29697" y="21085"/>
                        <a:pt x="28426" y="19059"/>
                        <a:pt x="27220" y="17008"/>
                      </a:cubicBezTo>
                      <a:cubicBezTo>
                        <a:pt x="26395" y="15351"/>
                        <a:pt x="25569" y="13694"/>
                        <a:pt x="24934" y="11954"/>
                      </a:cubicBezTo>
                      <a:cubicBezTo>
                        <a:pt x="24172" y="9941"/>
                        <a:pt x="23727" y="8156"/>
                        <a:pt x="22394" y="6309"/>
                      </a:cubicBezTo>
                      <a:cubicBezTo>
                        <a:pt x="21251" y="4664"/>
                        <a:pt x="19727" y="3508"/>
                        <a:pt x="18266" y="2213"/>
                      </a:cubicBezTo>
                      <a:cubicBezTo>
                        <a:pt x="15790" y="54"/>
                        <a:pt x="12298" y="-422"/>
                        <a:pt x="9250" y="340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EEABBE79-9182-F6E3-3743-0850502DBCCE}"/>
                    </a:ext>
                  </a:extLst>
                </p:cNvPr>
                <p:cNvSpPr/>
                <p:nvPr/>
              </p:nvSpPr>
              <p:spPr>
                <a:xfrm>
                  <a:off x="6617984" y="2395712"/>
                  <a:ext cx="23057" cy="20066"/>
                </a:xfrm>
                <a:custGeom>
                  <a:avLst/>
                  <a:gdLst>
                    <a:gd name="connsiteX0" fmla="*/ 14908 w 23057"/>
                    <a:gd name="connsiteY0" fmla="*/ 1285 h 20066"/>
                    <a:gd name="connsiteX1" fmla="*/ 14082 w 23057"/>
                    <a:gd name="connsiteY1" fmla="*/ 1082 h 20066"/>
                    <a:gd name="connsiteX2" fmla="*/ 13384 w 23057"/>
                    <a:gd name="connsiteY2" fmla="*/ 860 h 20066"/>
                    <a:gd name="connsiteX3" fmla="*/ 11923 w 23057"/>
                    <a:gd name="connsiteY3" fmla="*/ 434 h 20066"/>
                    <a:gd name="connsiteX4" fmla="*/ 8431 w 23057"/>
                    <a:gd name="connsiteY4" fmla="*/ 85 h 20066"/>
                    <a:gd name="connsiteX5" fmla="*/ 6145 w 23057"/>
                    <a:gd name="connsiteY5" fmla="*/ 650 h 20066"/>
                    <a:gd name="connsiteX6" fmla="*/ 5446 w 23057"/>
                    <a:gd name="connsiteY6" fmla="*/ 1018 h 20066"/>
                    <a:gd name="connsiteX7" fmla="*/ 4240 w 23057"/>
                    <a:gd name="connsiteY7" fmla="*/ 1628 h 20066"/>
                    <a:gd name="connsiteX8" fmla="*/ 2716 w 23057"/>
                    <a:gd name="connsiteY8" fmla="*/ 2466 h 20066"/>
                    <a:gd name="connsiteX9" fmla="*/ 1001 w 23057"/>
                    <a:gd name="connsiteY9" fmla="*/ 4492 h 20066"/>
                    <a:gd name="connsiteX10" fmla="*/ 48 w 23057"/>
                    <a:gd name="connsiteY10" fmla="*/ 8658 h 20066"/>
                    <a:gd name="connsiteX11" fmla="*/ 175 w 23057"/>
                    <a:gd name="connsiteY11" fmla="*/ 9794 h 20066"/>
                    <a:gd name="connsiteX12" fmla="*/ 303 w 23057"/>
                    <a:gd name="connsiteY12" fmla="*/ 10309 h 20066"/>
                    <a:gd name="connsiteX13" fmla="*/ 874 w 23057"/>
                    <a:gd name="connsiteY13" fmla="*/ 12601 h 20066"/>
                    <a:gd name="connsiteX14" fmla="*/ 2906 w 23057"/>
                    <a:gd name="connsiteY14" fmla="*/ 15592 h 20066"/>
                    <a:gd name="connsiteX15" fmla="*/ 4811 w 23057"/>
                    <a:gd name="connsiteY15" fmla="*/ 17116 h 20066"/>
                    <a:gd name="connsiteX16" fmla="*/ 6081 w 23057"/>
                    <a:gd name="connsiteY16" fmla="*/ 17840 h 20066"/>
                    <a:gd name="connsiteX17" fmla="*/ 9891 w 23057"/>
                    <a:gd name="connsiteY17" fmla="*/ 19319 h 20066"/>
                    <a:gd name="connsiteX18" fmla="*/ 14717 w 23057"/>
                    <a:gd name="connsiteY18" fmla="*/ 20005 h 20066"/>
                    <a:gd name="connsiteX19" fmla="*/ 17003 w 23057"/>
                    <a:gd name="connsiteY19" fmla="*/ 19427 h 20066"/>
                    <a:gd name="connsiteX20" fmla="*/ 21004 w 23057"/>
                    <a:gd name="connsiteY20" fmla="*/ 16493 h 20066"/>
                    <a:gd name="connsiteX21" fmla="*/ 22591 w 23057"/>
                    <a:gd name="connsiteY21" fmla="*/ 13141 h 20066"/>
                    <a:gd name="connsiteX22" fmla="*/ 22972 w 23057"/>
                    <a:gd name="connsiteY22" fmla="*/ 9547 h 20066"/>
                    <a:gd name="connsiteX23" fmla="*/ 21829 w 23057"/>
                    <a:gd name="connsiteY23" fmla="*/ 6130 h 20066"/>
                    <a:gd name="connsiteX24" fmla="*/ 19480 w 23057"/>
                    <a:gd name="connsiteY24" fmla="*/ 3235 h 20066"/>
                    <a:gd name="connsiteX25" fmla="*/ 14908 w 23057"/>
                    <a:gd name="connsiteY25" fmla="*/ 1285 h 20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3057" h="20066">
                      <a:moveTo>
                        <a:pt x="14908" y="1285"/>
                      </a:moveTo>
                      <a:cubicBezTo>
                        <a:pt x="14654" y="1228"/>
                        <a:pt x="14336" y="1146"/>
                        <a:pt x="14082" y="1082"/>
                      </a:cubicBezTo>
                      <a:cubicBezTo>
                        <a:pt x="13828" y="1006"/>
                        <a:pt x="13637" y="942"/>
                        <a:pt x="13384" y="860"/>
                      </a:cubicBezTo>
                      <a:cubicBezTo>
                        <a:pt x="12875" y="688"/>
                        <a:pt x="12495" y="580"/>
                        <a:pt x="11923" y="434"/>
                      </a:cubicBezTo>
                      <a:cubicBezTo>
                        <a:pt x="10844" y="15"/>
                        <a:pt x="9637" y="-99"/>
                        <a:pt x="8431" y="85"/>
                      </a:cubicBezTo>
                      <a:cubicBezTo>
                        <a:pt x="7669" y="276"/>
                        <a:pt x="6907" y="466"/>
                        <a:pt x="6145" y="650"/>
                      </a:cubicBezTo>
                      <a:cubicBezTo>
                        <a:pt x="5891" y="739"/>
                        <a:pt x="5700" y="904"/>
                        <a:pt x="5446" y="1018"/>
                      </a:cubicBezTo>
                      <a:cubicBezTo>
                        <a:pt x="5065" y="1228"/>
                        <a:pt x="4684" y="1438"/>
                        <a:pt x="4240" y="1628"/>
                      </a:cubicBezTo>
                      <a:cubicBezTo>
                        <a:pt x="3732" y="1908"/>
                        <a:pt x="3223" y="2187"/>
                        <a:pt x="2716" y="2466"/>
                      </a:cubicBezTo>
                      <a:cubicBezTo>
                        <a:pt x="1954" y="2993"/>
                        <a:pt x="1382" y="3667"/>
                        <a:pt x="1001" y="4492"/>
                      </a:cubicBezTo>
                      <a:cubicBezTo>
                        <a:pt x="239" y="5756"/>
                        <a:pt x="-142" y="7172"/>
                        <a:pt x="48" y="8658"/>
                      </a:cubicBezTo>
                      <a:cubicBezTo>
                        <a:pt x="48" y="9039"/>
                        <a:pt x="112" y="9419"/>
                        <a:pt x="175" y="9794"/>
                      </a:cubicBezTo>
                      <a:cubicBezTo>
                        <a:pt x="239" y="9966"/>
                        <a:pt x="239" y="10137"/>
                        <a:pt x="303" y="10309"/>
                      </a:cubicBezTo>
                      <a:lnTo>
                        <a:pt x="874" y="12601"/>
                      </a:lnTo>
                      <a:cubicBezTo>
                        <a:pt x="1319" y="13788"/>
                        <a:pt x="1954" y="14785"/>
                        <a:pt x="2906" y="15592"/>
                      </a:cubicBezTo>
                      <a:cubicBezTo>
                        <a:pt x="3414" y="16271"/>
                        <a:pt x="4049" y="16779"/>
                        <a:pt x="4811" y="17116"/>
                      </a:cubicBezTo>
                      <a:cubicBezTo>
                        <a:pt x="5192" y="17395"/>
                        <a:pt x="5636" y="17636"/>
                        <a:pt x="6081" y="17840"/>
                      </a:cubicBezTo>
                      <a:cubicBezTo>
                        <a:pt x="7287" y="18437"/>
                        <a:pt x="8621" y="18919"/>
                        <a:pt x="9891" y="19319"/>
                      </a:cubicBezTo>
                      <a:cubicBezTo>
                        <a:pt x="11479" y="19961"/>
                        <a:pt x="13066" y="20189"/>
                        <a:pt x="14717" y="20005"/>
                      </a:cubicBezTo>
                      <a:cubicBezTo>
                        <a:pt x="15479" y="19808"/>
                        <a:pt x="16241" y="19618"/>
                        <a:pt x="17003" y="19427"/>
                      </a:cubicBezTo>
                      <a:cubicBezTo>
                        <a:pt x="18591" y="18805"/>
                        <a:pt x="19924" y="17827"/>
                        <a:pt x="21004" y="16493"/>
                      </a:cubicBezTo>
                      <a:cubicBezTo>
                        <a:pt x="21829" y="15503"/>
                        <a:pt x="22400" y="14385"/>
                        <a:pt x="22591" y="13141"/>
                      </a:cubicBezTo>
                      <a:cubicBezTo>
                        <a:pt x="23035" y="11991"/>
                        <a:pt x="23162" y="10791"/>
                        <a:pt x="22972" y="9547"/>
                      </a:cubicBezTo>
                      <a:cubicBezTo>
                        <a:pt x="22909" y="8296"/>
                        <a:pt x="22464" y="7159"/>
                        <a:pt x="21829" y="6130"/>
                      </a:cubicBezTo>
                      <a:cubicBezTo>
                        <a:pt x="21321" y="4968"/>
                        <a:pt x="20496" y="4003"/>
                        <a:pt x="19480" y="3235"/>
                      </a:cubicBezTo>
                      <a:cubicBezTo>
                        <a:pt x="18146" y="2174"/>
                        <a:pt x="16622" y="1527"/>
                        <a:pt x="14908" y="1285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586C72A3-D378-A0A6-D370-2BDB2EDC9C71}"/>
                    </a:ext>
                  </a:extLst>
                </p:cNvPr>
                <p:cNvSpPr/>
                <p:nvPr/>
              </p:nvSpPr>
              <p:spPr>
                <a:xfrm>
                  <a:off x="6748505" y="2241462"/>
                  <a:ext cx="29992" cy="22774"/>
                </a:xfrm>
                <a:custGeom>
                  <a:avLst/>
                  <a:gdLst>
                    <a:gd name="connsiteX0" fmla="*/ 22118 w 29992"/>
                    <a:gd name="connsiteY0" fmla="*/ 3218 h 22774"/>
                    <a:gd name="connsiteX1" fmla="*/ 21166 w 29992"/>
                    <a:gd name="connsiteY1" fmla="*/ 2614 h 22774"/>
                    <a:gd name="connsiteX2" fmla="*/ 16912 w 29992"/>
                    <a:gd name="connsiteY2" fmla="*/ 570 h 22774"/>
                    <a:gd name="connsiteX3" fmla="*/ 13419 w 29992"/>
                    <a:gd name="connsiteY3" fmla="*/ 68 h 22774"/>
                    <a:gd name="connsiteX4" fmla="*/ 8911 w 29992"/>
                    <a:gd name="connsiteY4" fmla="*/ 11 h 22774"/>
                    <a:gd name="connsiteX5" fmla="*/ 4847 w 29992"/>
                    <a:gd name="connsiteY5" fmla="*/ 646 h 22774"/>
                    <a:gd name="connsiteX6" fmla="*/ 84 w 29992"/>
                    <a:gd name="connsiteY6" fmla="*/ 6710 h 22774"/>
                    <a:gd name="connsiteX7" fmla="*/ 528 w 29992"/>
                    <a:gd name="connsiteY7" fmla="*/ 10571 h 22774"/>
                    <a:gd name="connsiteX8" fmla="*/ 2878 w 29992"/>
                    <a:gd name="connsiteY8" fmla="*/ 13790 h 22774"/>
                    <a:gd name="connsiteX9" fmla="*/ 6498 w 29992"/>
                    <a:gd name="connsiteY9" fmla="*/ 16591 h 22774"/>
                    <a:gd name="connsiteX10" fmla="*/ 8339 w 29992"/>
                    <a:gd name="connsiteY10" fmla="*/ 18165 h 22774"/>
                    <a:gd name="connsiteX11" fmla="*/ 12466 w 29992"/>
                    <a:gd name="connsiteY11" fmla="*/ 20229 h 22774"/>
                    <a:gd name="connsiteX12" fmla="*/ 18689 w 29992"/>
                    <a:gd name="connsiteY12" fmla="*/ 22674 h 22774"/>
                    <a:gd name="connsiteX13" fmla="*/ 22563 w 29992"/>
                    <a:gd name="connsiteY13" fmla="*/ 22547 h 22774"/>
                    <a:gd name="connsiteX14" fmla="*/ 25801 w 29992"/>
                    <a:gd name="connsiteY14" fmla="*/ 21982 h 22774"/>
                    <a:gd name="connsiteX15" fmla="*/ 29929 w 29992"/>
                    <a:gd name="connsiteY15" fmla="*/ 16800 h 22774"/>
                    <a:gd name="connsiteX16" fmla="*/ 29738 w 29992"/>
                    <a:gd name="connsiteY16" fmla="*/ 13505 h 22774"/>
                    <a:gd name="connsiteX17" fmla="*/ 27643 w 29992"/>
                    <a:gd name="connsiteY17" fmla="*/ 7758 h 22774"/>
                    <a:gd name="connsiteX18" fmla="*/ 22118 w 29992"/>
                    <a:gd name="connsiteY18" fmla="*/ 3218 h 22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9992" h="22774">
                      <a:moveTo>
                        <a:pt x="22118" y="3218"/>
                      </a:moveTo>
                      <a:cubicBezTo>
                        <a:pt x="21801" y="3008"/>
                        <a:pt x="21484" y="2811"/>
                        <a:pt x="21166" y="2614"/>
                      </a:cubicBezTo>
                      <a:cubicBezTo>
                        <a:pt x="19578" y="1668"/>
                        <a:pt x="18563" y="1033"/>
                        <a:pt x="16912" y="570"/>
                      </a:cubicBezTo>
                      <a:cubicBezTo>
                        <a:pt x="15705" y="239"/>
                        <a:pt x="14626" y="119"/>
                        <a:pt x="13419" y="68"/>
                      </a:cubicBezTo>
                      <a:cubicBezTo>
                        <a:pt x="11895" y="4"/>
                        <a:pt x="10435" y="-14"/>
                        <a:pt x="8911" y="11"/>
                      </a:cubicBezTo>
                      <a:cubicBezTo>
                        <a:pt x="7513" y="36"/>
                        <a:pt x="6307" y="252"/>
                        <a:pt x="4847" y="646"/>
                      </a:cubicBezTo>
                      <a:cubicBezTo>
                        <a:pt x="2307" y="1357"/>
                        <a:pt x="401" y="4208"/>
                        <a:pt x="84" y="6710"/>
                      </a:cubicBezTo>
                      <a:cubicBezTo>
                        <a:pt x="-107" y="8037"/>
                        <a:pt x="21" y="9320"/>
                        <a:pt x="528" y="10571"/>
                      </a:cubicBezTo>
                      <a:cubicBezTo>
                        <a:pt x="1037" y="11860"/>
                        <a:pt x="1799" y="12933"/>
                        <a:pt x="2878" y="13790"/>
                      </a:cubicBezTo>
                      <a:cubicBezTo>
                        <a:pt x="3958" y="14844"/>
                        <a:pt x="5354" y="15625"/>
                        <a:pt x="6498" y="16591"/>
                      </a:cubicBezTo>
                      <a:cubicBezTo>
                        <a:pt x="7133" y="17118"/>
                        <a:pt x="7704" y="17696"/>
                        <a:pt x="8339" y="18165"/>
                      </a:cubicBezTo>
                      <a:cubicBezTo>
                        <a:pt x="9673" y="19086"/>
                        <a:pt x="11006" y="19639"/>
                        <a:pt x="12466" y="20229"/>
                      </a:cubicBezTo>
                      <a:cubicBezTo>
                        <a:pt x="14562" y="21067"/>
                        <a:pt x="16467" y="22261"/>
                        <a:pt x="18689" y="22674"/>
                      </a:cubicBezTo>
                      <a:cubicBezTo>
                        <a:pt x="20023" y="22915"/>
                        <a:pt x="21229" y="22661"/>
                        <a:pt x="22563" y="22547"/>
                      </a:cubicBezTo>
                      <a:cubicBezTo>
                        <a:pt x="23706" y="22445"/>
                        <a:pt x="24595" y="22350"/>
                        <a:pt x="25801" y="21982"/>
                      </a:cubicBezTo>
                      <a:cubicBezTo>
                        <a:pt x="27961" y="21334"/>
                        <a:pt x="29738" y="18972"/>
                        <a:pt x="29929" y="16800"/>
                      </a:cubicBezTo>
                      <a:cubicBezTo>
                        <a:pt x="30056" y="15600"/>
                        <a:pt x="29992" y="14629"/>
                        <a:pt x="29738" y="13505"/>
                      </a:cubicBezTo>
                      <a:cubicBezTo>
                        <a:pt x="29294" y="11562"/>
                        <a:pt x="28913" y="9364"/>
                        <a:pt x="27643" y="7758"/>
                      </a:cubicBezTo>
                      <a:cubicBezTo>
                        <a:pt x="26183" y="5910"/>
                        <a:pt x="24151" y="4488"/>
                        <a:pt x="22118" y="3218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BD14CF82-FB66-0E36-9352-9BADAEA934DD}"/>
                    </a:ext>
                  </a:extLst>
                </p:cNvPr>
                <p:cNvSpPr/>
                <p:nvPr/>
              </p:nvSpPr>
              <p:spPr>
                <a:xfrm>
                  <a:off x="7226155" y="2822847"/>
                  <a:ext cx="48733" cy="34866"/>
                </a:xfrm>
                <a:custGeom>
                  <a:avLst/>
                  <a:gdLst>
                    <a:gd name="connsiteX0" fmla="*/ 44087 w 48733"/>
                    <a:gd name="connsiteY0" fmla="*/ 15660 h 34866"/>
                    <a:gd name="connsiteX1" fmla="*/ 36784 w 48733"/>
                    <a:gd name="connsiteY1" fmla="*/ 10758 h 34866"/>
                    <a:gd name="connsiteX2" fmla="*/ 29672 w 48733"/>
                    <a:gd name="connsiteY2" fmla="*/ 8294 h 34866"/>
                    <a:gd name="connsiteX3" fmla="*/ 27132 w 48733"/>
                    <a:gd name="connsiteY3" fmla="*/ 7678 h 34866"/>
                    <a:gd name="connsiteX4" fmla="*/ 26688 w 48733"/>
                    <a:gd name="connsiteY4" fmla="*/ 7551 h 34866"/>
                    <a:gd name="connsiteX5" fmla="*/ 17353 w 48733"/>
                    <a:gd name="connsiteY5" fmla="*/ 3855 h 34866"/>
                    <a:gd name="connsiteX6" fmla="*/ 15131 w 48733"/>
                    <a:gd name="connsiteY6" fmla="*/ 2738 h 34866"/>
                    <a:gd name="connsiteX7" fmla="*/ 12083 w 48733"/>
                    <a:gd name="connsiteY7" fmla="*/ 1639 h 34866"/>
                    <a:gd name="connsiteX8" fmla="*/ 10495 w 48733"/>
                    <a:gd name="connsiteY8" fmla="*/ 1144 h 34866"/>
                    <a:gd name="connsiteX9" fmla="*/ 7002 w 48733"/>
                    <a:gd name="connsiteY9" fmla="*/ 115 h 34866"/>
                    <a:gd name="connsiteX10" fmla="*/ 1288 w 48733"/>
                    <a:gd name="connsiteY10" fmla="*/ 2401 h 34866"/>
                    <a:gd name="connsiteX11" fmla="*/ 335 w 48733"/>
                    <a:gd name="connsiteY11" fmla="*/ 8491 h 34866"/>
                    <a:gd name="connsiteX12" fmla="*/ 15829 w 48733"/>
                    <a:gd name="connsiteY12" fmla="*/ 27268 h 34866"/>
                    <a:gd name="connsiteX13" fmla="*/ 20211 w 48733"/>
                    <a:gd name="connsiteY13" fmla="*/ 30328 h 34866"/>
                    <a:gd name="connsiteX14" fmla="*/ 29926 w 48733"/>
                    <a:gd name="connsiteY14" fmla="*/ 34272 h 34866"/>
                    <a:gd name="connsiteX15" fmla="*/ 46817 w 48733"/>
                    <a:gd name="connsiteY15" fmla="*/ 29897 h 34866"/>
                    <a:gd name="connsiteX16" fmla="*/ 48151 w 48733"/>
                    <a:gd name="connsiteY16" fmla="*/ 20988 h 34866"/>
                    <a:gd name="connsiteX17" fmla="*/ 44849 w 48733"/>
                    <a:gd name="connsiteY17" fmla="*/ 16403 h 34866"/>
                    <a:gd name="connsiteX18" fmla="*/ 44849 w 48733"/>
                    <a:gd name="connsiteY18" fmla="*/ 16371 h 34866"/>
                    <a:gd name="connsiteX19" fmla="*/ 44785 w 48733"/>
                    <a:gd name="connsiteY19" fmla="*/ 16320 h 34866"/>
                    <a:gd name="connsiteX20" fmla="*/ 44531 w 48733"/>
                    <a:gd name="connsiteY20" fmla="*/ 16066 h 34866"/>
                    <a:gd name="connsiteX21" fmla="*/ 44087 w 48733"/>
                    <a:gd name="connsiteY21" fmla="*/ 15660 h 34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8733" h="34866">
                      <a:moveTo>
                        <a:pt x="44087" y="15660"/>
                      </a:moveTo>
                      <a:cubicBezTo>
                        <a:pt x="42055" y="13393"/>
                        <a:pt x="39641" y="11951"/>
                        <a:pt x="36784" y="10758"/>
                      </a:cubicBezTo>
                      <a:cubicBezTo>
                        <a:pt x="34435" y="9748"/>
                        <a:pt x="32212" y="8897"/>
                        <a:pt x="29672" y="8294"/>
                      </a:cubicBezTo>
                      <a:cubicBezTo>
                        <a:pt x="28910" y="8116"/>
                        <a:pt x="27958" y="7741"/>
                        <a:pt x="27132" y="7678"/>
                      </a:cubicBezTo>
                      <a:cubicBezTo>
                        <a:pt x="27005" y="7633"/>
                        <a:pt x="26814" y="7596"/>
                        <a:pt x="26688" y="7551"/>
                      </a:cubicBezTo>
                      <a:cubicBezTo>
                        <a:pt x="23513" y="6548"/>
                        <a:pt x="20338" y="5316"/>
                        <a:pt x="17353" y="3855"/>
                      </a:cubicBezTo>
                      <a:cubicBezTo>
                        <a:pt x="16591" y="3493"/>
                        <a:pt x="15829" y="3106"/>
                        <a:pt x="15131" y="2738"/>
                      </a:cubicBezTo>
                      <a:cubicBezTo>
                        <a:pt x="14623" y="2484"/>
                        <a:pt x="10495" y="1157"/>
                        <a:pt x="12083" y="1639"/>
                      </a:cubicBezTo>
                      <a:cubicBezTo>
                        <a:pt x="13226" y="1982"/>
                        <a:pt x="10749" y="1214"/>
                        <a:pt x="10495" y="1144"/>
                      </a:cubicBezTo>
                      <a:cubicBezTo>
                        <a:pt x="9352" y="763"/>
                        <a:pt x="8209" y="401"/>
                        <a:pt x="7002" y="115"/>
                      </a:cubicBezTo>
                      <a:cubicBezTo>
                        <a:pt x="4907" y="-387"/>
                        <a:pt x="2494" y="820"/>
                        <a:pt x="1288" y="2401"/>
                      </a:cubicBezTo>
                      <a:cubicBezTo>
                        <a:pt x="-173" y="4243"/>
                        <a:pt x="-237" y="6325"/>
                        <a:pt x="335" y="8491"/>
                      </a:cubicBezTo>
                      <a:cubicBezTo>
                        <a:pt x="2558" y="16390"/>
                        <a:pt x="9543" y="22454"/>
                        <a:pt x="15829" y="27268"/>
                      </a:cubicBezTo>
                      <a:cubicBezTo>
                        <a:pt x="17226" y="28347"/>
                        <a:pt x="18687" y="29363"/>
                        <a:pt x="20211" y="30328"/>
                      </a:cubicBezTo>
                      <a:cubicBezTo>
                        <a:pt x="23576" y="32500"/>
                        <a:pt x="26052" y="33249"/>
                        <a:pt x="29926" y="34272"/>
                      </a:cubicBezTo>
                      <a:cubicBezTo>
                        <a:pt x="35641" y="35809"/>
                        <a:pt x="42626" y="34373"/>
                        <a:pt x="46817" y="29897"/>
                      </a:cubicBezTo>
                      <a:cubicBezTo>
                        <a:pt x="49039" y="27509"/>
                        <a:pt x="49103" y="23883"/>
                        <a:pt x="48151" y="20988"/>
                      </a:cubicBezTo>
                      <a:cubicBezTo>
                        <a:pt x="47515" y="19019"/>
                        <a:pt x="46246" y="17775"/>
                        <a:pt x="44849" y="16403"/>
                      </a:cubicBezTo>
                      <a:cubicBezTo>
                        <a:pt x="44849" y="16384"/>
                        <a:pt x="44849" y="16390"/>
                        <a:pt x="44849" y="16371"/>
                      </a:cubicBezTo>
                      <a:cubicBezTo>
                        <a:pt x="44785" y="16352"/>
                        <a:pt x="44785" y="16346"/>
                        <a:pt x="44785" y="16320"/>
                      </a:cubicBezTo>
                      <a:cubicBezTo>
                        <a:pt x="44658" y="16238"/>
                        <a:pt x="44595" y="16155"/>
                        <a:pt x="44531" y="16066"/>
                      </a:cubicBezTo>
                      <a:cubicBezTo>
                        <a:pt x="44087" y="15609"/>
                        <a:pt x="44023" y="15558"/>
                        <a:pt x="44087" y="15660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C4226CD9-7628-18A2-5237-D1E7C4BC82E0}"/>
                    </a:ext>
                  </a:extLst>
                </p:cNvPr>
                <p:cNvSpPr/>
                <p:nvPr/>
              </p:nvSpPr>
              <p:spPr>
                <a:xfrm>
                  <a:off x="7332594" y="2665056"/>
                  <a:ext cx="60614" cy="40582"/>
                </a:xfrm>
                <a:custGeom>
                  <a:avLst/>
                  <a:gdLst>
                    <a:gd name="connsiteX0" fmla="*/ 45090 w 60614"/>
                    <a:gd name="connsiteY0" fmla="*/ 6433 h 40582"/>
                    <a:gd name="connsiteX1" fmla="*/ 34803 w 60614"/>
                    <a:gd name="connsiteY1" fmla="*/ 2083 h 40582"/>
                    <a:gd name="connsiteX2" fmla="*/ 18674 w 60614"/>
                    <a:gd name="connsiteY2" fmla="*/ 0 h 40582"/>
                    <a:gd name="connsiteX3" fmla="*/ 3498 w 60614"/>
                    <a:gd name="connsiteY3" fmla="*/ 5010 h 40582"/>
                    <a:gd name="connsiteX4" fmla="*/ 5275 w 60614"/>
                    <a:gd name="connsiteY4" fmla="*/ 20269 h 40582"/>
                    <a:gd name="connsiteX5" fmla="*/ 8133 w 60614"/>
                    <a:gd name="connsiteY5" fmla="*/ 21158 h 40582"/>
                    <a:gd name="connsiteX6" fmla="*/ 8577 w 60614"/>
                    <a:gd name="connsiteY6" fmla="*/ 21203 h 40582"/>
                    <a:gd name="connsiteX7" fmla="*/ 10037 w 60614"/>
                    <a:gd name="connsiteY7" fmla="*/ 21768 h 40582"/>
                    <a:gd name="connsiteX8" fmla="*/ 12450 w 60614"/>
                    <a:gd name="connsiteY8" fmla="*/ 22739 h 40582"/>
                    <a:gd name="connsiteX9" fmla="*/ 16007 w 60614"/>
                    <a:gd name="connsiteY9" fmla="*/ 23806 h 40582"/>
                    <a:gd name="connsiteX10" fmla="*/ 16642 w 60614"/>
                    <a:gd name="connsiteY10" fmla="*/ 23959 h 40582"/>
                    <a:gd name="connsiteX11" fmla="*/ 17912 w 60614"/>
                    <a:gd name="connsiteY11" fmla="*/ 24371 h 40582"/>
                    <a:gd name="connsiteX12" fmla="*/ 20452 w 60614"/>
                    <a:gd name="connsiteY12" fmla="*/ 25362 h 40582"/>
                    <a:gd name="connsiteX13" fmla="*/ 25024 w 60614"/>
                    <a:gd name="connsiteY13" fmla="*/ 27680 h 40582"/>
                    <a:gd name="connsiteX14" fmla="*/ 31628 w 60614"/>
                    <a:gd name="connsiteY14" fmla="*/ 31769 h 40582"/>
                    <a:gd name="connsiteX15" fmla="*/ 28325 w 60614"/>
                    <a:gd name="connsiteY15" fmla="*/ 29794 h 40582"/>
                    <a:gd name="connsiteX16" fmla="*/ 34739 w 60614"/>
                    <a:gd name="connsiteY16" fmla="*/ 34468 h 40582"/>
                    <a:gd name="connsiteX17" fmla="*/ 43883 w 60614"/>
                    <a:gd name="connsiteY17" fmla="*/ 39592 h 40582"/>
                    <a:gd name="connsiteX18" fmla="*/ 60393 w 60614"/>
                    <a:gd name="connsiteY18" fmla="*/ 27216 h 40582"/>
                    <a:gd name="connsiteX19" fmla="*/ 58171 w 60614"/>
                    <a:gd name="connsiteY19" fmla="*/ 19266 h 40582"/>
                    <a:gd name="connsiteX20" fmla="*/ 50170 w 60614"/>
                    <a:gd name="connsiteY20" fmla="*/ 10008 h 40582"/>
                    <a:gd name="connsiteX21" fmla="*/ 45090 w 60614"/>
                    <a:gd name="connsiteY21" fmla="*/ 6433 h 40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0614" h="40582">
                      <a:moveTo>
                        <a:pt x="45090" y="6433"/>
                      </a:moveTo>
                      <a:cubicBezTo>
                        <a:pt x="41598" y="4286"/>
                        <a:pt x="38676" y="3162"/>
                        <a:pt x="34803" y="2083"/>
                      </a:cubicBezTo>
                      <a:cubicBezTo>
                        <a:pt x="29405" y="591"/>
                        <a:pt x="24262" y="19"/>
                        <a:pt x="18674" y="0"/>
                      </a:cubicBezTo>
                      <a:cubicBezTo>
                        <a:pt x="13974" y="-13"/>
                        <a:pt x="7307" y="1937"/>
                        <a:pt x="3498" y="5010"/>
                      </a:cubicBezTo>
                      <a:cubicBezTo>
                        <a:pt x="-1773" y="9322"/>
                        <a:pt x="-1011" y="17329"/>
                        <a:pt x="5275" y="20269"/>
                      </a:cubicBezTo>
                      <a:cubicBezTo>
                        <a:pt x="6164" y="20688"/>
                        <a:pt x="7180" y="20917"/>
                        <a:pt x="8133" y="21158"/>
                      </a:cubicBezTo>
                      <a:cubicBezTo>
                        <a:pt x="8704" y="21317"/>
                        <a:pt x="8704" y="21273"/>
                        <a:pt x="8577" y="21203"/>
                      </a:cubicBezTo>
                      <a:cubicBezTo>
                        <a:pt x="9149" y="21412"/>
                        <a:pt x="9784" y="21679"/>
                        <a:pt x="10037" y="21768"/>
                      </a:cubicBezTo>
                      <a:cubicBezTo>
                        <a:pt x="10863" y="22066"/>
                        <a:pt x="11625" y="22422"/>
                        <a:pt x="12450" y="22739"/>
                      </a:cubicBezTo>
                      <a:cubicBezTo>
                        <a:pt x="13594" y="23190"/>
                        <a:pt x="14800" y="23495"/>
                        <a:pt x="16007" y="23806"/>
                      </a:cubicBezTo>
                      <a:cubicBezTo>
                        <a:pt x="16134" y="23838"/>
                        <a:pt x="16387" y="23895"/>
                        <a:pt x="16642" y="23959"/>
                      </a:cubicBezTo>
                      <a:cubicBezTo>
                        <a:pt x="17149" y="24117"/>
                        <a:pt x="17658" y="24295"/>
                        <a:pt x="17912" y="24371"/>
                      </a:cubicBezTo>
                      <a:cubicBezTo>
                        <a:pt x="18737" y="24676"/>
                        <a:pt x="19626" y="25006"/>
                        <a:pt x="20452" y="25362"/>
                      </a:cubicBezTo>
                      <a:cubicBezTo>
                        <a:pt x="22039" y="26035"/>
                        <a:pt x="23563" y="26835"/>
                        <a:pt x="25024" y="27680"/>
                      </a:cubicBezTo>
                      <a:cubicBezTo>
                        <a:pt x="27246" y="29058"/>
                        <a:pt x="29405" y="30461"/>
                        <a:pt x="31628" y="31769"/>
                      </a:cubicBezTo>
                      <a:cubicBezTo>
                        <a:pt x="30549" y="31109"/>
                        <a:pt x="29405" y="30448"/>
                        <a:pt x="28325" y="29794"/>
                      </a:cubicBezTo>
                      <a:cubicBezTo>
                        <a:pt x="30612" y="31172"/>
                        <a:pt x="32771" y="32715"/>
                        <a:pt x="34739" y="34468"/>
                      </a:cubicBezTo>
                      <a:cubicBezTo>
                        <a:pt x="37533" y="36894"/>
                        <a:pt x="40708" y="38018"/>
                        <a:pt x="43883" y="39592"/>
                      </a:cubicBezTo>
                      <a:cubicBezTo>
                        <a:pt x="51503" y="43326"/>
                        <a:pt x="62299" y="35909"/>
                        <a:pt x="60393" y="27216"/>
                      </a:cubicBezTo>
                      <a:cubicBezTo>
                        <a:pt x="59886" y="24644"/>
                        <a:pt x="59314" y="21711"/>
                        <a:pt x="58171" y="19266"/>
                      </a:cubicBezTo>
                      <a:cubicBezTo>
                        <a:pt x="56520" y="15538"/>
                        <a:pt x="53345" y="12573"/>
                        <a:pt x="50170" y="10008"/>
                      </a:cubicBezTo>
                      <a:cubicBezTo>
                        <a:pt x="48582" y="8693"/>
                        <a:pt x="46868" y="7525"/>
                        <a:pt x="45090" y="6433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60682862-C574-4CAE-293D-41EF699993EF}"/>
                    </a:ext>
                  </a:extLst>
                </p:cNvPr>
                <p:cNvSpPr/>
                <p:nvPr/>
              </p:nvSpPr>
              <p:spPr>
                <a:xfrm>
                  <a:off x="7398560" y="2712420"/>
                  <a:ext cx="23733" cy="26092"/>
                </a:xfrm>
                <a:custGeom>
                  <a:avLst/>
                  <a:gdLst>
                    <a:gd name="connsiteX0" fmla="*/ 15826 w 23733"/>
                    <a:gd name="connsiteY0" fmla="*/ 2757 h 26092"/>
                    <a:gd name="connsiteX1" fmla="*/ 10111 w 23733"/>
                    <a:gd name="connsiteY1" fmla="*/ 426 h 26092"/>
                    <a:gd name="connsiteX2" fmla="*/ 8651 w 23733"/>
                    <a:gd name="connsiteY2" fmla="*/ 210 h 26092"/>
                    <a:gd name="connsiteX3" fmla="*/ 5539 w 23733"/>
                    <a:gd name="connsiteY3" fmla="*/ 7 h 26092"/>
                    <a:gd name="connsiteX4" fmla="*/ 2301 w 23733"/>
                    <a:gd name="connsiteY4" fmla="*/ 814 h 26092"/>
                    <a:gd name="connsiteX5" fmla="*/ 523 w 23733"/>
                    <a:gd name="connsiteY5" fmla="*/ 3747 h 26092"/>
                    <a:gd name="connsiteX6" fmla="*/ 15 w 23733"/>
                    <a:gd name="connsiteY6" fmla="*/ 9805 h 26092"/>
                    <a:gd name="connsiteX7" fmla="*/ 650 w 23733"/>
                    <a:gd name="connsiteY7" fmla="*/ 13818 h 26092"/>
                    <a:gd name="connsiteX8" fmla="*/ 904 w 23733"/>
                    <a:gd name="connsiteY8" fmla="*/ 14644 h 26092"/>
                    <a:gd name="connsiteX9" fmla="*/ 1348 w 23733"/>
                    <a:gd name="connsiteY9" fmla="*/ 16320 h 26092"/>
                    <a:gd name="connsiteX10" fmla="*/ 1602 w 23733"/>
                    <a:gd name="connsiteY10" fmla="*/ 17165 h 26092"/>
                    <a:gd name="connsiteX11" fmla="*/ 5158 w 23733"/>
                    <a:gd name="connsiteY11" fmla="*/ 21991 h 26092"/>
                    <a:gd name="connsiteX12" fmla="*/ 6428 w 23733"/>
                    <a:gd name="connsiteY12" fmla="*/ 23312 h 26092"/>
                    <a:gd name="connsiteX13" fmla="*/ 6111 w 23733"/>
                    <a:gd name="connsiteY13" fmla="*/ 22962 h 26092"/>
                    <a:gd name="connsiteX14" fmla="*/ 12207 w 23733"/>
                    <a:gd name="connsiteY14" fmla="*/ 26061 h 26092"/>
                    <a:gd name="connsiteX15" fmla="*/ 14747 w 23733"/>
                    <a:gd name="connsiteY15" fmla="*/ 26093 h 26092"/>
                    <a:gd name="connsiteX16" fmla="*/ 18366 w 23733"/>
                    <a:gd name="connsiteY16" fmla="*/ 24848 h 26092"/>
                    <a:gd name="connsiteX17" fmla="*/ 20525 w 23733"/>
                    <a:gd name="connsiteY17" fmla="*/ 23286 h 26092"/>
                    <a:gd name="connsiteX18" fmla="*/ 22875 w 23733"/>
                    <a:gd name="connsiteY18" fmla="*/ 20035 h 26092"/>
                    <a:gd name="connsiteX19" fmla="*/ 21986 w 23733"/>
                    <a:gd name="connsiteY19" fmla="*/ 9386 h 26092"/>
                    <a:gd name="connsiteX20" fmla="*/ 17477 w 23733"/>
                    <a:gd name="connsiteY20" fmla="*/ 3938 h 26092"/>
                    <a:gd name="connsiteX21" fmla="*/ 15826 w 23733"/>
                    <a:gd name="connsiteY21" fmla="*/ 2757 h 26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3733" h="26092">
                      <a:moveTo>
                        <a:pt x="15826" y="2757"/>
                      </a:moveTo>
                      <a:cubicBezTo>
                        <a:pt x="13921" y="1429"/>
                        <a:pt x="12397" y="788"/>
                        <a:pt x="10111" y="426"/>
                      </a:cubicBezTo>
                      <a:cubicBezTo>
                        <a:pt x="9603" y="350"/>
                        <a:pt x="9096" y="280"/>
                        <a:pt x="8651" y="210"/>
                      </a:cubicBezTo>
                      <a:cubicBezTo>
                        <a:pt x="7571" y="77"/>
                        <a:pt x="6556" y="45"/>
                        <a:pt x="5539" y="7"/>
                      </a:cubicBezTo>
                      <a:cubicBezTo>
                        <a:pt x="4396" y="-31"/>
                        <a:pt x="3253" y="64"/>
                        <a:pt x="2301" y="814"/>
                      </a:cubicBezTo>
                      <a:cubicBezTo>
                        <a:pt x="1412" y="1537"/>
                        <a:pt x="650" y="2566"/>
                        <a:pt x="523" y="3747"/>
                      </a:cubicBezTo>
                      <a:cubicBezTo>
                        <a:pt x="333" y="5767"/>
                        <a:pt x="15" y="7773"/>
                        <a:pt x="15" y="9805"/>
                      </a:cubicBezTo>
                      <a:cubicBezTo>
                        <a:pt x="-49" y="11431"/>
                        <a:pt x="78" y="12015"/>
                        <a:pt x="650" y="13818"/>
                      </a:cubicBezTo>
                      <a:cubicBezTo>
                        <a:pt x="713" y="14091"/>
                        <a:pt x="777" y="14371"/>
                        <a:pt x="904" y="14644"/>
                      </a:cubicBezTo>
                      <a:cubicBezTo>
                        <a:pt x="1031" y="15203"/>
                        <a:pt x="1221" y="15761"/>
                        <a:pt x="1348" y="16320"/>
                      </a:cubicBezTo>
                      <a:cubicBezTo>
                        <a:pt x="1475" y="16600"/>
                        <a:pt x="1539" y="16885"/>
                        <a:pt x="1602" y="17165"/>
                      </a:cubicBezTo>
                      <a:cubicBezTo>
                        <a:pt x="2301" y="19349"/>
                        <a:pt x="3570" y="20429"/>
                        <a:pt x="5158" y="21991"/>
                      </a:cubicBezTo>
                      <a:cubicBezTo>
                        <a:pt x="5603" y="22429"/>
                        <a:pt x="6047" y="22867"/>
                        <a:pt x="6428" y="23312"/>
                      </a:cubicBezTo>
                      <a:cubicBezTo>
                        <a:pt x="6365" y="23197"/>
                        <a:pt x="6238" y="23077"/>
                        <a:pt x="6111" y="22962"/>
                      </a:cubicBezTo>
                      <a:cubicBezTo>
                        <a:pt x="7698" y="24582"/>
                        <a:pt x="9858" y="26017"/>
                        <a:pt x="12207" y="26061"/>
                      </a:cubicBezTo>
                      <a:lnTo>
                        <a:pt x="14747" y="26093"/>
                      </a:lnTo>
                      <a:cubicBezTo>
                        <a:pt x="16081" y="25985"/>
                        <a:pt x="17287" y="25572"/>
                        <a:pt x="18366" y="24848"/>
                      </a:cubicBezTo>
                      <a:cubicBezTo>
                        <a:pt x="19256" y="24518"/>
                        <a:pt x="19954" y="23997"/>
                        <a:pt x="20525" y="23286"/>
                      </a:cubicBezTo>
                      <a:cubicBezTo>
                        <a:pt x="21541" y="22423"/>
                        <a:pt x="22367" y="21343"/>
                        <a:pt x="22875" y="20035"/>
                      </a:cubicBezTo>
                      <a:cubicBezTo>
                        <a:pt x="24589" y="16498"/>
                        <a:pt x="23446" y="12745"/>
                        <a:pt x="21986" y="9386"/>
                      </a:cubicBezTo>
                      <a:cubicBezTo>
                        <a:pt x="21033" y="7087"/>
                        <a:pt x="19445" y="5386"/>
                        <a:pt x="17477" y="3938"/>
                      </a:cubicBezTo>
                      <a:cubicBezTo>
                        <a:pt x="16906" y="3538"/>
                        <a:pt x="16398" y="3138"/>
                        <a:pt x="15826" y="2757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DF94EAA-C106-52CF-E925-325E74EA75CB}"/>
                  </a:ext>
                </a:extLst>
              </p:cNvPr>
              <p:cNvSpPr/>
              <p:nvPr/>
            </p:nvSpPr>
            <p:spPr>
              <a:xfrm>
                <a:off x="5060787" y="1251602"/>
                <a:ext cx="1087467" cy="1073764"/>
              </a:xfrm>
              <a:custGeom>
                <a:avLst/>
                <a:gdLst>
                  <a:gd name="connsiteX0" fmla="*/ 1080387 w 1087467"/>
                  <a:gd name="connsiteY0" fmla="*/ 321362 h 1073764"/>
                  <a:gd name="connsiteX1" fmla="*/ 1005501 w 1087467"/>
                  <a:gd name="connsiteY1" fmla="*/ 227458 h 1073764"/>
                  <a:gd name="connsiteX2" fmla="*/ 955812 w 1087467"/>
                  <a:gd name="connsiteY2" fmla="*/ 202763 h 1073764"/>
                  <a:gd name="connsiteX3" fmla="*/ 938997 w 1087467"/>
                  <a:gd name="connsiteY3" fmla="*/ 151957 h 1073764"/>
                  <a:gd name="connsiteX4" fmla="*/ 850332 w 1087467"/>
                  <a:gd name="connsiteY4" fmla="*/ 62511 h 1073764"/>
                  <a:gd name="connsiteX5" fmla="*/ 736400 w 1087467"/>
                  <a:gd name="connsiteY5" fmla="*/ 37911 h 1073764"/>
                  <a:gd name="connsiteX6" fmla="*/ 680717 w 1087467"/>
                  <a:gd name="connsiteY6" fmla="*/ 53544 h 1073764"/>
                  <a:gd name="connsiteX7" fmla="*/ 661140 w 1087467"/>
                  <a:gd name="connsiteY7" fmla="*/ 38120 h 1073764"/>
                  <a:gd name="connsiteX8" fmla="*/ 537595 w 1087467"/>
                  <a:gd name="connsiteY8" fmla="*/ 484 h 1073764"/>
                  <a:gd name="connsiteX9" fmla="*/ 422069 w 1087467"/>
                  <a:gd name="connsiteY9" fmla="*/ 36558 h 1073764"/>
                  <a:gd name="connsiteX10" fmla="*/ 383588 w 1087467"/>
                  <a:gd name="connsiteY10" fmla="*/ 87593 h 1073764"/>
                  <a:gd name="connsiteX11" fmla="*/ 338440 w 1087467"/>
                  <a:gd name="connsiteY11" fmla="*/ 80989 h 1073764"/>
                  <a:gd name="connsiteX12" fmla="*/ 217440 w 1087467"/>
                  <a:gd name="connsiteY12" fmla="*/ 112599 h 1073764"/>
                  <a:gd name="connsiteX13" fmla="*/ 139551 w 1087467"/>
                  <a:gd name="connsiteY13" fmla="*/ 212421 h 1073764"/>
                  <a:gd name="connsiteX14" fmla="*/ 126743 w 1087467"/>
                  <a:gd name="connsiteY14" fmla="*/ 273185 h 1073764"/>
                  <a:gd name="connsiteX15" fmla="*/ 125746 w 1087467"/>
                  <a:gd name="connsiteY15" fmla="*/ 298489 h 1073764"/>
                  <a:gd name="connsiteX16" fmla="*/ 113173 w 1087467"/>
                  <a:gd name="connsiteY16" fmla="*/ 303011 h 1073764"/>
                  <a:gd name="connsiteX17" fmla="*/ 62526 w 1087467"/>
                  <a:gd name="connsiteY17" fmla="*/ 351810 h 1073764"/>
                  <a:gd name="connsiteX18" fmla="*/ 49451 w 1087467"/>
                  <a:gd name="connsiteY18" fmla="*/ 426480 h 1073764"/>
                  <a:gd name="connsiteX19" fmla="*/ 49762 w 1087467"/>
                  <a:gd name="connsiteY19" fmla="*/ 455290 h 1073764"/>
                  <a:gd name="connsiteX20" fmla="*/ 448 w 1087467"/>
                  <a:gd name="connsiteY20" fmla="*/ 571857 h 1073764"/>
                  <a:gd name="connsiteX21" fmla="*/ 75201 w 1087467"/>
                  <a:gd name="connsiteY21" fmla="*/ 738132 h 1073764"/>
                  <a:gd name="connsiteX22" fmla="*/ 75118 w 1087467"/>
                  <a:gd name="connsiteY22" fmla="*/ 875393 h 1073764"/>
                  <a:gd name="connsiteX23" fmla="*/ 140358 w 1087467"/>
                  <a:gd name="connsiteY23" fmla="*/ 929197 h 1073764"/>
                  <a:gd name="connsiteX24" fmla="*/ 184192 w 1087467"/>
                  <a:gd name="connsiteY24" fmla="*/ 940963 h 1073764"/>
                  <a:gd name="connsiteX25" fmla="*/ 199330 w 1087467"/>
                  <a:gd name="connsiteY25" fmla="*/ 976669 h 1073764"/>
                  <a:gd name="connsiteX26" fmla="*/ 272165 w 1087467"/>
                  <a:gd name="connsiteY26" fmla="*/ 1020599 h 1073764"/>
                  <a:gd name="connsiteX27" fmla="*/ 354061 w 1087467"/>
                  <a:gd name="connsiteY27" fmla="*/ 1012763 h 1073764"/>
                  <a:gd name="connsiteX28" fmla="*/ 365815 w 1087467"/>
                  <a:gd name="connsiteY28" fmla="*/ 1006375 h 1073764"/>
                  <a:gd name="connsiteX29" fmla="*/ 397742 w 1087467"/>
                  <a:gd name="connsiteY29" fmla="*/ 1030390 h 1073764"/>
                  <a:gd name="connsiteX30" fmla="*/ 490376 w 1087467"/>
                  <a:gd name="connsiteY30" fmla="*/ 1059765 h 1073764"/>
                  <a:gd name="connsiteX31" fmla="*/ 583734 w 1087467"/>
                  <a:gd name="connsiteY31" fmla="*/ 1033692 h 1073764"/>
                  <a:gd name="connsiteX32" fmla="*/ 596250 w 1087467"/>
                  <a:gd name="connsiteY32" fmla="*/ 1024644 h 1073764"/>
                  <a:gd name="connsiteX33" fmla="*/ 601863 w 1087467"/>
                  <a:gd name="connsiteY33" fmla="*/ 1028790 h 1073764"/>
                  <a:gd name="connsiteX34" fmla="*/ 664899 w 1087467"/>
                  <a:gd name="connsiteY34" fmla="*/ 1064153 h 1073764"/>
                  <a:gd name="connsiteX35" fmla="*/ 743595 w 1087467"/>
                  <a:gd name="connsiteY35" fmla="*/ 1072421 h 1073764"/>
                  <a:gd name="connsiteX36" fmla="*/ 824380 w 1087467"/>
                  <a:gd name="connsiteY36" fmla="*/ 1055708 h 1073764"/>
                  <a:gd name="connsiteX37" fmla="*/ 920233 w 1087467"/>
                  <a:gd name="connsiteY37" fmla="*/ 954025 h 1073764"/>
                  <a:gd name="connsiteX38" fmla="*/ 933181 w 1087467"/>
                  <a:gd name="connsiteY38" fmla="*/ 890290 h 1073764"/>
                  <a:gd name="connsiteX39" fmla="*/ 986991 w 1087467"/>
                  <a:gd name="connsiteY39" fmla="*/ 843472 h 1073764"/>
                  <a:gd name="connsiteX40" fmla="*/ 1034838 w 1087467"/>
                  <a:gd name="connsiteY40" fmla="*/ 731451 h 1073764"/>
                  <a:gd name="connsiteX41" fmla="*/ 1028742 w 1087467"/>
                  <a:gd name="connsiteY41" fmla="*/ 680366 h 1073764"/>
                  <a:gd name="connsiteX42" fmla="*/ 1033352 w 1087467"/>
                  <a:gd name="connsiteY42" fmla="*/ 674879 h 1073764"/>
                  <a:gd name="connsiteX43" fmla="*/ 1074690 w 1087467"/>
                  <a:gd name="connsiteY43" fmla="*/ 581776 h 1073764"/>
                  <a:gd name="connsiteX44" fmla="*/ 1054428 w 1087467"/>
                  <a:gd name="connsiteY44" fmla="*/ 488024 h 1073764"/>
                  <a:gd name="connsiteX45" fmla="*/ 1071331 w 1087467"/>
                  <a:gd name="connsiteY45" fmla="*/ 452534 h 1073764"/>
                  <a:gd name="connsiteX46" fmla="*/ 1080387 w 1087467"/>
                  <a:gd name="connsiteY46" fmla="*/ 321362 h 1073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087467" h="1073764">
                    <a:moveTo>
                      <a:pt x="1080387" y="321362"/>
                    </a:moveTo>
                    <a:cubicBezTo>
                      <a:pt x="1068124" y="281370"/>
                      <a:pt x="1040388" y="247994"/>
                      <a:pt x="1005501" y="227458"/>
                    </a:cubicBezTo>
                    <a:cubicBezTo>
                      <a:pt x="989569" y="218073"/>
                      <a:pt x="972874" y="209729"/>
                      <a:pt x="955812" y="202763"/>
                    </a:cubicBezTo>
                    <a:cubicBezTo>
                      <a:pt x="954148" y="184901"/>
                      <a:pt x="946928" y="166835"/>
                      <a:pt x="938997" y="151957"/>
                    </a:cubicBezTo>
                    <a:cubicBezTo>
                      <a:pt x="918747" y="113952"/>
                      <a:pt x="887461" y="82158"/>
                      <a:pt x="850332" y="62511"/>
                    </a:cubicBezTo>
                    <a:cubicBezTo>
                      <a:pt x="815483" y="44070"/>
                      <a:pt x="775396" y="33675"/>
                      <a:pt x="736400" y="37911"/>
                    </a:cubicBezTo>
                    <a:cubicBezTo>
                      <a:pt x="719167" y="39784"/>
                      <a:pt x="698853" y="44737"/>
                      <a:pt x="680717" y="53544"/>
                    </a:cubicBezTo>
                    <a:cubicBezTo>
                      <a:pt x="674437" y="47950"/>
                      <a:pt x="667871" y="42724"/>
                      <a:pt x="661140" y="38120"/>
                    </a:cubicBezTo>
                    <a:cubicBezTo>
                      <a:pt x="624552" y="13082"/>
                      <a:pt x="580603" y="3411"/>
                      <a:pt x="537595" y="484"/>
                    </a:cubicBezTo>
                    <a:cubicBezTo>
                      <a:pt x="495900" y="-2361"/>
                      <a:pt x="453813" y="7043"/>
                      <a:pt x="422069" y="36558"/>
                    </a:cubicBezTo>
                    <a:cubicBezTo>
                      <a:pt x="407236" y="50357"/>
                      <a:pt x="393932" y="68251"/>
                      <a:pt x="383588" y="87593"/>
                    </a:cubicBezTo>
                    <a:cubicBezTo>
                      <a:pt x="368805" y="83790"/>
                      <a:pt x="353781" y="81662"/>
                      <a:pt x="338440" y="80989"/>
                    </a:cubicBezTo>
                    <a:cubicBezTo>
                      <a:pt x="296149" y="79116"/>
                      <a:pt x="253464" y="89397"/>
                      <a:pt x="217440" y="112599"/>
                    </a:cubicBezTo>
                    <a:cubicBezTo>
                      <a:pt x="182166" y="135313"/>
                      <a:pt x="153547" y="171648"/>
                      <a:pt x="139551" y="212421"/>
                    </a:cubicBezTo>
                    <a:cubicBezTo>
                      <a:pt x="132827" y="232005"/>
                      <a:pt x="128223" y="252376"/>
                      <a:pt x="126743" y="273185"/>
                    </a:cubicBezTo>
                    <a:cubicBezTo>
                      <a:pt x="126273" y="279846"/>
                      <a:pt x="125423" y="289244"/>
                      <a:pt x="125746" y="298489"/>
                    </a:cubicBezTo>
                    <a:cubicBezTo>
                      <a:pt x="121498" y="299848"/>
                      <a:pt x="117237" y="301169"/>
                      <a:pt x="113173" y="303011"/>
                    </a:cubicBezTo>
                    <a:cubicBezTo>
                      <a:pt x="91558" y="312834"/>
                      <a:pt x="72724" y="329287"/>
                      <a:pt x="62526" y="351810"/>
                    </a:cubicBezTo>
                    <a:cubicBezTo>
                      <a:pt x="52023" y="375000"/>
                      <a:pt x="50073" y="401143"/>
                      <a:pt x="49451" y="426480"/>
                    </a:cubicBezTo>
                    <a:cubicBezTo>
                      <a:pt x="49261" y="434398"/>
                      <a:pt x="48816" y="444965"/>
                      <a:pt x="49762" y="455290"/>
                    </a:cubicBezTo>
                    <a:cubicBezTo>
                      <a:pt x="20203" y="484690"/>
                      <a:pt x="2900" y="531547"/>
                      <a:pt x="448" y="571857"/>
                    </a:cubicBezTo>
                    <a:cubicBezTo>
                      <a:pt x="-3190" y="631725"/>
                      <a:pt x="14761" y="718498"/>
                      <a:pt x="75201" y="738132"/>
                    </a:cubicBezTo>
                    <a:cubicBezTo>
                      <a:pt x="48137" y="777660"/>
                      <a:pt x="49140" y="834448"/>
                      <a:pt x="75118" y="875393"/>
                    </a:cubicBezTo>
                    <a:cubicBezTo>
                      <a:pt x="90650" y="899872"/>
                      <a:pt x="114431" y="918351"/>
                      <a:pt x="140358" y="929197"/>
                    </a:cubicBezTo>
                    <a:cubicBezTo>
                      <a:pt x="152251" y="934169"/>
                      <a:pt x="168507" y="939471"/>
                      <a:pt x="184192" y="940963"/>
                    </a:cubicBezTo>
                    <a:cubicBezTo>
                      <a:pt x="185525" y="953555"/>
                      <a:pt x="191075" y="966224"/>
                      <a:pt x="199330" y="976669"/>
                    </a:cubicBezTo>
                    <a:cubicBezTo>
                      <a:pt x="217428" y="999561"/>
                      <a:pt x="244815" y="1014134"/>
                      <a:pt x="272165" y="1020599"/>
                    </a:cubicBezTo>
                    <a:cubicBezTo>
                      <a:pt x="299603" y="1027076"/>
                      <a:pt x="328286" y="1024269"/>
                      <a:pt x="354061" y="1012763"/>
                    </a:cubicBezTo>
                    <a:cubicBezTo>
                      <a:pt x="358150" y="1010940"/>
                      <a:pt x="361954" y="1008603"/>
                      <a:pt x="365815" y="1006375"/>
                    </a:cubicBezTo>
                    <a:cubicBezTo>
                      <a:pt x="375930" y="1015525"/>
                      <a:pt x="386941" y="1023583"/>
                      <a:pt x="397742" y="1030390"/>
                    </a:cubicBezTo>
                    <a:cubicBezTo>
                      <a:pt x="425581" y="1047929"/>
                      <a:pt x="457985" y="1058343"/>
                      <a:pt x="490376" y="1059765"/>
                    </a:cubicBezTo>
                    <a:cubicBezTo>
                      <a:pt x="523212" y="1061213"/>
                      <a:pt x="555876" y="1051580"/>
                      <a:pt x="583734" y="1033692"/>
                    </a:cubicBezTo>
                    <a:cubicBezTo>
                      <a:pt x="588001" y="1030956"/>
                      <a:pt x="592173" y="1027876"/>
                      <a:pt x="596250" y="1024644"/>
                    </a:cubicBezTo>
                    <a:cubicBezTo>
                      <a:pt x="598155" y="1026047"/>
                      <a:pt x="600053" y="1027444"/>
                      <a:pt x="601863" y="1028790"/>
                    </a:cubicBezTo>
                    <a:cubicBezTo>
                      <a:pt x="621453" y="1043313"/>
                      <a:pt x="642573" y="1054959"/>
                      <a:pt x="664899" y="1064153"/>
                    </a:cubicBezTo>
                    <a:cubicBezTo>
                      <a:pt x="690033" y="1074504"/>
                      <a:pt x="717071" y="1075075"/>
                      <a:pt x="743595" y="1072421"/>
                    </a:cubicBezTo>
                    <a:cubicBezTo>
                      <a:pt x="770703" y="1069710"/>
                      <a:pt x="798897" y="1066109"/>
                      <a:pt x="824380" y="1055708"/>
                    </a:cubicBezTo>
                    <a:cubicBezTo>
                      <a:pt x="868277" y="1037782"/>
                      <a:pt x="903361" y="999898"/>
                      <a:pt x="920233" y="954025"/>
                    </a:cubicBezTo>
                    <a:cubicBezTo>
                      <a:pt x="927739" y="933629"/>
                      <a:pt x="932063" y="912109"/>
                      <a:pt x="933181" y="890290"/>
                    </a:cubicBezTo>
                    <a:cubicBezTo>
                      <a:pt x="953399" y="877425"/>
                      <a:pt x="971719" y="860680"/>
                      <a:pt x="986991" y="843472"/>
                    </a:cubicBezTo>
                    <a:cubicBezTo>
                      <a:pt x="1014302" y="812700"/>
                      <a:pt x="1032311" y="773787"/>
                      <a:pt x="1034838" y="731451"/>
                    </a:cubicBezTo>
                    <a:cubicBezTo>
                      <a:pt x="1035879" y="713982"/>
                      <a:pt x="1034038" y="696888"/>
                      <a:pt x="1028742" y="680366"/>
                    </a:cubicBezTo>
                    <a:cubicBezTo>
                      <a:pt x="1030279" y="678537"/>
                      <a:pt x="1031847" y="676727"/>
                      <a:pt x="1033352" y="674879"/>
                    </a:cubicBezTo>
                    <a:cubicBezTo>
                      <a:pt x="1054999" y="648286"/>
                      <a:pt x="1072855" y="617545"/>
                      <a:pt x="1074690" y="581776"/>
                    </a:cubicBezTo>
                    <a:cubicBezTo>
                      <a:pt x="1076354" y="549435"/>
                      <a:pt x="1067413" y="517329"/>
                      <a:pt x="1054428" y="488024"/>
                    </a:cubicBezTo>
                    <a:cubicBezTo>
                      <a:pt x="1061514" y="477401"/>
                      <a:pt x="1067058" y="465050"/>
                      <a:pt x="1071331" y="452534"/>
                    </a:cubicBezTo>
                    <a:cubicBezTo>
                      <a:pt x="1086057" y="409329"/>
                      <a:pt x="1094160" y="366307"/>
                      <a:pt x="1080387" y="321362"/>
                    </a:cubicBez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97637868-DCD5-A2D4-FB3D-2D4AC55093AD}"/>
                  </a:ext>
                </a:extLst>
              </p:cNvPr>
              <p:cNvSpPr/>
              <p:nvPr/>
            </p:nvSpPr>
            <p:spPr>
              <a:xfrm>
                <a:off x="5060762" y="1515700"/>
                <a:ext cx="1074907" cy="809665"/>
              </a:xfrm>
              <a:custGeom>
                <a:avLst/>
                <a:gdLst>
                  <a:gd name="connsiteX0" fmla="*/ 933200 w 1074907"/>
                  <a:gd name="connsiteY0" fmla="*/ 626180 h 809665"/>
                  <a:gd name="connsiteX1" fmla="*/ 987010 w 1074907"/>
                  <a:gd name="connsiteY1" fmla="*/ 579361 h 809665"/>
                  <a:gd name="connsiteX2" fmla="*/ 1034857 w 1074907"/>
                  <a:gd name="connsiteY2" fmla="*/ 467341 h 809665"/>
                  <a:gd name="connsiteX3" fmla="*/ 1028761 w 1074907"/>
                  <a:gd name="connsiteY3" fmla="*/ 416249 h 809665"/>
                  <a:gd name="connsiteX4" fmla="*/ 1033371 w 1074907"/>
                  <a:gd name="connsiteY4" fmla="*/ 410763 h 809665"/>
                  <a:gd name="connsiteX5" fmla="*/ 1074709 w 1074907"/>
                  <a:gd name="connsiteY5" fmla="*/ 317659 h 809665"/>
                  <a:gd name="connsiteX6" fmla="*/ 1063298 w 1074907"/>
                  <a:gd name="connsiteY6" fmla="*/ 246298 h 809665"/>
                  <a:gd name="connsiteX7" fmla="*/ 1023052 w 1074907"/>
                  <a:gd name="connsiteY7" fmla="*/ 252501 h 809665"/>
                  <a:gd name="connsiteX8" fmla="*/ 798224 w 1074907"/>
                  <a:gd name="connsiteY8" fmla="*/ 36982 h 809665"/>
                  <a:gd name="connsiteX9" fmla="*/ 659134 w 1074907"/>
                  <a:gd name="connsiteY9" fmla="*/ 74422 h 809665"/>
                  <a:gd name="connsiteX10" fmla="*/ 544021 w 1074907"/>
                  <a:gd name="connsiteY10" fmla="*/ 0 h 809665"/>
                  <a:gd name="connsiteX11" fmla="*/ 495050 w 1074907"/>
                  <a:gd name="connsiteY11" fmla="*/ 66700 h 809665"/>
                  <a:gd name="connsiteX12" fmla="*/ 415039 w 1074907"/>
                  <a:gd name="connsiteY12" fmla="*/ 144513 h 809665"/>
                  <a:gd name="connsiteX13" fmla="*/ 315084 w 1074907"/>
                  <a:gd name="connsiteY13" fmla="*/ 121704 h 809665"/>
                  <a:gd name="connsiteX14" fmla="*/ 184814 w 1074907"/>
                  <a:gd name="connsiteY14" fmla="*/ 297942 h 809665"/>
                  <a:gd name="connsiteX15" fmla="*/ 9573 w 1074907"/>
                  <a:gd name="connsiteY15" fmla="*/ 260236 h 809665"/>
                  <a:gd name="connsiteX16" fmla="*/ 448 w 1074907"/>
                  <a:gd name="connsiteY16" fmla="*/ 307747 h 809665"/>
                  <a:gd name="connsiteX17" fmla="*/ 75200 w 1074907"/>
                  <a:gd name="connsiteY17" fmla="*/ 474027 h 809665"/>
                  <a:gd name="connsiteX18" fmla="*/ 75118 w 1074907"/>
                  <a:gd name="connsiteY18" fmla="*/ 611289 h 809665"/>
                  <a:gd name="connsiteX19" fmla="*/ 140357 w 1074907"/>
                  <a:gd name="connsiteY19" fmla="*/ 665093 h 809665"/>
                  <a:gd name="connsiteX20" fmla="*/ 184192 w 1074907"/>
                  <a:gd name="connsiteY20" fmla="*/ 676859 h 809665"/>
                  <a:gd name="connsiteX21" fmla="*/ 199330 w 1074907"/>
                  <a:gd name="connsiteY21" fmla="*/ 712565 h 809665"/>
                  <a:gd name="connsiteX22" fmla="*/ 272164 w 1074907"/>
                  <a:gd name="connsiteY22" fmla="*/ 756495 h 809665"/>
                  <a:gd name="connsiteX23" fmla="*/ 354054 w 1074907"/>
                  <a:gd name="connsiteY23" fmla="*/ 748659 h 809665"/>
                  <a:gd name="connsiteX24" fmla="*/ 365808 w 1074907"/>
                  <a:gd name="connsiteY24" fmla="*/ 742271 h 809665"/>
                  <a:gd name="connsiteX25" fmla="*/ 397736 w 1074907"/>
                  <a:gd name="connsiteY25" fmla="*/ 766286 h 809665"/>
                  <a:gd name="connsiteX26" fmla="*/ 490369 w 1074907"/>
                  <a:gd name="connsiteY26" fmla="*/ 795661 h 809665"/>
                  <a:gd name="connsiteX27" fmla="*/ 583727 w 1074907"/>
                  <a:gd name="connsiteY27" fmla="*/ 769588 h 809665"/>
                  <a:gd name="connsiteX28" fmla="*/ 596243 w 1074907"/>
                  <a:gd name="connsiteY28" fmla="*/ 760540 h 809665"/>
                  <a:gd name="connsiteX29" fmla="*/ 601856 w 1074907"/>
                  <a:gd name="connsiteY29" fmla="*/ 764686 h 809665"/>
                  <a:gd name="connsiteX30" fmla="*/ 664893 w 1074907"/>
                  <a:gd name="connsiteY30" fmla="*/ 800056 h 809665"/>
                  <a:gd name="connsiteX31" fmla="*/ 743588 w 1074907"/>
                  <a:gd name="connsiteY31" fmla="*/ 808317 h 809665"/>
                  <a:gd name="connsiteX32" fmla="*/ 824373 w 1074907"/>
                  <a:gd name="connsiteY32" fmla="*/ 791604 h 809665"/>
                  <a:gd name="connsiteX33" fmla="*/ 920226 w 1074907"/>
                  <a:gd name="connsiteY33" fmla="*/ 689921 h 809665"/>
                  <a:gd name="connsiteX34" fmla="*/ 933200 w 1074907"/>
                  <a:gd name="connsiteY34" fmla="*/ 626180 h 80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74907" h="809665">
                    <a:moveTo>
                      <a:pt x="933200" y="626180"/>
                    </a:moveTo>
                    <a:cubicBezTo>
                      <a:pt x="953418" y="613321"/>
                      <a:pt x="971738" y="596576"/>
                      <a:pt x="987010" y="579361"/>
                    </a:cubicBezTo>
                    <a:cubicBezTo>
                      <a:pt x="1014321" y="548589"/>
                      <a:pt x="1032323" y="509676"/>
                      <a:pt x="1034857" y="467341"/>
                    </a:cubicBezTo>
                    <a:cubicBezTo>
                      <a:pt x="1035898" y="449872"/>
                      <a:pt x="1034057" y="432778"/>
                      <a:pt x="1028761" y="416249"/>
                    </a:cubicBezTo>
                    <a:cubicBezTo>
                      <a:pt x="1030297" y="414420"/>
                      <a:pt x="1031866" y="412610"/>
                      <a:pt x="1033371" y="410763"/>
                    </a:cubicBezTo>
                    <a:cubicBezTo>
                      <a:pt x="1055018" y="384169"/>
                      <a:pt x="1072874" y="353428"/>
                      <a:pt x="1074709" y="317659"/>
                    </a:cubicBezTo>
                    <a:cubicBezTo>
                      <a:pt x="1075954" y="293376"/>
                      <a:pt x="1071230" y="269227"/>
                      <a:pt x="1063298" y="246298"/>
                    </a:cubicBezTo>
                    <a:cubicBezTo>
                      <a:pt x="1050230" y="250025"/>
                      <a:pt x="1036724" y="252184"/>
                      <a:pt x="1023052" y="252501"/>
                    </a:cubicBezTo>
                    <a:cubicBezTo>
                      <a:pt x="910600" y="255105"/>
                      <a:pt x="823383" y="146621"/>
                      <a:pt x="798224" y="36982"/>
                    </a:cubicBezTo>
                    <a:cubicBezTo>
                      <a:pt x="754511" y="58014"/>
                      <a:pt x="707610" y="76346"/>
                      <a:pt x="659134" y="74422"/>
                    </a:cubicBezTo>
                    <a:cubicBezTo>
                      <a:pt x="610664" y="72498"/>
                      <a:pt x="560340" y="45688"/>
                      <a:pt x="544021" y="0"/>
                    </a:cubicBezTo>
                    <a:cubicBezTo>
                      <a:pt x="527701" y="22238"/>
                      <a:pt x="511375" y="44469"/>
                      <a:pt x="495050" y="66700"/>
                    </a:cubicBezTo>
                    <a:cubicBezTo>
                      <a:pt x="472786" y="97022"/>
                      <a:pt x="449101" y="128550"/>
                      <a:pt x="415039" y="144513"/>
                    </a:cubicBezTo>
                    <a:cubicBezTo>
                      <a:pt x="380978" y="160471"/>
                      <a:pt x="333480" y="154515"/>
                      <a:pt x="315084" y="121704"/>
                    </a:cubicBezTo>
                    <a:cubicBezTo>
                      <a:pt x="295837" y="194742"/>
                      <a:pt x="253572" y="266681"/>
                      <a:pt x="184814" y="297942"/>
                    </a:cubicBezTo>
                    <a:cubicBezTo>
                      <a:pt x="126026" y="324663"/>
                      <a:pt x="47330" y="309525"/>
                      <a:pt x="9573" y="260236"/>
                    </a:cubicBezTo>
                    <a:cubicBezTo>
                      <a:pt x="4487" y="276142"/>
                      <a:pt x="1375" y="292418"/>
                      <a:pt x="448" y="307747"/>
                    </a:cubicBezTo>
                    <a:cubicBezTo>
                      <a:pt x="-3190" y="367621"/>
                      <a:pt x="14761" y="454387"/>
                      <a:pt x="75200" y="474027"/>
                    </a:cubicBezTo>
                    <a:cubicBezTo>
                      <a:pt x="48137" y="513556"/>
                      <a:pt x="49140" y="570344"/>
                      <a:pt x="75118" y="611289"/>
                    </a:cubicBezTo>
                    <a:cubicBezTo>
                      <a:pt x="90650" y="635768"/>
                      <a:pt x="114431" y="654247"/>
                      <a:pt x="140357" y="665093"/>
                    </a:cubicBezTo>
                    <a:cubicBezTo>
                      <a:pt x="152251" y="670065"/>
                      <a:pt x="168507" y="675367"/>
                      <a:pt x="184192" y="676859"/>
                    </a:cubicBezTo>
                    <a:cubicBezTo>
                      <a:pt x="185525" y="689451"/>
                      <a:pt x="191075" y="702120"/>
                      <a:pt x="199330" y="712565"/>
                    </a:cubicBezTo>
                    <a:cubicBezTo>
                      <a:pt x="217428" y="735457"/>
                      <a:pt x="244815" y="750030"/>
                      <a:pt x="272164" y="756495"/>
                    </a:cubicBezTo>
                    <a:cubicBezTo>
                      <a:pt x="299603" y="762972"/>
                      <a:pt x="328286" y="760165"/>
                      <a:pt x="354054" y="748659"/>
                    </a:cubicBezTo>
                    <a:cubicBezTo>
                      <a:pt x="358150" y="746836"/>
                      <a:pt x="361947" y="744493"/>
                      <a:pt x="365808" y="742271"/>
                    </a:cubicBezTo>
                    <a:cubicBezTo>
                      <a:pt x="375924" y="751421"/>
                      <a:pt x="386928" y="759485"/>
                      <a:pt x="397736" y="766286"/>
                    </a:cubicBezTo>
                    <a:cubicBezTo>
                      <a:pt x="425581" y="783825"/>
                      <a:pt x="457978" y="794239"/>
                      <a:pt x="490369" y="795661"/>
                    </a:cubicBezTo>
                    <a:cubicBezTo>
                      <a:pt x="523205" y="797103"/>
                      <a:pt x="555870" y="787476"/>
                      <a:pt x="583727" y="769588"/>
                    </a:cubicBezTo>
                    <a:cubicBezTo>
                      <a:pt x="587994" y="766851"/>
                      <a:pt x="592166" y="763772"/>
                      <a:pt x="596243" y="760540"/>
                    </a:cubicBezTo>
                    <a:cubicBezTo>
                      <a:pt x="598148" y="761943"/>
                      <a:pt x="600047" y="763340"/>
                      <a:pt x="601856" y="764686"/>
                    </a:cubicBezTo>
                    <a:cubicBezTo>
                      <a:pt x="621446" y="779215"/>
                      <a:pt x="642566" y="790861"/>
                      <a:pt x="664893" y="800056"/>
                    </a:cubicBezTo>
                    <a:cubicBezTo>
                      <a:pt x="690026" y="810412"/>
                      <a:pt x="717064" y="810978"/>
                      <a:pt x="743588" y="808317"/>
                    </a:cubicBezTo>
                    <a:cubicBezTo>
                      <a:pt x="770697" y="805606"/>
                      <a:pt x="798891" y="802011"/>
                      <a:pt x="824373" y="791604"/>
                    </a:cubicBezTo>
                    <a:cubicBezTo>
                      <a:pt x="868271" y="773678"/>
                      <a:pt x="903355" y="735800"/>
                      <a:pt x="920226" y="689921"/>
                    </a:cubicBezTo>
                    <a:cubicBezTo>
                      <a:pt x="927757" y="669519"/>
                      <a:pt x="932082" y="647998"/>
                      <a:pt x="933200" y="626180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A2E0534-3C5E-CB4C-41F1-91F40CFE0C36}"/>
                  </a:ext>
                </a:extLst>
              </p:cNvPr>
              <p:cNvSpPr/>
              <p:nvPr/>
            </p:nvSpPr>
            <p:spPr>
              <a:xfrm>
                <a:off x="4469832" y="2988092"/>
                <a:ext cx="645366" cy="942100"/>
              </a:xfrm>
              <a:custGeom>
                <a:avLst/>
                <a:gdLst>
                  <a:gd name="connsiteX0" fmla="*/ 461101 w 645366"/>
                  <a:gd name="connsiteY0" fmla="*/ 207761 h 942100"/>
                  <a:gd name="connsiteX1" fmla="*/ 385472 w 645366"/>
                  <a:gd name="connsiteY1" fmla="*/ 290711 h 942100"/>
                  <a:gd name="connsiteX2" fmla="*/ 605043 w 645366"/>
                  <a:gd name="connsiteY2" fmla="*/ 698134 h 942100"/>
                  <a:gd name="connsiteX3" fmla="*/ 644076 w 645366"/>
                  <a:gd name="connsiteY3" fmla="*/ 851835 h 942100"/>
                  <a:gd name="connsiteX4" fmla="*/ 534291 w 645366"/>
                  <a:gd name="connsiteY4" fmla="*/ 942100 h 942100"/>
                  <a:gd name="connsiteX5" fmla="*/ 9762 w 645366"/>
                  <a:gd name="connsiteY5" fmla="*/ 315108 h 942100"/>
                  <a:gd name="connsiteX6" fmla="*/ 82952 w 645366"/>
                  <a:gd name="connsiteY6" fmla="*/ 5272 h 942100"/>
                  <a:gd name="connsiteX7" fmla="*/ 375712 w 645366"/>
                  <a:gd name="connsiteY7" fmla="*/ 134577 h 942100"/>
                  <a:gd name="connsiteX8" fmla="*/ 461101 w 645366"/>
                  <a:gd name="connsiteY8" fmla="*/ 207761 h 94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5366" h="942100">
                    <a:moveTo>
                      <a:pt x="461101" y="207761"/>
                    </a:moveTo>
                    <a:cubicBezTo>
                      <a:pt x="461101" y="207761"/>
                      <a:pt x="407069" y="265515"/>
                      <a:pt x="385472" y="290711"/>
                    </a:cubicBezTo>
                    <a:cubicBezTo>
                      <a:pt x="370836" y="307786"/>
                      <a:pt x="502579" y="617628"/>
                      <a:pt x="605043" y="698134"/>
                    </a:cubicBezTo>
                    <a:cubicBezTo>
                      <a:pt x="605043" y="698134"/>
                      <a:pt x="653836" y="851835"/>
                      <a:pt x="644076" y="851835"/>
                    </a:cubicBezTo>
                    <a:cubicBezTo>
                      <a:pt x="634316" y="851835"/>
                      <a:pt x="534291" y="942100"/>
                      <a:pt x="534291" y="942100"/>
                    </a:cubicBezTo>
                    <a:cubicBezTo>
                      <a:pt x="348877" y="832315"/>
                      <a:pt x="46357" y="505398"/>
                      <a:pt x="9762" y="315108"/>
                    </a:cubicBezTo>
                    <a:cubicBezTo>
                      <a:pt x="-26833" y="124817"/>
                      <a:pt x="48795" y="41867"/>
                      <a:pt x="82952" y="5272"/>
                    </a:cubicBezTo>
                    <a:cubicBezTo>
                      <a:pt x="117109" y="-31323"/>
                      <a:pt x="375712" y="134577"/>
                      <a:pt x="375712" y="134577"/>
                    </a:cubicBezTo>
                    <a:lnTo>
                      <a:pt x="461101" y="207761"/>
                    </a:lnTo>
                    <a:close/>
                  </a:path>
                </a:pathLst>
              </a:custGeom>
              <a:solidFill>
                <a:srgbClr val="FF8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4D3E9D23-7E00-8C8F-D1BA-BA837D2E1A2F}"/>
                  </a:ext>
                </a:extLst>
              </p:cNvPr>
              <p:cNvSpPr/>
              <p:nvPr/>
            </p:nvSpPr>
            <p:spPr>
              <a:xfrm>
                <a:off x="4471473" y="2988087"/>
                <a:ext cx="416871" cy="315062"/>
              </a:xfrm>
              <a:custGeom>
                <a:avLst/>
                <a:gdLst>
                  <a:gd name="connsiteX0" fmla="*/ 383832 w 416871"/>
                  <a:gd name="connsiteY0" fmla="*/ 290716 h 315062"/>
                  <a:gd name="connsiteX1" fmla="*/ 416871 w 416871"/>
                  <a:gd name="connsiteY1" fmla="*/ 253816 h 315062"/>
                  <a:gd name="connsiteX2" fmla="*/ 409099 w 416871"/>
                  <a:gd name="connsiteY2" fmla="*/ 164592 h 315062"/>
                  <a:gd name="connsiteX3" fmla="*/ 374078 w 416871"/>
                  <a:gd name="connsiteY3" fmla="*/ 134576 h 315062"/>
                  <a:gd name="connsiteX4" fmla="*/ 81318 w 416871"/>
                  <a:gd name="connsiteY4" fmla="*/ 5271 h 315062"/>
                  <a:gd name="connsiteX5" fmla="*/ 0 w 416871"/>
                  <a:gd name="connsiteY5" fmla="*/ 185160 h 315062"/>
                  <a:gd name="connsiteX6" fmla="*/ 24003 w 416871"/>
                  <a:gd name="connsiteY6" fmla="*/ 207321 h 315062"/>
                  <a:gd name="connsiteX7" fmla="*/ 165373 w 416871"/>
                  <a:gd name="connsiteY7" fmla="*/ 272180 h 315062"/>
                  <a:gd name="connsiteX8" fmla="*/ 386220 w 416871"/>
                  <a:gd name="connsiteY8" fmla="*/ 315062 h 315062"/>
                  <a:gd name="connsiteX9" fmla="*/ 383832 w 416871"/>
                  <a:gd name="connsiteY9" fmla="*/ 290716 h 31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16871" h="315062">
                    <a:moveTo>
                      <a:pt x="383832" y="290716"/>
                    </a:moveTo>
                    <a:cubicBezTo>
                      <a:pt x="391846" y="281363"/>
                      <a:pt x="404336" y="267519"/>
                      <a:pt x="416871" y="253816"/>
                    </a:cubicBezTo>
                    <a:lnTo>
                      <a:pt x="409099" y="164592"/>
                    </a:lnTo>
                    <a:lnTo>
                      <a:pt x="374078" y="134576"/>
                    </a:lnTo>
                    <a:cubicBezTo>
                      <a:pt x="374078" y="134576"/>
                      <a:pt x="115475" y="-31318"/>
                      <a:pt x="81318" y="5271"/>
                    </a:cubicBezTo>
                    <a:cubicBezTo>
                      <a:pt x="56242" y="32138"/>
                      <a:pt x="8966" y="84189"/>
                      <a:pt x="0" y="185160"/>
                    </a:cubicBezTo>
                    <a:cubicBezTo>
                      <a:pt x="7569" y="192971"/>
                      <a:pt x="15424" y="200489"/>
                      <a:pt x="24003" y="207321"/>
                    </a:cubicBezTo>
                    <a:cubicBezTo>
                      <a:pt x="64834" y="239834"/>
                      <a:pt x="115201" y="257791"/>
                      <a:pt x="165373" y="272180"/>
                    </a:cubicBezTo>
                    <a:cubicBezTo>
                      <a:pt x="237553" y="292888"/>
                      <a:pt x="311563" y="306978"/>
                      <a:pt x="386220" y="315062"/>
                    </a:cubicBezTo>
                    <a:cubicBezTo>
                      <a:pt x="382740" y="301924"/>
                      <a:pt x="381711" y="293186"/>
                      <a:pt x="383832" y="290716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317FAC18-D243-8051-20F9-3066C3BBA875}"/>
                  </a:ext>
                </a:extLst>
              </p:cNvPr>
              <p:cNvSpPr/>
              <p:nvPr/>
            </p:nvSpPr>
            <p:spPr>
              <a:xfrm>
                <a:off x="6077091" y="3025529"/>
                <a:ext cx="325359" cy="257992"/>
              </a:xfrm>
              <a:custGeom>
                <a:avLst/>
                <a:gdLst>
                  <a:gd name="connsiteX0" fmla="*/ 325359 w 325359"/>
                  <a:gd name="connsiteY0" fmla="*/ 63682 h 257992"/>
                  <a:gd name="connsiteX1" fmla="*/ 301864 w 325359"/>
                  <a:gd name="connsiteY1" fmla="*/ 21887 h 257992"/>
                  <a:gd name="connsiteX2" fmla="*/ 1928 w 325359"/>
                  <a:gd name="connsiteY2" fmla="*/ 101871 h 257992"/>
                  <a:gd name="connsiteX3" fmla="*/ 60361 w 325359"/>
                  <a:gd name="connsiteY3" fmla="*/ 257993 h 257992"/>
                  <a:gd name="connsiteX4" fmla="*/ 94562 w 325359"/>
                  <a:gd name="connsiteY4" fmla="*/ 245750 h 257992"/>
                  <a:gd name="connsiteX5" fmla="*/ 325359 w 325359"/>
                  <a:gd name="connsiteY5" fmla="*/ 63682 h 257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359" h="257992">
                    <a:moveTo>
                      <a:pt x="325359" y="63682"/>
                    </a:moveTo>
                    <a:cubicBezTo>
                      <a:pt x="316914" y="49522"/>
                      <a:pt x="308913" y="35095"/>
                      <a:pt x="301864" y="21887"/>
                    </a:cubicBezTo>
                    <a:cubicBezTo>
                      <a:pt x="301864" y="21887"/>
                      <a:pt x="-28069" y="-63102"/>
                      <a:pt x="1928" y="101871"/>
                    </a:cubicBezTo>
                    <a:cubicBezTo>
                      <a:pt x="10196" y="147337"/>
                      <a:pt x="30478" y="202671"/>
                      <a:pt x="60361" y="257993"/>
                    </a:cubicBezTo>
                    <a:cubicBezTo>
                      <a:pt x="71981" y="254379"/>
                      <a:pt x="83450" y="250322"/>
                      <a:pt x="94562" y="245750"/>
                    </a:cubicBezTo>
                    <a:cubicBezTo>
                      <a:pt x="186358" y="207942"/>
                      <a:pt x="266958" y="143889"/>
                      <a:pt x="325359" y="63682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5F2711A-A734-7F4A-ED10-EEAC93A76557}"/>
                  </a:ext>
                </a:extLst>
              </p:cNvPr>
              <p:cNvSpPr/>
              <p:nvPr/>
            </p:nvSpPr>
            <p:spPr>
              <a:xfrm>
                <a:off x="5874540" y="6048641"/>
                <a:ext cx="590114" cy="276194"/>
              </a:xfrm>
              <a:custGeom>
                <a:avLst/>
                <a:gdLst>
                  <a:gd name="connsiteX0" fmla="*/ 2169 w 590114"/>
                  <a:gd name="connsiteY0" fmla="*/ 35782 h 276194"/>
                  <a:gd name="connsiteX1" fmla="*/ 21688 w 590114"/>
                  <a:gd name="connsiteY1" fmla="*/ 256978 h 276194"/>
                  <a:gd name="connsiteX2" fmla="*/ 527530 w 590114"/>
                  <a:gd name="connsiteY2" fmla="*/ 268364 h 276194"/>
                  <a:gd name="connsiteX3" fmla="*/ 537245 w 590114"/>
                  <a:gd name="connsiteY3" fmla="*/ 82950 h 276194"/>
                  <a:gd name="connsiteX4" fmla="*/ 280292 w 590114"/>
                  <a:gd name="connsiteY4" fmla="*/ 0 h 276194"/>
                  <a:gd name="connsiteX5" fmla="*/ 2169 w 590114"/>
                  <a:gd name="connsiteY5" fmla="*/ 35782 h 27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114" h="276194">
                    <a:moveTo>
                      <a:pt x="2169" y="35782"/>
                    </a:moveTo>
                    <a:cubicBezTo>
                      <a:pt x="-1083" y="65056"/>
                      <a:pt x="-4340" y="224447"/>
                      <a:pt x="21688" y="256978"/>
                    </a:cubicBezTo>
                    <a:cubicBezTo>
                      <a:pt x="47711" y="289509"/>
                      <a:pt x="454320" y="271615"/>
                      <a:pt x="527530" y="268364"/>
                    </a:cubicBezTo>
                    <a:cubicBezTo>
                      <a:pt x="600681" y="265113"/>
                      <a:pt x="616938" y="108972"/>
                      <a:pt x="537245" y="82950"/>
                    </a:cubicBezTo>
                    <a:cubicBezTo>
                      <a:pt x="457578" y="56928"/>
                      <a:pt x="311191" y="58553"/>
                      <a:pt x="280292" y="0"/>
                    </a:cubicBezTo>
                    <a:lnTo>
                      <a:pt x="2169" y="35782"/>
                    </a:ln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5FACEFDA-1963-3803-74AF-A97327F5019B}"/>
                  </a:ext>
                </a:extLst>
              </p:cNvPr>
              <p:cNvSpPr/>
              <p:nvPr/>
            </p:nvSpPr>
            <p:spPr>
              <a:xfrm>
                <a:off x="4939328" y="6048641"/>
                <a:ext cx="590138" cy="276194"/>
              </a:xfrm>
              <a:custGeom>
                <a:avLst/>
                <a:gdLst>
                  <a:gd name="connsiteX0" fmla="*/ 587971 w 590138"/>
                  <a:gd name="connsiteY0" fmla="*/ 35782 h 276194"/>
                  <a:gd name="connsiteX1" fmla="*/ 568452 w 590138"/>
                  <a:gd name="connsiteY1" fmla="*/ 256978 h 276194"/>
                  <a:gd name="connsiteX2" fmla="*/ 62623 w 590138"/>
                  <a:gd name="connsiteY2" fmla="*/ 268364 h 276194"/>
                  <a:gd name="connsiteX3" fmla="*/ 52863 w 590138"/>
                  <a:gd name="connsiteY3" fmla="*/ 82950 h 276194"/>
                  <a:gd name="connsiteX4" fmla="*/ 309841 w 590138"/>
                  <a:gd name="connsiteY4" fmla="*/ 0 h 276194"/>
                  <a:gd name="connsiteX5" fmla="*/ 587971 w 590138"/>
                  <a:gd name="connsiteY5" fmla="*/ 35782 h 27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138" h="276194">
                    <a:moveTo>
                      <a:pt x="587971" y="35782"/>
                    </a:moveTo>
                    <a:cubicBezTo>
                      <a:pt x="591223" y="65056"/>
                      <a:pt x="594474" y="224447"/>
                      <a:pt x="568452" y="256978"/>
                    </a:cubicBezTo>
                    <a:cubicBezTo>
                      <a:pt x="542429" y="289509"/>
                      <a:pt x="135813" y="271615"/>
                      <a:pt x="62623" y="268364"/>
                    </a:cubicBezTo>
                    <a:cubicBezTo>
                      <a:pt x="-10567" y="265113"/>
                      <a:pt x="-26829" y="108972"/>
                      <a:pt x="52863" y="82950"/>
                    </a:cubicBezTo>
                    <a:cubicBezTo>
                      <a:pt x="132562" y="56928"/>
                      <a:pt x="278943" y="58553"/>
                      <a:pt x="309841" y="0"/>
                    </a:cubicBezTo>
                    <a:lnTo>
                      <a:pt x="587971" y="35782"/>
                    </a:ln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0ABC9A27-D89F-9209-291D-53B03BBDC8AA}"/>
                  </a:ext>
                </a:extLst>
              </p:cNvPr>
              <p:cNvSpPr/>
              <p:nvPr/>
            </p:nvSpPr>
            <p:spPr>
              <a:xfrm>
                <a:off x="4501553" y="2388150"/>
                <a:ext cx="1912391" cy="1537171"/>
              </a:xfrm>
              <a:custGeom>
                <a:avLst/>
                <a:gdLst>
                  <a:gd name="connsiteX0" fmla="*/ 878281 w 1912391"/>
                  <a:gd name="connsiteY0" fmla="*/ 174 h 1537171"/>
                  <a:gd name="connsiteX1" fmla="*/ 507454 w 1912391"/>
                  <a:gd name="connsiteY1" fmla="*/ 117280 h 1537171"/>
                  <a:gd name="connsiteX2" fmla="*/ 0 w 1912391"/>
                  <a:gd name="connsiteY2" fmla="*/ 629611 h 1537171"/>
                  <a:gd name="connsiteX3" fmla="*/ 380587 w 1912391"/>
                  <a:gd name="connsiteY3" fmla="*/ 893098 h 1537171"/>
                  <a:gd name="connsiteX4" fmla="*/ 558686 w 1912391"/>
                  <a:gd name="connsiteY4" fmla="*/ 797949 h 1537171"/>
                  <a:gd name="connsiteX5" fmla="*/ 624554 w 1912391"/>
                  <a:gd name="connsiteY5" fmla="*/ 1537172 h 1537171"/>
                  <a:gd name="connsiteX6" fmla="*/ 1569968 w 1912391"/>
                  <a:gd name="connsiteY6" fmla="*/ 1504126 h 1537171"/>
                  <a:gd name="connsiteX7" fmla="*/ 1574965 w 1912391"/>
                  <a:gd name="connsiteY7" fmla="*/ 774251 h 1537171"/>
                  <a:gd name="connsiteX8" fmla="*/ 1912391 w 1912391"/>
                  <a:gd name="connsiteY8" fmla="*/ 656770 h 1537171"/>
                  <a:gd name="connsiteX9" fmla="*/ 1705330 w 1912391"/>
                  <a:gd name="connsiteY9" fmla="*/ 222188 h 1537171"/>
                  <a:gd name="connsiteX10" fmla="*/ 1388173 w 1912391"/>
                  <a:gd name="connsiteY10" fmla="*/ 14817 h 1537171"/>
                  <a:gd name="connsiteX11" fmla="*/ 878281 w 1912391"/>
                  <a:gd name="connsiteY11" fmla="*/ 174 h 1537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12391" h="1537171">
                    <a:moveTo>
                      <a:pt x="878281" y="174"/>
                    </a:moveTo>
                    <a:cubicBezTo>
                      <a:pt x="878281" y="174"/>
                      <a:pt x="692867" y="-9587"/>
                      <a:pt x="507454" y="117280"/>
                    </a:cubicBezTo>
                    <a:cubicBezTo>
                      <a:pt x="322040" y="244140"/>
                      <a:pt x="41478" y="580817"/>
                      <a:pt x="0" y="629611"/>
                    </a:cubicBezTo>
                    <a:cubicBezTo>
                      <a:pt x="0" y="629611"/>
                      <a:pt x="270802" y="834544"/>
                      <a:pt x="380587" y="893098"/>
                    </a:cubicBezTo>
                    <a:lnTo>
                      <a:pt x="558686" y="797949"/>
                    </a:lnTo>
                    <a:cubicBezTo>
                      <a:pt x="558686" y="797949"/>
                      <a:pt x="624554" y="1329800"/>
                      <a:pt x="624554" y="1537172"/>
                    </a:cubicBezTo>
                    <a:lnTo>
                      <a:pt x="1569968" y="1504126"/>
                    </a:lnTo>
                    <a:lnTo>
                      <a:pt x="1574965" y="774251"/>
                    </a:lnTo>
                    <a:cubicBezTo>
                      <a:pt x="1574965" y="774251"/>
                      <a:pt x="1804924" y="749258"/>
                      <a:pt x="1912391" y="656770"/>
                    </a:cubicBezTo>
                    <a:cubicBezTo>
                      <a:pt x="1912391" y="656770"/>
                      <a:pt x="1793158" y="327090"/>
                      <a:pt x="1705330" y="222188"/>
                    </a:cubicBezTo>
                    <a:cubicBezTo>
                      <a:pt x="1617504" y="117280"/>
                      <a:pt x="1388173" y="14817"/>
                      <a:pt x="1388173" y="14817"/>
                    </a:cubicBezTo>
                    <a:lnTo>
                      <a:pt x="878281" y="174"/>
                    </a:lnTo>
                    <a:close/>
                  </a:path>
                </a:pathLst>
              </a:custGeom>
              <a:solidFill>
                <a:srgbClr val="54709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E23501C8-4ECB-0FE7-7AD5-18F8AB79AEE9}"/>
                  </a:ext>
                </a:extLst>
              </p:cNvPr>
              <p:cNvSpPr/>
              <p:nvPr/>
            </p:nvSpPr>
            <p:spPr>
              <a:xfrm>
                <a:off x="5065115" y="2378621"/>
                <a:ext cx="1114750" cy="3726424"/>
              </a:xfrm>
              <a:custGeom>
                <a:avLst/>
                <a:gdLst>
                  <a:gd name="connsiteX0" fmla="*/ 204934 w 1114750"/>
                  <a:gd name="connsiteY0" fmla="*/ 14643 h 3726424"/>
                  <a:gd name="connsiteX1" fmla="*/ 192735 w 1114750"/>
                  <a:gd name="connsiteY1" fmla="*/ 697751 h 3726424"/>
                  <a:gd name="connsiteX2" fmla="*/ 0 w 1114750"/>
                  <a:gd name="connsiteY2" fmla="*/ 924642 h 3726424"/>
                  <a:gd name="connsiteX3" fmla="*/ 48794 w 1114750"/>
                  <a:gd name="connsiteY3" fmla="*/ 2395766 h 3726424"/>
                  <a:gd name="connsiteX4" fmla="*/ 126860 w 1114750"/>
                  <a:gd name="connsiteY4" fmla="*/ 3687166 h 3726424"/>
                  <a:gd name="connsiteX5" fmla="*/ 481425 w 1114750"/>
                  <a:gd name="connsiteY5" fmla="*/ 3700177 h 3726424"/>
                  <a:gd name="connsiteX6" fmla="*/ 629431 w 1114750"/>
                  <a:gd name="connsiteY6" fmla="*/ 2093246 h 3726424"/>
                  <a:gd name="connsiteX7" fmla="*/ 788010 w 1114750"/>
                  <a:gd name="connsiteY7" fmla="*/ 3705867 h 3726424"/>
                  <a:gd name="connsiteX8" fmla="*/ 1112488 w 1114750"/>
                  <a:gd name="connsiteY8" fmla="*/ 3674148 h 3726424"/>
                  <a:gd name="connsiteX9" fmla="*/ 1061257 w 1114750"/>
                  <a:gd name="connsiteY9" fmla="*/ 905123 h 3726424"/>
                  <a:gd name="connsiteX10" fmla="*/ 1010025 w 1114750"/>
                  <a:gd name="connsiteY10" fmla="*/ 592842 h 3726424"/>
                  <a:gd name="connsiteX11" fmla="*/ 951471 w 1114750"/>
                  <a:gd name="connsiteY11" fmla="*/ 78073 h 3726424"/>
                  <a:gd name="connsiteX12" fmla="*/ 858761 w 1114750"/>
                  <a:gd name="connsiteY12" fmla="*/ 46355 h 3726424"/>
                  <a:gd name="connsiteX13" fmla="*/ 883158 w 1114750"/>
                  <a:gd name="connsiteY13" fmla="*/ 551364 h 3726424"/>
                  <a:gd name="connsiteX14" fmla="*/ 426936 w 1114750"/>
                  <a:gd name="connsiteY14" fmla="*/ 578199 h 3726424"/>
                  <a:gd name="connsiteX15" fmla="*/ 302514 w 1114750"/>
                  <a:gd name="connsiteY15" fmla="*/ 0 h 3726424"/>
                  <a:gd name="connsiteX16" fmla="*/ 204934 w 1114750"/>
                  <a:gd name="connsiteY16" fmla="*/ 14643 h 372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14750" h="3726424">
                    <a:moveTo>
                      <a:pt x="204934" y="14643"/>
                    </a:moveTo>
                    <a:cubicBezTo>
                      <a:pt x="204934" y="68313"/>
                      <a:pt x="195174" y="624561"/>
                      <a:pt x="192735" y="697751"/>
                    </a:cubicBezTo>
                    <a:cubicBezTo>
                      <a:pt x="190297" y="770941"/>
                      <a:pt x="0" y="924642"/>
                      <a:pt x="0" y="924642"/>
                    </a:cubicBezTo>
                    <a:cubicBezTo>
                      <a:pt x="0" y="924642"/>
                      <a:pt x="43917" y="2029816"/>
                      <a:pt x="48794" y="2395766"/>
                    </a:cubicBezTo>
                    <a:cubicBezTo>
                      <a:pt x="53670" y="2761717"/>
                      <a:pt x="121984" y="3657892"/>
                      <a:pt x="126860" y="3687166"/>
                    </a:cubicBezTo>
                    <a:cubicBezTo>
                      <a:pt x="131737" y="3716439"/>
                      <a:pt x="471665" y="3731895"/>
                      <a:pt x="481425" y="3700177"/>
                    </a:cubicBezTo>
                    <a:cubicBezTo>
                      <a:pt x="491185" y="3668459"/>
                      <a:pt x="629431" y="2093246"/>
                      <a:pt x="629431" y="2093246"/>
                    </a:cubicBezTo>
                    <a:cubicBezTo>
                      <a:pt x="629431" y="2093246"/>
                      <a:pt x="778250" y="3659518"/>
                      <a:pt x="788010" y="3705867"/>
                    </a:cubicBezTo>
                    <a:cubicBezTo>
                      <a:pt x="797770" y="3752221"/>
                      <a:pt x="1097852" y="3710743"/>
                      <a:pt x="1112488" y="3674148"/>
                    </a:cubicBezTo>
                    <a:cubicBezTo>
                      <a:pt x="1127125" y="3637553"/>
                      <a:pt x="1066133" y="1010025"/>
                      <a:pt x="1061257" y="905123"/>
                    </a:cubicBezTo>
                    <a:cubicBezTo>
                      <a:pt x="1061257" y="905123"/>
                      <a:pt x="1027100" y="670916"/>
                      <a:pt x="1010025" y="592842"/>
                    </a:cubicBezTo>
                    <a:cubicBezTo>
                      <a:pt x="992950" y="514769"/>
                      <a:pt x="951471" y="78073"/>
                      <a:pt x="951471" y="78073"/>
                    </a:cubicBezTo>
                    <a:cubicBezTo>
                      <a:pt x="951471" y="78073"/>
                      <a:pt x="902678" y="51238"/>
                      <a:pt x="858761" y="46355"/>
                    </a:cubicBezTo>
                    <a:cubicBezTo>
                      <a:pt x="850018" y="45383"/>
                      <a:pt x="883158" y="551364"/>
                      <a:pt x="883158" y="551364"/>
                    </a:cubicBezTo>
                    <a:cubicBezTo>
                      <a:pt x="883158" y="551364"/>
                      <a:pt x="563563" y="641629"/>
                      <a:pt x="426936" y="578199"/>
                    </a:cubicBezTo>
                    <a:cubicBezTo>
                      <a:pt x="426936" y="578199"/>
                      <a:pt x="312274" y="0"/>
                      <a:pt x="302514" y="0"/>
                    </a:cubicBezTo>
                    <a:cubicBezTo>
                      <a:pt x="292754" y="0"/>
                      <a:pt x="204934" y="14643"/>
                      <a:pt x="204934" y="14643"/>
                    </a:cubicBezTo>
                    <a:close/>
                  </a:path>
                </a:pathLst>
              </a:custGeom>
              <a:solidFill>
                <a:srgbClr val="90A76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25DBE98F-A410-D744-8872-5E1F38AAECDE}"/>
                  </a:ext>
                </a:extLst>
              </p:cNvPr>
              <p:cNvSpPr/>
              <p:nvPr/>
            </p:nvSpPr>
            <p:spPr>
              <a:xfrm>
                <a:off x="5350770" y="2302935"/>
                <a:ext cx="592014" cy="356910"/>
              </a:xfrm>
              <a:custGeom>
                <a:avLst/>
                <a:gdLst>
                  <a:gd name="connsiteX0" fmla="*/ 141287 w 592014"/>
                  <a:gd name="connsiteY0" fmla="*/ 0 h 356910"/>
                  <a:gd name="connsiteX1" fmla="*/ 2229 w 592014"/>
                  <a:gd name="connsiteY1" fmla="*/ 73190 h 356910"/>
                  <a:gd name="connsiteX2" fmla="*/ 265716 w 592014"/>
                  <a:gd name="connsiteY2" fmla="*/ 356191 h 356910"/>
                  <a:gd name="connsiteX3" fmla="*/ 431615 w 592014"/>
                  <a:gd name="connsiteY3" fmla="*/ 273241 h 356910"/>
                  <a:gd name="connsiteX4" fmla="*/ 560920 w 592014"/>
                  <a:gd name="connsiteY4" fmla="*/ 304959 h 356910"/>
                  <a:gd name="connsiteX5" fmla="*/ 585317 w 592014"/>
                  <a:gd name="connsiteY5" fmla="*/ 75629 h 356910"/>
                  <a:gd name="connsiteX6" fmla="*/ 463334 w 592014"/>
                  <a:gd name="connsiteY6" fmla="*/ 31712 h 356910"/>
                  <a:gd name="connsiteX7" fmla="*/ 141287 w 592014"/>
                  <a:gd name="connsiteY7" fmla="*/ 0 h 35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2014" h="356910">
                    <a:moveTo>
                      <a:pt x="141287" y="0"/>
                    </a:moveTo>
                    <a:cubicBezTo>
                      <a:pt x="85172" y="26835"/>
                      <a:pt x="31502" y="36595"/>
                      <a:pt x="2229" y="73190"/>
                    </a:cubicBezTo>
                    <a:cubicBezTo>
                      <a:pt x="-27045" y="109785"/>
                      <a:pt x="241319" y="346431"/>
                      <a:pt x="265716" y="356191"/>
                    </a:cubicBezTo>
                    <a:cubicBezTo>
                      <a:pt x="290112" y="365951"/>
                      <a:pt x="431615" y="273241"/>
                      <a:pt x="431615" y="273241"/>
                    </a:cubicBezTo>
                    <a:cubicBezTo>
                      <a:pt x="431615" y="273241"/>
                      <a:pt x="526764" y="331794"/>
                      <a:pt x="560920" y="304959"/>
                    </a:cubicBezTo>
                    <a:cubicBezTo>
                      <a:pt x="595077" y="278124"/>
                      <a:pt x="597515" y="90265"/>
                      <a:pt x="585317" y="75629"/>
                    </a:cubicBezTo>
                    <a:cubicBezTo>
                      <a:pt x="573119" y="60992"/>
                      <a:pt x="470655" y="31712"/>
                      <a:pt x="463334" y="31712"/>
                    </a:cubicBezTo>
                    <a:cubicBezTo>
                      <a:pt x="456012" y="31712"/>
                      <a:pt x="141287" y="0"/>
                      <a:pt x="141287" y="0"/>
                    </a:cubicBezTo>
                    <a:close/>
                  </a:path>
                </a:pathLst>
              </a:custGeom>
              <a:solidFill>
                <a:srgbClr val="7B8DB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AB22B1AF-181E-7DDB-3894-722D062A64C4}"/>
                  </a:ext>
                </a:extLst>
              </p:cNvPr>
              <p:cNvSpPr/>
              <p:nvPr/>
            </p:nvSpPr>
            <p:spPr>
              <a:xfrm>
                <a:off x="5476608" y="2163057"/>
                <a:ext cx="361073" cy="386168"/>
              </a:xfrm>
              <a:custGeom>
                <a:avLst/>
                <a:gdLst>
                  <a:gd name="connsiteX0" fmla="*/ 13011 w 361073"/>
                  <a:gd name="connsiteY0" fmla="*/ 16269 h 386168"/>
                  <a:gd name="connsiteX1" fmla="*/ 0 w 361073"/>
                  <a:gd name="connsiteY1" fmla="*/ 178911 h 386168"/>
                  <a:gd name="connsiteX2" fmla="*/ 289509 w 361073"/>
                  <a:gd name="connsiteY2" fmla="*/ 383845 h 386168"/>
                  <a:gd name="connsiteX3" fmla="*/ 361074 w 361073"/>
                  <a:gd name="connsiteY3" fmla="*/ 182162 h 386168"/>
                  <a:gd name="connsiteX4" fmla="*/ 348062 w 361073"/>
                  <a:gd name="connsiteY4" fmla="*/ 0 h 386168"/>
                  <a:gd name="connsiteX5" fmla="*/ 13011 w 361073"/>
                  <a:gd name="connsiteY5" fmla="*/ 16269 h 38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073" h="386168">
                    <a:moveTo>
                      <a:pt x="13011" y="16269"/>
                    </a:moveTo>
                    <a:lnTo>
                      <a:pt x="0" y="178911"/>
                    </a:lnTo>
                    <a:cubicBezTo>
                      <a:pt x="0" y="178911"/>
                      <a:pt x="104096" y="348062"/>
                      <a:pt x="289509" y="383845"/>
                    </a:cubicBezTo>
                    <a:cubicBezTo>
                      <a:pt x="299307" y="401707"/>
                      <a:pt x="359664" y="314871"/>
                      <a:pt x="361074" y="182162"/>
                    </a:cubicBezTo>
                    <a:lnTo>
                      <a:pt x="348062" y="0"/>
                    </a:lnTo>
                    <a:lnTo>
                      <a:pt x="13011" y="16269"/>
                    </a:lnTo>
                    <a:close/>
                  </a:path>
                </a:pathLst>
              </a:custGeom>
              <a:solidFill>
                <a:srgbClr val="FF8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96DD14A-3B17-1A28-69C9-6740B5F6B73D}"/>
                  </a:ext>
                </a:extLst>
              </p:cNvPr>
              <p:cNvSpPr/>
              <p:nvPr/>
            </p:nvSpPr>
            <p:spPr>
              <a:xfrm>
                <a:off x="6895704" y="2412249"/>
                <a:ext cx="269498" cy="236297"/>
              </a:xfrm>
              <a:custGeom>
                <a:avLst/>
                <a:gdLst>
                  <a:gd name="connsiteX0" fmla="*/ 213121 w 269498"/>
                  <a:gd name="connsiteY0" fmla="*/ 235236 h 236297"/>
                  <a:gd name="connsiteX1" fmla="*/ 269381 w 269498"/>
                  <a:gd name="connsiteY1" fmla="*/ 137751 h 236297"/>
                  <a:gd name="connsiteX2" fmla="*/ 230329 w 269498"/>
                  <a:gd name="connsiteY2" fmla="*/ 102166 h 236297"/>
                  <a:gd name="connsiteX3" fmla="*/ 170639 w 269498"/>
                  <a:gd name="connsiteY3" fmla="*/ 57767 h 236297"/>
                  <a:gd name="connsiteX4" fmla="*/ 125046 w 269498"/>
                  <a:gd name="connsiteY4" fmla="*/ 15755 h 236297"/>
                  <a:gd name="connsiteX5" fmla="*/ 62626 w 269498"/>
                  <a:gd name="connsiteY5" fmla="*/ 5347 h 236297"/>
                  <a:gd name="connsiteX6" fmla="*/ 141 w 269498"/>
                  <a:gd name="connsiteY6" fmla="*/ 130239 h 236297"/>
                  <a:gd name="connsiteX7" fmla="*/ 65165 w 269498"/>
                  <a:gd name="connsiteY7" fmla="*/ 161462 h 236297"/>
                  <a:gd name="connsiteX8" fmla="*/ 108155 w 269498"/>
                  <a:gd name="connsiteY8" fmla="*/ 165253 h 236297"/>
                  <a:gd name="connsiteX9" fmla="*/ 166257 w 269498"/>
                  <a:gd name="connsiteY9" fmla="*/ 205226 h 236297"/>
                  <a:gd name="connsiteX10" fmla="*/ 213121 w 269498"/>
                  <a:gd name="connsiteY10" fmla="*/ 235236 h 23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9498" h="236297">
                    <a:moveTo>
                      <a:pt x="213121" y="235236"/>
                    </a:moveTo>
                    <a:cubicBezTo>
                      <a:pt x="255157" y="221222"/>
                      <a:pt x="266778" y="171578"/>
                      <a:pt x="269381" y="137751"/>
                    </a:cubicBezTo>
                    <a:cubicBezTo>
                      <a:pt x="271985" y="103925"/>
                      <a:pt x="230329" y="102166"/>
                      <a:pt x="230329" y="102166"/>
                    </a:cubicBezTo>
                    <a:cubicBezTo>
                      <a:pt x="230329" y="102166"/>
                      <a:pt x="215661" y="47765"/>
                      <a:pt x="170639" y="57767"/>
                    </a:cubicBezTo>
                    <a:cubicBezTo>
                      <a:pt x="170639" y="57767"/>
                      <a:pt x="151906" y="24023"/>
                      <a:pt x="125046" y="15755"/>
                    </a:cubicBezTo>
                    <a:cubicBezTo>
                      <a:pt x="116092" y="12993"/>
                      <a:pt x="93804" y="-10261"/>
                      <a:pt x="62626" y="5347"/>
                    </a:cubicBezTo>
                    <a:cubicBezTo>
                      <a:pt x="31384" y="20956"/>
                      <a:pt x="-2462" y="96413"/>
                      <a:pt x="141" y="130239"/>
                    </a:cubicBezTo>
                    <a:cubicBezTo>
                      <a:pt x="2745" y="164066"/>
                      <a:pt x="49608" y="174473"/>
                      <a:pt x="65165" y="161462"/>
                    </a:cubicBezTo>
                    <a:cubicBezTo>
                      <a:pt x="65165" y="161462"/>
                      <a:pt x="81929" y="165253"/>
                      <a:pt x="108155" y="165253"/>
                    </a:cubicBezTo>
                    <a:cubicBezTo>
                      <a:pt x="108155" y="165253"/>
                      <a:pt x="119394" y="213030"/>
                      <a:pt x="166257" y="205226"/>
                    </a:cubicBezTo>
                    <a:cubicBezTo>
                      <a:pt x="166257" y="205220"/>
                      <a:pt x="189689" y="243041"/>
                      <a:pt x="213121" y="235236"/>
                    </a:cubicBezTo>
                    <a:close/>
                  </a:path>
                </a:pathLst>
              </a:custGeom>
              <a:solidFill>
                <a:srgbClr val="FF8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1E5475D-F7F3-91EC-74BA-39D0A5EF3D31}"/>
                  </a:ext>
                </a:extLst>
              </p:cNvPr>
              <p:cNvSpPr/>
              <p:nvPr/>
            </p:nvSpPr>
            <p:spPr>
              <a:xfrm>
                <a:off x="6880084" y="2468324"/>
                <a:ext cx="120930" cy="199429"/>
              </a:xfrm>
              <a:custGeom>
                <a:avLst/>
                <a:gdLst>
                  <a:gd name="connsiteX0" fmla="*/ 1284 w 120930"/>
                  <a:gd name="connsiteY0" fmla="*/ 199158 h 199429"/>
                  <a:gd name="connsiteX1" fmla="*/ 6300 w 120930"/>
                  <a:gd name="connsiteY1" fmla="*/ 56683 h 199429"/>
                  <a:gd name="connsiteX2" fmla="*/ 116282 w 120930"/>
                  <a:gd name="connsiteY2" fmla="*/ 11693 h 199429"/>
                  <a:gd name="connsiteX3" fmla="*/ 86247 w 120930"/>
                  <a:gd name="connsiteY3" fmla="*/ 79181 h 199429"/>
                  <a:gd name="connsiteX4" fmla="*/ 68784 w 120930"/>
                  <a:gd name="connsiteY4" fmla="*/ 199158 h 199429"/>
                  <a:gd name="connsiteX5" fmla="*/ 1284 w 120930"/>
                  <a:gd name="connsiteY5" fmla="*/ 199158 h 199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30" h="199429">
                    <a:moveTo>
                      <a:pt x="1284" y="199158"/>
                    </a:moveTo>
                    <a:cubicBezTo>
                      <a:pt x="8776" y="161667"/>
                      <a:pt x="-8686" y="104175"/>
                      <a:pt x="6300" y="56683"/>
                    </a:cubicBezTo>
                    <a:cubicBezTo>
                      <a:pt x="21286" y="9191"/>
                      <a:pt x="98375" y="-16444"/>
                      <a:pt x="116282" y="11693"/>
                    </a:cubicBezTo>
                    <a:cubicBezTo>
                      <a:pt x="133745" y="39189"/>
                      <a:pt x="97169" y="41195"/>
                      <a:pt x="86247" y="79181"/>
                    </a:cubicBezTo>
                    <a:cubicBezTo>
                      <a:pt x="76531" y="113217"/>
                      <a:pt x="117616" y="205063"/>
                      <a:pt x="68784" y="199158"/>
                    </a:cubicBezTo>
                    <a:lnTo>
                      <a:pt x="1284" y="199158"/>
                    </a:lnTo>
                    <a:close/>
                  </a:path>
                </a:pathLst>
              </a:custGeom>
              <a:solidFill>
                <a:srgbClr val="FF8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C41EE65-8CA3-C0AB-A047-EF668BF79FBC}"/>
                  </a:ext>
                </a:extLst>
              </p:cNvPr>
              <p:cNvSpPr/>
              <p:nvPr/>
            </p:nvSpPr>
            <p:spPr>
              <a:xfrm>
                <a:off x="5476659" y="2163057"/>
                <a:ext cx="356533" cy="193259"/>
              </a:xfrm>
              <a:custGeom>
                <a:avLst/>
                <a:gdLst>
                  <a:gd name="connsiteX0" fmla="*/ 348006 w 356533"/>
                  <a:gd name="connsiteY0" fmla="*/ 0 h 193259"/>
                  <a:gd name="connsiteX1" fmla="*/ 12960 w 356533"/>
                  <a:gd name="connsiteY1" fmla="*/ 16262 h 193259"/>
                  <a:gd name="connsiteX2" fmla="*/ 0 w 356533"/>
                  <a:gd name="connsiteY2" fmla="*/ 178232 h 193259"/>
                  <a:gd name="connsiteX3" fmla="*/ 69729 w 356533"/>
                  <a:gd name="connsiteY3" fmla="*/ 191516 h 193259"/>
                  <a:gd name="connsiteX4" fmla="*/ 356533 w 356533"/>
                  <a:gd name="connsiteY4" fmla="*/ 119342 h 193259"/>
                  <a:gd name="connsiteX5" fmla="*/ 348006 w 356533"/>
                  <a:gd name="connsiteY5" fmla="*/ 0 h 193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33" h="193259">
                    <a:moveTo>
                      <a:pt x="348006" y="0"/>
                    </a:moveTo>
                    <a:lnTo>
                      <a:pt x="12960" y="16262"/>
                    </a:lnTo>
                    <a:lnTo>
                      <a:pt x="0" y="178232"/>
                    </a:lnTo>
                    <a:cubicBezTo>
                      <a:pt x="22587" y="185223"/>
                      <a:pt x="46152" y="189395"/>
                      <a:pt x="69729" y="191516"/>
                    </a:cubicBezTo>
                    <a:cubicBezTo>
                      <a:pt x="169793" y="200533"/>
                      <a:pt x="272510" y="174301"/>
                      <a:pt x="356533" y="119342"/>
                    </a:cubicBezTo>
                    <a:lnTo>
                      <a:pt x="348006" y="0"/>
                    </a:ln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049158BA-4B0C-A49D-654A-5D353246794C}"/>
                  </a:ext>
                </a:extLst>
              </p:cNvPr>
              <p:cNvSpPr/>
              <p:nvPr/>
            </p:nvSpPr>
            <p:spPr>
              <a:xfrm>
                <a:off x="5255976" y="1658765"/>
                <a:ext cx="705333" cy="646673"/>
              </a:xfrm>
              <a:custGeom>
                <a:avLst/>
                <a:gdLst>
                  <a:gd name="connsiteX0" fmla="*/ 698311 w 705333"/>
                  <a:gd name="connsiteY0" fmla="*/ 124797 h 646673"/>
                  <a:gd name="connsiteX1" fmla="*/ 454979 w 705333"/>
                  <a:gd name="connsiteY1" fmla="*/ 646271 h 646673"/>
                  <a:gd name="connsiteX2" fmla="*/ 117991 w 705333"/>
                  <a:gd name="connsiteY2" fmla="*/ 428993 h 646673"/>
                  <a:gd name="connsiteX3" fmla="*/ 554 w 705333"/>
                  <a:gd name="connsiteY3" fmla="*/ 307016 h 646673"/>
                  <a:gd name="connsiteX4" fmla="*/ 101182 w 705333"/>
                  <a:gd name="connsiteY4" fmla="*/ 229134 h 646673"/>
                  <a:gd name="connsiteX5" fmla="*/ 191276 w 705333"/>
                  <a:gd name="connsiteY5" fmla="*/ 82487 h 646673"/>
                  <a:gd name="connsiteX6" fmla="*/ 399366 w 705333"/>
                  <a:gd name="connsiteY6" fmla="*/ 0 h 646673"/>
                  <a:gd name="connsiteX7" fmla="*/ 588710 w 705333"/>
                  <a:gd name="connsiteY7" fmla="*/ 26245 h 646673"/>
                  <a:gd name="connsiteX8" fmla="*/ 698311 w 705333"/>
                  <a:gd name="connsiteY8" fmla="*/ 124797 h 64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5333" h="646673">
                    <a:moveTo>
                      <a:pt x="698311" y="124797"/>
                    </a:moveTo>
                    <a:cubicBezTo>
                      <a:pt x="698311" y="124797"/>
                      <a:pt x="770047" y="633997"/>
                      <a:pt x="454979" y="646271"/>
                    </a:cubicBezTo>
                    <a:cubicBezTo>
                      <a:pt x="166276" y="657517"/>
                      <a:pt x="117991" y="428993"/>
                      <a:pt x="117991" y="428993"/>
                    </a:cubicBezTo>
                    <a:cubicBezTo>
                      <a:pt x="57088" y="447199"/>
                      <a:pt x="-6615" y="403796"/>
                      <a:pt x="554" y="307016"/>
                    </a:cubicBezTo>
                    <a:cubicBezTo>
                      <a:pt x="7723" y="210236"/>
                      <a:pt x="101182" y="229134"/>
                      <a:pt x="101182" y="229134"/>
                    </a:cubicBezTo>
                    <a:cubicBezTo>
                      <a:pt x="101182" y="229134"/>
                      <a:pt x="204401" y="198717"/>
                      <a:pt x="191276" y="82487"/>
                    </a:cubicBezTo>
                    <a:cubicBezTo>
                      <a:pt x="191276" y="82487"/>
                      <a:pt x="356249" y="101232"/>
                      <a:pt x="399366" y="0"/>
                    </a:cubicBezTo>
                    <a:cubicBezTo>
                      <a:pt x="399366" y="0"/>
                      <a:pt x="519343" y="80613"/>
                      <a:pt x="588710" y="26245"/>
                    </a:cubicBezTo>
                    <a:cubicBezTo>
                      <a:pt x="588710" y="26251"/>
                      <a:pt x="618568" y="122117"/>
                      <a:pt x="698311" y="124797"/>
                    </a:cubicBezTo>
                    <a:close/>
                  </a:path>
                </a:pathLst>
              </a:custGeom>
              <a:solidFill>
                <a:srgbClr val="FF8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0" name="Graphic 5">
                <a:extLst>
                  <a:ext uri="{FF2B5EF4-FFF2-40B4-BE49-F238E27FC236}">
                    <a16:creationId xmlns:a16="http://schemas.microsoft.com/office/drawing/2014/main" id="{BBFF708C-1BED-FFFA-A4DC-3FAAD81DBCBA}"/>
                  </a:ext>
                </a:extLst>
              </p:cNvPr>
              <p:cNvGrpSpPr/>
              <p:nvPr/>
            </p:nvGrpSpPr>
            <p:grpSpPr>
              <a:xfrm>
                <a:off x="5292167" y="1939725"/>
                <a:ext cx="95976" cy="103439"/>
                <a:chOff x="5292167" y="1939725"/>
                <a:chExt cx="95976" cy="103439"/>
              </a:xfrm>
            </p:grpSpPr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FBB84EC2-3098-7E4D-2AD5-B333F7CDB37A}"/>
                    </a:ext>
                  </a:extLst>
                </p:cNvPr>
                <p:cNvSpPr/>
                <p:nvPr/>
              </p:nvSpPr>
              <p:spPr>
                <a:xfrm>
                  <a:off x="5329618" y="1970347"/>
                  <a:ext cx="1646" cy="827"/>
                </a:xfrm>
                <a:custGeom>
                  <a:avLst/>
                  <a:gdLst>
                    <a:gd name="connsiteX0" fmla="*/ 0 w 1646"/>
                    <a:gd name="connsiteY0" fmla="*/ 0 h 827"/>
                    <a:gd name="connsiteX1" fmla="*/ 1575 w 1646"/>
                    <a:gd name="connsiteY1" fmla="*/ 705 h 827"/>
                    <a:gd name="connsiteX2" fmla="*/ 432 w 1646"/>
                    <a:gd name="connsiteY2" fmla="*/ 159 h 827"/>
                    <a:gd name="connsiteX3" fmla="*/ 0 w 1646"/>
                    <a:gd name="connsiteY3" fmla="*/ 0 h 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6" h="827">
                      <a:moveTo>
                        <a:pt x="0" y="0"/>
                      </a:moveTo>
                      <a:cubicBezTo>
                        <a:pt x="1429" y="902"/>
                        <a:pt x="1829" y="940"/>
                        <a:pt x="1575" y="705"/>
                      </a:cubicBezTo>
                      <a:cubicBezTo>
                        <a:pt x="1181" y="540"/>
                        <a:pt x="813" y="343"/>
                        <a:pt x="432" y="159"/>
                      </a:cubicBezTo>
                      <a:cubicBezTo>
                        <a:pt x="286" y="102"/>
                        <a:pt x="140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F9686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A53D7A78-295B-3903-897F-6380133868EB}"/>
                    </a:ext>
                  </a:extLst>
                </p:cNvPr>
                <p:cNvSpPr/>
                <p:nvPr/>
              </p:nvSpPr>
              <p:spPr>
                <a:xfrm>
                  <a:off x="5292167" y="1939725"/>
                  <a:ext cx="95976" cy="103439"/>
                </a:xfrm>
                <a:custGeom>
                  <a:avLst/>
                  <a:gdLst>
                    <a:gd name="connsiteX0" fmla="*/ 87946 w 95976"/>
                    <a:gd name="connsiteY0" fmla="*/ 31296 h 103439"/>
                    <a:gd name="connsiteX1" fmla="*/ 50233 w 95976"/>
                    <a:gd name="connsiteY1" fmla="*/ 2537 h 103439"/>
                    <a:gd name="connsiteX2" fmla="*/ 1993 w 95976"/>
                    <a:gd name="connsiteY2" fmla="*/ 12608 h 103439"/>
                    <a:gd name="connsiteX3" fmla="*/ 7219 w 95976"/>
                    <a:gd name="connsiteY3" fmla="*/ 25231 h 103439"/>
                    <a:gd name="connsiteX4" fmla="*/ 20210 w 95976"/>
                    <a:gd name="connsiteY4" fmla="*/ 25555 h 103439"/>
                    <a:gd name="connsiteX5" fmla="*/ 20617 w 95976"/>
                    <a:gd name="connsiteY5" fmla="*/ 25574 h 103439"/>
                    <a:gd name="connsiteX6" fmla="*/ 20846 w 95976"/>
                    <a:gd name="connsiteY6" fmla="*/ 25644 h 103439"/>
                    <a:gd name="connsiteX7" fmla="*/ 24141 w 95976"/>
                    <a:gd name="connsiteY7" fmla="*/ 26362 h 103439"/>
                    <a:gd name="connsiteX8" fmla="*/ 30796 w 95976"/>
                    <a:gd name="connsiteY8" fmla="*/ 28235 h 103439"/>
                    <a:gd name="connsiteX9" fmla="*/ 32453 w 95976"/>
                    <a:gd name="connsiteY9" fmla="*/ 28832 h 103439"/>
                    <a:gd name="connsiteX10" fmla="*/ 32295 w 95976"/>
                    <a:gd name="connsiteY10" fmla="*/ 28762 h 103439"/>
                    <a:gd name="connsiteX11" fmla="*/ 36619 w 95976"/>
                    <a:gd name="connsiteY11" fmla="*/ 30318 h 103439"/>
                    <a:gd name="connsiteX12" fmla="*/ 37451 w 95976"/>
                    <a:gd name="connsiteY12" fmla="*/ 30623 h 103439"/>
                    <a:gd name="connsiteX13" fmla="*/ 37064 w 95976"/>
                    <a:gd name="connsiteY13" fmla="*/ 30388 h 103439"/>
                    <a:gd name="connsiteX14" fmla="*/ 37883 w 95976"/>
                    <a:gd name="connsiteY14" fmla="*/ 30775 h 103439"/>
                    <a:gd name="connsiteX15" fmla="*/ 38289 w 95976"/>
                    <a:gd name="connsiteY15" fmla="*/ 30921 h 103439"/>
                    <a:gd name="connsiteX16" fmla="*/ 39026 w 95976"/>
                    <a:gd name="connsiteY16" fmla="*/ 31321 h 103439"/>
                    <a:gd name="connsiteX17" fmla="*/ 40232 w 95976"/>
                    <a:gd name="connsiteY17" fmla="*/ 31899 h 103439"/>
                    <a:gd name="connsiteX18" fmla="*/ 45915 w 95976"/>
                    <a:gd name="connsiteY18" fmla="*/ 35303 h 103439"/>
                    <a:gd name="connsiteX19" fmla="*/ 46627 w 95976"/>
                    <a:gd name="connsiteY19" fmla="*/ 35804 h 103439"/>
                    <a:gd name="connsiteX20" fmla="*/ 48176 w 95976"/>
                    <a:gd name="connsiteY20" fmla="*/ 37131 h 103439"/>
                    <a:gd name="connsiteX21" fmla="*/ 30993 w 95976"/>
                    <a:gd name="connsiteY21" fmla="*/ 44916 h 103439"/>
                    <a:gd name="connsiteX22" fmla="*/ 21767 w 95976"/>
                    <a:gd name="connsiteY22" fmla="*/ 61522 h 103439"/>
                    <a:gd name="connsiteX23" fmla="*/ 31425 w 95976"/>
                    <a:gd name="connsiteY23" fmla="*/ 94174 h 103439"/>
                    <a:gd name="connsiteX24" fmla="*/ 59047 w 95976"/>
                    <a:gd name="connsiteY24" fmla="*/ 103279 h 103439"/>
                    <a:gd name="connsiteX25" fmla="*/ 88099 w 95976"/>
                    <a:gd name="connsiteY25" fmla="*/ 86566 h 103439"/>
                    <a:gd name="connsiteX26" fmla="*/ 87946 w 95976"/>
                    <a:gd name="connsiteY26" fmla="*/ 31296 h 103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5976" h="103439">
                      <a:moveTo>
                        <a:pt x="87946" y="31296"/>
                      </a:moveTo>
                      <a:cubicBezTo>
                        <a:pt x="79177" y="17554"/>
                        <a:pt x="65658" y="7591"/>
                        <a:pt x="50233" y="2537"/>
                      </a:cubicBezTo>
                      <a:cubicBezTo>
                        <a:pt x="34117" y="-2740"/>
                        <a:pt x="14013" y="28"/>
                        <a:pt x="1993" y="12608"/>
                      </a:cubicBezTo>
                      <a:cubicBezTo>
                        <a:pt x="-2224" y="17021"/>
                        <a:pt x="595" y="25555"/>
                        <a:pt x="7219" y="25231"/>
                      </a:cubicBezTo>
                      <a:cubicBezTo>
                        <a:pt x="11460" y="25022"/>
                        <a:pt x="15975" y="25219"/>
                        <a:pt x="20210" y="25555"/>
                      </a:cubicBezTo>
                      <a:cubicBezTo>
                        <a:pt x="20490" y="25574"/>
                        <a:pt x="20446" y="25562"/>
                        <a:pt x="20617" y="25574"/>
                      </a:cubicBezTo>
                      <a:cubicBezTo>
                        <a:pt x="20706" y="25600"/>
                        <a:pt x="20623" y="25600"/>
                        <a:pt x="20846" y="25644"/>
                      </a:cubicBezTo>
                      <a:cubicBezTo>
                        <a:pt x="21944" y="25886"/>
                        <a:pt x="23043" y="26089"/>
                        <a:pt x="24141" y="26362"/>
                      </a:cubicBezTo>
                      <a:cubicBezTo>
                        <a:pt x="26376" y="26921"/>
                        <a:pt x="28618" y="27486"/>
                        <a:pt x="30796" y="28235"/>
                      </a:cubicBezTo>
                      <a:cubicBezTo>
                        <a:pt x="31171" y="28362"/>
                        <a:pt x="32142" y="28857"/>
                        <a:pt x="32453" y="28832"/>
                      </a:cubicBezTo>
                      <a:cubicBezTo>
                        <a:pt x="32028" y="28876"/>
                        <a:pt x="27716" y="26825"/>
                        <a:pt x="32295" y="28762"/>
                      </a:cubicBezTo>
                      <a:cubicBezTo>
                        <a:pt x="33730" y="29365"/>
                        <a:pt x="35158" y="29810"/>
                        <a:pt x="36619" y="30318"/>
                      </a:cubicBezTo>
                      <a:cubicBezTo>
                        <a:pt x="36899" y="30413"/>
                        <a:pt x="37171" y="30521"/>
                        <a:pt x="37451" y="30623"/>
                      </a:cubicBezTo>
                      <a:cubicBezTo>
                        <a:pt x="37299" y="30521"/>
                        <a:pt x="37235" y="30502"/>
                        <a:pt x="37064" y="30388"/>
                      </a:cubicBezTo>
                      <a:cubicBezTo>
                        <a:pt x="37305" y="30546"/>
                        <a:pt x="37610" y="30648"/>
                        <a:pt x="37883" y="30775"/>
                      </a:cubicBezTo>
                      <a:cubicBezTo>
                        <a:pt x="38016" y="30826"/>
                        <a:pt x="38149" y="30877"/>
                        <a:pt x="38289" y="30921"/>
                      </a:cubicBezTo>
                      <a:cubicBezTo>
                        <a:pt x="38670" y="31061"/>
                        <a:pt x="38899" y="31200"/>
                        <a:pt x="39026" y="31321"/>
                      </a:cubicBezTo>
                      <a:cubicBezTo>
                        <a:pt x="39445" y="31493"/>
                        <a:pt x="39851" y="31696"/>
                        <a:pt x="40232" y="31899"/>
                      </a:cubicBezTo>
                      <a:cubicBezTo>
                        <a:pt x="42194" y="32915"/>
                        <a:pt x="44093" y="34052"/>
                        <a:pt x="45915" y="35303"/>
                      </a:cubicBezTo>
                      <a:cubicBezTo>
                        <a:pt x="46157" y="35461"/>
                        <a:pt x="46392" y="35627"/>
                        <a:pt x="46627" y="35804"/>
                      </a:cubicBezTo>
                      <a:cubicBezTo>
                        <a:pt x="47141" y="36249"/>
                        <a:pt x="47642" y="36700"/>
                        <a:pt x="48176" y="37131"/>
                      </a:cubicBezTo>
                      <a:cubicBezTo>
                        <a:pt x="41832" y="37163"/>
                        <a:pt x="35787" y="39875"/>
                        <a:pt x="30993" y="44916"/>
                      </a:cubicBezTo>
                      <a:cubicBezTo>
                        <a:pt x="26751" y="49387"/>
                        <a:pt x="23240" y="55546"/>
                        <a:pt x="21767" y="61522"/>
                      </a:cubicBezTo>
                      <a:cubicBezTo>
                        <a:pt x="18902" y="73142"/>
                        <a:pt x="22103" y="86268"/>
                        <a:pt x="31425" y="94174"/>
                      </a:cubicBezTo>
                      <a:cubicBezTo>
                        <a:pt x="39051" y="100638"/>
                        <a:pt x="48970" y="104264"/>
                        <a:pt x="59047" y="103279"/>
                      </a:cubicBezTo>
                      <a:cubicBezTo>
                        <a:pt x="71227" y="102092"/>
                        <a:pt x="80968" y="96561"/>
                        <a:pt x="88099" y="86566"/>
                      </a:cubicBezTo>
                      <a:cubicBezTo>
                        <a:pt x="99211" y="70977"/>
                        <a:pt x="98024" y="47075"/>
                        <a:pt x="87946" y="31296"/>
                      </a:cubicBezTo>
                      <a:close/>
                    </a:path>
                  </a:pathLst>
                </a:custGeom>
                <a:solidFill>
                  <a:srgbClr val="D85D47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D56E8362-A2DF-C53C-6E95-5001181A3E17}"/>
                  </a:ext>
                </a:extLst>
              </p:cNvPr>
              <p:cNvSpPr/>
              <p:nvPr/>
            </p:nvSpPr>
            <p:spPr>
              <a:xfrm>
                <a:off x="5380463" y="1658772"/>
                <a:ext cx="577227" cy="218655"/>
              </a:xfrm>
              <a:custGeom>
                <a:avLst/>
                <a:gdLst>
                  <a:gd name="connsiteX0" fmla="*/ 577228 w 577227"/>
                  <a:gd name="connsiteY0" fmla="*/ 153810 h 218655"/>
                  <a:gd name="connsiteX1" fmla="*/ 573824 w 577227"/>
                  <a:gd name="connsiteY1" fmla="*/ 124790 h 218655"/>
                  <a:gd name="connsiteX2" fmla="*/ 464223 w 577227"/>
                  <a:gd name="connsiteY2" fmla="*/ 26245 h 218655"/>
                  <a:gd name="connsiteX3" fmla="*/ 274879 w 577227"/>
                  <a:gd name="connsiteY3" fmla="*/ 0 h 218655"/>
                  <a:gd name="connsiteX4" fmla="*/ 66789 w 577227"/>
                  <a:gd name="connsiteY4" fmla="*/ 82486 h 218655"/>
                  <a:gd name="connsiteX5" fmla="*/ 0 w 577227"/>
                  <a:gd name="connsiteY5" fmla="*/ 218656 h 218655"/>
                  <a:gd name="connsiteX6" fmla="*/ 101879 w 577227"/>
                  <a:gd name="connsiteY6" fmla="*/ 122219 h 218655"/>
                  <a:gd name="connsiteX7" fmla="*/ 285083 w 577227"/>
                  <a:gd name="connsiteY7" fmla="*/ 68186 h 218655"/>
                  <a:gd name="connsiteX8" fmla="*/ 362585 w 577227"/>
                  <a:gd name="connsiteY8" fmla="*/ 107480 h 218655"/>
                  <a:gd name="connsiteX9" fmla="*/ 442189 w 577227"/>
                  <a:gd name="connsiteY9" fmla="*/ 82436 h 218655"/>
                  <a:gd name="connsiteX10" fmla="*/ 577228 w 577227"/>
                  <a:gd name="connsiteY10" fmla="*/ 153810 h 21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7227" h="218655">
                    <a:moveTo>
                      <a:pt x="577228" y="153810"/>
                    </a:moveTo>
                    <a:cubicBezTo>
                      <a:pt x="575437" y="135649"/>
                      <a:pt x="573824" y="124790"/>
                      <a:pt x="573824" y="124790"/>
                    </a:cubicBezTo>
                    <a:cubicBezTo>
                      <a:pt x="494087" y="122111"/>
                      <a:pt x="464223" y="26245"/>
                      <a:pt x="464223" y="26245"/>
                    </a:cubicBezTo>
                    <a:cubicBezTo>
                      <a:pt x="394862" y="80607"/>
                      <a:pt x="274879" y="0"/>
                      <a:pt x="274879" y="0"/>
                    </a:cubicBezTo>
                    <a:cubicBezTo>
                      <a:pt x="231762" y="101232"/>
                      <a:pt x="66789" y="82486"/>
                      <a:pt x="66789" y="82486"/>
                    </a:cubicBezTo>
                    <a:cubicBezTo>
                      <a:pt x="75838" y="162617"/>
                      <a:pt x="29597" y="201949"/>
                      <a:pt x="0" y="218656"/>
                    </a:cubicBezTo>
                    <a:cubicBezTo>
                      <a:pt x="48863" y="210725"/>
                      <a:pt x="93104" y="171539"/>
                      <a:pt x="101879" y="122219"/>
                    </a:cubicBezTo>
                    <a:cubicBezTo>
                      <a:pt x="164744" y="152578"/>
                      <a:pt x="248755" y="127800"/>
                      <a:pt x="285083" y="68186"/>
                    </a:cubicBezTo>
                    <a:cubicBezTo>
                      <a:pt x="308349" y="85890"/>
                      <a:pt x="333845" y="102114"/>
                      <a:pt x="362585" y="107480"/>
                    </a:cubicBezTo>
                    <a:cubicBezTo>
                      <a:pt x="391325" y="112846"/>
                      <a:pt x="424002" y="105327"/>
                      <a:pt x="442189" y="82436"/>
                    </a:cubicBezTo>
                    <a:cubicBezTo>
                      <a:pt x="469240" y="128842"/>
                      <a:pt x="523958" y="155118"/>
                      <a:pt x="577228" y="153810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63EA6416-066E-154D-60D7-ADF8CB19BFBE}"/>
                  </a:ext>
                </a:extLst>
              </p:cNvPr>
              <p:cNvSpPr/>
              <p:nvPr/>
            </p:nvSpPr>
            <p:spPr>
              <a:xfrm>
                <a:off x="5043568" y="6103458"/>
                <a:ext cx="99436" cy="87951"/>
              </a:xfrm>
              <a:custGeom>
                <a:avLst/>
                <a:gdLst>
                  <a:gd name="connsiteX0" fmla="*/ 98699 w 99436"/>
                  <a:gd name="connsiteY0" fmla="*/ 65700 h 87951"/>
                  <a:gd name="connsiteX1" fmla="*/ 79872 w 99436"/>
                  <a:gd name="connsiteY1" fmla="*/ 43628 h 87951"/>
                  <a:gd name="connsiteX2" fmla="*/ 58034 w 99436"/>
                  <a:gd name="connsiteY2" fmla="*/ 26857 h 87951"/>
                  <a:gd name="connsiteX3" fmla="*/ 16734 w 99436"/>
                  <a:gd name="connsiteY3" fmla="*/ 1457 h 87951"/>
                  <a:gd name="connsiteX4" fmla="*/ 2287 w 99436"/>
                  <a:gd name="connsiteY4" fmla="*/ 4347 h 87951"/>
                  <a:gd name="connsiteX5" fmla="*/ 3163 w 99436"/>
                  <a:gd name="connsiteY5" fmla="*/ 19047 h 87951"/>
                  <a:gd name="connsiteX6" fmla="*/ 36602 w 99436"/>
                  <a:gd name="connsiteY6" fmla="*/ 57179 h 87951"/>
                  <a:gd name="connsiteX7" fmla="*/ 54929 w 99436"/>
                  <a:gd name="connsiteY7" fmla="*/ 74088 h 87951"/>
                  <a:gd name="connsiteX8" fmla="*/ 90819 w 99436"/>
                  <a:gd name="connsiteY8" fmla="*/ 85087 h 87951"/>
                  <a:gd name="connsiteX9" fmla="*/ 98699 w 99436"/>
                  <a:gd name="connsiteY9" fmla="*/ 65700 h 8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436" h="87951">
                    <a:moveTo>
                      <a:pt x="98699" y="65700"/>
                    </a:moveTo>
                    <a:cubicBezTo>
                      <a:pt x="95391" y="56340"/>
                      <a:pt x="87409" y="49679"/>
                      <a:pt x="79872" y="43628"/>
                    </a:cubicBezTo>
                    <a:cubicBezTo>
                      <a:pt x="72722" y="37894"/>
                      <a:pt x="65362" y="32357"/>
                      <a:pt x="58034" y="26857"/>
                    </a:cubicBezTo>
                    <a:cubicBezTo>
                      <a:pt x="45035" y="17104"/>
                      <a:pt x="30888" y="9344"/>
                      <a:pt x="16734" y="1457"/>
                    </a:cubicBezTo>
                    <a:cubicBezTo>
                      <a:pt x="11888" y="-1241"/>
                      <a:pt x="5640" y="-143"/>
                      <a:pt x="2287" y="4347"/>
                    </a:cubicBezTo>
                    <a:cubicBezTo>
                      <a:pt x="-1288" y="9134"/>
                      <a:pt x="-424" y="14564"/>
                      <a:pt x="3163" y="19047"/>
                    </a:cubicBezTo>
                    <a:cubicBezTo>
                      <a:pt x="13749" y="32274"/>
                      <a:pt x="24188" y="45571"/>
                      <a:pt x="36602" y="57179"/>
                    </a:cubicBezTo>
                    <a:cubicBezTo>
                      <a:pt x="42667" y="62849"/>
                      <a:pt x="48591" y="68723"/>
                      <a:pt x="54929" y="74088"/>
                    </a:cubicBezTo>
                    <a:cubicBezTo>
                      <a:pt x="64784" y="82433"/>
                      <a:pt x="77357" y="93170"/>
                      <a:pt x="90819" y="85087"/>
                    </a:cubicBezTo>
                    <a:cubicBezTo>
                      <a:pt x="96947" y="81397"/>
                      <a:pt x="101220" y="72844"/>
                      <a:pt x="98699" y="65700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7EAA60F8-1D39-6054-5585-B1ABD9E009CB}"/>
                  </a:ext>
                </a:extLst>
              </p:cNvPr>
              <p:cNvSpPr/>
              <p:nvPr/>
            </p:nvSpPr>
            <p:spPr>
              <a:xfrm>
                <a:off x="5129156" y="6071698"/>
                <a:ext cx="109668" cy="95069"/>
              </a:xfrm>
              <a:custGeom>
                <a:avLst/>
                <a:gdLst>
                  <a:gd name="connsiteX0" fmla="*/ 107238 w 109668"/>
                  <a:gd name="connsiteY0" fmla="*/ 66650 h 95069"/>
                  <a:gd name="connsiteX1" fmla="*/ 94544 w 109668"/>
                  <a:gd name="connsiteY1" fmla="*/ 52235 h 95069"/>
                  <a:gd name="connsiteX2" fmla="*/ 66928 w 109668"/>
                  <a:gd name="connsiteY2" fmla="*/ 30779 h 95069"/>
                  <a:gd name="connsiteX3" fmla="*/ 41680 w 109668"/>
                  <a:gd name="connsiteY3" fmla="*/ 12630 h 95069"/>
                  <a:gd name="connsiteX4" fmla="*/ 8286 w 109668"/>
                  <a:gd name="connsiteY4" fmla="*/ 279 h 95069"/>
                  <a:gd name="connsiteX5" fmla="*/ 5 w 109668"/>
                  <a:gd name="connsiteY5" fmla="*/ 11151 h 95069"/>
                  <a:gd name="connsiteX6" fmla="*/ 17245 w 109668"/>
                  <a:gd name="connsiteY6" fmla="*/ 39097 h 95069"/>
                  <a:gd name="connsiteX7" fmla="*/ 38797 w 109668"/>
                  <a:gd name="connsiteY7" fmla="*/ 59372 h 95069"/>
                  <a:gd name="connsiteX8" fmla="*/ 60648 w 109668"/>
                  <a:gd name="connsiteY8" fmla="*/ 78213 h 95069"/>
                  <a:gd name="connsiteX9" fmla="*/ 91026 w 109668"/>
                  <a:gd name="connsiteY9" fmla="*/ 95066 h 95069"/>
                  <a:gd name="connsiteX10" fmla="*/ 93153 w 109668"/>
                  <a:gd name="connsiteY10" fmla="*/ 94844 h 95069"/>
                  <a:gd name="connsiteX11" fmla="*/ 100932 w 109668"/>
                  <a:gd name="connsiteY11" fmla="*/ 92100 h 95069"/>
                  <a:gd name="connsiteX12" fmla="*/ 100710 w 109668"/>
                  <a:gd name="connsiteY12" fmla="*/ 92012 h 95069"/>
                  <a:gd name="connsiteX13" fmla="*/ 107136 w 109668"/>
                  <a:gd name="connsiteY13" fmla="*/ 85903 h 95069"/>
                  <a:gd name="connsiteX14" fmla="*/ 107238 w 109668"/>
                  <a:gd name="connsiteY14" fmla="*/ 66650 h 9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668" h="95069">
                    <a:moveTo>
                      <a:pt x="107238" y="66650"/>
                    </a:moveTo>
                    <a:cubicBezTo>
                      <a:pt x="104228" y="60808"/>
                      <a:pt x="99434" y="56496"/>
                      <a:pt x="94544" y="52235"/>
                    </a:cubicBezTo>
                    <a:cubicBezTo>
                      <a:pt x="85800" y="44609"/>
                      <a:pt x="76116" y="37865"/>
                      <a:pt x="66928" y="30779"/>
                    </a:cubicBezTo>
                    <a:cubicBezTo>
                      <a:pt x="58705" y="24435"/>
                      <a:pt x="50265" y="18472"/>
                      <a:pt x="41680" y="12630"/>
                    </a:cubicBezTo>
                    <a:cubicBezTo>
                      <a:pt x="32352" y="6287"/>
                      <a:pt x="19862" y="-1588"/>
                      <a:pt x="8286" y="279"/>
                    </a:cubicBezTo>
                    <a:cubicBezTo>
                      <a:pt x="3612" y="1035"/>
                      <a:pt x="-160" y="6617"/>
                      <a:pt x="5" y="11151"/>
                    </a:cubicBezTo>
                    <a:cubicBezTo>
                      <a:pt x="405" y="21939"/>
                      <a:pt x="10254" y="31610"/>
                      <a:pt x="17245" y="39097"/>
                    </a:cubicBezTo>
                    <a:cubicBezTo>
                      <a:pt x="23932" y="46253"/>
                      <a:pt x="31387" y="52978"/>
                      <a:pt x="38797" y="59372"/>
                    </a:cubicBezTo>
                    <a:cubicBezTo>
                      <a:pt x="46081" y="65653"/>
                      <a:pt x="53364" y="71933"/>
                      <a:pt x="60648" y="78213"/>
                    </a:cubicBezTo>
                    <a:cubicBezTo>
                      <a:pt x="68268" y="84785"/>
                      <a:pt x="79838" y="94964"/>
                      <a:pt x="91026" y="95066"/>
                    </a:cubicBezTo>
                    <a:cubicBezTo>
                      <a:pt x="91731" y="95097"/>
                      <a:pt x="92442" y="94939"/>
                      <a:pt x="93153" y="94844"/>
                    </a:cubicBezTo>
                    <a:cubicBezTo>
                      <a:pt x="95801" y="94545"/>
                      <a:pt x="98424" y="93840"/>
                      <a:pt x="100932" y="92100"/>
                    </a:cubicBezTo>
                    <a:lnTo>
                      <a:pt x="100710" y="92012"/>
                    </a:lnTo>
                    <a:cubicBezTo>
                      <a:pt x="103256" y="90551"/>
                      <a:pt x="105498" y="88703"/>
                      <a:pt x="107136" y="85903"/>
                    </a:cubicBezTo>
                    <a:cubicBezTo>
                      <a:pt x="110641" y="79921"/>
                      <a:pt x="110349" y="72695"/>
                      <a:pt x="107238" y="66650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4929F1C7-EB2D-73A0-4885-01145BD1FB19}"/>
                  </a:ext>
                </a:extLst>
              </p:cNvPr>
              <p:cNvSpPr/>
              <p:nvPr/>
            </p:nvSpPr>
            <p:spPr>
              <a:xfrm>
                <a:off x="6156096" y="6072248"/>
                <a:ext cx="87195" cy="105598"/>
              </a:xfrm>
              <a:custGeom>
                <a:avLst/>
                <a:gdLst>
                  <a:gd name="connsiteX0" fmla="*/ 70752 w 87195"/>
                  <a:gd name="connsiteY0" fmla="*/ 523 h 105598"/>
                  <a:gd name="connsiteX1" fmla="*/ 63443 w 87195"/>
                  <a:gd name="connsiteY1" fmla="*/ 3348 h 105598"/>
                  <a:gd name="connsiteX2" fmla="*/ 56598 w 87195"/>
                  <a:gd name="connsiteY2" fmla="*/ 8784 h 105598"/>
                  <a:gd name="connsiteX3" fmla="*/ 47822 w 87195"/>
                  <a:gd name="connsiteY3" fmla="*/ 17820 h 105598"/>
                  <a:gd name="connsiteX4" fmla="*/ 31617 w 87195"/>
                  <a:gd name="connsiteY4" fmla="*/ 37245 h 105598"/>
                  <a:gd name="connsiteX5" fmla="*/ 15793 w 87195"/>
                  <a:gd name="connsiteY5" fmla="*/ 57051 h 105598"/>
                  <a:gd name="connsiteX6" fmla="*/ 0 w 87195"/>
                  <a:gd name="connsiteY6" fmla="*/ 87893 h 105598"/>
                  <a:gd name="connsiteX7" fmla="*/ 22384 w 87195"/>
                  <a:gd name="connsiteY7" fmla="*/ 104942 h 105598"/>
                  <a:gd name="connsiteX8" fmla="*/ 47657 w 87195"/>
                  <a:gd name="connsiteY8" fmla="*/ 81631 h 105598"/>
                  <a:gd name="connsiteX9" fmla="*/ 62383 w 87195"/>
                  <a:gd name="connsiteY9" fmla="*/ 60975 h 105598"/>
                  <a:gd name="connsiteX10" fmla="*/ 76645 w 87195"/>
                  <a:gd name="connsiteY10" fmla="*/ 40052 h 105598"/>
                  <a:gd name="connsiteX11" fmla="*/ 82950 w 87195"/>
                  <a:gd name="connsiteY11" fmla="*/ 29110 h 105598"/>
                  <a:gd name="connsiteX12" fmla="*/ 86411 w 87195"/>
                  <a:gd name="connsiteY12" fmla="*/ 20989 h 105598"/>
                  <a:gd name="connsiteX13" fmla="*/ 87192 w 87195"/>
                  <a:gd name="connsiteY13" fmla="*/ 13026 h 105598"/>
                  <a:gd name="connsiteX14" fmla="*/ 70752 w 87195"/>
                  <a:gd name="connsiteY14" fmla="*/ 523 h 105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195" h="105598">
                    <a:moveTo>
                      <a:pt x="70752" y="523"/>
                    </a:moveTo>
                    <a:cubicBezTo>
                      <a:pt x="68288" y="1297"/>
                      <a:pt x="65653" y="2002"/>
                      <a:pt x="63443" y="3348"/>
                    </a:cubicBezTo>
                    <a:cubicBezTo>
                      <a:pt x="61049" y="4796"/>
                      <a:pt x="58788" y="7006"/>
                      <a:pt x="56598" y="8784"/>
                    </a:cubicBezTo>
                    <a:cubicBezTo>
                      <a:pt x="53309" y="11464"/>
                      <a:pt x="50642" y="14664"/>
                      <a:pt x="47822" y="17820"/>
                    </a:cubicBezTo>
                    <a:cubicBezTo>
                      <a:pt x="42189" y="24132"/>
                      <a:pt x="36894" y="30641"/>
                      <a:pt x="31617" y="37245"/>
                    </a:cubicBezTo>
                    <a:cubicBezTo>
                      <a:pt x="26340" y="43849"/>
                      <a:pt x="21063" y="50446"/>
                      <a:pt x="15793" y="57051"/>
                    </a:cubicBezTo>
                    <a:cubicBezTo>
                      <a:pt x="8579" y="66099"/>
                      <a:pt x="45" y="75618"/>
                      <a:pt x="0" y="87893"/>
                    </a:cubicBezTo>
                    <a:cubicBezTo>
                      <a:pt x="-44" y="99272"/>
                      <a:pt x="11348" y="108130"/>
                      <a:pt x="22384" y="104942"/>
                    </a:cubicBezTo>
                    <a:cubicBezTo>
                      <a:pt x="34112" y="101558"/>
                      <a:pt x="40939" y="91036"/>
                      <a:pt x="47657" y="81631"/>
                    </a:cubicBezTo>
                    <a:cubicBezTo>
                      <a:pt x="52572" y="74754"/>
                      <a:pt x="57474" y="67858"/>
                      <a:pt x="62383" y="60975"/>
                    </a:cubicBezTo>
                    <a:cubicBezTo>
                      <a:pt x="67298" y="54085"/>
                      <a:pt x="72111" y="47202"/>
                      <a:pt x="76645" y="40052"/>
                    </a:cubicBezTo>
                    <a:cubicBezTo>
                      <a:pt x="78918" y="36464"/>
                      <a:pt x="81274" y="33016"/>
                      <a:pt x="82950" y="29110"/>
                    </a:cubicBezTo>
                    <a:cubicBezTo>
                      <a:pt x="84074" y="26494"/>
                      <a:pt x="85630" y="23688"/>
                      <a:pt x="86411" y="20989"/>
                    </a:cubicBezTo>
                    <a:cubicBezTo>
                      <a:pt x="87141" y="18455"/>
                      <a:pt x="87116" y="15661"/>
                      <a:pt x="87192" y="13026"/>
                    </a:cubicBezTo>
                    <a:cubicBezTo>
                      <a:pt x="87395" y="4803"/>
                      <a:pt x="78677" y="-1966"/>
                      <a:pt x="70752" y="523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03BCC568-7638-6728-6495-9C00F758DD54}"/>
                  </a:ext>
                </a:extLst>
              </p:cNvPr>
              <p:cNvSpPr/>
              <p:nvPr/>
            </p:nvSpPr>
            <p:spPr>
              <a:xfrm>
                <a:off x="6253546" y="6094173"/>
                <a:ext cx="83434" cy="100696"/>
              </a:xfrm>
              <a:custGeom>
                <a:avLst/>
                <a:gdLst>
                  <a:gd name="connsiteX0" fmla="*/ 69396 w 83434"/>
                  <a:gd name="connsiteY0" fmla="*/ 899 h 100696"/>
                  <a:gd name="connsiteX1" fmla="*/ 57655 w 83434"/>
                  <a:gd name="connsiteY1" fmla="*/ 9040 h 100696"/>
                  <a:gd name="connsiteX2" fmla="*/ 47050 w 83434"/>
                  <a:gd name="connsiteY2" fmla="*/ 18286 h 100696"/>
                  <a:gd name="connsiteX3" fmla="*/ 28566 w 83434"/>
                  <a:gd name="connsiteY3" fmla="*/ 38294 h 100696"/>
                  <a:gd name="connsiteX4" fmla="*/ 10278 w 83434"/>
                  <a:gd name="connsiteY4" fmla="*/ 61186 h 100696"/>
                  <a:gd name="connsiteX5" fmla="*/ 860 w 83434"/>
                  <a:gd name="connsiteY5" fmla="*/ 92263 h 100696"/>
                  <a:gd name="connsiteX6" fmla="*/ 11865 w 83434"/>
                  <a:gd name="connsiteY6" fmla="*/ 100639 h 100696"/>
                  <a:gd name="connsiteX7" fmla="*/ 27905 w 83434"/>
                  <a:gd name="connsiteY7" fmla="*/ 93330 h 100696"/>
                  <a:gd name="connsiteX8" fmla="*/ 34217 w 83434"/>
                  <a:gd name="connsiteY8" fmla="*/ 86015 h 100696"/>
                  <a:gd name="connsiteX9" fmla="*/ 36122 w 83434"/>
                  <a:gd name="connsiteY9" fmla="*/ 83513 h 100696"/>
                  <a:gd name="connsiteX10" fmla="*/ 36598 w 83434"/>
                  <a:gd name="connsiteY10" fmla="*/ 82890 h 100696"/>
                  <a:gd name="connsiteX11" fmla="*/ 36808 w 83434"/>
                  <a:gd name="connsiteY11" fmla="*/ 82630 h 100696"/>
                  <a:gd name="connsiteX12" fmla="*/ 36973 w 83434"/>
                  <a:gd name="connsiteY12" fmla="*/ 82402 h 100696"/>
                  <a:gd name="connsiteX13" fmla="*/ 37062 w 83434"/>
                  <a:gd name="connsiteY13" fmla="*/ 82275 h 100696"/>
                  <a:gd name="connsiteX14" fmla="*/ 53972 w 83434"/>
                  <a:gd name="connsiteY14" fmla="*/ 57897 h 100696"/>
                  <a:gd name="connsiteX15" fmla="*/ 68983 w 83434"/>
                  <a:gd name="connsiteY15" fmla="*/ 36186 h 100696"/>
                  <a:gd name="connsiteX16" fmla="*/ 82941 w 83434"/>
                  <a:gd name="connsiteY16" fmla="*/ 11320 h 100696"/>
                  <a:gd name="connsiteX17" fmla="*/ 69396 w 83434"/>
                  <a:gd name="connsiteY17" fmla="*/ 899 h 10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3434" h="100696">
                    <a:moveTo>
                      <a:pt x="69396" y="899"/>
                    </a:moveTo>
                    <a:cubicBezTo>
                      <a:pt x="64957" y="2931"/>
                      <a:pt x="61414" y="5960"/>
                      <a:pt x="57655" y="9040"/>
                    </a:cubicBezTo>
                    <a:cubicBezTo>
                      <a:pt x="54023" y="12018"/>
                      <a:pt x="50359" y="14952"/>
                      <a:pt x="47050" y="18286"/>
                    </a:cubicBezTo>
                    <a:cubicBezTo>
                      <a:pt x="40637" y="24750"/>
                      <a:pt x="34414" y="31316"/>
                      <a:pt x="28566" y="38294"/>
                    </a:cubicBezTo>
                    <a:cubicBezTo>
                      <a:pt x="22336" y="45730"/>
                      <a:pt x="15802" y="53204"/>
                      <a:pt x="10278" y="61186"/>
                    </a:cubicBezTo>
                    <a:cubicBezTo>
                      <a:pt x="4188" y="69994"/>
                      <a:pt x="-2390" y="81157"/>
                      <a:pt x="860" y="92263"/>
                    </a:cubicBezTo>
                    <a:cubicBezTo>
                      <a:pt x="2118" y="96568"/>
                      <a:pt x="6938" y="101274"/>
                      <a:pt x="11865" y="100639"/>
                    </a:cubicBezTo>
                    <a:cubicBezTo>
                      <a:pt x="17859" y="99870"/>
                      <a:pt x="23340" y="97350"/>
                      <a:pt x="27905" y="93330"/>
                    </a:cubicBezTo>
                    <a:cubicBezTo>
                      <a:pt x="30325" y="91196"/>
                      <a:pt x="32255" y="88567"/>
                      <a:pt x="34217" y="86015"/>
                    </a:cubicBezTo>
                    <a:cubicBezTo>
                      <a:pt x="34852" y="85183"/>
                      <a:pt x="35487" y="84345"/>
                      <a:pt x="36122" y="83513"/>
                    </a:cubicBezTo>
                    <a:cubicBezTo>
                      <a:pt x="36440" y="83100"/>
                      <a:pt x="36421" y="83119"/>
                      <a:pt x="36598" y="82890"/>
                    </a:cubicBezTo>
                    <a:cubicBezTo>
                      <a:pt x="36662" y="82808"/>
                      <a:pt x="36592" y="82909"/>
                      <a:pt x="36808" y="82630"/>
                    </a:cubicBezTo>
                    <a:cubicBezTo>
                      <a:pt x="36865" y="82560"/>
                      <a:pt x="36916" y="82478"/>
                      <a:pt x="36973" y="82402"/>
                    </a:cubicBezTo>
                    <a:cubicBezTo>
                      <a:pt x="37157" y="82154"/>
                      <a:pt x="37208" y="82091"/>
                      <a:pt x="37062" y="82275"/>
                    </a:cubicBezTo>
                    <a:cubicBezTo>
                      <a:pt x="43133" y="74489"/>
                      <a:pt x="48295" y="65974"/>
                      <a:pt x="53972" y="57897"/>
                    </a:cubicBezTo>
                    <a:cubicBezTo>
                      <a:pt x="59033" y="50696"/>
                      <a:pt x="63948" y="43400"/>
                      <a:pt x="68983" y="36186"/>
                    </a:cubicBezTo>
                    <a:cubicBezTo>
                      <a:pt x="74305" y="28560"/>
                      <a:pt x="79982" y="20152"/>
                      <a:pt x="82941" y="11320"/>
                    </a:cubicBezTo>
                    <a:cubicBezTo>
                      <a:pt x="85728" y="2957"/>
                      <a:pt x="76102" y="-2174"/>
                      <a:pt x="69396" y="899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5F0997D0-93D0-B20A-DFEE-087F331AE039}"/>
                  </a:ext>
                </a:extLst>
              </p:cNvPr>
              <p:cNvSpPr/>
              <p:nvPr/>
            </p:nvSpPr>
            <p:spPr>
              <a:xfrm>
                <a:off x="6873221" y="2409434"/>
                <a:ext cx="300635" cy="243634"/>
              </a:xfrm>
              <a:custGeom>
                <a:avLst/>
                <a:gdLst>
                  <a:gd name="connsiteX0" fmla="*/ 295293 w 300635"/>
                  <a:gd name="connsiteY0" fmla="*/ 120564 h 243634"/>
                  <a:gd name="connsiteX1" fmla="*/ 252811 w 300635"/>
                  <a:gd name="connsiteY1" fmla="*/ 104982 h 243634"/>
                  <a:gd name="connsiteX2" fmla="*/ 237698 w 300635"/>
                  <a:gd name="connsiteY2" fmla="*/ 65961 h 243634"/>
                  <a:gd name="connsiteX3" fmla="*/ 192931 w 300635"/>
                  <a:gd name="connsiteY3" fmla="*/ 57306 h 243634"/>
                  <a:gd name="connsiteX4" fmla="*/ 190328 w 300635"/>
                  <a:gd name="connsiteY4" fmla="*/ 46193 h 243634"/>
                  <a:gd name="connsiteX5" fmla="*/ 146830 w 300635"/>
                  <a:gd name="connsiteY5" fmla="*/ 22463 h 243634"/>
                  <a:gd name="connsiteX6" fmla="*/ 146512 w 300635"/>
                  <a:gd name="connsiteY6" fmla="*/ 22552 h 243634"/>
                  <a:gd name="connsiteX7" fmla="*/ 135718 w 300635"/>
                  <a:gd name="connsiteY7" fmla="*/ 9611 h 243634"/>
                  <a:gd name="connsiteX8" fmla="*/ 116795 w 300635"/>
                  <a:gd name="connsiteY8" fmla="*/ 937 h 243634"/>
                  <a:gd name="connsiteX9" fmla="*/ 76218 w 300635"/>
                  <a:gd name="connsiteY9" fmla="*/ 11541 h 243634"/>
                  <a:gd name="connsiteX10" fmla="*/ 45039 w 300635"/>
                  <a:gd name="connsiteY10" fmla="*/ 47806 h 243634"/>
                  <a:gd name="connsiteX11" fmla="*/ 32594 w 300635"/>
                  <a:gd name="connsiteY11" fmla="*/ 70692 h 243634"/>
                  <a:gd name="connsiteX12" fmla="*/ 26751 w 300635"/>
                  <a:gd name="connsiteY12" fmla="*/ 87030 h 243634"/>
                  <a:gd name="connsiteX13" fmla="*/ 6939 w 300635"/>
                  <a:gd name="connsiteY13" fmla="*/ 111655 h 243634"/>
                  <a:gd name="connsiteX14" fmla="*/ 272 w 300635"/>
                  <a:gd name="connsiteY14" fmla="*/ 143348 h 243634"/>
                  <a:gd name="connsiteX15" fmla="*/ 4019 w 300635"/>
                  <a:gd name="connsiteY15" fmla="*/ 175422 h 243634"/>
                  <a:gd name="connsiteX16" fmla="*/ 8336 w 300635"/>
                  <a:gd name="connsiteY16" fmla="*/ 174857 h 243634"/>
                  <a:gd name="connsiteX17" fmla="*/ 8718 w 300635"/>
                  <a:gd name="connsiteY17" fmla="*/ 145558 h 243634"/>
                  <a:gd name="connsiteX18" fmla="*/ 14433 w 300635"/>
                  <a:gd name="connsiteY18" fmla="*/ 117110 h 243634"/>
                  <a:gd name="connsiteX19" fmla="*/ 67646 w 300635"/>
                  <a:gd name="connsiteY19" fmla="*/ 78191 h 243634"/>
                  <a:gd name="connsiteX20" fmla="*/ 104730 w 300635"/>
                  <a:gd name="connsiteY20" fmla="*/ 70838 h 243634"/>
                  <a:gd name="connsiteX21" fmla="*/ 132479 w 300635"/>
                  <a:gd name="connsiteY21" fmla="*/ 83353 h 243634"/>
                  <a:gd name="connsiteX22" fmla="*/ 115271 w 300635"/>
                  <a:gd name="connsiteY22" fmla="*/ 109795 h 243634"/>
                  <a:gd name="connsiteX23" fmla="*/ 85045 w 300635"/>
                  <a:gd name="connsiteY23" fmla="*/ 127873 h 243634"/>
                  <a:gd name="connsiteX24" fmla="*/ 81044 w 300635"/>
                  <a:gd name="connsiteY24" fmla="*/ 137614 h 243634"/>
                  <a:gd name="connsiteX25" fmla="*/ 87584 w 300635"/>
                  <a:gd name="connsiteY25" fmla="*/ 160417 h 243634"/>
                  <a:gd name="connsiteX26" fmla="*/ 87331 w 300635"/>
                  <a:gd name="connsiteY26" fmla="*/ 164119 h 243634"/>
                  <a:gd name="connsiteX27" fmla="*/ 88093 w 300635"/>
                  <a:gd name="connsiteY27" fmla="*/ 165516 h 243634"/>
                  <a:gd name="connsiteX28" fmla="*/ 87648 w 300635"/>
                  <a:gd name="connsiteY28" fmla="*/ 175873 h 243634"/>
                  <a:gd name="connsiteX29" fmla="*/ 75329 w 300635"/>
                  <a:gd name="connsiteY29" fmla="*/ 211611 h 243634"/>
                  <a:gd name="connsiteX30" fmla="*/ 81298 w 300635"/>
                  <a:gd name="connsiteY30" fmla="*/ 216195 h 243634"/>
                  <a:gd name="connsiteX31" fmla="*/ 100856 w 300635"/>
                  <a:gd name="connsiteY31" fmla="*/ 176762 h 243634"/>
                  <a:gd name="connsiteX32" fmla="*/ 100920 w 300635"/>
                  <a:gd name="connsiteY32" fmla="*/ 175371 h 243634"/>
                  <a:gd name="connsiteX33" fmla="*/ 107968 w 300635"/>
                  <a:gd name="connsiteY33" fmla="*/ 176762 h 243634"/>
                  <a:gd name="connsiteX34" fmla="*/ 127780 w 300635"/>
                  <a:gd name="connsiteY34" fmla="*/ 173631 h 243634"/>
                  <a:gd name="connsiteX35" fmla="*/ 134574 w 300635"/>
                  <a:gd name="connsiteY35" fmla="*/ 190484 h 243634"/>
                  <a:gd name="connsiteX36" fmla="*/ 174072 w 300635"/>
                  <a:gd name="connsiteY36" fmla="*/ 212208 h 243634"/>
                  <a:gd name="connsiteX37" fmla="*/ 188740 w 300635"/>
                  <a:gd name="connsiteY37" fmla="*/ 208042 h 243634"/>
                  <a:gd name="connsiteX38" fmla="*/ 193820 w 300635"/>
                  <a:gd name="connsiteY38" fmla="*/ 225974 h 243634"/>
                  <a:gd name="connsiteX39" fmla="*/ 213696 w 300635"/>
                  <a:gd name="connsiteY39" fmla="*/ 241430 h 243634"/>
                  <a:gd name="connsiteX40" fmla="*/ 260368 w 300635"/>
                  <a:gd name="connsiteY40" fmla="*/ 227175 h 243634"/>
                  <a:gd name="connsiteX41" fmla="*/ 290404 w 300635"/>
                  <a:gd name="connsiteY41" fmla="*/ 174736 h 243634"/>
                  <a:gd name="connsiteX42" fmla="*/ 295293 w 300635"/>
                  <a:gd name="connsiteY42" fmla="*/ 120564 h 243634"/>
                  <a:gd name="connsiteX43" fmla="*/ 51834 w 300635"/>
                  <a:gd name="connsiteY43" fmla="*/ 73530 h 243634"/>
                  <a:gd name="connsiteX44" fmla="*/ 35832 w 300635"/>
                  <a:gd name="connsiteY44" fmla="*/ 81137 h 243634"/>
                  <a:gd name="connsiteX45" fmla="*/ 38182 w 300635"/>
                  <a:gd name="connsiteY45" fmla="*/ 76292 h 243634"/>
                  <a:gd name="connsiteX46" fmla="*/ 49421 w 300635"/>
                  <a:gd name="connsiteY46" fmla="*/ 57312 h 243634"/>
                  <a:gd name="connsiteX47" fmla="*/ 76218 w 300635"/>
                  <a:gd name="connsiteY47" fmla="*/ 23428 h 243634"/>
                  <a:gd name="connsiteX48" fmla="*/ 112667 w 300635"/>
                  <a:gd name="connsiteY48" fmla="*/ 9732 h 243634"/>
                  <a:gd name="connsiteX49" fmla="*/ 128923 w 300635"/>
                  <a:gd name="connsiteY49" fmla="*/ 16431 h 243634"/>
                  <a:gd name="connsiteX50" fmla="*/ 137559 w 300635"/>
                  <a:gd name="connsiteY50" fmla="*/ 25435 h 243634"/>
                  <a:gd name="connsiteX51" fmla="*/ 109683 w 300635"/>
                  <a:gd name="connsiteY51" fmla="*/ 60982 h 243634"/>
                  <a:gd name="connsiteX52" fmla="*/ 51834 w 300635"/>
                  <a:gd name="connsiteY52" fmla="*/ 73530 h 243634"/>
                  <a:gd name="connsiteX53" fmla="*/ 101173 w 300635"/>
                  <a:gd name="connsiteY53" fmla="*/ 164399 h 243634"/>
                  <a:gd name="connsiteX54" fmla="*/ 95395 w 300635"/>
                  <a:gd name="connsiteY54" fmla="*/ 137811 h 243634"/>
                  <a:gd name="connsiteX55" fmla="*/ 139528 w 300635"/>
                  <a:gd name="connsiteY55" fmla="*/ 102041 h 243634"/>
                  <a:gd name="connsiteX56" fmla="*/ 142448 w 300635"/>
                  <a:gd name="connsiteY56" fmla="*/ 75683 h 243634"/>
                  <a:gd name="connsiteX57" fmla="*/ 121430 w 300635"/>
                  <a:gd name="connsiteY57" fmla="*/ 61954 h 243634"/>
                  <a:gd name="connsiteX58" fmla="*/ 117557 w 300635"/>
                  <a:gd name="connsiteY58" fmla="*/ 61528 h 243634"/>
                  <a:gd name="connsiteX59" fmla="*/ 129368 w 300635"/>
                  <a:gd name="connsiteY59" fmla="*/ 41488 h 243634"/>
                  <a:gd name="connsiteX60" fmla="*/ 155593 w 300635"/>
                  <a:gd name="connsiteY60" fmla="*/ 31709 h 243634"/>
                  <a:gd name="connsiteX61" fmla="*/ 179151 w 300635"/>
                  <a:gd name="connsiteY61" fmla="*/ 46358 h 243634"/>
                  <a:gd name="connsiteX62" fmla="*/ 177247 w 300635"/>
                  <a:gd name="connsiteY62" fmla="*/ 80585 h 243634"/>
                  <a:gd name="connsiteX63" fmla="*/ 143719 w 300635"/>
                  <a:gd name="connsiteY63" fmla="*/ 145761 h 243634"/>
                  <a:gd name="connsiteX64" fmla="*/ 101173 w 300635"/>
                  <a:gd name="connsiteY64" fmla="*/ 164399 h 243634"/>
                  <a:gd name="connsiteX65" fmla="*/ 153688 w 300635"/>
                  <a:gd name="connsiteY65" fmla="*/ 193640 h 243634"/>
                  <a:gd name="connsiteX66" fmla="*/ 139528 w 300635"/>
                  <a:gd name="connsiteY66" fmla="*/ 170444 h 243634"/>
                  <a:gd name="connsiteX67" fmla="*/ 137686 w 300635"/>
                  <a:gd name="connsiteY67" fmla="*/ 167612 h 243634"/>
                  <a:gd name="connsiteX68" fmla="*/ 173183 w 300635"/>
                  <a:gd name="connsiteY68" fmla="*/ 114583 h 243634"/>
                  <a:gd name="connsiteX69" fmla="*/ 189820 w 300635"/>
                  <a:gd name="connsiteY69" fmla="*/ 78038 h 243634"/>
                  <a:gd name="connsiteX70" fmla="*/ 192868 w 300635"/>
                  <a:gd name="connsiteY70" fmla="*/ 64545 h 243634"/>
                  <a:gd name="connsiteX71" fmla="*/ 220681 w 300635"/>
                  <a:gd name="connsiteY71" fmla="*/ 66875 h 243634"/>
                  <a:gd name="connsiteX72" fmla="*/ 241318 w 300635"/>
                  <a:gd name="connsiteY72" fmla="*/ 88135 h 243634"/>
                  <a:gd name="connsiteX73" fmla="*/ 220172 w 300635"/>
                  <a:gd name="connsiteY73" fmla="*/ 150771 h 243634"/>
                  <a:gd name="connsiteX74" fmla="*/ 179279 w 300635"/>
                  <a:gd name="connsiteY74" fmla="*/ 198796 h 243634"/>
                  <a:gd name="connsiteX75" fmla="*/ 153688 w 300635"/>
                  <a:gd name="connsiteY75" fmla="*/ 193640 h 243634"/>
                  <a:gd name="connsiteX76" fmla="*/ 280688 w 300635"/>
                  <a:gd name="connsiteY76" fmla="*/ 164297 h 243634"/>
                  <a:gd name="connsiteX77" fmla="*/ 266782 w 300635"/>
                  <a:gd name="connsiteY77" fmla="*/ 193361 h 243634"/>
                  <a:gd name="connsiteX78" fmla="*/ 231920 w 300635"/>
                  <a:gd name="connsiteY78" fmla="*/ 230146 h 243634"/>
                  <a:gd name="connsiteX79" fmla="*/ 208171 w 300635"/>
                  <a:gd name="connsiteY79" fmla="*/ 222946 h 243634"/>
                  <a:gd name="connsiteX80" fmla="*/ 196550 w 300635"/>
                  <a:gd name="connsiteY80" fmla="*/ 203394 h 243634"/>
                  <a:gd name="connsiteX81" fmla="*/ 218013 w 300635"/>
                  <a:gd name="connsiteY81" fmla="*/ 179524 h 243634"/>
                  <a:gd name="connsiteX82" fmla="*/ 233063 w 300635"/>
                  <a:gd name="connsiteY82" fmla="*/ 151857 h 243634"/>
                  <a:gd name="connsiteX83" fmla="*/ 248176 w 300635"/>
                  <a:gd name="connsiteY83" fmla="*/ 121866 h 243634"/>
                  <a:gd name="connsiteX84" fmla="*/ 251224 w 300635"/>
                  <a:gd name="connsiteY84" fmla="*/ 112843 h 243634"/>
                  <a:gd name="connsiteX85" fmla="*/ 275989 w 300635"/>
                  <a:gd name="connsiteY85" fmla="*/ 115307 h 243634"/>
                  <a:gd name="connsiteX86" fmla="*/ 288372 w 300635"/>
                  <a:gd name="connsiteY86" fmla="*/ 136268 h 243634"/>
                  <a:gd name="connsiteX87" fmla="*/ 280688 w 300635"/>
                  <a:gd name="connsiteY87" fmla="*/ 164297 h 243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300635" h="243634">
                    <a:moveTo>
                      <a:pt x="295293" y="120564"/>
                    </a:moveTo>
                    <a:cubicBezTo>
                      <a:pt x="287101" y="107680"/>
                      <a:pt x="267544" y="97616"/>
                      <a:pt x="252811" y="104982"/>
                    </a:cubicBezTo>
                    <a:cubicBezTo>
                      <a:pt x="254844" y="90351"/>
                      <a:pt x="250970" y="76286"/>
                      <a:pt x="237698" y="65961"/>
                    </a:cubicBezTo>
                    <a:cubicBezTo>
                      <a:pt x="227475" y="58017"/>
                      <a:pt x="204933" y="47717"/>
                      <a:pt x="192931" y="57306"/>
                    </a:cubicBezTo>
                    <a:cubicBezTo>
                      <a:pt x="192613" y="53547"/>
                      <a:pt x="191915" y="49806"/>
                      <a:pt x="190328" y="46193"/>
                    </a:cubicBezTo>
                    <a:cubicBezTo>
                      <a:pt x="183025" y="29937"/>
                      <a:pt x="164483" y="19663"/>
                      <a:pt x="146830" y="22463"/>
                    </a:cubicBezTo>
                    <a:cubicBezTo>
                      <a:pt x="146703" y="22482"/>
                      <a:pt x="146576" y="22533"/>
                      <a:pt x="146512" y="22552"/>
                    </a:cubicBezTo>
                    <a:cubicBezTo>
                      <a:pt x="145433" y="17345"/>
                      <a:pt x="139528" y="12468"/>
                      <a:pt x="135718" y="9611"/>
                    </a:cubicBezTo>
                    <a:cubicBezTo>
                      <a:pt x="130193" y="5413"/>
                      <a:pt x="123653" y="2366"/>
                      <a:pt x="116795" y="937"/>
                    </a:cubicBezTo>
                    <a:cubicBezTo>
                      <a:pt x="102126" y="-2124"/>
                      <a:pt x="87966" y="2550"/>
                      <a:pt x="76218" y="11541"/>
                    </a:cubicBezTo>
                    <a:cubicBezTo>
                      <a:pt x="63645" y="21231"/>
                      <a:pt x="53675" y="34585"/>
                      <a:pt x="45039" y="47806"/>
                    </a:cubicBezTo>
                    <a:cubicBezTo>
                      <a:pt x="40277" y="55102"/>
                      <a:pt x="36213" y="62773"/>
                      <a:pt x="32594" y="70692"/>
                    </a:cubicBezTo>
                    <a:cubicBezTo>
                      <a:pt x="30498" y="75213"/>
                      <a:pt x="27133" y="81449"/>
                      <a:pt x="26751" y="87030"/>
                    </a:cubicBezTo>
                    <a:cubicBezTo>
                      <a:pt x="18433" y="93342"/>
                      <a:pt x="11448" y="101229"/>
                      <a:pt x="6939" y="111655"/>
                    </a:cubicBezTo>
                    <a:cubicBezTo>
                      <a:pt x="2685" y="121619"/>
                      <a:pt x="653" y="132541"/>
                      <a:pt x="272" y="143348"/>
                    </a:cubicBezTo>
                    <a:cubicBezTo>
                      <a:pt x="-109" y="153286"/>
                      <a:pt x="-807" y="166456"/>
                      <a:pt x="4019" y="175422"/>
                    </a:cubicBezTo>
                    <a:cubicBezTo>
                      <a:pt x="4971" y="177200"/>
                      <a:pt x="7829" y="176806"/>
                      <a:pt x="8336" y="174857"/>
                    </a:cubicBezTo>
                    <a:cubicBezTo>
                      <a:pt x="10559" y="165599"/>
                      <a:pt x="8146" y="155115"/>
                      <a:pt x="8718" y="145558"/>
                    </a:cubicBezTo>
                    <a:cubicBezTo>
                      <a:pt x="9289" y="135887"/>
                      <a:pt x="10749" y="126140"/>
                      <a:pt x="14433" y="117110"/>
                    </a:cubicBezTo>
                    <a:cubicBezTo>
                      <a:pt x="23704" y="94345"/>
                      <a:pt x="45738" y="85150"/>
                      <a:pt x="67646" y="78191"/>
                    </a:cubicBezTo>
                    <a:cubicBezTo>
                      <a:pt x="79647" y="74381"/>
                      <a:pt x="92030" y="71263"/>
                      <a:pt x="104730" y="70838"/>
                    </a:cubicBezTo>
                    <a:cubicBezTo>
                      <a:pt x="113620" y="70539"/>
                      <a:pt x="133241" y="70228"/>
                      <a:pt x="132479" y="83353"/>
                    </a:cubicBezTo>
                    <a:cubicBezTo>
                      <a:pt x="131781" y="94396"/>
                      <a:pt x="123145" y="102873"/>
                      <a:pt x="115271" y="109795"/>
                    </a:cubicBezTo>
                    <a:cubicBezTo>
                      <a:pt x="106381" y="117586"/>
                      <a:pt x="96030" y="123663"/>
                      <a:pt x="85045" y="127873"/>
                    </a:cubicBezTo>
                    <a:cubicBezTo>
                      <a:pt x="80917" y="129455"/>
                      <a:pt x="78948" y="133518"/>
                      <a:pt x="81044" y="137614"/>
                    </a:cubicBezTo>
                    <a:cubicBezTo>
                      <a:pt x="84663" y="144771"/>
                      <a:pt x="86759" y="152518"/>
                      <a:pt x="87584" y="160417"/>
                    </a:cubicBezTo>
                    <a:cubicBezTo>
                      <a:pt x="86886" y="161401"/>
                      <a:pt x="86505" y="162646"/>
                      <a:pt x="87331" y="164119"/>
                    </a:cubicBezTo>
                    <a:cubicBezTo>
                      <a:pt x="87584" y="164621"/>
                      <a:pt x="87838" y="165053"/>
                      <a:pt x="88093" y="165516"/>
                    </a:cubicBezTo>
                    <a:cubicBezTo>
                      <a:pt x="88220" y="168958"/>
                      <a:pt x="88093" y="172419"/>
                      <a:pt x="87648" y="175873"/>
                    </a:cubicBezTo>
                    <a:cubicBezTo>
                      <a:pt x="86060" y="188852"/>
                      <a:pt x="79203" y="199444"/>
                      <a:pt x="75329" y="211611"/>
                    </a:cubicBezTo>
                    <a:cubicBezTo>
                      <a:pt x="74249" y="214983"/>
                      <a:pt x="78313" y="218024"/>
                      <a:pt x="81298" y="216195"/>
                    </a:cubicBezTo>
                    <a:cubicBezTo>
                      <a:pt x="94379" y="208125"/>
                      <a:pt x="99142" y="191399"/>
                      <a:pt x="100856" y="176762"/>
                    </a:cubicBezTo>
                    <a:cubicBezTo>
                      <a:pt x="100920" y="176298"/>
                      <a:pt x="100920" y="175835"/>
                      <a:pt x="100920" y="175371"/>
                    </a:cubicBezTo>
                    <a:cubicBezTo>
                      <a:pt x="103206" y="176051"/>
                      <a:pt x="105555" y="176533"/>
                      <a:pt x="107968" y="176762"/>
                    </a:cubicBezTo>
                    <a:cubicBezTo>
                      <a:pt x="114699" y="177422"/>
                      <a:pt x="121557" y="176273"/>
                      <a:pt x="127780" y="173631"/>
                    </a:cubicBezTo>
                    <a:cubicBezTo>
                      <a:pt x="128224" y="179581"/>
                      <a:pt x="132098" y="186458"/>
                      <a:pt x="134574" y="190484"/>
                    </a:cubicBezTo>
                    <a:cubicBezTo>
                      <a:pt x="142957" y="204270"/>
                      <a:pt x="157561" y="213846"/>
                      <a:pt x="174072" y="212208"/>
                    </a:cubicBezTo>
                    <a:cubicBezTo>
                      <a:pt x="179342" y="211687"/>
                      <a:pt x="184232" y="210182"/>
                      <a:pt x="188740" y="208042"/>
                    </a:cubicBezTo>
                    <a:cubicBezTo>
                      <a:pt x="187407" y="214138"/>
                      <a:pt x="190328" y="220875"/>
                      <a:pt x="193820" y="225974"/>
                    </a:cubicBezTo>
                    <a:cubicBezTo>
                      <a:pt x="198646" y="233131"/>
                      <a:pt x="205504" y="238560"/>
                      <a:pt x="213696" y="241430"/>
                    </a:cubicBezTo>
                    <a:cubicBezTo>
                      <a:pt x="231031" y="247501"/>
                      <a:pt x="248684" y="240478"/>
                      <a:pt x="260368" y="227175"/>
                    </a:cubicBezTo>
                    <a:cubicBezTo>
                      <a:pt x="273512" y="212208"/>
                      <a:pt x="282530" y="192853"/>
                      <a:pt x="290404" y="174736"/>
                    </a:cubicBezTo>
                    <a:cubicBezTo>
                      <a:pt x="297897" y="157407"/>
                      <a:pt x="306406" y="138160"/>
                      <a:pt x="295293" y="120564"/>
                    </a:cubicBezTo>
                    <a:close/>
                    <a:moveTo>
                      <a:pt x="51834" y="73530"/>
                    </a:moveTo>
                    <a:cubicBezTo>
                      <a:pt x="46246" y="75676"/>
                      <a:pt x="40912" y="78261"/>
                      <a:pt x="35832" y="81137"/>
                    </a:cubicBezTo>
                    <a:cubicBezTo>
                      <a:pt x="36658" y="79423"/>
                      <a:pt x="37420" y="77753"/>
                      <a:pt x="38182" y="76292"/>
                    </a:cubicBezTo>
                    <a:cubicBezTo>
                      <a:pt x="41610" y="69777"/>
                      <a:pt x="45484" y="63535"/>
                      <a:pt x="49421" y="57312"/>
                    </a:cubicBezTo>
                    <a:cubicBezTo>
                      <a:pt x="57041" y="45171"/>
                      <a:pt x="65677" y="33226"/>
                      <a:pt x="76218" y="23428"/>
                    </a:cubicBezTo>
                    <a:cubicBezTo>
                      <a:pt x="86124" y="14246"/>
                      <a:pt x="98824" y="7477"/>
                      <a:pt x="112667" y="9732"/>
                    </a:cubicBezTo>
                    <a:cubicBezTo>
                      <a:pt x="118509" y="10678"/>
                      <a:pt x="124097" y="13015"/>
                      <a:pt x="128923" y="16431"/>
                    </a:cubicBezTo>
                    <a:cubicBezTo>
                      <a:pt x="132225" y="18780"/>
                      <a:pt x="134638" y="22590"/>
                      <a:pt x="137559" y="25435"/>
                    </a:cubicBezTo>
                    <a:cubicBezTo>
                      <a:pt x="123398" y="31620"/>
                      <a:pt x="110063" y="45869"/>
                      <a:pt x="109683" y="60982"/>
                    </a:cubicBezTo>
                    <a:cubicBezTo>
                      <a:pt x="89934" y="60582"/>
                      <a:pt x="69932" y="66634"/>
                      <a:pt x="51834" y="73530"/>
                    </a:cubicBezTo>
                    <a:close/>
                    <a:moveTo>
                      <a:pt x="101173" y="164399"/>
                    </a:moveTo>
                    <a:cubicBezTo>
                      <a:pt x="100793" y="155286"/>
                      <a:pt x="98824" y="146326"/>
                      <a:pt x="95395" y="137811"/>
                    </a:cubicBezTo>
                    <a:cubicBezTo>
                      <a:pt x="112667" y="130121"/>
                      <a:pt x="129939" y="118259"/>
                      <a:pt x="139528" y="102041"/>
                    </a:cubicBezTo>
                    <a:cubicBezTo>
                      <a:pt x="144290" y="93894"/>
                      <a:pt x="147021" y="84395"/>
                      <a:pt x="142448" y="75683"/>
                    </a:cubicBezTo>
                    <a:cubicBezTo>
                      <a:pt x="138067" y="67282"/>
                      <a:pt x="130574" y="63472"/>
                      <a:pt x="121430" y="61954"/>
                    </a:cubicBezTo>
                    <a:cubicBezTo>
                      <a:pt x="120160" y="61738"/>
                      <a:pt x="118826" y="61681"/>
                      <a:pt x="117557" y="61528"/>
                    </a:cubicBezTo>
                    <a:cubicBezTo>
                      <a:pt x="120605" y="54315"/>
                      <a:pt x="123145" y="47412"/>
                      <a:pt x="129368" y="41488"/>
                    </a:cubicBezTo>
                    <a:cubicBezTo>
                      <a:pt x="136289" y="34865"/>
                      <a:pt x="145878" y="30642"/>
                      <a:pt x="155593" y="31709"/>
                    </a:cubicBezTo>
                    <a:cubicBezTo>
                      <a:pt x="164991" y="32738"/>
                      <a:pt x="174135" y="38319"/>
                      <a:pt x="179151" y="46358"/>
                    </a:cubicBezTo>
                    <a:cubicBezTo>
                      <a:pt x="185946" y="57236"/>
                      <a:pt x="181882" y="69682"/>
                      <a:pt x="177247" y="80585"/>
                    </a:cubicBezTo>
                    <a:cubicBezTo>
                      <a:pt x="167848" y="102689"/>
                      <a:pt x="157434" y="125962"/>
                      <a:pt x="143719" y="145761"/>
                    </a:cubicBezTo>
                    <a:cubicBezTo>
                      <a:pt x="134003" y="159788"/>
                      <a:pt x="117175" y="170647"/>
                      <a:pt x="101173" y="164399"/>
                    </a:cubicBezTo>
                    <a:close/>
                    <a:moveTo>
                      <a:pt x="153688" y="193640"/>
                    </a:moveTo>
                    <a:cubicBezTo>
                      <a:pt x="145814" y="187163"/>
                      <a:pt x="143719" y="179131"/>
                      <a:pt x="139528" y="170444"/>
                    </a:cubicBezTo>
                    <a:cubicBezTo>
                      <a:pt x="139083" y="169466"/>
                      <a:pt x="138384" y="168482"/>
                      <a:pt x="137686" y="167612"/>
                    </a:cubicBezTo>
                    <a:cubicBezTo>
                      <a:pt x="154450" y="154766"/>
                      <a:pt x="164038" y="132871"/>
                      <a:pt x="173183" y="114583"/>
                    </a:cubicBezTo>
                    <a:cubicBezTo>
                      <a:pt x="179088" y="102664"/>
                      <a:pt x="185184" y="90554"/>
                      <a:pt x="189820" y="78038"/>
                    </a:cubicBezTo>
                    <a:cubicBezTo>
                      <a:pt x="191407" y="73663"/>
                      <a:pt x="192423" y="69110"/>
                      <a:pt x="192868" y="64545"/>
                    </a:cubicBezTo>
                    <a:cubicBezTo>
                      <a:pt x="203028" y="62062"/>
                      <a:pt x="211029" y="62240"/>
                      <a:pt x="220681" y="66875"/>
                    </a:cubicBezTo>
                    <a:cubicBezTo>
                      <a:pt x="229824" y="71269"/>
                      <a:pt x="238397" y="78026"/>
                      <a:pt x="241318" y="88135"/>
                    </a:cubicBezTo>
                    <a:cubicBezTo>
                      <a:pt x="247478" y="109134"/>
                      <a:pt x="229444" y="133264"/>
                      <a:pt x="220172" y="150771"/>
                    </a:cubicBezTo>
                    <a:cubicBezTo>
                      <a:pt x="210584" y="168793"/>
                      <a:pt x="200551" y="192262"/>
                      <a:pt x="179279" y="198796"/>
                    </a:cubicBezTo>
                    <a:cubicBezTo>
                      <a:pt x="170198" y="201584"/>
                      <a:pt x="160991" y="199654"/>
                      <a:pt x="153688" y="193640"/>
                    </a:cubicBezTo>
                    <a:close/>
                    <a:moveTo>
                      <a:pt x="280688" y="164297"/>
                    </a:moveTo>
                    <a:cubicBezTo>
                      <a:pt x="276560" y="174222"/>
                      <a:pt x="271925" y="183912"/>
                      <a:pt x="266782" y="193361"/>
                    </a:cubicBezTo>
                    <a:cubicBezTo>
                      <a:pt x="259161" y="207553"/>
                      <a:pt x="249509" y="226908"/>
                      <a:pt x="231920" y="230146"/>
                    </a:cubicBezTo>
                    <a:cubicBezTo>
                      <a:pt x="223411" y="231721"/>
                      <a:pt x="214331" y="229067"/>
                      <a:pt x="208171" y="222946"/>
                    </a:cubicBezTo>
                    <a:cubicBezTo>
                      <a:pt x="202456" y="217243"/>
                      <a:pt x="201758" y="209198"/>
                      <a:pt x="196550" y="203394"/>
                    </a:cubicBezTo>
                    <a:cubicBezTo>
                      <a:pt x="205250" y="197222"/>
                      <a:pt x="212425" y="188605"/>
                      <a:pt x="218013" y="179524"/>
                    </a:cubicBezTo>
                    <a:cubicBezTo>
                      <a:pt x="223538" y="170596"/>
                      <a:pt x="228173" y="161122"/>
                      <a:pt x="233063" y="151857"/>
                    </a:cubicBezTo>
                    <a:cubicBezTo>
                      <a:pt x="238270" y="141970"/>
                      <a:pt x="243858" y="132198"/>
                      <a:pt x="248176" y="121866"/>
                    </a:cubicBezTo>
                    <a:cubicBezTo>
                      <a:pt x="249446" y="118875"/>
                      <a:pt x="250398" y="115859"/>
                      <a:pt x="251224" y="112843"/>
                    </a:cubicBezTo>
                    <a:cubicBezTo>
                      <a:pt x="259987" y="112068"/>
                      <a:pt x="267797" y="110487"/>
                      <a:pt x="275989" y="115307"/>
                    </a:cubicBezTo>
                    <a:cubicBezTo>
                      <a:pt x="283609" y="119815"/>
                      <a:pt x="287673" y="127588"/>
                      <a:pt x="288372" y="136268"/>
                    </a:cubicBezTo>
                    <a:cubicBezTo>
                      <a:pt x="289134" y="145837"/>
                      <a:pt x="284308" y="155686"/>
                      <a:pt x="280688" y="164297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91734C26-0560-0A67-EF0A-56CD6A88DDE4}"/>
                  </a:ext>
                </a:extLst>
              </p:cNvPr>
              <p:cNvSpPr/>
              <p:nvPr/>
            </p:nvSpPr>
            <p:spPr>
              <a:xfrm>
                <a:off x="6111436" y="3041456"/>
                <a:ext cx="310763" cy="123653"/>
              </a:xfrm>
              <a:custGeom>
                <a:avLst/>
                <a:gdLst>
                  <a:gd name="connsiteX0" fmla="*/ 298317 w 310763"/>
                  <a:gd name="connsiteY0" fmla="*/ 739 h 123653"/>
                  <a:gd name="connsiteX1" fmla="*/ 290824 w 310763"/>
                  <a:gd name="connsiteY1" fmla="*/ 358 h 123653"/>
                  <a:gd name="connsiteX2" fmla="*/ 286189 w 310763"/>
                  <a:gd name="connsiteY2" fmla="*/ 7724 h 123653"/>
                  <a:gd name="connsiteX3" fmla="*/ 223285 w 310763"/>
                  <a:gd name="connsiteY3" fmla="*/ 44440 h 123653"/>
                  <a:gd name="connsiteX4" fmla="*/ 144856 w 310763"/>
                  <a:gd name="connsiteY4" fmla="*/ 76774 h 123653"/>
                  <a:gd name="connsiteX5" fmla="*/ 63354 w 310763"/>
                  <a:gd name="connsiteY5" fmla="*/ 97710 h 123653"/>
                  <a:gd name="connsiteX6" fmla="*/ 23400 w 310763"/>
                  <a:gd name="connsiteY6" fmla="*/ 103660 h 123653"/>
                  <a:gd name="connsiteX7" fmla="*/ 248 w 310763"/>
                  <a:gd name="connsiteY7" fmla="*/ 115884 h 123653"/>
                  <a:gd name="connsiteX8" fmla="*/ 29357 w 310763"/>
                  <a:gd name="connsiteY8" fmla="*/ 122583 h 123653"/>
                  <a:gd name="connsiteX9" fmla="*/ 70314 w 310763"/>
                  <a:gd name="connsiteY9" fmla="*/ 116633 h 123653"/>
                  <a:gd name="connsiteX10" fmla="*/ 153518 w 310763"/>
                  <a:gd name="connsiteY10" fmla="*/ 95526 h 123653"/>
                  <a:gd name="connsiteX11" fmla="*/ 230785 w 310763"/>
                  <a:gd name="connsiteY11" fmla="*/ 63928 h 123653"/>
                  <a:gd name="connsiteX12" fmla="*/ 306254 w 310763"/>
                  <a:gd name="connsiteY12" fmla="*/ 19688 h 123653"/>
                  <a:gd name="connsiteX13" fmla="*/ 298317 w 310763"/>
                  <a:gd name="connsiteY13" fmla="*/ 739 h 12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0763" h="123653">
                    <a:moveTo>
                      <a:pt x="298317" y="739"/>
                    </a:moveTo>
                    <a:cubicBezTo>
                      <a:pt x="295777" y="1628"/>
                      <a:pt x="293300" y="1501"/>
                      <a:pt x="290824" y="358"/>
                    </a:cubicBezTo>
                    <a:cubicBezTo>
                      <a:pt x="286189" y="-1534"/>
                      <a:pt x="284093" y="4536"/>
                      <a:pt x="286189" y="7724"/>
                    </a:cubicBezTo>
                    <a:cubicBezTo>
                      <a:pt x="265551" y="20532"/>
                      <a:pt x="245167" y="33492"/>
                      <a:pt x="223285" y="44440"/>
                    </a:cubicBezTo>
                    <a:cubicBezTo>
                      <a:pt x="197955" y="57108"/>
                      <a:pt x="171730" y="67852"/>
                      <a:pt x="144856" y="76774"/>
                    </a:cubicBezTo>
                    <a:cubicBezTo>
                      <a:pt x="118218" y="85620"/>
                      <a:pt x="90971" y="92636"/>
                      <a:pt x="63354" y="97710"/>
                    </a:cubicBezTo>
                    <a:cubicBezTo>
                      <a:pt x="50089" y="100148"/>
                      <a:pt x="36760" y="101888"/>
                      <a:pt x="23400" y="103660"/>
                    </a:cubicBezTo>
                    <a:cubicBezTo>
                      <a:pt x="18523" y="104308"/>
                      <a:pt x="-2508" y="106321"/>
                      <a:pt x="248" y="115884"/>
                    </a:cubicBezTo>
                    <a:cubicBezTo>
                      <a:pt x="3309" y="126526"/>
                      <a:pt x="21514" y="123421"/>
                      <a:pt x="29357" y="122583"/>
                    </a:cubicBezTo>
                    <a:cubicBezTo>
                      <a:pt x="43066" y="121116"/>
                      <a:pt x="56744" y="119065"/>
                      <a:pt x="70314" y="116633"/>
                    </a:cubicBezTo>
                    <a:cubicBezTo>
                      <a:pt x="98502" y="111578"/>
                      <a:pt x="126327" y="104523"/>
                      <a:pt x="153518" y="95526"/>
                    </a:cubicBezTo>
                    <a:cubicBezTo>
                      <a:pt x="179934" y="86782"/>
                      <a:pt x="205785" y="76152"/>
                      <a:pt x="230785" y="63928"/>
                    </a:cubicBezTo>
                    <a:cubicBezTo>
                      <a:pt x="256661" y="51272"/>
                      <a:pt x="283331" y="37233"/>
                      <a:pt x="306254" y="19688"/>
                    </a:cubicBezTo>
                    <a:cubicBezTo>
                      <a:pt x="314891" y="13102"/>
                      <a:pt x="310509" y="-2988"/>
                      <a:pt x="298317" y="739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0CA399BA-EC29-CE8D-2F27-ACD4EE4556F6}"/>
                  </a:ext>
                </a:extLst>
              </p:cNvPr>
              <p:cNvSpPr/>
              <p:nvPr/>
            </p:nvSpPr>
            <p:spPr>
              <a:xfrm>
                <a:off x="4501416" y="3018626"/>
                <a:ext cx="559656" cy="267661"/>
              </a:xfrm>
              <a:custGeom>
                <a:avLst/>
                <a:gdLst>
                  <a:gd name="connsiteX0" fmla="*/ 552168 w 559656"/>
                  <a:gd name="connsiteY0" fmla="*/ 158653 h 267661"/>
                  <a:gd name="connsiteX1" fmla="*/ 533384 w 559656"/>
                  <a:gd name="connsiteY1" fmla="*/ 163632 h 267661"/>
                  <a:gd name="connsiteX2" fmla="*/ 459089 w 559656"/>
                  <a:gd name="connsiteY2" fmla="*/ 203992 h 267661"/>
                  <a:gd name="connsiteX3" fmla="*/ 417103 w 559656"/>
                  <a:gd name="connsiteY3" fmla="*/ 227392 h 267661"/>
                  <a:gd name="connsiteX4" fmla="*/ 395170 w 559656"/>
                  <a:gd name="connsiteY4" fmla="*/ 239559 h 267661"/>
                  <a:gd name="connsiteX5" fmla="*/ 392745 w 559656"/>
                  <a:gd name="connsiteY5" fmla="*/ 239286 h 267661"/>
                  <a:gd name="connsiteX6" fmla="*/ 343056 w 559656"/>
                  <a:gd name="connsiteY6" fmla="*/ 215384 h 267661"/>
                  <a:gd name="connsiteX7" fmla="*/ 298581 w 559656"/>
                  <a:gd name="connsiteY7" fmla="*/ 188492 h 267661"/>
                  <a:gd name="connsiteX8" fmla="*/ 200847 w 559656"/>
                  <a:gd name="connsiteY8" fmla="*/ 127811 h 267661"/>
                  <a:gd name="connsiteX9" fmla="*/ 13313 w 559656"/>
                  <a:gd name="connsiteY9" fmla="*/ 1211 h 267661"/>
                  <a:gd name="connsiteX10" fmla="*/ 4321 w 559656"/>
                  <a:gd name="connsiteY10" fmla="*/ 1211 h 267661"/>
                  <a:gd name="connsiteX11" fmla="*/ 715 w 559656"/>
                  <a:gd name="connsiteY11" fmla="*/ 3942 h 267661"/>
                  <a:gd name="connsiteX12" fmla="*/ 232 w 559656"/>
                  <a:gd name="connsiteY12" fmla="*/ 6533 h 267661"/>
                  <a:gd name="connsiteX13" fmla="*/ 2524 w 559656"/>
                  <a:gd name="connsiteY13" fmla="*/ 15200 h 267661"/>
                  <a:gd name="connsiteX14" fmla="*/ 201190 w 559656"/>
                  <a:gd name="connsiteY14" fmla="*/ 156615 h 267661"/>
                  <a:gd name="connsiteX15" fmla="*/ 303559 w 559656"/>
                  <a:gd name="connsiteY15" fmla="*/ 224103 h 267661"/>
                  <a:gd name="connsiteX16" fmla="*/ 353908 w 559656"/>
                  <a:gd name="connsiteY16" fmla="*/ 255662 h 267661"/>
                  <a:gd name="connsiteX17" fmla="*/ 396351 w 559656"/>
                  <a:gd name="connsiteY17" fmla="*/ 265949 h 267661"/>
                  <a:gd name="connsiteX18" fmla="*/ 405495 w 559656"/>
                  <a:gd name="connsiteY18" fmla="*/ 254958 h 267661"/>
                  <a:gd name="connsiteX19" fmla="*/ 420932 w 559656"/>
                  <a:gd name="connsiteY19" fmla="*/ 247083 h 267661"/>
                  <a:gd name="connsiteX20" fmla="*/ 458112 w 559656"/>
                  <a:gd name="connsiteY20" fmla="*/ 228592 h 267661"/>
                  <a:gd name="connsiteX21" fmla="*/ 534908 w 559656"/>
                  <a:gd name="connsiteY21" fmla="*/ 189229 h 267661"/>
                  <a:gd name="connsiteX22" fmla="*/ 559489 w 559656"/>
                  <a:gd name="connsiteY22" fmla="*/ 165924 h 267661"/>
                  <a:gd name="connsiteX23" fmla="*/ 552168 w 559656"/>
                  <a:gd name="connsiteY23" fmla="*/ 158653 h 267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59656" h="267661">
                    <a:moveTo>
                      <a:pt x="552168" y="158653"/>
                    </a:moveTo>
                    <a:cubicBezTo>
                      <a:pt x="545386" y="156507"/>
                      <a:pt x="539290" y="160609"/>
                      <a:pt x="533384" y="163632"/>
                    </a:cubicBezTo>
                    <a:cubicBezTo>
                      <a:pt x="508308" y="176459"/>
                      <a:pt x="483803" y="190480"/>
                      <a:pt x="459089" y="203992"/>
                    </a:cubicBezTo>
                    <a:cubicBezTo>
                      <a:pt x="445024" y="211676"/>
                      <a:pt x="431041" y="219480"/>
                      <a:pt x="417103" y="227392"/>
                    </a:cubicBezTo>
                    <a:cubicBezTo>
                      <a:pt x="410728" y="231018"/>
                      <a:pt x="402238" y="234694"/>
                      <a:pt x="395170" y="239559"/>
                    </a:cubicBezTo>
                    <a:cubicBezTo>
                      <a:pt x="394351" y="239483"/>
                      <a:pt x="393659" y="239216"/>
                      <a:pt x="392745" y="239286"/>
                    </a:cubicBezTo>
                    <a:cubicBezTo>
                      <a:pt x="376095" y="240530"/>
                      <a:pt x="356810" y="223601"/>
                      <a:pt x="343056" y="215384"/>
                    </a:cubicBezTo>
                    <a:cubicBezTo>
                      <a:pt x="328184" y="206501"/>
                      <a:pt x="313357" y="197534"/>
                      <a:pt x="298581" y="188492"/>
                    </a:cubicBezTo>
                    <a:cubicBezTo>
                      <a:pt x="265872" y="168483"/>
                      <a:pt x="233182" y="148430"/>
                      <a:pt x="200847" y="127811"/>
                    </a:cubicBezTo>
                    <a:cubicBezTo>
                      <a:pt x="137221" y="87254"/>
                      <a:pt x="76756" y="41902"/>
                      <a:pt x="13313" y="1211"/>
                    </a:cubicBezTo>
                    <a:cubicBezTo>
                      <a:pt x="10608" y="-522"/>
                      <a:pt x="7052" y="-281"/>
                      <a:pt x="4321" y="1211"/>
                    </a:cubicBezTo>
                    <a:cubicBezTo>
                      <a:pt x="3566" y="1624"/>
                      <a:pt x="981" y="2513"/>
                      <a:pt x="715" y="3942"/>
                    </a:cubicBezTo>
                    <a:cubicBezTo>
                      <a:pt x="550" y="4806"/>
                      <a:pt x="391" y="5669"/>
                      <a:pt x="232" y="6533"/>
                    </a:cubicBezTo>
                    <a:cubicBezTo>
                      <a:pt x="-321" y="9479"/>
                      <a:pt x="-9" y="13118"/>
                      <a:pt x="2524" y="15200"/>
                    </a:cubicBezTo>
                    <a:cubicBezTo>
                      <a:pt x="64996" y="66515"/>
                      <a:pt x="134401" y="111155"/>
                      <a:pt x="201190" y="156615"/>
                    </a:cubicBezTo>
                    <a:cubicBezTo>
                      <a:pt x="234985" y="179615"/>
                      <a:pt x="269059" y="202176"/>
                      <a:pt x="303559" y="224103"/>
                    </a:cubicBezTo>
                    <a:cubicBezTo>
                      <a:pt x="320272" y="234720"/>
                      <a:pt x="336966" y="245407"/>
                      <a:pt x="353908" y="255662"/>
                    </a:cubicBezTo>
                    <a:cubicBezTo>
                      <a:pt x="367014" y="263600"/>
                      <a:pt x="380864" y="271143"/>
                      <a:pt x="396351" y="265949"/>
                    </a:cubicBezTo>
                    <a:cubicBezTo>
                      <a:pt x="401577" y="264197"/>
                      <a:pt x="404600" y="259739"/>
                      <a:pt x="405495" y="254958"/>
                    </a:cubicBezTo>
                    <a:cubicBezTo>
                      <a:pt x="410969" y="252513"/>
                      <a:pt x="416252" y="249389"/>
                      <a:pt x="420932" y="247083"/>
                    </a:cubicBezTo>
                    <a:cubicBezTo>
                      <a:pt x="433353" y="240969"/>
                      <a:pt x="445793" y="234904"/>
                      <a:pt x="458112" y="228592"/>
                    </a:cubicBezTo>
                    <a:cubicBezTo>
                      <a:pt x="483708" y="215473"/>
                      <a:pt x="509362" y="202449"/>
                      <a:pt x="534908" y="189229"/>
                    </a:cubicBezTo>
                    <a:cubicBezTo>
                      <a:pt x="543798" y="184631"/>
                      <a:pt x="561566" y="178757"/>
                      <a:pt x="559489" y="165924"/>
                    </a:cubicBezTo>
                    <a:cubicBezTo>
                      <a:pt x="558854" y="161930"/>
                      <a:pt x="555933" y="159841"/>
                      <a:pt x="552168" y="158653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B1CD232-6587-AE4A-2B33-E9BE4F3DB502}"/>
                  </a:ext>
                </a:extLst>
              </p:cNvPr>
              <p:cNvSpPr/>
              <p:nvPr/>
            </p:nvSpPr>
            <p:spPr>
              <a:xfrm>
                <a:off x="5056150" y="3046424"/>
                <a:ext cx="28512" cy="238237"/>
              </a:xfrm>
              <a:custGeom>
                <a:avLst/>
                <a:gdLst>
                  <a:gd name="connsiteX0" fmla="*/ 27710 w 28512"/>
                  <a:gd name="connsiteY0" fmla="*/ 192742 h 238237"/>
                  <a:gd name="connsiteX1" fmla="*/ 25767 w 28512"/>
                  <a:gd name="connsiteY1" fmla="*/ 127159 h 238237"/>
                  <a:gd name="connsiteX2" fmla="*/ 20446 w 28512"/>
                  <a:gd name="connsiteY2" fmla="*/ 61691 h 238237"/>
                  <a:gd name="connsiteX3" fmla="*/ 16592 w 28512"/>
                  <a:gd name="connsiteY3" fmla="*/ 32557 h 238237"/>
                  <a:gd name="connsiteX4" fmla="*/ 8152 w 28512"/>
                  <a:gd name="connsiteY4" fmla="*/ 1556 h 238237"/>
                  <a:gd name="connsiteX5" fmla="*/ 2171 w 28512"/>
                  <a:gd name="connsiteY5" fmla="*/ 2337 h 238237"/>
                  <a:gd name="connsiteX6" fmla="*/ 1028 w 28512"/>
                  <a:gd name="connsiteY6" fmla="*/ 34665 h 238237"/>
                  <a:gd name="connsiteX7" fmla="*/ 2806 w 28512"/>
                  <a:gd name="connsiteY7" fmla="*/ 66199 h 238237"/>
                  <a:gd name="connsiteX8" fmla="*/ 5225 w 28512"/>
                  <a:gd name="connsiteY8" fmla="*/ 129426 h 238237"/>
                  <a:gd name="connsiteX9" fmla="*/ 4971 w 28512"/>
                  <a:gd name="connsiteY9" fmla="*/ 197276 h 238237"/>
                  <a:gd name="connsiteX10" fmla="*/ 16077 w 28512"/>
                  <a:gd name="connsiteY10" fmla="*/ 238221 h 238237"/>
                  <a:gd name="connsiteX11" fmla="*/ 27710 w 28512"/>
                  <a:gd name="connsiteY11" fmla="*/ 192742 h 238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12" h="238237">
                    <a:moveTo>
                      <a:pt x="27710" y="192742"/>
                    </a:moveTo>
                    <a:cubicBezTo>
                      <a:pt x="27577" y="170873"/>
                      <a:pt x="26923" y="148997"/>
                      <a:pt x="25767" y="127159"/>
                    </a:cubicBezTo>
                    <a:cubicBezTo>
                      <a:pt x="24612" y="105283"/>
                      <a:pt x="22789" y="83465"/>
                      <a:pt x="20446" y="61691"/>
                    </a:cubicBezTo>
                    <a:cubicBezTo>
                      <a:pt x="19398" y="51931"/>
                      <a:pt x="18147" y="42247"/>
                      <a:pt x="16592" y="32557"/>
                    </a:cubicBezTo>
                    <a:cubicBezTo>
                      <a:pt x="14902" y="22041"/>
                      <a:pt x="14274" y="10567"/>
                      <a:pt x="8152" y="1556"/>
                    </a:cubicBezTo>
                    <a:cubicBezTo>
                      <a:pt x="6514" y="-857"/>
                      <a:pt x="3149" y="-362"/>
                      <a:pt x="2171" y="2337"/>
                    </a:cubicBezTo>
                    <a:cubicBezTo>
                      <a:pt x="-1544" y="12599"/>
                      <a:pt x="526" y="23984"/>
                      <a:pt x="1028" y="34665"/>
                    </a:cubicBezTo>
                    <a:cubicBezTo>
                      <a:pt x="1523" y="45187"/>
                      <a:pt x="2196" y="55683"/>
                      <a:pt x="2806" y="66199"/>
                    </a:cubicBezTo>
                    <a:cubicBezTo>
                      <a:pt x="4025" y="87249"/>
                      <a:pt x="4800" y="108338"/>
                      <a:pt x="5225" y="129426"/>
                    </a:cubicBezTo>
                    <a:cubicBezTo>
                      <a:pt x="5689" y="152038"/>
                      <a:pt x="5600" y="174663"/>
                      <a:pt x="4971" y="197276"/>
                    </a:cubicBezTo>
                    <a:cubicBezTo>
                      <a:pt x="4711" y="206693"/>
                      <a:pt x="-1220" y="239078"/>
                      <a:pt x="16077" y="238221"/>
                    </a:cubicBezTo>
                    <a:cubicBezTo>
                      <a:pt x="32968" y="237376"/>
                      <a:pt x="27774" y="202813"/>
                      <a:pt x="27710" y="192742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FB9A09F9-88F9-08A3-B624-C798B1CE0155}"/>
                  </a:ext>
                </a:extLst>
              </p:cNvPr>
              <p:cNvSpPr/>
              <p:nvPr/>
            </p:nvSpPr>
            <p:spPr>
              <a:xfrm>
                <a:off x="5762863" y="2634133"/>
                <a:ext cx="62944" cy="65737"/>
              </a:xfrm>
              <a:custGeom>
                <a:avLst/>
                <a:gdLst>
                  <a:gd name="connsiteX0" fmla="*/ 62658 w 62944"/>
                  <a:gd name="connsiteY0" fmla="*/ 31107 h 65737"/>
                  <a:gd name="connsiteX1" fmla="*/ 61553 w 62944"/>
                  <a:gd name="connsiteY1" fmla="*/ 22516 h 65737"/>
                  <a:gd name="connsiteX2" fmla="*/ 57788 w 62944"/>
                  <a:gd name="connsiteY2" fmla="*/ 14394 h 65737"/>
                  <a:gd name="connsiteX3" fmla="*/ 47850 w 62944"/>
                  <a:gd name="connsiteY3" fmla="*/ 4532 h 65737"/>
                  <a:gd name="connsiteX4" fmla="*/ 39297 w 62944"/>
                  <a:gd name="connsiteY4" fmla="*/ 843 h 65737"/>
                  <a:gd name="connsiteX5" fmla="*/ 24698 w 62944"/>
                  <a:gd name="connsiteY5" fmla="*/ 843 h 65737"/>
                  <a:gd name="connsiteX6" fmla="*/ 16195 w 62944"/>
                  <a:gd name="connsiteY6" fmla="*/ 4374 h 65737"/>
                  <a:gd name="connsiteX7" fmla="*/ 5667 w 62944"/>
                  <a:gd name="connsiteY7" fmla="*/ 14578 h 65737"/>
                  <a:gd name="connsiteX8" fmla="*/ 3 w 62944"/>
                  <a:gd name="connsiteY8" fmla="*/ 32657 h 65737"/>
                  <a:gd name="connsiteX9" fmla="*/ 8696 w 62944"/>
                  <a:gd name="connsiteY9" fmla="*/ 54882 h 65737"/>
                  <a:gd name="connsiteX10" fmla="*/ 24552 w 62944"/>
                  <a:gd name="connsiteY10" fmla="*/ 64635 h 65737"/>
                  <a:gd name="connsiteX11" fmla="*/ 38579 w 62944"/>
                  <a:gd name="connsiteY11" fmla="*/ 64997 h 65737"/>
                  <a:gd name="connsiteX12" fmla="*/ 46948 w 62944"/>
                  <a:gd name="connsiteY12" fmla="*/ 61206 h 65737"/>
                  <a:gd name="connsiteX13" fmla="*/ 58721 w 62944"/>
                  <a:gd name="connsiteY13" fmla="*/ 48703 h 65737"/>
                  <a:gd name="connsiteX14" fmla="*/ 62931 w 62944"/>
                  <a:gd name="connsiteY14" fmla="*/ 32758 h 65737"/>
                  <a:gd name="connsiteX15" fmla="*/ 62658 w 62944"/>
                  <a:gd name="connsiteY15" fmla="*/ 31107 h 6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2944" h="65737">
                    <a:moveTo>
                      <a:pt x="62658" y="31107"/>
                    </a:moveTo>
                    <a:cubicBezTo>
                      <a:pt x="62690" y="28148"/>
                      <a:pt x="62436" y="25208"/>
                      <a:pt x="61553" y="22516"/>
                    </a:cubicBezTo>
                    <a:cubicBezTo>
                      <a:pt x="60651" y="19779"/>
                      <a:pt x="59490" y="16807"/>
                      <a:pt x="57788" y="14394"/>
                    </a:cubicBezTo>
                    <a:cubicBezTo>
                      <a:pt x="54803" y="10165"/>
                      <a:pt x="52143" y="7447"/>
                      <a:pt x="47850" y="4532"/>
                    </a:cubicBezTo>
                    <a:cubicBezTo>
                      <a:pt x="45310" y="2812"/>
                      <a:pt x="42294" y="1485"/>
                      <a:pt x="39297" y="843"/>
                    </a:cubicBezTo>
                    <a:cubicBezTo>
                      <a:pt x="33874" y="-306"/>
                      <a:pt x="30140" y="-255"/>
                      <a:pt x="24698" y="843"/>
                    </a:cubicBezTo>
                    <a:cubicBezTo>
                      <a:pt x="21726" y="1446"/>
                      <a:pt x="18767" y="2761"/>
                      <a:pt x="16195" y="4374"/>
                    </a:cubicBezTo>
                    <a:cubicBezTo>
                      <a:pt x="11490" y="7320"/>
                      <a:pt x="8905" y="10228"/>
                      <a:pt x="5667" y="14578"/>
                    </a:cubicBezTo>
                    <a:cubicBezTo>
                      <a:pt x="1927" y="19595"/>
                      <a:pt x="85" y="26446"/>
                      <a:pt x="3" y="32657"/>
                    </a:cubicBezTo>
                    <a:cubicBezTo>
                      <a:pt x="-111" y="40899"/>
                      <a:pt x="3241" y="48824"/>
                      <a:pt x="8696" y="54882"/>
                    </a:cubicBezTo>
                    <a:cubicBezTo>
                      <a:pt x="12887" y="59542"/>
                      <a:pt x="18659" y="62711"/>
                      <a:pt x="24552" y="64635"/>
                    </a:cubicBezTo>
                    <a:cubicBezTo>
                      <a:pt x="28197" y="65823"/>
                      <a:pt x="34788" y="66210"/>
                      <a:pt x="38579" y="64997"/>
                    </a:cubicBezTo>
                    <a:cubicBezTo>
                      <a:pt x="41436" y="64083"/>
                      <a:pt x="44427" y="62902"/>
                      <a:pt x="46948" y="61206"/>
                    </a:cubicBezTo>
                    <a:cubicBezTo>
                      <a:pt x="51698" y="58012"/>
                      <a:pt x="56124" y="53904"/>
                      <a:pt x="58721" y="48703"/>
                    </a:cubicBezTo>
                    <a:cubicBezTo>
                      <a:pt x="61166" y="43807"/>
                      <a:pt x="63128" y="38314"/>
                      <a:pt x="62931" y="32758"/>
                    </a:cubicBezTo>
                    <a:cubicBezTo>
                      <a:pt x="62906" y="32218"/>
                      <a:pt x="62709" y="31653"/>
                      <a:pt x="62658" y="31107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85BD1345-D377-BC01-3FAD-D09409FC43E4}"/>
                  </a:ext>
                </a:extLst>
              </p:cNvPr>
              <p:cNvSpPr/>
              <p:nvPr/>
            </p:nvSpPr>
            <p:spPr>
              <a:xfrm>
                <a:off x="5777862" y="2846598"/>
                <a:ext cx="62944" cy="65737"/>
              </a:xfrm>
              <a:custGeom>
                <a:avLst/>
                <a:gdLst>
                  <a:gd name="connsiteX0" fmla="*/ 62658 w 62944"/>
                  <a:gd name="connsiteY0" fmla="*/ 31107 h 65737"/>
                  <a:gd name="connsiteX1" fmla="*/ 61553 w 62944"/>
                  <a:gd name="connsiteY1" fmla="*/ 22516 h 65737"/>
                  <a:gd name="connsiteX2" fmla="*/ 57788 w 62944"/>
                  <a:gd name="connsiteY2" fmla="*/ 14394 h 65737"/>
                  <a:gd name="connsiteX3" fmla="*/ 47850 w 62944"/>
                  <a:gd name="connsiteY3" fmla="*/ 4533 h 65737"/>
                  <a:gd name="connsiteX4" fmla="*/ 39297 w 62944"/>
                  <a:gd name="connsiteY4" fmla="*/ 843 h 65737"/>
                  <a:gd name="connsiteX5" fmla="*/ 24698 w 62944"/>
                  <a:gd name="connsiteY5" fmla="*/ 843 h 65737"/>
                  <a:gd name="connsiteX6" fmla="*/ 16195 w 62944"/>
                  <a:gd name="connsiteY6" fmla="*/ 4374 h 65737"/>
                  <a:gd name="connsiteX7" fmla="*/ 5667 w 62944"/>
                  <a:gd name="connsiteY7" fmla="*/ 14578 h 65737"/>
                  <a:gd name="connsiteX8" fmla="*/ 3 w 62944"/>
                  <a:gd name="connsiteY8" fmla="*/ 32657 h 65737"/>
                  <a:gd name="connsiteX9" fmla="*/ 8696 w 62944"/>
                  <a:gd name="connsiteY9" fmla="*/ 54882 h 65737"/>
                  <a:gd name="connsiteX10" fmla="*/ 24552 w 62944"/>
                  <a:gd name="connsiteY10" fmla="*/ 64635 h 65737"/>
                  <a:gd name="connsiteX11" fmla="*/ 38579 w 62944"/>
                  <a:gd name="connsiteY11" fmla="*/ 64997 h 65737"/>
                  <a:gd name="connsiteX12" fmla="*/ 46948 w 62944"/>
                  <a:gd name="connsiteY12" fmla="*/ 61206 h 65737"/>
                  <a:gd name="connsiteX13" fmla="*/ 58721 w 62944"/>
                  <a:gd name="connsiteY13" fmla="*/ 48703 h 65737"/>
                  <a:gd name="connsiteX14" fmla="*/ 62931 w 62944"/>
                  <a:gd name="connsiteY14" fmla="*/ 32758 h 65737"/>
                  <a:gd name="connsiteX15" fmla="*/ 62658 w 62944"/>
                  <a:gd name="connsiteY15" fmla="*/ 31107 h 6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2944" h="65737">
                    <a:moveTo>
                      <a:pt x="62658" y="31107"/>
                    </a:moveTo>
                    <a:cubicBezTo>
                      <a:pt x="62690" y="28148"/>
                      <a:pt x="62436" y="25202"/>
                      <a:pt x="61553" y="22516"/>
                    </a:cubicBezTo>
                    <a:cubicBezTo>
                      <a:pt x="60651" y="19779"/>
                      <a:pt x="59490" y="16813"/>
                      <a:pt x="57788" y="14394"/>
                    </a:cubicBezTo>
                    <a:cubicBezTo>
                      <a:pt x="54803" y="10165"/>
                      <a:pt x="52143" y="7447"/>
                      <a:pt x="47850" y="4533"/>
                    </a:cubicBezTo>
                    <a:cubicBezTo>
                      <a:pt x="45310" y="2812"/>
                      <a:pt x="42294" y="1484"/>
                      <a:pt x="39297" y="843"/>
                    </a:cubicBezTo>
                    <a:cubicBezTo>
                      <a:pt x="33874" y="-306"/>
                      <a:pt x="30140" y="-255"/>
                      <a:pt x="24698" y="843"/>
                    </a:cubicBezTo>
                    <a:cubicBezTo>
                      <a:pt x="21726" y="1446"/>
                      <a:pt x="18767" y="2761"/>
                      <a:pt x="16195" y="4374"/>
                    </a:cubicBezTo>
                    <a:cubicBezTo>
                      <a:pt x="11490" y="7320"/>
                      <a:pt x="8912" y="10228"/>
                      <a:pt x="5667" y="14578"/>
                    </a:cubicBezTo>
                    <a:cubicBezTo>
                      <a:pt x="1927" y="19595"/>
                      <a:pt x="85" y="26446"/>
                      <a:pt x="3" y="32657"/>
                    </a:cubicBezTo>
                    <a:cubicBezTo>
                      <a:pt x="-111" y="40899"/>
                      <a:pt x="3241" y="48824"/>
                      <a:pt x="8696" y="54882"/>
                    </a:cubicBezTo>
                    <a:cubicBezTo>
                      <a:pt x="12887" y="59543"/>
                      <a:pt x="18659" y="62711"/>
                      <a:pt x="24552" y="64635"/>
                    </a:cubicBezTo>
                    <a:cubicBezTo>
                      <a:pt x="28190" y="65823"/>
                      <a:pt x="34788" y="66210"/>
                      <a:pt x="38579" y="64997"/>
                    </a:cubicBezTo>
                    <a:cubicBezTo>
                      <a:pt x="41436" y="64083"/>
                      <a:pt x="44427" y="62902"/>
                      <a:pt x="46948" y="61206"/>
                    </a:cubicBezTo>
                    <a:cubicBezTo>
                      <a:pt x="51698" y="58012"/>
                      <a:pt x="56124" y="53904"/>
                      <a:pt x="58721" y="48703"/>
                    </a:cubicBezTo>
                    <a:cubicBezTo>
                      <a:pt x="61166" y="43807"/>
                      <a:pt x="63128" y="38314"/>
                      <a:pt x="62931" y="32758"/>
                    </a:cubicBezTo>
                    <a:cubicBezTo>
                      <a:pt x="62899" y="32218"/>
                      <a:pt x="62702" y="31653"/>
                      <a:pt x="62658" y="31107"/>
                    </a:cubicBezTo>
                    <a:close/>
                  </a:path>
                </a:pathLst>
              </a:custGeom>
              <a:solidFill>
                <a:srgbClr val="41597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CC828EBE-4CF1-B276-5683-39D6D352BADD}"/>
                  </a:ext>
                </a:extLst>
              </p:cNvPr>
              <p:cNvSpPr/>
              <p:nvPr/>
            </p:nvSpPr>
            <p:spPr>
              <a:xfrm>
                <a:off x="5274238" y="2980080"/>
                <a:ext cx="237575" cy="193581"/>
              </a:xfrm>
              <a:custGeom>
                <a:avLst/>
                <a:gdLst>
                  <a:gd name="connsiteX0" fmla="*/ 235758 w 237575"/>
                  <a:gd name="connsiteY0" fmla="*/ 17863 h 193581"/>
                  <a:gd name="connsiteX1" fmla="*/ 221617 w 237575"/>
                  <a:gd name="connsiteY1" fmla="*/ 953 h 193581"/>
                  <a:gd name="connsiteX2" fmla="*/ 213241 w 237575"/>
                  <a:gd name="connsiteY2" fmla="*/ 2038 h 193581"/>
                  <a:gd name="connsiteX3" fmla="*/ 203018 w 237575"/>
                  <a:gd name="connsiteY3" fmla="*/ 16421 h 193581"/>
                  <a:gd name="connsiteX4" fmla="*/ 200154 w 237575"/>
                  <a:gd name="connsiteY4" fmla="*/ 35979 h 193581"/>
                  <a:gd name="connsiteX5" fmla="*/ 191594 w 237575"/>
                  <a:gd name="connsiteY5" fmla="*/ 72142 h 193581"/>
                  <a:gd name="connsiteX6" fmla="*/ 153329 w 237575"/>
                  <a:gd name="connsiteY6" fmla="*/ 135223 h 193581"/>
                  <a:gd name="connsiteX7" fmla="*/ 80679 w 237575"/>
                  <a:gd name="connsiteY7" fmla="*/ 167729 h 193581"/>
                  <a:gd name="connsiteX8" fmla="*/ 41353 w 237575"/>
                  <a:gd name="connsiteY8" fmla="*/ 147034 h 193581"/>
                  <a:gd name="connsiteX9" fmla="*/ 10670 w 237575"/>
                  <a:gd name="connsiteY9" fmla="*/ 112217 h 193581"/>
                  <a:gd name="connsiteX10" fmla="*/ 307 w 237575"/>
                  <a:gd name="connsiteY10" fmla="*/ 118250 h 193581"/>
                  <a:gd name="connsiteX11" fmla="*/ 70912 w 237575"/>
                  <a:gd name="connsiteY11" fmla="*/ 189643 h 193581"/>
                  <a:gd name="connsiteX12" fmla="*/ 167344 w 237575"/>
                  <a:gd name="connsiteY12" fmla="*/ 165913 h 193581"/>
                  <a:gd name="connsiteX13" fmla="*/ 226627 w 237575"/>
                  <a:gd name="connsiteY13" fmla="*/ 89840 h 193581"/>
                  <a:gd name="connsiteX14" fmla="*/ 237251 w 237575"/>
                  <a:gd name="connsiteY14" fmla="*/ 42564 h 193581"/>
                  <a:gd name="connsiteX15" fmla="*/ 235758 w 237575"/>
                  <a:gd name="connsiteY15" fmla="*/ 17863 h 193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575" h="193581">
                    <a:moveTo>
                      <a:pt x="235758" y="17863"/>
                    </a:moveTo>
                    <a:cubicBezTo>
                      <a:pt x="233396" y="9036"/>
                      <a:pt x="227929" y="5334"/>
                      <a:pt x="221617" y="953"/>
                    </a:cubicBezTo>
                    <a:cubicBezTo>
                      <a:pt x="219217" y="-718"/>
                      <a:pt x="215184" y="-89"/>
                      <a:pt x="213241" y="2038"/>
                    </a:cubicBezTo>
                    <a:cubicBezTo>
                      <a:pt x="208885" y="6794"/>
                      <a:pt x="204891" y="9658"/>
                      <a:pt x="203018" y="16421"/>
                    </a:cubicBezTo>
                    <a:cubicBezTo>
                      <a:pt x="201265" y="22727"/>
                      <a:pt x="201176" y="29521"/>
                      <a:pt x="200154" y="35979"/>
                    </a:cubicBezTo>
                    <a:cubicBezTo>
                      <a:pt x="198211" y="48323"/>
                      <a:pt x="195791" y="60338"/>
                      <a:pt x="191594" y="72142"/>
                    </a:cubicBezTo>
                    <a:cubicBezTo>
                      <a:pt x="183307" y="95421"/>
                      <a:pt x="169979" y="116967"/>
                      <a:pt x="153329" y="135223"/>
                    </a:cubicBezTo>
                    <a:cubicBezTo>
                      <a:pt x="135587" y="154667"/>
                      <a:pt x="108117" y="172714"/>
                      <a:pt x="80679" y="167729"/>
                    </a:cubicBezTo>
                    <a:cubicBezTo>
                      <a:pt x="65858" y="165037"/>
                      <a:pt x="52396" y="157054"/>
                      <a:pt x="41353" y="147034"/>
                    </a:cubicBezTo>
                    <a:cubicBezTo>
                      <a:pt x="29758" y="136512"/>
                      <a:pt x="21490" y="123349"/>
                      <a:pt x="10670" y="112217"/>
                    </a:cubicBezTo>
                    <a:cubicBezTo>
                      <a:pt x="6479" y="107906"/>
                      <a:pt x="-1681" y="112287"/>
                      <a:pt x="307" y="118250"/>
                    </a:cubicBezTo>
                    <a:cubicBezTo>
                      <a:pt x="10797" y="149695"/>
                      <a:pt x="39505" y="179070"/>
                      <a:pt x="70912" y="189643"/>
                    </a:cubicBezTo>
                    <a:cubicBezTo>
                      <a:pt x="105418" y="201251"/>
                      <a:pt x="139232" y="185363"/>
                      <a:pt x="167344" y="165913"/>
                    </a:cubicBezTo>
                    <a:cubicBezTo>
                      <a:pt x="194566" y="147079"/>
                      <a:pt x="214759" y="120764"/>
                      <a:pt x="226627" y="89840"/>
                    </a:cubicBezTo>
                    <a:cubicBezTo>
                      <a:pt x="232380" y="74841"/>
                      <a:pt x="236127" y="58598"/>
                      <a:pt x="237251" y="42564"/>
                    </a:cubicBezTo>
                    <a:cubicBezTo>
                      <a:pt x="237816" y="34595"/>
                      <a:pt x="237828" y="25616"/>
                      <a:pt x="235758" y="17863"/>
                    </a:cubicBezTo>
                    <a:close/>
                  </a:path>
                </a:pathLst>
              </a:custGeom>
              <a:solidFill>
                <a:srgbClr val="64864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E3DC353E-FF3E-294A-6B94-069DA2349EC7}"/>
                  </a:ext>
                </a:extLst>
              </p:cNvPr>
              <p:cNvSpPr/>
              <p:nvPr/>
            </p:nvSpPr>
            <p:spPr>
              <a:xfrm>
                <a:off x="5946046" y="2948901"/>
                <a:ext cx="119832" cy="126661"/>
              </a:xfrm>
              <a:custGeom>
                <a:avLst/>
                <a:gdLst>
                  <a:gd name="connsiteX0" fmla="*/ 118896 w 119832"/>
                  <a:gd name="connsiteY0" fmla="*/ 100394 h 126661"/>
                  <a:gd name="connsiteX1" fmla="*/ 106412 w 119832"/>
                  <a:gd name="connsiteY1" fmla="*/ 90888 h 126661"/>
                  <a:gd name="connsiteX2" fmla="*/ 97172 w 119832"/>
                  <a:gd name="connsiteY2" fmla="*/ 94279 h 126661"/>
                  <a:gd name="connsiteX3" fmla="*/ 94753 w 119832"/>
                  <a:gd name="connsiteY3" fmla="*/ 95466 h 126661"/>
                  <a:gd name="connsiteX4" fmla="*/ 92080 w 119832"/>
                  <a:gd name="connsiteY4" fmla="*/ 96927 h 126661"/>
                  <a:gd name="connsiteX5" fmla="*/ 88308 w 119832"/>
                  <a:gd name="connsiteY5" fmla="*/ 98152 h 126661"/>
                  <a:gd name="connsiteX6" fmla="*/ 84676 w 119832"/>
                  <a:gd name="connsiteY6" fmla="*/ 98946 h 126661"/>
                  <a:gd name="connsiteX7" fmla="*/ 81558 w 119832"/>
                  <a:gd name="connsiteY7" fmla="*/ 99162 h 126661"/>
                  <a:gd name="connsiteX8" fmla="*/ 76897 w 119832"/>
                  <a:gd name="connsiteY8" fmla="*/ 99060 h 126661"/>
                  <a:gd name="connsiteX9" fmla="*/ 75189 w 119832"/>
                  <a:gd name="connsiteY9" fmla="*/ 98914 h 126661"/>
                  <a:gd name="connsiteX10" fmla="*/ 74497 w 119832"/>
                  <a:gd name="connsiteY10" fmla="*/ 98800 h 126661"/>
                  <a:gd name="connsiteX11" fmla="*/ 44283 w 119832"/>
                  <a:gd name="connsiteY11" fmla="*/ 83255 h 126661"/>
                  <a:gd name="connsiteX12" fmla="*/ 24459 w 119832"/>
                  <a:gd name="connsiteY12" fmla="*/ 47727 h 126661"/>
                  <a:gd name="connsiteX13" fmla="*/ 18820 w 119832"/>
                  <a:gd name="connsiteY13" fmla="*/ 25248 h 126661"/>
                  <a:gd name="connsiteX14" fmla="*/ 12762 w 119832"/>
                  <a:gd name="connsiteY14" fmla="*/ 3048 h 126661"/>
                  <a:gd name="connsiteX15" fmla="*/ 1237 w 119832"/>
                  <a:gd name="connsiteY15" fmla="*/ 4553 h 126661"/>
                  <a:gd name="connsiteX16" fmla="*/ 3885 w 119832"/>
                  <a:gd name="connsiteY16" fmla="*/ 46546 h 126661"/>
                  <a:gd name="connsiteX17" fmla="*/ 17410 w 119832"/>
                  <a:gd name="connsiteY17" fmla="*/ 86202 h 126661"/>
                  <a:gd name="connsiteX18" fmla="*/ 80891 w 119832"/>
                  <a:gd name="connsiteY18" fmla="*/ 126645 h 126661"/>
                  <a:gd name="connsiteX19" fmla="*/ 101408 w 119832"/>
                  <a:gd name="connsiteY19" fmla="*/ 123286 h 126661"/>
                  <a:gd name="connsiteX20" fmla="*/ 118896 w 119832"/>
                  <a:gd name="connsiteY20" fmla="*/ 100394 h 1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9832" h="126661">
                    <a:moveTo>
                      <a:pt x="118896" y="100394"/>
                    </a:moveTo>
                    <a:cubicBezTo>
                      <a:pt x="116921" y="95193"/>
                      <a:pt x="112438" y="90627"/>
                      <a:pt x="106412" y="90888"/>
                    </a:cubicBezTo>
                    <a:cubicBezTo>
                      <a:pt x="102195" y="91072"/>
                      <a:pt x="100246" y="92463"/>
                      <a:pt x="97172" y="94279"/>
                    </a:cubicBezTo>
                    <a:cubicBezTo>
                      <a:pt x="97300" y="94152"/>
                      <a:pt x="95026" y="95314"/>
                      <a:pt x="94753" y="95466"/>
                    </a:cubicBezTo>
                    <a:cubicBezTo>
                      <a:pt x="94271" y="95746"/>
                      <a:pt x="89591" y="97867"/>
                      <a:pt x="92080" y="96927"/>
                    </a:cubicBezTo>
                    <a:cubicBezTo>
                      <a:pt x="90841" y="97397"/>
                      <a:pt x="89584" y="97803"/>
                      <a:pt x="88308" y="98152"/>
                    </a:cubicBezTo>
                    <a:cubicBezTo>
                      <a:pt x="87914" y="98260"/>
                      <a:pt x="84949" y="98819"/>
                      <a:pt x="84676" y="98946"/>
                    </a:cubicBezTo>
                    <a:cubicBezTo>
                      <a:pt x="83641" y="99048"/>
                      <a:pt x="82599" y="99137"/>
                      <a:pt x="81558" y="99162"/>
                    </a:cubicBezTo>
                    <a:cubicBezTo>
                      <a:pt x="80002" y="99206"/>
                      <a:pt x="78446" y="99168"/>
                      <a:pt x="76897" y="99060"/>
                    </a:cubicBezTo>
                    <a:cubicBezTo>
                      <a:pt x="76326" y="99029"/>
                      <a:pt x="75754" y="98972"/>
                      <a:pt x="75189" y="98914"/>
                    </a:cubicBezTo>
                    <a:cubicBezTo>
                      <a:pt x="74966" y="98876"/>
                      <a:pt x="74922" y="98870"/>
                      <a:pt x="74497" y="98800"/>
                    </a:cubicBezTo>
                    <a:cubicBezTo>
                      <a:pt x="62756" y="96323"/>
                      <a:pt x="52786" y="91625"/>
                      <a:pt x="44283" y="83255"/>
                    </a:cubicBezTo>
                    <a:cubicBezTo>
                      <a:pt x="34511" y="73629"/>
                      <a:pt x="28536" y="60643"/>
                      <a:pt x="24459" y="47727"/>
                    </a:cubicBezTo>
                    <a:cubicBezTo>
                      <a:pt x="22134" y="40355"/>
                      <a:pt x="20344" y="32823"/>
                      <a:pt x="18820" y="25248"/>
                    </a:cubicBezTo>
                    <a:cubicBezTo>
                      <a:pt x="17315" y="17774"/>
                      <a:pt x="16217" y="9881"/>
                      <a:pt x="12762" y="3048"/>
                    </a:cubicBezTo>
                    <a:cubicBezTo>
                      <a:pt x="10330" y="-1765"/>
                      <a:pt x="2443" y="-590"/>
                      <a:pt x="1237" y="4553"/>
                    </a:cubicBezTo>
                    <a:cubicBezTo>
                      <a:pt x="-1837" y="17691"/>
                      <a:pt x="1497" y="33471"/>
                      <a:pt x="3885" y="46546"/>
                    </a:cubicBezTo>
                    <a:cubicBezTo>
                      <a:pt x="6399" y="60319"/>
                      <a:pt x="10610" y="73908"/>
                      <a:pt x="17410" y="86202"/>
                    </a:cubicBezTo>
                    <a:cubicBezTo>
                      <a:pt x="30167" y="109265"/>
                      <a:pt x="54107" y="126010"/>
                      <a:pt x="80891" y="126645"/>
                    </a:cubicBezTo>
                    <a:cubicBezTo>
                      <a:pt x="87762" y="126810"/>
                      <a:pt x="94982" y="125762"/>
                      <a:pt x="101408" y="123286"/>
                    </a:cubicBezTo>
                    <a:cubicBezTo>
                      <a:pt x="110476" y="119806"/>
                      <a:pt x="123436" y="112351"/>
                      <a:pt x="118896" y="100394"/>
                    </a:cubicBezTo>
                    <a:close/>
                  </a:path>
                </a:pathLst>
              </a:custGeom>
              <a:solidFill>
                <a:srgbClr val="64864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151F2CD-BF17-340A-F36A-40823780FA58}"/>
                  </a:ext>
                </a:extLst>
              </p:cNvPr>
              <p:cNvSpPr/>
              <p:nvPr/>
            </p:nvSpPr>
            <p:spPr>
              <a:xfrm>
                <a:off x="5429870" y="3258723"/>
                <a:ext cx="579377" cy="481071"/>
              </a:xfrm>
              <a:custGeom>
                <a:avLst/>
                <a:gdLst>
                  <a:gd name="connsiteX0" fmla="*/ 563647 w 579377"/>
                  <a:gd name="connsiteY0" fmla="*/ 25376 h 481071"/>
                  <a:gd name="connsiteX1" fmla="*/ 568149 w 579377"/>
                  <a:gd name="connsiteY1" fmla="*/ 13375 h 481071"/>
                  <a:gd name="connsiteX2" fmla="*/ 546883 w 579377"/>
                  <a:gd name="connsiteY2" fmla="*/ 3221 h 481071"/>
                  <a:gd name="connsiteX3" fmla="*/ 421820 w 579377"/>
                  <a:gd name="connsiteY3" fmla="*/ 25776 h 481071"/>
                  <a:gd name="connsiteX4" fmla="*/ 279161 w 579377"/>
                  <a:gd name="connsiteY4" fmla="*/ 48433 h 481071"/>
                  <a:gd name="connsiteX5" fmla="*/ 140076 w 579377"/>
                  <a:gd name="connsiteY5" fmla="*/ 68163 h 481071"/>
                  <a:gd name="connsiteX6" fmla="*/ 67585 w 579377"/>
                  <a:gd name="connsiteY6" fmla="*/ 77757 h 481071"/>
                  <a:gd name="connsiteX7" fmla="*/ 5247 w 579377"/>
                  <a:gd name="connsiteY7" fmla="*/ 90648 h 481071"/>
                  <a:gd name="connsiteX8" fmla="*/ 3977 w 579377"/>
                  <a:gd name="connsiteY8" fmla="*/ 92032 h 481071"/>
                  <a:gd name="connsiteX9" fmla="*/ 2 w 579377"/>
                  <a:gd name="connsiteY9" fmla="*/ 98522 h 481071"/>
                  <a:gd name="connsiteX10" fmla="*/ 19414 w 579377"/>
                  <a:gd name="connsiteY10" fmla="*/ 228322 h 481071"/>
                  <a:gd name="connsiteX11" fmla="*/ 55514 w 579377"/>
                  <a:gd name="connsiteY11" fmla="*/ 341225 h 481071"/>
                  <a:gd name="connsiteX12" fmla="*/ 223681 w 579377"/>
                  <a:gd name="connsiteY12" fmla="*/ 464485 h 481071"/>
                  <a:gd name="connsiteX13" fmla="*/ 450249 w 579377"/>
                  <a:gd name="connsiteY13" fmla="*/ 448985 h 481071"/>
                  <a:gd name="connsiteX14" fmla="*/ 559215 w 579377"/>
                  <a:gd name="connsiteY14" fmla="*/ 269293 h 481071"/>
                  <a:gd name="connsiteX15" fmla="*/ 579078 w 579377"/>
                  <a:gd name="connsiteY15" fmla="*/ 137701 h 481071"/>
                  <a:gd name="connsiteX16" fmla="*/ 563647 w 579377"/>
                  <a:gd name="connsiteY16" fmla="*/ 25376 h 481071"/>
                  <a:gd name="connsiteX17" fmla="*/ 536869 w 579377"/>
                  <a:gd name="connsiteY17" fmla="*/ 224404 h 481071"/>
                  <a:gd name="connsiteX18" fmla="*/ 448522 w 579377"/>
                  <a:gd name="connsiteY18" fmla="*/ 395664 h 481071"/>
                  <a:gd name="connsiteX19" fmla="*/ 252516 w 579377"/>
                  <a:gd name="connsiteY19" fmla="*/ 437333 h 481071"/>
                  <a:gd name="connsiteX20" fmla="*/ 82126 w 579377"/>
                  <a:gd name="connsiteY20" fmla="*/ 339269 h 481071"/>
                  <a:gd name="connsiteX21" fmla="*/ 15464 w 579377"/>
                  <a:gd name="connsiteY21" fmla="*/ 99620 h 481071"/>
                  <a:gd name="connsiteX22" fmla="*/ 90274 w 579377"/>
                  <a:gd name="connsiteY22" fmla="*/ 95950 h 481071"/>
                  <a:gd name="connsiteX23" fmla="*/ 173402 w 579377"/>
                  <a:gd name="connsiteY23" fmla="*/ 88318 h 481071"/>
                  <a:gd name="connsiteX24" fmla="*/ 346629 w 579377"/>
                  <a:gd name="connsiteY24" fmla="*/ 65978 h 481071"/>
                  <a:gd name="connsiteX25" fmla="*/ 519280 w 579377"/>
                  <a:gd name="connsiteY25" fmla="*/ 37428 h 481071"/>
                  <a:gd name="connsiteX26" fmla="*/ 540330 w 579377"/>
                  <a:gd name="connsiteY26" fmla="*/ 34615 h 481071"/>
                  <a:gd name="connsiteX27" fmla="*/ 546769 w 579377"/>
                  <a:gd name="connsiteY27" fmla="*/ 117330 h 481071"/>
                  <a:gd name="connsiteX28" fmla="*/ 536869 w 579377"/>
                  <a:gd name="connsiteY28" fmla="*/ 224404 h 481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79377" h="481071">
                    <a:moveTo>
                      <a:pt x="563647" y="25376"/>
                    </a:moveTo>
                    <a:cubicBezTo>
                      <a:pt x="566695" y="22366"/>
                      <a:pt x="568498" y="18499"/>
                      <a:pt x="568149" y="13375"/>
                    </a:cubicBezTo>
                    <a:cubicBezTo>
                      <a:pt x="567444" y="3075"/>
                      <a:pt x="554751" y="-4628"/>
                      <a:pt x="546883" y="3221"/>
                    </a:cubicBezTo>
                    <a:cubicBezTo>
                      <a:pt x="506065" y="13464"/>
                      <a:pt x="463215" y="18734"/>
                      <a:pt x="421820" y="25776"/>
                    </a:cubicBezTo>
                    <a:cubicBezTo>
                      <a:pt x="374347" y="33860"/>
                      <a:pt x="326811" y="41486"/>
                      <a:pt x="279161" y="48433"/>
                    </a:cubicBezTo>
                    <a:cubicBezTo>
                      <a:pt x="232831" y="55196"/>
                      <a:pt x="186451" y="61724"/>
                      <a:pt x="140076" y="68163"/>
                    </a:cubicBezTo>
                    <a:cubicBezTo>
                      <a:pt x="115934" y="71515"/>
                      <a:pt x="91740" y="74506"/>
                      <a:pt x="67585" y="77757"/>
                    </a:cubicBezTo>
                    <a:cubicBezTo>
                      <a:pt x="47525" y="80456"/>
                      <a:pt x="22881" y="80189"/>
                      <a:pt x="5247" y="90648"/>
                    </a:cubicBezTo>
                    <a:cubicBezTo>
                      <a:pt x="4631" y="91010"/>
                      <a:pt x="4256" y="91505"/>
                      <a:pt x="3977" y="92032"/>
                    </a:cubicBezTo>
                    <a:cubicBezTo>
                      <a:pt x="1672" y="93035"/>
                      <a:pt x="-68" y="95195"/>
                      <a:pt x="2" y="98522"/>
                    </a:cubicBezTo>
                    <a:cubicBezTo>
                      <a:pt x="885" y="141556"/>
                      <a:pt x="12035" y="185987"/>
                      <a:pt x="19414" y="228322"/>
                    </a:cubicBezTo>
                    <a:cubicBezTo>
                      <a:pt x="26234" y="267464"/>
                      <a:pt x="35041" y="306681"/>
                      <a:pt x="55514" y="341225"/>
                    </a:cubicBezTo>
                    <a:cubicBezTo>
                      <a:pt x="92350" y="403386"/>
                      <a:pt x="155285" y="444514"/>
                      <a:pt x="223681" y="464485"/>
                    </a:cubicBezTo>
                    <a:cubicBezTo>
                      <a:pt x="295404" y="485427"/>
                      <a:pt x="385244" y="492673"/>
                      <a:pt x="450249" y="448985"/>
                    </a:cubicBezTo>
                    <a:cubicBezTo>
                      <a:pt x="510377" y="408573"/>
                      <a:pt x="539854" y="336374"/>
                      <a:pt x="559215" y="269293"/>
                    </a:cubicBezTo>
                    <a:cubicBezTo>
                      <a:pt x="571546" y="226576"/>
                      <a:pt x="578316" y="182164"/>
                      <a:pt x="579078" y="137701"/>
                    </a:cubicBezTo>
                    <a:cubicBezTo>
                      <a:pt x="579662" y="103221"/>
                      <a:pt x="581103" y="57514"/>
                      <a:pt x="563647" y="25376"/>
                    </a:cubicBezTo>
                    <a:close/>
                    <a:moveTo>
                      <a:pt x="536869" y="224404"/>
                    </a:moveTo>
                    <a:cubicBezTo>
                      <a:pt x="523299" y="288158"/>
                      <a:pt x="496197" y="350210"/>
                      <a:pt x="448522" y="395664"/>
                    </a:cubicBezTo>
                    <a:cubicBezTo>
                      <a:pt x="397525" y="444280"/>
                      <a:pt x="319058" y="446743"/>
                      <a:pt x="252516" y="437333"/>
                    </a:cubicBezTo>
                    <a:cubicBezTo>
                      <a:pt x="186393" y="427985"/>
                      <a:pt x="121109" y="394705"/>
                      <a:pt x="82126" y="339269"/>
                    </a:cubicBezTo>
                    <a:cubicBezTo>
                      <a:pt x="32603" y="268835"/>
                      <a:pt x="41124" y="178430"/>
                      <a:pt x="15464" y="99620"/>
                    </a:cubicBezTo>
                    <a:cubicBezTo>
                      <a:pt x="38826" y="104154"/>
                      <a:pt x="67750" y="97849"/>
                      <a:pt x="90274" y="95950"/>
                    </a:cubicBezTo>
                    <a:cubicBezTo>
                      <a:pt x="118004" y="93607"/>
                      <a:pt x="145715" y="91067"/>
                      <a:pt x="173402" y="88318"/>
                    </a:cubicBezTo>
                    <a:cubicBezTo>
                      <a:pt x="231339" y="82564"/>
                      <a:pt x="289041" y="74494"/>
                      <a:pt x="346629" y="65978"/>
                    </a:cubicBezTo>
                    <a:cubicBezTo>
                      <a:pt x="404344" y="57444"/>
                      <a:pt x="461888" y="47925"/>
                      <a:pt x="519280" y="37428"/>
                    </a:cubicBezTo>
                    <a:cubicBezTo>
                      <a:pt x="524245" y="36520"/>
                      <a:pt x="532234" y="35974"/>
                      <a:pt x="540330" y="34615"/>
                    </a:cubicBezTo>
                    <a:cubicBezTo>
                      <a:pt x="538806" y="61800"/>
                      <a:pt x="546185" y="90495"/>
                      <a:pt x="546769" y="117330"/>
                    </a:cubicBezTo>
                    <a:cubicBezTo>
                      <a:pt x="547556" y="153278"/>
                      <a:pt x="544356" y="189232"/>
                      <a:pt x="536869" y="224404"/>
                    </a:cubicBezTo>
                    <a:close/>
                  </a:path>
                </a:pathLst>
              </a:custGeom>
              <a:solidFill>
                <a:srgbClr val="64864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8F8F2CCD-32EE-CF65-7F97-BF2BDADD3222}"/>
                  </a:ext>
                </a:extLst>
              </p:cNvPr>
              <p:cNvSpPr/>
              <p:nvPr/>
            </p:nvSpPr>
            <p:spPr>
              <a:xfrm>
                <a:off x="5657255" y="4280887"/>
                <a:ext cx="115462" cy="233157"/>
              </a:xfrm>
              <a:custGeom>
                <a:avLst/>
                <a:gdLst>
                  <a:gd name="connsiteX0" fmla="*/ 104563 w 115462"/>
                  <a:gd name="connsiteY0" fmla="*/ 9300 h 233157"/>
                  <a:gd name="connsiteX1" fmla="*/ 84230 w 115462"/>
                  <a:gd name="connsiteY1" fmla="*/ 16602 h 233157"/>
                  <a:gd name="connsiteX2" fmla="*/ 63942 w 115462"/>
                  <a:gd name="connsiteY2" fmla="*/ 18196 h 233157"/>
                  <a:gd name="connsiteX3" fmla="*/ 9198 w 115462"/>
                  <a:gd name="connsiteY3" fmla="*/ 308 h 233157"/>
                  <a:gd name="connsiteX4" fmla="*/ 2239 w 115462"/>
                  <a:gd name="connsiteY4" fmla="*/ 12259 h 233157"/>
                  <a:gd name="connsiteX5" fmla="*/ 49343 w 115462"/>
                  <a:gd name="connsiteY5" fmla="*/ 36636 h 233157"/>
                  <a:gd name="connsiteX6" fmla="*/ 39494 w 115462"/>
                  <a:gd name="connsiteY6" fmla="*/ 128660 h 233157"/>
                  <a:gd name="connsiteX7" fmla="*/ 32935 w 115462"/>
                  <a:gd name="connsiteY7" fmla="*/ 182616 h 233157"/>
                  <a:gd name="connsiteX8" fmla="*/ 30751 w 115462"/>
                  <a:gd name="connsiteY8" fmla="*/ 231022 h 233157"/>
                  <a:gd name="connsiteX9" fmla="*/ 37602 w 115462"/>
                  <a:gd name="connsiteY9" fmla="*/ 231905 h 233157"/>
                  <a:gd name="connsiteX10" fmla="*/ 49496 w 115462"/>
                  <a:gd name="connsiteY10" fmla="*/ 184858 h 233157"/>
                  <a:gd name="connsiteX11" fmla="*/ 55344 w 115462"/>
                  <a:gd name="connsiteY11" fmla="*/ 130667 h 233157"/>
                  <a:gd name="connsiteX12" fmla="*/ 57941 w 115462"/>
                  <a:gd name="connsiteY12" fmla="*/ 38599 h 233157"/>
                  <a:gd name="connsiteX13" fmla="*/ 96600 w 115462"/>
                  <a:gd name="connsiteY13" fmla="*/ 35525 h 233157"/>
                  <a:gd name="connsiteX14" fmla="*/ 114806 w 115462"/>
                  <a:gd name="connsiteY14" fmla="*/ 19549 h 233157"/>
                  <a:gd name="connsiteX15" fmla="*/ 104563 w 115462"/>
                  <a:gd name="connsiteY15" fmla="*/ 9300 h 23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462" h="233157">
                    <a:moveTo>
                      <a:pt x="104563" y="9300"/>
                    </a:moveTo>
                    <a:cubicBezTo>
                      <a:pt x="97508" y="10728"/>
                      <a:pt x="91215" y="14805"/>
                      <a:pt x="84230" y="16602"/>
                    </a:cubicBezTo>
                    <a:cubicBezTo>
                      <a:pt x="77633" y="18297"/>
                      <a:pt x="70724" y="18666"/>
                      <a:pt x="63942" y="18196"/>
                    </a:cubicBezTo>
                    <a:cubicBezTo>
                      <a:pt x="44530" y="16850"/>
                      <a:pt x="27309" y="6290"/>
                      <a:pt x="9198" y="308"/>
                    </a:cubicBezTo>
                    <a:cubicBezTo>
                      <a:pt x="2715" y="-1838"/>
                      <a:pt x="-3438" y="7782"/>
                      <a:pt x="2239" y="12259"/>
                    </a:cubicBezTo>
                    <a:cubicBezTo>
                      <a:pt x="15523" y="22755"/>
                      <a:pt x="32033" y="31944"/>
                      <a:pt x="49343" y="36636"/>
                    </a:cubicBezTo>
                    <a:cubicBezTo>
                      <a:pt x="44003" y="66875"/>
                      <a:pt x="42803" y="98257"/>
                      <a:pt x="39494" y="128660"/>
                    </a:cubicBezTo>
                    <a:cubicBezTo>
                      <a:pt x="37532" y="146682"/>
                      <a:pt x="35462" y="164671"/>
                      <a:pt x="32935" y="182616"/>
                    </a:cubicBezTo>
                    <a:cubicBezTo>
                      <a:pt x="30827" y="197583"/>
                      <a:pt x="24330" y="216697"/>
                      <a:pt x="30751" y="231022"/>
                    </a:cubicBezTo>
                    <a:cubicBezTo>
                      <a:pt x="31887" y="233563"/>
                      <a:pt x="35843" y="233810"/>
                      <a:pt x="37602" y="231905"/>
                    </a:cubicBezTo>
                    <a:cubicBezTo>
                      <a:pt x="48296" y="220361"/>
                      <a:pt x="47610" y="199787"/>
                      <a:pt x="49496" y="184858"/>
                    </a:cubicBezTo>
                    <a:cubicBezTo>
                      <a:pt x="51775" y="166837"/>
                      <a:pt x="53776" y="148765"/>
                      <a:pt x="55344" y="130667"/>
                    </a:cubicBezTo>
                    <a:cubicBezTo>
                      <a:pt x="57947" y="100670"/>
                      <a:pt x="60862" y="68964"/>
                      <a:pt x="57941" y="38599"/>
                    </a:cubicBezTo>
                    <a:cubicBezTo>
                      <a:pt x="70927" y="40878"/>
                      <a:pt x="84135" y="40376"/>
                      <a:pt x="96600" y="35525"/>
                    </a:cubicBezTo>
                    <a:cubicBezTo>
                      <a:pt x="104150" y="32592"/>
                      <a:pt x="112138" y="27727"/>
                      <a:pt x="114806" y="19549"/>
                    </a:cubicBezTo>
                    <a:cubicBezTo>
                      <a:pt x="117409" y="11573"/>
                      <a:pt x="111916" y="7814"/>
                      <a:pt x="104563" y="9300"/>
                    </a:cubicBezTo>
                    <a:close/>
                  </a:path>
                </a:pathLst>
              </a:custGeom>
              <a:solidFill>
                <a:srgbClr val="64864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631B1921-B739-369F-924C-9FE38E852013}"/>
                  </a:ext>
                </a:extLst>
              </p:cNvPr>
              <p:cNvSpPr/>
              <p:nvPr/>
            </p:nvSpPr>
            <p:spPr>
              <a:xfrm>
                <a:off x="5082315" y="3954086"/>
                <a:ext cx="1072825" cy="100744"/>
              </a:xfrm>
              <a:custGeom>
                <a:avLst/>
                <a:gdLst>
                  <a:gd name="connsiteX0" fmla="*/ 1042107 w 1072825"/>
                  <a:gd name="connsiteY0" fmla="*/ 1913 h 100744"/>
                  <a:gd name="connsiteX1" fmla="*/ 849511 w 1072825"/>
                  <a:gd name="connsiteY1" fmla="*/ 47633 h 100744"/>
                  <a:gd name="connsiteX2" fmla="*/ 643130 w 1072825"/>
                  <a:gd name="connsiteY2" fmla="*/ 66987 h 100744"/>
                  <a:gd name="connsiteX3" fmla="*/ 229046 w 1072825"/>
                  <a:gd name="connsiteY3" fmla="*/ 64136 h 100744"/>
                  <a:gd name="connsiteX4" fmla="*/ 116550 w 1072825"/>
                  <a:gd name="connsiteY4" fmla="*/ 53983 h 100744"/>
                  <a:gd name="connsiteX5" fmla="*/ 56733 w 1072825"/>
                  <a:gd name="connsiteY5" fmla="*/ 47423 h 100744"/>
                  <a:gd name="connsiteX6" fmla="*/ 3291 w 1072825"/>
                  <a:gd name="connsiteY6" fmla="*/ 47036 h 100744"/>
                  <a:gd name="connsiteX7" fmla="*/ 2193 w 1072825"/>
                  <a:gd name="connsiteY7" fmla="*/ 55456 h 100744"/>
                  <a:gd name="connsiteX8" fmla="*/ 94103 w 1072825"/>
                  <a:gd name="connsiteY8" fmla="*/ 75903 h 100744"/>
                  <a:gd name="connsiteX9" fmla="*/ 202764 w 1072825"/>
                  <a:gd name="connsiteY9" fmla="*/ 87809 h 100744"/>
                  <a:gd name="connsiteX10" fmla="*/ 417171 w 1072825"/>
                  <a:gd name="connsiteY10" fmla="*/ 99925 h 100744"/>
                  <a:gd name="connsiteX11" fmla="*/ 842025 w 1072825"/>
                  <a:gd name="connsiteY11" fmla="*/ 81230 h 100744"/>
                  <a:gd name="connsiteX12" fmla="*/ 954528 w 1072825"/>
                  <a:gd name="connsiteY12" fmla="*/ 66028 h 100744"/>
                  <a:gd name="connsiteX13" fmla="*/ 1062414 w 1072825"/>
                  <a:gd name="connsiteY13" fmla="*/ 36660 h 100744"/>
                  <a:gd name="connsiteX14" fmla="*/ 1042107 w 1072825"/>
                  <a:gd name="connsiteY14" fmla="*/ 1913 h 10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72825" h="100744">
                    <a:moveTo>
                      <a:pt x="1042107" y="1913"/>
                    </a:moveTo>
                    <a:cubicBezTo>
                      <a:pt x="979712" y="29281"/>
                      <a:pt x="916777" y="39225"/>
                      <a:pt x="849511" y="47633"/>
                    </a:cubicBezTo>
                    <a:cubicBezTo>
                      <a:pt x="780957" y="56199"/>
                      <a:pt x="712091" y="62701"/>
                      <a:pt x="643130" y="66987"/>
                    </a:cubicBezTo>
                    <a:cubicBezTo>
                      <a:pt x="505278" y="75547"/>
                      <a:pt x="366784" y="74195"/>
                      <a:pt x="229046" y="64136"/>
                    </a:cubicBezTo>
                    <a:cubicBezTo>
                      <a:pt x="191492" y="61393"/>
                      <a:pt x="153989" y="58034"/>
                      <a:pt x="116550" y="53983"/>
                    </a:cubicBezTo>
                    <a:cubicBezTo>
                      <a:pt x="96604" y="51817"/>
                      <a:pt x="76684" y="49487"/>
                      <a:pt x="56733" y="47423"/>
                    </a:cubicBezTo>
                    <a:cubicBezTo>
                      <a:pt x="38699" y="45556"/>
                      <a:pt x="21090" y="42210"/>
                      <a:pt x="3291" y="47036"/>
                    </a:cubicBezTo>
                    <a:cubicBezTo>
                      <a:pt x="-633" y="48102"/>
                      <a:pt x="-1109" y="53379"/>
                      <a:pt x="2193" y="55456"/>
                    </a:cubicBezTo>
                    <a:cubicBezTo>
                      <a:pt x="27872" y="71629"/>
                      <a:pt x="64524" y="72137"/>
                      <a:pt x="94103" y="75903"/>
                    </a:cubicBezTo>
                    <a:cubicBezTo>
                      <a:pt x="130253" y="80500"/>
                      <a:pt x="166480" y="84475"/>
                      <a:pt x="202764" y="87809"/>
                    </a:cubicBezTo>
                    <a:cubicBezTo>
                      <a:pt x="274055" y="94369"/>
                      <a:pt x="345601" y="98344"/>
                      <a:pt x="417171" y="99925"/>
                    </a:cubicBezTo>
                    <a:cubicBezTo>
                      <a:pt x="558922" y="103055"/>
                      <a:pt x="701137" y="97296"/>
                      <a:pt x="842025" y="81230"/>
                    </a:cubicBezTo>
                    <a:cubicBezTo>
                      <a:pt x="879585" y="76951"/>
                      <a:pt x="917272" y="72506"/>
                      <a:pt x="954528" y="66028"/>
                    </a:cubicBezTo>
                    <a:cubicBezTo>
                      <a:pt x="991224" y="59647"/>
                      <a:pt x="1028746" y="53309"/>
                      <a:pt x="1062414" y="36660"/>
                    </a:cubicBezTo>
                    <a:cubicBezTo>
                      <a:pt x="1085979" y="25027"/>
                      <a:pt x="1065342" y="-8279"/>
                      <a:pt x="1042107" y="1913"/>
                    </a:cubicBezTo>
                    <a:close/>
                  </a:path>
                </a:pathLst>
              </a:custGeom>
              <a:solidFill>
                <a:srgbClr val="64864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2E1DDFED-B292-3A40-7EA1-045962EB88CA}"/>
                  </a:ext>
                </a:extLst>
              </p:cNvPr>
              <p:cNvSpPr/>
              <p:nvPr/>
            </p:nvSpPr>
            <p:spPr>
              <a:xfrm>
                <a:off x="5004124" y="3686225"/>
                <a:ext cx="426982" cy="370117"/>
              </a:xfrm>
              <a:custGeom>
                <a:avLst/>
                <a:gdLst>
                  <a:gd name="connsiteX0" fmla="*/ 70751 w 426982"/>
                  <a:gd name="connsiteY0" fmla="*/ 0 h 370117"/>
                  <a:gd name="connsiteX1" fmla="*/ 268363 w 426982"/>
                  <a:gd name="connsiteY1" fmla="*/ 17075 h 370117"/>
                  <a:gd name="connsiteX2" fmla="*/ 217132 w 426982"/>
                  <a:gd name="connsiteY2" fmla="*/ 104902 h 370117"/>
                  <a:gd name="connsiteX3" fmla="*/ 383032 w 426982"/>
                  <a:gd name="connsiteY3" fmla="*/ 92704 h 370117"/>
                  <a:gd name="connsiteX4" fmla="*/ 387909 w 426982"/>
                  <a:gd name="connsiteY4" fmla="*/ 148818 h 370117"/>
                  <a:gd name="connsiteX5" fmla="*/ 297643 w 426982"/>
                  <a:gd name="connsiteY5" fmla="*/ 161017 h 370117"/>
                  <a:gd name="connsiteX6" fmla="*/ 409867 w 426982"/>
                  <a:gd name="connsiteY6" fmla="*/ 187852 h 370117"/>
                  <a:gd name="connsiteX7" fmla="*/ 400107 w 426982"/>
                  <a:gd name="connsiteY7" fmla="*/ 239084 h 370117"/>
                  <a:gd name="connsiteX8" fmla="*/ 292760 w 426982"/>
                  <a:gd name="connsiteY8" fmla="*/ 231762 h 370117"/>
                  <a:gd name="connsiteX9" fmla="*/ 380587 w 426982"/>
                  <a:gd name="connsiteY9" fmla="*/ 273234 h 370117"/>
                  <a:gd name="connsiteX10" fmla="*/ 373266 w 426982"/>
                  <a:gd name="connsiteY10" fmla="*/ 312268 h 370117"/>
                  <a:gd name="connsiteX11" fmla="*/ 261042 w 426982"/>
                  <a:gd name="connsiteY11" fmla="*/ 292748 h 370117"/>
                  <a:gd name="connsiteX12" fmla="*/ 334232 w 426982"/>
                  <a:gd name="connsiteY12" fmla="*/ 341541 h 370117"/>
                  <a:gd name="connsiteX13" fmla="*/ 304959 w 426982"/>
                  <a:gd name="connsiteY13" fmla="*/ 368376 h 370117"/>
                  <a:gd name="connsiteX14" fmla="*/ 0 w 426982"/>
                  <a:gd name="connsiteY14" fmla="*/ 243954 h 370117"/>
                  <a:gd name="connsiteX15" fmla="*/ 70751 w 426982"/>
                  <a:gd name="connsiteY15" fmla="*/ 0 h 37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6982" h="370117">
                    <a:moveTo>
                      <a:pt x="70751" y="0"/>
                    </a:moveTo>
                    <a:cubicBezTo>
                      <a:pt x="141503" y="46355"/>
                      <a:pt x="231768" y="17075"/>
                      <a:pt x="268363" y="17075"/>
                    </a:cubicBezTo>
                    <a:cubicBezTo>
                      <a:pt x="304959" y="17075"/>
                      <a:pt x="287884" y="80505"/>
                      <a:pt x="217132" y="104902"/>
                    </a:cubicBezTo>
                    <a:cubicBezTo>
                      <a:pt x="217132" y="104902"/>
                      <a:pt x="314230" y="104845"/>
                      <a:pt x="383032" y="92704"/>
                    </a:cubicBezTo>
                    <a:cubicBezTo>
                      <a:pt x="424504" y="85382"/>
                      <a:pt x="424504" y="141497"/>
                      <a:pt x="387909" y="148818"/>
                    </a:cubicBezTo>
                    <a:cubicBezTo>
                      <a:pt x="351313" y="156140"/>
                      <a:pt x="297643" y="161017"/>
                      <a:pt x="297643" y="161017"/>
                    </a:cubicBezTo>
                    <a:cubicBezTo>
                      <a:pt x="297643" y="161017"/>
                      <a:pt x="387909" y="180537"/>
                      <a:pt x="409867" y="187852"/>
                    </a:cubicBezTo>
                    <a:cubicBezTo>
                      <a:pt x="431825" y="195174"/>
                      <a:pt x="436702" y="239084"/>
                      <a:pt x="400107" y="239084"/>
                    </a:cubicBezTo>
                    <a:cubicBezTo>
                      <a:pt x="363512" y="239084"/>
                      <a:pt x="292760" y="231762"/>
                      <a:pt x="292760" y="231762"/>
                    </a:cubicBezTo>
                    <a:cubicBezTo>
                      <a:pt x="292760" y="231762"/>
                      <a:pt x="356190" y="256159"/>
                      <a:pt x="380587" y="273234"/>
                    </a:cubicBezTo>
                    <a:cubicBezTo>
                      <a:pt x="404984" y="290309"/>
                      <a:pt x="402545" y="312268"/>
                      <a:pt x="373266" y="312268"/>
                    </a:cubicBezTo>
                    <a:cubicBezTo>
                      <a:pt x="343986" y="312268"/>
                      <a:pt x="261042" y="292748"/>
                      <a:pt x="261042" y="292748"/>
                    </a:cubicBezTo>
                    <a:cubicBezTo>
                      <a:pt x="261042" y="292748"/>
                      <a:pt x="322034" y="324466"/>
                      <a:pt x="334232" y="341541"/>
                    </a:cubicBezTo>
                    <a:cubicBezTo>
                      <a:pt x="346430" y="358623"/>
                      <a:pt x="346430" y="375698"/>
                      <a:pt x="304959" y="368376"/>
                    </a:cubicBezTo>
                    <a:cubicBezTo>
                      <a:pt x="263487" y="361055"/>
                      <a:pt x="114662" y="343979"/>
                      <a:pt x="0" y="243954"/>
                    </a:cubicBezTo>
                    <a:lnTo>
                      <a:pt x="70751" y="0"/>
                    </a:lnTo>
                    <a:close/>
                  </a:path>
                </a:pathLst>
              </a:custGeom>
              <a:solidFill>
                <a:srgbClr val="FF8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4089B8FA-21E4-DD06-4086-5285535CB35E}"/>
                  </a:ext>
                </a:extLst>
              </p:cNvPr>
              <p:cNvSpPr/>
              <p:nvPr/>
            </p:nvSpPr>
            <p:spPr>
              <a:xfrm>
                <a:off x="5177188" y="3745624"/>
                <a:ext cx="103510" cy="57121"/>
              </a:xfrm>
              <a:custGeom>
                <a:avLst/>
                <a:gdLst>
                  <a:gd name="connsiteX0" fmla="*/ 98289 w 103510"/>
                  <a:gd name="connsiteY0" fmla="*/ 139 h 57121"/>
                  <a:gd name="connsiteX1" fmla="*/ 87069 w 103510"/>
                  <a:gd name="connsiteY1" fmla="*/ 7283 h 57121"/>
                  <a:gd name="connsiteX2" fmla="*/ 76483 w 103510"/>
                  <a:gd name="connsiteY2" fmla="*/ 17158 h 57121"/>
                  <a:gd name="connsiteX3" fmla="*/ 53147 w 103510"/>
                  <a:gd name="connsiteY3" fmla="*/ 32461 h 57121"/>
                  <a:gd name="connsiteX4" fmla="*/ 27493 w 103510"/>
                  <a:gd name="connsiteY4" fmla="*/ 41465 h 57121"/>
                  <a:gd name="connsiteX5" fmla="*/ 13707 w 103510"/>
                  <a:gd name="connsiteY5" fmla="*/ 44577 h 57121"/>
                  <a:gd name="connsiteX6" fmla="*/ 1382 w 103510"/>
                  <a:gd name="connsiteY6" fmla="*/ 49041 h 57121"/>
                  <a:gd name="connsiteX7" fmla="*/ 1382 w 103510"/>
                  <a:gd name="connsiteY7" fmla="*/ 52781 h 57121"/>
                  <a:gd name="connsiteX8" fmla="*/ 14641 w 103510"/>
                  <a:gd name="connsiteY8" fmla="*/ 56972 h 57121"/>
                  <a:gd name="connsiteX9" fmla="*/ 30719 w 103510"/>
                  <a:gd name="connsiteY9" fmla="*/ 55994 h 57121"/>
                  <a:gd name="connsiteX10" fmla="*/ 60336 w 103510"/>
                  <a:gd name="connsiteY10" fmla="*/ 46253 h 57121"/>
                  <a:gd name="connsiteX11" fmla="*/ 86574 w 103510"/>
                  <a:gd name="connsiteY11" fmla="*/ 29368 h 57121"/>
                  <a:gd name="connsiteX12" fmla="*/ 97286 w 103510"/>
                  <a:gd name="connsiteY12" fmla="*/ 18904 h 57121"/>
                  <a:gd name="connsiteX13" fmla="*/ 103503 w 103510"/>
                  <a:gd name="connsiteY13" fmla="*/ 4121 h 57121"/>
                  <a:gd name="connsiteX14" fmla="*/ 98289 w 103510"/>
                  <a:gd name="connsiteY14" fmla="*/ 139 h 57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510" h="57121">
                    <a:moveTo>
                      <a:pt x="98289" y="139"/>
                    </a:moveTo>
                    <a:cubicBezTo>
                      <a:pt x="94416" y="1136"/>
                      <a:pt x="90225" y="4826"/>
                      <a:pt x="87069" y="7283"/>
                    </a:cubicBezTo>
                    <a:cubicBezTo>
                      <a:pt x="83291" y="10223"/>
                      <a:pt x="80148" y="14040"/>
                      <a:pt x="76483" y="17158"/>
                    </a:cubicBezTo>
                    <a:cubicBezTo>
                      <a:pt x="69410" y="23171"/>
                      <a:pt x="61441" y="28295"/>
                      <a:pt x="53147" y="32461"/>
                    </a:cubicBezTo>
                    <a:cubicBezTo>
                      <a:pt x="45019" y="36544"/>
                      <a:pt x="36371" y="39509"/>
                      <a:pt x="27493" y="41465"/>
                    </a:cubicBezTo>
                    <a:cubicBezTo>
                      <a:pt x="22889" y="42481"/>
                      <a:pt x="18311" y="43542"/>
                      <a:pt x="13707" y="44577"/>
                    </a:cubicBezTo>
                    <a:cubicBezTo>
                      <a:pt x="9345" y="45561"/>
                      <a:pt x="5637" y="47898"/>
                      <a:pt x="1382" y="49041"/>
                    </a:cubicBezTo>
                    <a:cubicBezTo>
                      <a:pt x="-561" y="49561"/>
                      <a:pt x="-358" y="52171"/>
                      <a:pt x="1382" y="52781"/>
                    </a:cubicBezTo>
                    <a:cubicBezTo>
                      <a:pt x="5871" y="54362"/>
                      <a:pt x="9732" y="56623"/>
                      <a:pt x="14641" y="56972"/>
                    </a:cubicBezTo>
                    <a:cubicBezTo>
                      <a:pt x="20057" y="57353"/>
                      <a:pt x="25392" y="56997"/>
                      <a:pt x="30719" y="55994"/>
                    </a:cubicBezTo>
                    <a:cubicBezTo>
                      <a:pt x="40974" y="54057"/>
                      <a:pt x="50880" y="50654"/>
                      <a:pt x="60336" y="46253"/>
                    </a:cubicBezTo>
                    <a:cubicBezTo>
                      <a:pt x="69842" y="41827"/>
                      <a:pt x="78560" y="36125"/>
                      <a:pt x="86574" y="29368"/>
                    </a:cubicBezTo>
                    <a:cubicBezTo>
                      <a:pt x="90358" y="26174"/>
                      <a:pt x="94168" y="22765"/>
                      <a:pt x="97286" y="18904"/>
                    </a:cubicBezTo>
                    <a:cubicBezTo>
                      <a:pt x="100099" y="15424"/>
                      <a:pt x="103700" y="8674"/>
                      <a:pt x="103503" y="4121"/>
                    </a:cubicBezTo>
                    <a:cubicBezTo>
                      <a:pt x="103388" y="1422"/>
                      <a:pt x="100969" y="-553"/>
                      <a:pt x="98289" y="139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2A936E85-C0D7-9FBD-7193-D51A37E476D2}"/>
                  </a:ext>
                </a:extLst>
              </p:cNvPr>
              <p:cNvSpPr/>
              <p:nvPr/>
            </p:nvSpPr>
            <p:spPr>
              <a:xfrm>
                <a:off x="5271648" y="3828251"/>
                <a:ext cx="120766" cy="23355"/>
              </a:xfrm>
              <a:custGeom>
                <a:avLst/>
                <a:gdLst>
                  <a:gd name="connsiteX0" fmla="*/ 118479 w 120766"/>
                  <a:gd name="connsiteY0" fmla="*/ 1560 h 23355"/>
                  <a:gd name="connsiteX1" fmla="*/ 105335 w 120766"/>
                  <a:gd name="connsiteY1" fmla="*/ 297 h 23355"/>
                  <a:gd name="connsiteX2" fmla="*/ 90641 w 120766"/>
                  <a:gd name="connsiteY2" fmla="*/ 3376 h 23355"/>
                  <a:gd name="connsiteX3" fmla="*/ 61812 w 120766"/>
                  <a:gd name="connsiteY3" fmla="*/ 7548 h 23355"/>
                  <a:gd name="connsiteX4" fmla="*/ 32919 w 120766"/>
                  <a:gd name="connsiteY4" fmla="*/ 9498 h 23355"/>
                  <a:gd name="connsiteX5" fmla="*/ 3709 w 120766"/>
                  <a:gd name="connsiteY5" fmla="*/ 10698 h 23355"/>
                  <a:gd name="connsiteX6" fmla="*/ 2490 w 120766"/>
                  <a:gd name="connsiteY6" fmla="*/ 20007 h 23355"/>
                  <a:gd name="connsiteX7" fmla="*/ 32913 w 120766"/>
                  <a:gd name="connsiteY7" fmla="*/ 23334 h 23355"/>
                  <a:gd name="connsiteX8" fmla="*/ 62872 w 120766"/>
                  <a:gd name="connsiteY8" fmla="*/ 21995 h 23355"/>
                  <a:gd name="connsiteX9" fmla="*/ 92394 w 120766"/>
                  <a:gd name="connsiteY9" fmla="*/ 17797 h 23355"/>
                  <a:gd name="connsiteX10" fmla="*/ 107087 w 120766"/>
                  <a:gd name="connsiteY10" fmla="*/ 14743 h 23355"/>
                  <a:gd name="connsiteX11" fmla="*/ 119857 w 120766"/>
                  <a:gd name="connsiteY11" fmla="*/ 6824 h 23355"/>
                  <a:gd name="connsiteX12" fmla="*/ 118479 w 120766"/>
                  <a:gd name="connsiteY12" fmla="*/ 1560 h 2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766" h="23355">
                    <a:moveTo>
                      <a:pt x="118479" y="1560"/>
                    </a:moveTo>
                    <a:cubicBezTo>
                      <a:pt x="113996" y="360"/>
                      <a:pt x="109945" y="-472"/>
                      <a:pt x="105335" y="297"/>
                    </a:cubicBezTo>
                    <a:cubicBezTo>
                      <a:pt x="100414" y="1128"/>
                      <a:pt x="95550" y="2443"/>
                      <a:pt x="90641" y="3376"/>
                    </a:cubicBezTo>
                    <a:cubicBezTo>
                      <a:pt x="81097" y="5205"/>
                      <a:pt x="71483" y="6608"/>
                      <a:pt x="61812" y="7548"/>
                    </a:cubicBezTo>
                    <a:cubicBezTo>
                      <a:pt x="52217" y="8488"/>
                      <a:pt x="42552" y="9136"/>
                      <a:pt x="32919" y="9498"/>
                    </a:cubicBezTo>
                    <a:cubicBezTo>
                      <a:pt x="23585" y="9847"/>
                      <a:pt x="12663" y="7968"/>
                      <a:pt x="3709" y="10698"/>
                    </a:cubicBezTo>
                    <a:cubicBezTo>
                      <a:pt x="-120" y="11866"/>
                      <a:pt x="-1707" y="18083"/>
                      <a:pt x="2490" y="20007"/>
                    </a:cubicBezTo>
                    <a:cubicBezTo>
                      <a:pt x="11443" y="24096"/>
                      <a:pt x="23216" y="23214"/>
                      <a:pt x="32913" y="23334"/>
                    </a:cubicBezTo>
                    <a:cubicBezTo>
                      <a:pt x="42940" y="23461"/>
                      <a:pt x="52896" y="23004"/>
                      <a:pt x="62872" y="21995"/>
                    </a:cubicBezTo>
                    <a:cubicBezTo>
                      <a:pt x="72759" y="20991"/>
                      <a:pt x="82621" y="19601"/>
                      <a:pt x="92394" y="17797"/>
                    </a:cubicBezTo>
                    <a:cubicBezTo>
                      <a:pt x="97289" y="16889"/>
                      <a:pt x="102274" y="16032"/>
                      <a:pt x="107087" y="14743"/>
                    </a:cubicBezTo>
                    <a:cubicBezTo>
                      <a:pt x="112447" y="13308"/>
                      <a:pt x="115977" y="10704"/>
                      <a:pt x="119857" y="6824"/>
                    </a:cubicBezTo>
                    <a:cubicBezTo>
                      <a:pt x="121540" y="5161"/>
                      <a:pt x="120778" y="2176"/>
                      <a:pt x="118479" y="1560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F3C9F952-1E29-1E8F-6CF6-21B1BF9E1AC4}"/>
                  </a:ext>
                </a:extLst>
              </p:cNvPr>
              <p:cNvSpPr/>
              <p:nvPr/>
            </p:nvSpPr>
            <p:spPr>
              <a:xfrm>
                <a:off x="5287759" y="3907581"/>
                <a:ext cx="120375" cy="27378"/>
              </a:xfrm>
              <a:custGeom>
                <a:avLst/>
                <a:gdLst>
                  <a:gd name="connsiteX0" fmla="*/ 119246 w 120375"/>
                  <a:gd name="connsiteY0" fmla="*/ 18401 h 27378"/>
                  <a:gd name="connsiteX1" fmla="*/ 91928 w 120375"/>
                  <a:gd name="connsiteY1" fmla="*/ 9879 h 27378"/>
                  <a:gd name="connsiteX2" fmla="*/ 61544 w 120375"/>
                  <a:gd name="connsiteY2" fmla="*/ 5910 h 27378"/>
                  <a:gd name="connsiteX3" fmla="*/ 31902 w 120375"/>
                  <a:gd name="connsiteY3" fmla="*/ 1751 h 27378"/>
                  <a:gd name="connsiteX4" fmla="*/ 16421 w 120375"/>
                  <a:gd name="connsiteY4" fmla="*/ 24 h 27378"/>
                  <a:gd name="connsiteX5" fmla="*/ 971 w 120375"/>
                  <a:gd name="connsiteY5" fmla="*/ 678 h 27378"/>
                  <a:gd name="connsiteX6" fmla="*/ 482 w 120375"/>
                  <a:gd name="connsiteY6" fmla="*/ 2487 h 27378"/>
                  <a:gd name="connsiteX7" fmla="*/ 28104 w 120375"/>
                  <a:gd name="connsiteY7" fmla="*/ 13200 h 27378"/>
                  <a:gd name="connsiteX8" fmla="*/ 58832 w 120375"/>
                  <a:gd name="connsiteY8" fmla="*/ 19969 h 27378"/>
                  <a:gd name="connsiteX9" fmla="*/ 89808 w 120375"/>
                  <a:gd name="connsiteY9" fmla="*/ 25545 h 27378"/>
                  <a:gd name="connsiteX10" fmla="*/ 118459 w 120375"/>
                  <a:gd name="connsiteY10" fmla="*/ 24497 h 27378"/>
                  <a:gd name="connsiteX11" fmla="*/ 119246 w 120375"/>
                  <a:gd name="connsiteY11" fmla="*/ 18401 h 2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0375" h="27378">
                    <a:moveTo>
                      <a:pt x="119246" y="18401"/>
                    </a:moveTo>
                    <a:cubicBezTo>
                      <a:pt x="111347" y="11670"/>
                      <a:pt x="101962" y="11073"/>
                      <a:pt x="91928" y="9879"/>
                    </a:cubicBezTo>
                    <a:cubicBezTo>
                      <a:pt x="81788" y="8672"/>
                      <a:pt x="71653" y="7358"/>
                      <a:pt x="61544" y="5910"/>
                    </a:cubicBezTo>
                    <a:cubicBezTo>
                      <a:pt x="51663" y="4494"/>
                      <a:pt x="41827" y="2862"/>
                      <a:pt x="31902" y="1751"/>
                    </a:cubicBezTo>
                    <a:cubicBezTo>
                      <a:pt x="26790" y="1179"/>
                      <a:pt x="21558" y="170"/>
                      <a:pt x="16421" y="24"/>
                    </a:cubicBezTo>
                    <a:cubicBezTo>
                      <a:pt x="11296" y="-122"/>
                      <a:pt x="6089" y="443"/>
                      <a:pt x="971" y="678"/>
                    </a:cubicBezTo>
                    <a:cubicBezTo>
                      <a:pt x="69" y="722"/>
                      <a:pt x="-426" y="2031"/>
                      <a:pt x="482" y="2487"/>
                    </a:cubicBezTo>
                    <a:cubicBezTo>
                      <a:pt x="9607" y="7066"/>
                      <a:pt x="18256" y="10527"/>
                      <a:pt x="28104" y="13200"/>
                    </a:cubicBezTo>
                    <a:cubicBezTo>
                      <a:pt x="38246" y="15956"/>
                      <a:pt x="48507" y="17988"/>
                      <a:pt x="58832" y="19969"/>
                    </a:cubicBezTo>
                    <a:cubicBezTo>
                      <a:pt x="69138" y="21944"/>
                      <a:pt x="79463" y="23805"/>
                      <a:pt x="89808" y="25545"/>
                    </a:cubicBezTo>
                    <a:cubicBezTo>
                      <a:pt x="99796" y="27221"/>
                      <a:pt x="109112" y="29082"/>
                      <a:pt x="118459" y="24497"/>
                    </a:cubicBezTo>
                    <a:cubicBezTo>
                      <a:pt x="120599" y="23449"/>
                      <a:pt x="121069" y="19957"/>
                      <a:pt x="119246" y="18401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E9A6CDEC-5E4B-5AD6-C93C-3A397F33A860}"/>
                  </a:ext>
                </a:extLst>
              </p:cNvPr>
              <p:cNvSpPr/>
              <p:nvPr/>
            </p:nvSpPr>
            <p:spPr>
              <a:xfrm>
                <a:off x="5248923" y="3970384"/>
                <a:ext cx="121680" cy="29325"/>
              </a:xfrm>
              <a:custGeom>
                <a:avLst/>
                <a:gdLst>
                  <a:gd name="connsiteX0" fmla="*/ 120478 w 121680"/>
                  <a:gd name="connsiteY0" fmla="*/ 19188 h 29325"/>
                  <a:gd name="connsiteX1" fmla="*/ 90880 w 121680"/>
                  <a:gd name="connsiteY1" fmla="*/ 12272 h 29325"/>
                  <a:gd name="connsiteX2" fmla="*/ 58641 w 121680"/>
                  <a:gd name="connsiteY2" fmla="*/ 9916 h 29325"/>
                  <a:gd name="connsiteX3" fmla="*/ 30714 w 121680"/>
                  <a:gd name="connsiteY3" fmla="*/ 7059 h 29325"/>
                  <a:gd name="connsiteX4" fmla="*/ 18084 w 121680"/>
                  <a:gd name="connsiteY4" fmla="*/ 3941 h 29325"/>
                  <a:gd name="connsiteX5" fmla="*/ 4812 w 121680"/>
                  <a:gd name="connsiteY5" fmla="*/ 4 h 29325"/>
                  <a:gd name="connsiteX6" fmla="*/ 266 w 121680"/>
                  <a:gd name="connsiteY6" fmla="*/ 5979 h 29325"/>
                  <a:gd name="connsiteX7" fmla="*/ 23132 w 121680"/>
                  <a:gd name="connsiteY7" fmla="*/ 20489 h 29325"/>
                  <a:gd name="connsiteX8" fmla="*/ 52152 w 121680"/>
                  <a:gd name="connsiteY8" fmla="*/ 24839 h 29325"/>
                  <a:gd name="connsiteX9" fmla="*/ 86435 w 121680"/>
                  <a:gd name="connsiteY9" fmla="*/ 27576 h 29325"/>
                  <a:gd name="connsiteX10" fmla="*/ 119646 w 121680"/>
                  <a:gd name="connsiteY10" fmla="*/ 25665 h 29325"/>
                  <a:gd name="connsiteX11" fmla="*/ 120478 w 121680"/>
                  <a:gd name="connsiteY11" fmla="*/ 19188 h 2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680" h="29325">
                    <a:moveTo>
                      <a:pt x="120478" y="19188"/>
                    </a:moveTo>
                    <a:cubicBezTo>
                      <a:pt x="112654" y="11968"/>
                      <a:pt x="100856" y="12996"/>
                      <a:pt x="90880" y="12272"/>
                    </a:cubicBezTo>
                    <a:cubicBezTo>
                      <a:pt x="80136" y="11498"/>
                      <a:pt x="69385" y="10710"/>
                      <a:pt x="58641" y="9916"/>
                    </a:cubicBezTo>
                    <a:cubicBezTo>
                      <a:pt x="49307" y="9231"/>
                      <a:pt x="39953" y="8615"/>
                      <a:pt x="30714" y="7059"/>
                    </a:cubicBezTo>
                    <a:cubicBezTo>
                      <a:pt x="26440" y="6341"/>
                      <a:pt x="22179" y="5364"/>
                      <a:pt x="18084" y="3941"/>
                    </a:cubicBezTo>
                    <a:cubicBezTo>
                      <a:pt x="13518" y="2354"/>
                      <a:pt x="9797" y="-116"/>
                      <a:pt x="4812" y="4"/>
                    </a:cubicBezTo>
                    <a:cubicBezTo>
                      <a:pt x="2031" y="74"/>
                      <a:pt x="-909" y="3014"/>
                      <a:pt x="266" y="5979"/>
                    </a:cubicBezTo>
                    <a:cubicBezTo>
                      <a:pt x="3758" y="14832"/>
                      <a:pt x="14636" y="18064"/>
                      <a:pt x="23132" y="20489"/>
                    </a:cubicBezTo>
                    <a:cubicBezTo>
                      <a:pt x="32574" y="23188"/>
                      <a:pt x="42404" y="24039"/>
                      <a:pt x="52152" y="24839"/>
                    </a:cubicBezTo>
                    <a:cubicBezTo>
                      <a:pt x="63575" y="25772"/>
                      <a:pt x="75005" y="26674"/>
                      <a:pt x="86435" y="27576"/>
                    </a:cubicBezTo>
                    <a:cubicBezTo>
                      <a:pt x="96919" y="28408"/>
                      <a:pt x="110343" y="31957"/>
                      <a:pt x="119646" y="25665"/>
                    </a:cubicBezTo>
                    <a:cubicBezTo>
                      <a:pt x="121741" y="24242"/>
                      <a:pt x="122541" y="21092"/>
                      <a:pt x="120478" y="19188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7F4AF67C-4B64-73B6-91AF-57760F3BA450}"/>
                  </a:ext>
                </a:extLst>
              </p:cNvPr>
              <p:cNvSpPr/>
              <p:nvPr/>
            </p:nvSpPr>
            <p:spPr>
              <a:xfrm>
                <a:off x="5217552" y="4032125"/>
                <a:ext cx="115642" cy="30991"/>
              </a:xfrm>
              <a:custGeom>
                <a:avLst/>
                <a:gdLst>
                  <a:gd name="connsiteX0" fmla="*/ 112637 w 115642"/>
                  <a:gd name="connsiteY0" fmla="*/ 17828 h 30991"/>
                  <a:gd name="connsiteX1" fmla="*/ 98515 w 115642"/>
                  <a:gd name="connsiteY1" fmla="*/ 16146 h 30991"/>
                  <a:gd name="connsiteX2" fmla="*/ 83560 w 115642"/>
                  <a:gd name="connsiteY2" fmla="*/ 15707 h 30991"/>
                  <a:gd name="connsiteX3" fmla="*/ 55760 w 115642"/>
                  <a:gd name="connsiteY3" fmla="*/ 12310 h 30991"/>
                  <a:gd name="connsiteX4" fmla="*/ 28703 w 115642"/>
                  <a:gd name="connsiteY4" fmla="*/ 5401 h 30991"/>
                  <a:gd name="connsiteX5" fmla="*/ 1119 w 115642"/>
                  <a:gd name="connsiteY5" fmla="*/ 61 h 30991"/>
                  <a:gd name="connsiteX6" fmla="*/ 179 w 115642"/>
                  <a:gd name="connsiteY6" fmla="*/ 1699 h 30991"/>
                  <a:gd name="connsiteX7" fmla="*/ 23331 w 115642"/>
                  <a:gd name="connsiteY7" fmla="*/ 17390 h 30991"/>
                  <a:gd name="connsiteX8" fmla="*/ 52077 w 115642"/>
                  <a:gd name="connsiteY8" fmla="*/ 25677 h 30991"/>
                  <a:gd name="connsiteX9" fmla="*/ 81573 w 115642"/>
                  <a:gd name="connsiteY9" fmla="*/ 30135 h 30991"/>
                  <a:gd name="connsiteX10" fmla="*/ 97518 w 115642"/>
                  <a:gd name="connsiteY10" fmla="*/ 30846 h 30991"/>
                  <a:gd name="connsiteX11" fmla="*/ 112643 w 115642"/>
                  <a:gd name="connsiteY11" fmla="*/ 28617 h 30991"/>
                  <a:gd name="connsiteX12" fmla="*/ 112637 w 115642"/>
                  <a:gd name="connsiteY12" fmla="*/ 17828 h 30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5642" h="30991">
                    <a:moveTo>
                      <a:pt x="112637" y="17828"/>
                    </a:moveTo>
                    <a:cubicBezTo>
                      <a:pt x="108300" y="15085"/>
                      <a:pt x="103430" y="16127"/>
                      <a:pt x="98515" y="16146"/>
                    </a:cubicBezTo>
                    <a:cubicBezTo>
                      <a:pt x="93530" y="16165"/>
                      <a:pt x="88539" y="16025"/>
                      <a:pt x="83560" y="15707"/>
                    </a:cubicBezTo>
                    <a:cubicBezTo>
                      <a:pt x="74226" y="15110"/>
                      <a:pt x="64949" y="14056"/>
                      <a:pt x="55760" y="12310"/>
                    </a:cubicBezTo>
                    <a:cubicBezTo>
                      <a:pt x="46610" y="10570"/>
                      <a:pt x="37567" y="8265"/>
                      <a:pt x="28703" y="5401"/>
                    </a:cubicBezTo>
                    <a:cubicBezTo>
                      <a:pt x="19324" y="2372"/>
                      <a:pt x="11088" y="-453"/>
                      <a:pt x="1119" y="61"/>
                    </a:cubicBezTo>
                    <a:cubicBezTo>
                      <a:pt x="369" y="99"/>
                      <a:pt x="-342" y="988"/>
                      <a:pt x="179" y="1699"/>
                    </a:cubicBezTo>
                    <a:cubicBezTo>
                      <a:pt x="6135" y="9948"/>
                      <a:pt x="13882" y="13967"/>
                      <a:pt x="23331" y="17390"/>
                    </a:cubicBezTo>
                    <a:cubicBezTo>
                      <a:pt x="32716" y="20788"/>
                      <a:pt x="42324" y="23556"/>
                      <a:pt x="52077" y="25677"/>
                    </a:cubicBezTo>
                    <a:cubicBezTo>
                      <a:pt x="61787" y="27785"/>
                      <a:pt x="71673" y="29315"/>
                      <a:pt x="81573" y="30135"/>
                    </a:cubicBezTo>
                    <a:cubicBezTo>
                      <a:pt x="86875" y="30573"/>
                      <a:pt x="92203" y="30801"/>
                      <a:pt x="97518" y="30846"/>
                    </a:cubicBezTo>
                    <a:cubicBezTo>
                      <a:pt x="102503" y="30884"/>
                      <a:pt x="108484" y="31779"/>
                      <a:pt x="112643" y="28617"/>
                    </a:cubicBezTo>
                    <a:cubicBezTo>
                      <a:pt x="116346" y="25798"/>
                      <a:pt x="116930" y="20546"/>
                      <a:pt x="112637" y="17828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CB65DD4E-46E4-71FC-A308-3A2BA284BE76}"/>
                  </a:ext>
                </a:extLst>
              </p:cNvPr>
              <p:cNvSpPr/>
              <p:nvPr/>
            </p:nvSpPr>
            <p:spPr>
              <a:xfrm>
                <a:off x="5501116" y="1820944"/>
                <a:ext cx="109327" cy="56643"/>
              </a:xfrm>
              <a:custGeom>
                <a:avLst/>
                <a:gdLst>
                  <a:gd name="connsiteX0" fmla="*/ 108492 w 109327"/>
                  <a:gd name="connsiteY0" fmla="*/ 18713 h 56643"/>
                  <a:gd name="connsiteX1" fmla="*/ 97266 w 109327"/>
                  <a:gd name="connsiteY1" fmla="*/ 5798 h 56643"/>
                  <a:gd name="connsiteX2" fmla="*/ 78444 w 109327"/>
                  <a:gd name="connsiteY2" fmla="*/ 705 h 56643"/>
                  <a:gd name="connsiteX3" fmla="*/ 43259 w 109327"/>
                  <a:gd name="connsiteY3" fmla="*/ 4109 h 56643"/>
                  <a:gd name="connsiteX4" fmla="*/ 15331 w 109327"/>
                  <a:gd name="connsiteY4" fmla="*/ 20428 h 56643"/>
                  <a:gd name="connsiteX5" fmla="*/ 644 w 109327"/>
                  <a:gd name="connsiteY5" fmla="*/ 50476 h 56643"/>
                  <a:gd name="connsiteX6" fmla="*/ 11045 w 109327"/>
                  <a:gd name="connsiteY6" fmla="*/ 56388 h 56643"/>
                  <a:gd name="connsiteX7" fmla="*/ 31562 w 109327"/>
                  <a:gd name="connsiteY7" fmla="*/ 39719 h 56643"/>
                  <a:gd name="connsiteX8" fmla="*/ 50142 w 109327"/>
                  <a:gd name="connsiteY8" fmla="*/ 29089 h 56643"/>
                  <a:gd name="connsiteX9" fmla="*/ 75085 w 109327"/>
                  <a:gd name="connsiteY9" fmla="*/ 26708 h 56643"/>
                  <a:gd name="connsiteX10" fmla="*/ 87328 w 109327"/>
                  <a:gd name="connsiteY10" fmla="*/ 29337 h 56643"/>
                  <a:gd name="connsiteX11" fmla="*/ 102434 w 109327"/>
                  <a:gd name="connsiteY11" fmla="*/ 29248 h 56643"/>
                  <a:gd name="connsiteX12" fmla="*/ 108492 w 109327"/>
                  <a:gd name="connsiteY12" fmla="*/ 18713 h 56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327" h="56643">
                    <a:moveTo>
                      <a:pt x="108492" y="18713"/>
                    </a:moveTo>
                    <a:cubicBezTo>
                      <a:pt x="105946" y="13278"/>
                      <a:pt x="102745" y="8674"/>
                      <a:pt x="97266" y="5798"/>
                    </a:cubicBezTo>
                    <a:cubicBezTo>
                      <a:pt x="91512" y="2781"/>
                      <a:pt x="84813" y="1575"/>
                      <a:pt x="78444" y="705"/>
                    </a:cubicBezTo>
                    <a:cubicBezTo>
                      <a:pt x="66728" y="-889"/>
                      <a:pt x="54454" y="210"/>
                      <a:pt x="43259" y="4109"/>
                    </a:cubicBezTo>
                    <a:cubicBezTo>
                      <a:pt x="32946" y="7703"/>
                      <a:pt x="23504" y="13183"/>
                      <a:pt x="15331" y="20428"/>
                    </a:cubicBezTo>
                    <a:cubicBezTo>
                      <a:pt x="7711" y="27191"/>
                      <a:pt x="-2702" y="39637"/>
                      <a:pt x="644" y="50476"/>
                    </a:cubicBezTo>
                    <a:cubicBezTo>
                      <a:pt x="2022" y="54947"/>
                      <a:pt x="6480" y="57487"/>
                      <a:pt x="11045" y="56388"/>
                    </a:cubicBezTo>
                    <a:cubicBezTo>
                      <a:pt x="19338" y="54388"/>
                      <a:pt x="25193" y="45041"/>
                      <a:pt x="31562" y="39719"/>
                    </a:cubicBezTo>
                    <a:cubicBezTo>
                      <a:pt x="36794" y="35357"/>
                      <a:pt x="43824" y="31134"/>
                      <a:pt x="50142" y="29089"/>
                    </a:cubicBezTo>
                    <a:cubicBezTo>
                      <a:pt x="58524" y="26384"/>
                      <a:pt x="65928" y="26003"/>
                      <a:pt x="75085" y="26708"/>
                    </a:cubicBezTo>
                    <a:cubicBezTo>
                      <a:pt x="78406" y="26962"/>
                      <a:pt x="83168" y="28486"/>
                      <a:pt x="87328" y="29337"/>
                    </a:cubicBezTo>
                    <a:cubicBezTo>
                      <a:pt x="92630" y="30423"/>
                      <a:pt x="97164" y="29807"/>
                      <a:pt x="102434" y="29248"/>
                    </a:cubicBezTo>
                    <a:cubicBezTo>
                      <a:pt x="107946" y="28670"/>
                      <a:pt x="110874" y="23813"/>
                      <a:pt x="108492" y="18713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F22DFC6F-63D8-1703-7EEF-D4C8CAD3C605}"/>
                  </a:ext>
                </a:extLst>
              </p:cNvPr>
              <p:cNvSpPr/>
              <p:nvPr/>
            </p:nvSpPr>
            <p:spPr>
              <a:xfrm>
                <a:off x="5751854" y="1808245"/>
                <a:ext cx="112168" cy="56782"/>
              </a:xfrm>
              <a:custGeom>
                <a:avLst/>
                <a:gdLst>
                  <a:gd name="connsiteX0" fmla="*/ 95028 w 112168"/>
                  <a:gd name="connsiteY0" fmla="*/ 17995 h 56782"/>
                  <a:gd name="connsiteX1" fmla="*/ 64295 w 112168"/>
                  <a:gd name="connsiteY1" fmla="*/ 2260 h 56782"/>
                  <a:gd name="connsiteX2" fmla="*/ 29592 w 112168"/>
                  <a:gd name="connsiteY2" fmla="*/ 1872 h 56782"/>
                  <a:gd name="connsiteX3" fmla="*/ 13330 w 112168"/>
                  <a:gd name="connsiteY3" fmla="*/ 7619 h 56782"/>
                  <a:gd name="connsiteX4" fmla="*/ 166 w 112168"/>
                  <a:gd name="connsiteY4" fmla="*/ 20129 h 56782"/>
                  <a:gd name="connsiteX5" fmla="*/ 5633 w 112168"/>
                  <a:gd name="connsiteY5" fmla="*/ 29755 h 56782"/>
                  <a:gd name="connsiteX6" fmla="*/ 19216 w 112168"/>
                  <a:gd name="connsiteY6" fmla="*/ 27450 h 56782"/>
                  <a:gd name="connsiteX7" fmla="*/ 31744 w 112168"/>
                  <a:gd name="connsiteY7" fmla="*/ 24046 h 56782"/>
                  <a:gd name="connsiteX8" fmla="*/ 54268 w 112168"/>
                  <a:gd name="connsiteY8" fmla="*/ 25005 h 56782"/>
                  <a:gd name="connsiteX9" fmla="*/ 74143 w 112168"/>
                  <a:gd name="connsiteY9" fmla="*/ 34359 h 56782"/>
                  <a:gd name="connsiteX10" fmla="*/ 77712 w 112168"/>
                  <a:gd name="connsiteY10" fmla="*/ 37350 h 56782"/>
                  <a:gd name="connsiteX11" fmla="*/ 81808 w 112168"/>
                  <a:gd name="connsiteY11" fmla="*/ 41439 h 56782"/>
                  <a:gd name="connsiteX12" fmla="*/ 85364 w 112168"/>
                  <a:gd name="connsiteY12" fmla="*/ 45694 h 56782"/>
                  <a:gd name="connsiteX13" fmla="*/ 87790 w 112168"/>
                  <a:gd name="connsiteY13" fmla="*/ 48710 h 56782"/>
                  <a:gd name="connsiteX14" fmla="*/ 87802 w 112168"/>
                  <a:gd name="connsiteY14" fmla="*/ 48723 h 56782"/>
                  <a:gd name="connsiteX15" fmla="*/ 97581 w 112168"/>
                  <a:gd name="connsiteY15" fmla="*/ 56686 h 56782"/>
                  <a:gd name="connsiteX16" fmla="*/ 109672 w 112168"/>
                  <a:gd name="connsiteY16" fmla="*/ 50894 h 56782"/>
                  <a:gd name="connsiteX17" fmla="*/ 95028 w 112168"/>
                  <a:gd name="connsiteY17" fmla="*/ 17995 h 5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168" h="56782">
                    <a:moveTo>
                      <a:pt x="95028" y="17995"/>
                    </a:moveTo>
                    <a:cubicBezTo>
                      <a:pt x="85942" y="10718"/>
                      <a:pt x="75636" y="5130"/>
                      <a:pt x="64295" y="2260"/>
                    </a:cubicBezTo>
                    <a:cubicBezTo>
                      <a:pt x="52833" y="-642"/>
                      <a:pt x="41111" y="-725"/>
                      <a:pt x="29592" y="1872"/>
                    </a:cubicBezTo>
                    <a:cubicBezTo>
                      <a:pt x="23966" y="3142"/>
                      <a:pt x="18556" y="5193"/>
                      <a:pt x="13330" y="7619"/>
                    </a:cubicBezTo>
                    <a:cubicBezTo>
                      <a:pt x="8180" y="10019"/>
                      <a:pt x="1264" y="14077"/>
                      <a:pt x="166" y="20129"/>
                    </a:cubicBezTo>
                    <a:cubicBezTo>
                      <a:pt x="-596" y="24339"/>
                      <a:pt x="1271" y="28492"/>
                      <a:pt x="5633" y="29755"/>
                    </a:cubicBezTo>
                    <a:cubicBezTo>
                      <a:pt x="10301" y="31114"/>
                      <a:pt x="14866" y="29101"/>
                      <a:pt x="19216" y="27450"/>
                    </a:cubicBezTo>
                    <a:cubicBezTo>
                      <a:pt x="23248" y="25920"/>
                      <a:pt x="27477" y="24720"/>
                      <a:pt x="31744" y="24046"/>
                    </a:cubicBezTo>
                    <a:cubicBezTo>
                      <a:pt x="39301" y="22853"/>
                      <a:pt x="47188" y="23259"/>
                      <a:pt x="54268" y="25005"/>
                    </a:cubicBezTo>
                    <a:cubicBezTo>
                      <a:pt x="61767" y="26853"/>
                      <a:pt x="67603" y="29615"/>
                      <a:pt x="74143" y="34359"/>
                    </a:cubicBezTo>
                    <a:cubicBezTo>
                      <a:pt x="74760" y="34810"/>
                      <a:pt x="76366" y="36124"/>
                      <a:pt x="77712" y="37350"/>
                    </a:cubicBezTo>
                    <a:cubicBezTo>
                      <a:pt x="79134" y="38652"/>
                      <a:pt x="80506" y="40017"/>
                      <a:pt x="81808" y="41439"/>
                    </a:cubicBezTo>
                    <a:cubicBezTo>
                      <a:pt x="83535" y="43325"/>
                      <a:pt x="84456" y="44519"/>
                      <a:pt x="85364" y="45694"/>
                    </a:cubicBezTo>
                    <a:cubicBezTo>
                      <a:pt x="86088" y="46621"/>
                      <a:pt x="86894" y="47897"/>
                      <a:pt x="87790" y="48710"/>
                    </a:cubicBezTo>
                    <a:cubicBezTo>
                      <a:pt x="87809" y="48729"/>
                      <a:pt x="87783" y="48704"/>
                      <a:pt x="87802" y="48723"/>
                    </a:cubicBezTo>
                    <a:cubicBezTo>
                      <a:pt x="89078" y="52958"/>
                      <a:pt x="93409" y="56190"/>
                      <a:pt x="97581" y="56686"/>
                    </a:cubicBezTo>
                    <a:cubicBezTo>
                      <a:pt x="102636" y="57289"/>
                      <a:pt x="106820" y="55047"/>
                      <a:pt x="109672" y="50894"/>
                    </a:cubicBezTo>
                    <a:cubicBezTo>
                      <a:pt x="117908" y="38899"/>
                      <a:pt x="103868" y="25062"/>
                      <a:pt x="95028" y="17995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FB63CAFC-A188-C7CD-2EA1-52B141138028}"/>
                  </a:ext>
                </a:extLst>
              </p:cNvPr>
              <p:cNvSpPr/>
              <p:nvPr/>
            </p:nvSpPr>
            <p:spPr>
              <a:xfrm>
                <a:off x="5540016" y="1898139"/>
                <a:ext cx="73056" cy="101686"/>
              </a:xfrm>
              <a:custGeom>
                <a:avLst/>
                <a:gdLst>
                  <a:gd name="connsiteX0" fmla="*/ 68723 w 73056"/>
                  <a:gd name="connsiteY0" fmla="*/ 24825 h 101686"/>
                  <a:gd name="connsiteX1" fmla="*/ 57414 w 73056"/>
                  <a:gd name="connsiteY1" fmla="*/ 6918 h 101686"/>
                  <a:gd name="connsiteX2" fmla="*/ 6855 w 73056"/>
                  <a:gd name="connsiteY2" fmla="*/ 18576 h 101686"/>
                  <a:gd name="connsiteX3" fmla="*/ 2594 w 73056"/>
                  <a:gd name="connsiteY3" fmla="*/ 28933 h 101686"/>
                  <a:gd name="connsiteX4" fmla="*/ 905 w 73056"/>
                  <a:gd name="connsiteY4" fmla="*/ 41201 h 101686"/>
                  <a:gd name="connsiteX5" fmla="*/ 10 w 73056"/>
                  <a:gd name="connsiteY5" fmla="*/ 52632 h 101686"/>
                  <a:gd name="connsiteX6" fmla="*/ 1718 w 73056"/>
                  <a:gd name="connsiteY6" fmla="*/ 69872 h 101686"/>
                  <a:gd name="connsiteX7" fmla="*/ 11789 w 73056"/>
                  <a:gd name="connsiteY7" fmla="*/ 89379 h 101686"/>
                  <a:gd name="connsiteX8" fmla="*/ 53762 w 73056"/>
                  <a:gd name="connsiteY8" fmla="*/ 98218 h 101686"/>
                  <a:gd name="connsiteX9" fmla="*/ 71390 w 73056"/>
                  <a:gd name="connsiteY9" fmla="*/ 72056 h 101686"/>
                  <a:gd name="connsiteX10" fmla="*/ 68723 w 73056"/>
                  <a:gd name="connsiteY10" fmla="*/ 24825 h 10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056" h="101686">
                    <a:moveTo>
                      <a:pt x="68723" y="24825"/>
                    </a:moveTo>
                    <a:cubicBezTo>
                      <a:pt x="66240" y="17611"/>
                      <a:pt x="62570" y="11274"/>
                      <a:pt x="57414" y="6918"/>
                    </a:cubicBezTo>
                    <a:cubicBezTo>
                      <a:pt x="41361" y="-6639"/>
                      <a:pt x="16412" y="1044"/>
                      <a:pt x="6855" y="18576"/>
                    </a:cubicBezTo>
                    <a:cubicBezTo>
                      <a:pt x="5115" y="21764"/>
                      <a:pt x="3401" y="25365"/>
                      <a:pt x="2594" y="28933"/>
                    </a:cubicBezTo>
                    <a:cubicBezTo>
                      <a:pt x="1686" y="32940"/>
                      <a:pt x="1394" y="37119"/>
                      <a:pt x="905" y="41201"/>
                    </a:cubicBezTo>
                    <a:cubicBezTo>
                      <a:pt x="454" y="44992"/>
                      <a:pt x="80" y="48809"/>
                      <a:pt x="10" y="52632"/>
                    </a:cubicBezTo>
                    <a:cubicBezTo>
                      <a:pt x="-92" y="58385"/>
                      <a:pt x="607" y="64246"/>
                      <a:pt x="1718" y="69872"/>
                    </a:cubicBezTo>
                    <a:cubicBezTo>
                      <a:pt x="3198" y="77371"/>
                      <a:pt x="6874" y="83632"/>
                      <a:pt x="11789" y="89379"/>
                    </a:cubicBezTo>
                    <a:cubicBezTo>
                      <a:pt x="21860" y="101165"/>
                      <a:pt x="39894" y="105286"/>
                      <a:pt x="53762" y="98218"/>
                    </a:cubicBezTo>
                    <a:cubicBezTo>
                      <a:pt x="63332" y="93348"/>
                      <a:pt x="69364" y="82248"/>
                      <a:pt x="71390" y="72056"/>
                    </a:cubicBezTo>
                    <a:cubicBezTo>
                      <a:pt x="73911" y="59331"/>
                      <a:pt x="73981" y="40109"/>
                      <a:pt x="68723" y="24825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FBB177F-DF8C-98D5-8082-2C00FC81A2E8}"/>
                  </a:ext>
                </a:extLst>
              </p:cNvPr>
              <p:cNvSpPr/>
              <p:nvPr/>
            </p:nvSpPr>
            <p:spPr>
              <a:xfrm>
                <a:off x="5764361" y="1894273"/>
                <a:ext cx="73061" cy="101680"/>
              </a:xfrm>
              <a:custGeom>
                <a:avLst/>
                <a:gdLst>
                  <a:gd name="connsiteX0" fmla="*/ 68723 w 73061"/>
                  <a:gd name="connsiteY0" fmla="*/ 24823 h 101680"/>
                  <a:gd name="connsiteX1" fmla="*/ 57414 w 73061"/>
                  <a:gd name="connsiteY1" fmla="*/ 6916 h 101680"/>
                  <a:gd name="connsiteX2" fmla="*/ 6855 w 73061"/>
                  <a:gd name="connsiteY2" fmla="*/ 18575 h 101680"/>
                  <a:gd name="connsiteX3" fmla="*/ 2594 w 73061"/>
                  <a:gd name="connsiteY3" fmla="*/ 28925 h 101680"/>
                  <a:gd name="connsiteX4" fmla="*/ 905 w 73061"/>
                  <a:gd name="connsiteY4" fmla="*/ 41194 h 101680"/>
                  <a:gd name="connsiteX5" fmla="*/ 10 w 73061"/>
                  <a:gd name="connsiteY5" fmla="*/ 52624 h 101680"/>
                  <a:gd name="connsiteX6" fmla="*/ 1718 w 73061"/>
                  <a:gd name="connsiteY6" fmla="*/ 69864 h 101680"/>
                  <a:gd name="connsiteX7" fmla="*/ 11789 w 73061"/>
                  <a:gd name="connsiteY7" fmla="*/ 89371 h 101680"/>
                  <a:gd name="connsiteX8" fmla="*/ 53762 w 73061"/>
                  <a:gd name="connsiteY8" fmla="*/ 98210 h 101680"/>
                  <a:gd name="connsiteX9" fmla="*/ 71390 w 73061"/>
                  <a:gd name="connsiteY9" fmla="*/ 72048 h 101680"/>
                  <a:gd name="connsiteX10" fmla="*/ 68723 w 73061"/>
                  <a:gd name="connsiteY10" fmla="*/ 24823 h 10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061" h="101680">
                    <a:moveTo>
                      <a:pt x="68723" y="24823"/>
                    </a:moveTo>
                    <a:cubicBezTo>
                      <a:pt x="66240" y="17610"/>
                      <a:pt x="62570" y="11272"/>
                      <a:pt x="57414" y="6916"/>
                    </a:cubicBezTo>
                    <a:cubicBezTo>
                      <a:pt x="41361" y="-6641"/>
                      <a:pt x="16412" y="1049"/>
                      <a:pt x="6855" y="18575"/>
                    </a:cubicBezTo>
                    <a:cubicBezTo>
                      <a:pt x="5115" y="21763"/>
                      <a:pt x="3401" y="25363"/>
                      <a:pt x="2594" y="28925"/>
                    </a:cubicBezTo>
                    <a:cubicBezTo>
                      <a:pt x="1686" y="32932"/>
                      <a:pt x="1394" y="37117"/>
                      <a:pt x="905" y="41194"/>
                    </a:cubicBezTo>
                    <a:cubicBezTo>
                      <a:pt x="454" y="44984"/>
                      <a:pt x="80" y="48801"/>
                      <a:pt x="10" y="52624"/>
                    </a:cubicBezTo>
                    <a:cubicBezTo>
                      <a:pt x="-92" y="58377"/>
                      <a:pt x="607" y="64238"/>
                      <a:pt x="1718" y="69864"/>
                    </a:cubicBezTo>
                    <a:cubicBezTo>
                      <a:pt x="3197" y="77363"/>
                      <a:pt x="6874" y="83624"/>
                      <a:pt x="11789" y="89371"/>
                    </a:cubicBezTo>
                    <a:cubicBezTo>
                      <a:pt x="21860" y="101163"/>
                      <a:pt x="39894" y="105278"/>
                      <a:pt x="53762" y="98210"/>
                    </a:cubicBezTo>
                    <a:cubicBezTo>
                      <a:pt x="63325" y="93340"/>
                      <a:pt x="69365" y="82240"/>
                      <a:pt x="71390" y="72048"/>
                    </a:cubicBezTo>
                    <a:cubicBezTo>
                      <a:pt x="73917" y="59329"/>
                      <a:pt x="73987" y="40101"/>
                      <a:pt x="68723" y="24823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52DFE7B8-0E3F-0860-DAE4-7D0E1F26F17B}"/>
                  </a:ext>
                </a:extLst>
              </p:cNvPr>
              <p:cNvSpPr/>
              <p:nvPr/>
            </p:nvSpPr>
            <p:spPr>
              <a:xfrm>
                <a:off x="5658134" y="2057686"/>
                <a:ext cx="69936" cy="28364"/>
              </a:xfrm>
              <a:custGeom>
                <a:avLst/>
                <a:gdLst>
                  <a:gd name="connsiteX0" fmla="*/ 64301 w 69936"/>
                  <a:gd name="connsiteY0" fmla="*/ 786 h 28364"/>
                  <a:gd name="connsiteX1" fmla="*/ 52001 w 69936"/>
                  <a:gd name="connsiteY1" fmla="*/ 1885 h 28364"/>
                  <a:gd name="connsiteX2" fmla="*/ 48058 w 69936"/>
                  <a:gd name="connsiteY2" fmla="*/ 3974 h 28364"/>
                  <a:gd name="connsiteX3" fmla="*/ 46273 w 69936"/>
                  <a:gd name="connsiteY3" fmla="*/ 4914 h 28364"/>
                  <a:gd name="connsiteX4" fmla="*/ 45696 w 69936"/>
                  <a:gd name="connsiteY4" fmla="*/ 5193 h 28364"/>
                  <a:gd name="connsiteX5" fmla="*/ 44458 w 69936"/>
                  <a:gd name="connsiteY5" fmla="*/ 5695 h 28364"/>
                  <a:gd name="connsiteX6" fmla="*/ 42527 w 69936"/>
                  <a:gd name="connsiteY6" fmla="*/ 6342 h 28364"/>
                  <a:gd name="connsiteX7" fmla="*/ 38590 w 69936"/>
                  <a:gd name="connsiteY7" fmla="*/ 7377 h 28364"/>
                  <a:gd name="connsiteX8" fmla="*/ 34202 w 69936"/>
                  <a:gd name="connsiteY8" fmla="*/ 8165 h 28364"/>
                  <a:gd name="connsiteX9" fmla="*/ 32627 w 69936"/>
                  <a:gd name="connsiteY9" fmla="*/ 8463 h 28364"/>
                  <a:gd name="connsiteX10" fmla="*/ 32361 w 69936"/>
                  <a:gd name="connsiteY10" fmla="*/ 8527 h 28364"/>
                  <a:gd name="connsiteX11" fmla="*/ 32056 w 69936"/>
                  <a:gd name="connsiteY11" fmla="*/ 8533 h 28364"/>
                  <a:gd name="connsiteX12" fmla="*/ 23953 w 69936"/>
                  <a:gd name="connsiteY12" fmla="*/ 8641 h 28364"/>
                  <a:gd name="connsiteX13" fmla="*/ 22671 w 69936"/>
                  <a:gd name="connsiteY13" fmla="*/ 8527 h 28364"/>
                  <a:gd name="connsiteX14" fmla="*/ 21343 w 69936"/>
                  <a:gd name="connsiteY14" fmla="*/ 8317 h 28364"/>
                  <a:gd name="connsiteX15" fmla="*/ 17400 w 69936"/>
                  <a:gd name="connsiteY15" fmla="*/ 7403 h 28364"/>
                  <a:gd name="connsiteX16" fmla="*/ 9583 w 69936"/>
                  <a:gd name="connsiteY16" fmla="*/ 4742 h 28364"/>
                  <a:gd name="connsiteX17" fmla="*/ 6116 w 69936"/>
                  <a:gd name="connsiteY17" fmla="*/ 3282 h 28364"/>
                  <a:gd name="connsiteX18" fmla="*/ 2249 w 69936"/>
                  <a:gd name="connsiteY18" fmla="*/ 2952 h 28364"/>
                  <a:gd name="connsiteX19" fmla="*/ 1 w 69936"/>
                  <a:gd name="connsiteY19" fmla="*/ 5206 h 28364"/>
                  <a:gd name="connsiteX20" fmla="*/ 3716 w 69936"/>
                  <a:gd name="connsiteY20" fmla="*/ 14083 h 28364"/>
                  <a:gd name="connsiteX21" fmla="*/ 11387 w 69936"/>
                  <a:gd name="connsiteY21" fmla="*/ 20643 h 28364"/>
                  <a:gd name="connsiteX22" fmla="*/ 30259 w 69936"/>
                  <a:gd name="connsiteY22" fmla="*/ 27786 h 28364"/>
                  <a:gd name="connsiteX23" fmla="*/ 69686 w 69936"/>
                  <a:gd name="connsiteY23" fmla="*/ 6177 h 28364"/>
                  <a:gd name="connsiteX24" fmla="*/ 64301 w 69936"/>
                  <a:gd name="connsiteY24" fmla="*/ 786 h 2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9936" h="28364">
                    <a:moveTo>
                      <a:pt x="64301" y="786"/>
                    </a:moveTo>
                    <a:cubicBezTo>
                      <a:pt x="60021" y="-681"/>
                      <a:pt x="56015" y="30"/>
                      <a:pt x="52001" y="1885"/>
                    </a:cubicBezTo>
                    <a:cubicBezTo>
                      <a:pt x="50636" y="2520"/>
                      <a:pt x="49366" y="3237"/>
                      <a:pt x="48058" y="3974"/>
                    </a:cubicBezTo>
                    <a:cubicBezTo>
                      <a:pt x="47467" y="4304"/>
                      <a:pt x="46877" y="4615"/>
                      <a:pt x="46273" y="4914"/>
                    </a:cubicBezTo>
                    <a:cubicBezTo>
                      <a:pt x="46185" y="4958"/>
                      <a:pt x="45950" y="5072"/>
                      <a:pt x="45696" y="5193"/>
                    </a:cubicBezTo>
                    <a:cubicBezTo>
                      <a:pt x="45327" y="5339"/>
                      <a:pt x="44642" y="5638"/>
                      <a:pt x="44458" y="5695"/>
                    </a:cubicBezTo>
                    <a:cubicBezTo>
                      <a:pt x="43816" y="5930"/>
                      <a:pt x="43175" y="6139"/>
                      <a:pt x="42527" y="6342"/>
                    </a:cubicBezTo>
                    <a:cubicBezTo>
                      <a:pt x="41232" y="6742"/>
                      <a:pt x="39917" y="7092"/>
                      <a:pt x="38590" y="7377"/>
                    </a:cubicBezTo>
                    <a:cubicBezTo>
                      <a:pt x="37136" y="7689"/>
                      <a:pt x="35663" y="7905"/>
                      <a:pt x="34202" y="8165"/>
                    </a:cubicBezTo>
                    <a:cubicBezTo>
                      <a:pt x="33675" y="8260"/>
                      <a:pt x="33154" y="8362"/>
                      <a:pt x="32627" y="8463"/>
                    </a:cubicBezTo>
                    <a:cubicBezTo>
                      <a:pt x="32411" y="8501"/>
                      <a:pt x="32488" y="8501"/>
                      <a:pt x="32361" y="8527"/>
                    </a:cubicBezTo>
                    <a:cubicBezTo>
                      <a:pt x="32227" y="8533"/>
                      <a:pt x="32297" y="8520"/>
                      <a:pt x="32056" y="8533"/>
                    </a:cubicBezTo>
                    <a:cubicBezTo>
                      <a:pt x="29351" y="8743"/>
                      <a:pt x="26665" y="8844"/>
                      <a:pt x="23953" y="8641"/>
                    </a:cubicBezTo>
                    <a:cubicBezTo>
                      <a:pt x="23839" y="8635"/>
                      <a:pt x="23070" y="8552"/>
                      <a:pt x="22671" y="8527"/>
                    </a:cubicBezTo>
                    <a:cubicBezTo>
                      <a:pt x="22283" y="8463"/>
                      <a:pt x="21464" y="8336"/>
                      <a:pt x="21343" y="8317"/>
                    </a:cubicBezTo>
                    <a:cubicBezTo>
                      <a:pt x="20016" y="8076"/>
                      <a:pt x="18702" y="7771"/>
                      <a:pt x="17400" y="7403"/>
                    </a:cubicBezTo>
                    <a:cubicBezTo>
                      <a:pt x="14771" y="6660"/>
                      <a:pt x="12142" y="5701"/>
                      <a:pt x="9583" y="4742"/>
                    </a:cubicBezTo>
                    <a:cubicBezTo>
                      <a:pt x="8415" y="4304"/>
                      <a:pt x="7297" y="3637"/>
                      <a:pt x="6116" y="3282"/>
                    </a:cubicBezTo>
                    <a:cubicBezTo>
                      <a:pt x="4846" y="2901"/>
                      <a:pt x="3557" y="3015"/>
                      <a:pt x="2249" y="2952"/>
                    </a:cubicBezTo>
                    <a:cubicBezTo>
                      <a:pt x="1023" y="2894"/>
                      <a:pt x="14" y="4031"/>
                      <a:pt x="1" y="5206"/>
                    </a:cubicBezTo>
                    <a:cubicBezTo>
                      <a:pt x="-43" y="8946"/>
                      <a:pt x="1423" y="11225"/>
                      <a:pt x="3716" y="14083"/>
                    </a:cubicBezTo>
                    <a:cubicBezTo>
                      <a:pt x="5862" y="16763"/>
                      <a:pt x="8491" y="18827"/>
                      <a:pt x="11387" y="20643"/>
                    </a:cubicBezTo>
                    <a:cubicBezTo>
                      <a:pt x="17063" y="24218"/>
                      <a:pt x="23648" y="26688"/>
                      <a:pt x="30259" y="27786"/>
                    </a:cubicBezTo>
                    <a:cubicBezTo>
                      <a:pt x="44299" y="30110"/>
                      <a:pt x="72905" y="25913"/>
                      <a:pt x="69686" y="6177"/>
                    </a:cubicBezTo>
                    <a:cubicBezTo>
                      <a:pt x="69248" y="3491"/>
                      <a:pt x="66670" y="1599"/>
                      <a:pt x="64301" y="786"/>
                    </a:cubicBezTo>
                    <a:close/>
                  </a:path>
                </a:pathLst>
              </a:custGeom>
              <a:solidFill>
                <a:srgbClr val="D85D47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8" name="Graphic 5">
                <a:extLst>
                  <a:ext uri="{FF2B5EF4-FFF2-40B4-BE49-F238E27FC236}">
                    <a16:creationId xmlns:a16="http://schemas.microsoft.com/office/drawing/2014/main" id="{83A6F938-4737-70E1-8B34-3BE88DE954DD}"/>
                  </a:ext>
                </a:extLst>
              </p:cNvPr>
              <p:cNvGrpSpPr/>
              <p:nvPr/>
            </p:nvGrpSpPr>
            <p:grpSpPr>
              <a:xfrm>
                <a:off x="5642861" y="2114673"/>
                <a:ext cx="123640" cy="58080"/>
                <a:chOff x="5642861" y="2114673"/>
                <a:chExt cx="123640" cy="58080"/>
              </a:xfrm>
              <a:solidFill>
                <a:srgbClr val="FFFFFF"/>
              </a:solidFill>
            </p:grpSpPr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93D04411-FB52-41D7-E041-BFB910042DF9}"/>
                    </a:ext>
                  </a:extLst>
                </p:cNvPr>
                <p:cNvSpPr/>
                <p:nvPr/>
              </p:nvSpPr>
              <p:spPr>
                <a:xfrm>
                  <a:off x="5642861" y="2114673"/>
                  <a:ext cx="123640" cy="58080"/>
                </a:xfrm>
                <a:custGeom>
                  <a:avLst/>
                  <a:gdLst>
                    <a:gd name="connsiteX0" fmla="*/ 96103 w 123640"/>
                    <a:gd name="connsiteY0" fmla="*/ 1108 h 58080"/>
                    <a:gd name="connsiteX1" fmla="*/ 85200 w 123640"/>
                    <a:gd name="connsiteY1" fmla="*/ 7122 h 58080"/>
                    <a:gd name="connsiteX2" fmla="*/ 84908 w 123640"/>
                    <a:gd name="connsiteY2" fmla="*/ 7141 h 58080"/>
                    <a:gd name="connsiteX3" fmla="*/ 82610 w 123640"/>
                    <a:gd name="connsiteY3" fmla="*/ 8474 h 58080"/>
                    <a:gd name="connsiteX4" fmla="*/ 80451 w 123640"/>
                    <a:gd name="connsiteY4" fmla="*/ 9446 h 58080"/>
                    <a:gd name="connsiteX5" fmla="*/ 81048 w 123640"/>
                    <a:gd name="connsiteY5" fmla="*/ 9351 h 58080"/>
                    <a:gd name="connsiteX6" fmla="*/ 80044 w 123640"/>
                    <a:gd name="connsiteY6" fmla="*/ 9687 h 58080"/>
                    <a:gd name="connsiteX7" fmla="*/ 79562 w 123640"/>
                    <a:gd name="connsiteY7" fmla="*/ 9973 h 58080"/>
                    <a:gd name="connsiteX8" fmla="*/ 79993 w 123640"/>
                    <a:gd name="connsiteY8" fmla="*/ 9700 h 58080"/>
                    <a:gd name="connsiteX9" fmla="*/ 74977 w 123640"/>
                    <a:gd name="connsiteY9" fmla="*/ 11395 h 58080"/>
                    <a:gd name="connsiteX10" fmla="*/ 68779 w 123640"/>
                    <a:gd name="connsiteY10" fmla="*/ 12945 h 58080"/>
                    <a:gd name="connsiteX11" fmla="*/ 66950 w 123640"/>
                    <a:gd name="connsiteY11" fmla="*/ 13281 h 58080"/>
                    <a:gd name="connsiteX12" fmla="*/ 54905 w 123640"/>
                    <a:gd name="connsiteY12" fmla="*/ 13694 h 58080"/>
                    <a:gd name="connsiteX13" fmla="*/ 49234 w 123640"/>
                    <a:gd name="connsiteY13" fmla="*/ 13370 h 58080"/>
                    <a:gd name="connsiteX14" fmla="*/ 46414 w 123640"/>
                    <a:gd name="connsiteY14" fmla="*/ 13148 h 58080"/>
                    <a:gd name="connsiteX15" fmla="*/ 35404 w 123640"/>
                    <a:gd name="connsiteY15" fmla="*/ 10621 h 58080"/>
                    <a:gd name="connsiteX16" fmla="*/ 23313 w 123640"/>
                    <a:gd name="connsiteY16" fmla="*/ 7249 h 58080"/>
                    <a:gd name="connsiteX17" fmla="*/ 41 w 123640"/>
                    <a:gd name="connsiteY17" fmla="*/ 23105 h 58080"/>
                    <a:gd name="connsiteX18" fmla="*/ 28495 w 123640"/>
                    <a:gd name="connsiteY18" fmla="*/ 51661 h 58080"/>
                    <a:gd name="connsiteX19" fmla="*/ 59165 w 123640"/>
                    <a:gd name="connsiteY19" fmla="*/ 58049 h 58080"/>
                    <a:gd name="connsiteX20" fmla="*/ 89677 w 123640"/>
                    <a:gd name="connsiteY20" fmla="*/ 54055 h 58080"/>
                    <a:gd name="connsiteX21" fmla="*/ 123066 w 123640"/>
                    <a:gd name="connsiteY21" fmla="*/ 28083 h 58080"/>
                    <a:gd name="connsiteX22" fmla="*/ 96103 w 123640"/>
                    <a:gd name="connsiteY22" fmla="*/ 1108 h 58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3640" h="58080">
                      <a:moveTo>
                        <a:pt x="96103" y="1108"/>
                      </a:moveTo>
                      <a:cubicBezTo>
                        <a:pt x="91931" y="2544"/>
                        <a:pt x="88547" y="4525"/>
                        <a:pt x="85200" y="7122"/>
                      </a:cubicBezTo>
                      <a:cubicBezTo>
                        <a:pt x="85137" y="7109"/>
                        <a:pt x="85251" y="6982"/>
                        <a:pt x="84908" y="7141"/>
                      </a:cubicBezTo>
                      <a:cubicBezTo>
                        <a:pt x="84121" y="7490"/>
                        <a:pt x="83378" y="8068"/>
                        <a:pt x="82610" y="8474"/>
                      </a:cubicBezTo>
                      <a:cubicBezTo>
                        <a:pt x="82254" y="8665"/>
                        <a:pt x="81238" y="9052"/>
                        <a:pt x="80451" y="9446"/>
                      </a:cubicBezTo>
                      <a:cubicBezTo>
                        <a:pt x="81651" y="8938"/>
                        <a:pt x="83384" y="8487"/>
                        <a:pt x="81048" y="9351"/>
                      </a:cubicBezTo>
                      <a:cubicBezTo>
                        <a:pt x="80717" y="9471"/>
                        <a:pt x="80381" y="9573"/>
                        <a:pt x="80044" y="9687"/>
                      </a:cubicBezTo>
                      <a:cubicBezTo>
                        <a:pt x="79905" y="9782"/>
                        <a:pt x="79606" y="9884"/>
                        <a:pt x="79562" y="9973"/>
                      </a:cubicBezTo>
                      <a:cubicBezTo>
                        <a:pt x="79593" y="9897"/>
                        <a:pt x="79835" y="9795"/>
                        <a:pt x="79993" y="9700"/>
                      </a:cubicBezTo>
                      <a:cubicBezTo>
                        <a:pt x="78336" y="10303"/>
                        <a:pt x="76679" y="10900"/>
                        <a:pt x="74977" y="11395"/>
                      </a:cubicBezTo>
                      <a:cubicBezTo>
                        <a:pt x="72932" y="11999"/>
                        <a:pt x="70862" y="12513"/>
                        <a:pt x="68779" y="12945"/>
                      </a:cubicBezTo>
                      <a:cubicBezTo>
                        <a:pt x="68170" y="13072"/>
                        <a:pt x="67560" y="13173"/>
                        <a:pt x="66950" y="13281"/>
                      </a:cubicBezTo>
                      <a:cubicBezTo>
                        <a:pt x="62975" y="13192"/>
                        <a:pt x="58918" y="13872"/>
                        <a:pt x="54905" y="13694"/>
                      </a:cubicBezTo>
                      <a:cubicBezTo>
                        <a:pt x="53019" y="13605"/>
                        <a:pt x="51126" y="13485"/>
                        <a:pt x="49234" y="13370"/>
                      </a:cubicBezTo>
                      <a:cubicBezTo>
                        <a:pt x="48294" y="13313"/>
                        <a:pt x="47354" y="13212"/>
                        <a:pt x="46414" y="13148"/>
                      </a:cubicBezTo>
                      <a:cubicBezTo>
                        <a:pt x="42700" y="12462"/>
                        <a:pt x="39023" y="11745"/>
                        <a:pt x="35404" y="10621"/>
                      </a:cubicBezTo>
                      <a:cubicBezTo>
                        <a:pt x="31410" y="9389"/>
                        <a:pt x="27441" y="7973"/>
                        <a:pt x="23313" y="7249"/>
                      </a:cubicBezTo>
                      <a:cubicBezTo>
                        <a:pt x="11985" y="5261"/>
                        <a:pt x="879" y="10411"/>
                        <a:pt x="41" y="23105"/>
                      </a:cubicBezTo>
                      <a:cubicBezTo>
                        <a:pt x="-963" y="38294"/>
                        <a:pt x="16887" y="46898"/>
                        <a:pt x="28495" y="51661"/>
                      </a:cubicBezTo>
                      <a:cubicBezTo>
                        <a:pt x="38255" y="55661"/>
                        <a:pt x="48612" y="57776"/>
                        <a:pt x="59165" y="58049"/>
                      </a:cubicBezTo>
                      <a:cubicBezTo>
                        <a:pt x="69338" y="58309"/>
                        <a:pt x="79917" y="56957"/>
                        <a:pt x="89677" y="54055"/>
                      </a:cubicBezTo>
                      <a:cubicBezTo>
                        <a:pt x="102999" y="50092"/>
                        <a:pt x="119541" y="43050"/>
                        <a:pt x="123066" y="28083"/>
                      </a:cubicBezTo>
                      <a:cubicBezTo>
                        <a:pt x="126685" y="12811"/>
                        <a:pt x="112664" y="-4594"/>
                        <a:pt x="96103" y="11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19BC1D2E-2038-9C51-760C-724E56E56A1F}"/>
                    </a:ext>
                  </a:extLst>
                </p:cNvPr>
                <p:cNvSpPr/>
                <p:nvPr/>
              </p:nvSpPr>
              <p:spPr>
                <a:xfrm>
                  <a:off x="5722867" y="2124113"/>
                  <a:ext cx="444" cy="260"/>
                </a:xfrm>
                <a:custGeom>
                  <a:avLst/>
                  <a:gdLst>
                    <a:gd name="connsiteX0" fmla="*/ 445 w 444"/>
                    <a:gd name="connsiteY0" fmla="*/ 0 h 260"/>
                    <a:gd name="connsiteX1" fmla="*/ 0 w 444"/>
                    <a:gd name="connsiteY1" fmla="*/ 260 h 260"/>
                    <a:gd name="connsiteX2" fmla="*/ 44 w 444"/>
                    <a:gd name="connsiteY2" fmla="*/ 241 h 260"/>
                    <a:gd name="connsiteX3" fmla="*/ 445 w 444"/>
                    <a:gd name="connsiteY3" fmla="*/ 0 h 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4" h="260">
                      <a:moveTo>
                        <a:pt x="445" y="0"/>
                      </a:moveTo>
                      <a:cubicBezTo>
                        <a:pt x="229" y="95"/>
                        <a:pt x="152" y="165"/>
                        <a:pt x="0" y="260"/>
                      </a:cubicBezTo>
                      <a:cubicBezTo>
                        <a:pt x="19" y="254"/>
                        <a:pt x="32" y="248"/>
                        <a:pt x="44" y="241"/>
                      </a:cubicBezTo>
                      <a:cubicBezTo>
                        <a:pt x="165" y="159"/>
                        <a:pt x="286" y="83"/>
                        <a:pt x="44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A0BB9384-F7D6-07C7-6B4B-C09F2978BB29}"/>
                  </a:ext>
                </a:extLst>
              </p:cNvPr>
              <p:cNvSpPr/>
              <p:nvPr/>
            </p:nvSpPr>
            <p:spPr>
              <a:xfrm>
                <a:off x="5532183" y="1901348"/>
                <a:ext cx="40183" cy="40181"/>
              </a:xfrm>
              <a:custGeom>
                <a:avLst/>
                <a:gdLst>
                  <a:gd name="connsiteX0" fmla="*/ 39453 w 40183"/>
                  <a:gd name="connsiteY0" fmla="*/ 14757 h 40181"/>
                  <a:gd name="connsiteX1" fmla="*/ 34290 w 40183"/>
                  <a:gd name="connsiteY1" fmla="*/ 5899 h 40181"/>
                  <a:gd name="connsiteX2" fmla="*/ 30226 w 40183"/>
                  <a:gd name="connsiteY2" fmla="*/ 2756 h 40181"/>
                  <a:gd name="connsiteX3" fmla="*/ 20092 w 40183"/>
                  <a:gd name="connsiteY3" fmla="*/ 13 h 40181"/>
                  <a:gd name="connsiteX4" fmla="*/ 12357 w 40183"/>
                  <a:gd name="connsiteY4" fmla="*/ 1740 h 40181"/>
                  <a:gd name="connsiteX5" fmla="*/ 5893 w 40183"/>
                  <a:gd name="connsiteY5" fmla="*/ 5893 h 40181"/>
                  <a:gd name="connsiteX6" fmla="*/ 1740 w 40183"/>
                  <a:gd name="connsiteY6" fmla="*/ 12357 h 40181"/>
                  <a:gd name="connsiteX7" fmla="*/ 13 w 40183"/>
                  <a:gd name="connsiteY7" fmla="*/ 20091 h 40181"/>
                  <a:gd name="connsiteX8" fmla="*/ 730 w 40183"/>
                  <a:gd name="connsiteY8" fmla="*/ 25432 h 40181"/>
                  <a:gd name="connsiteX9" fmla="*/ 5893 w 40183"/>
                  <a:gd name="connsiteY9" fmla="*/ 34290 h 40181"/>
                  <a:gd name="connsiteX10" fmla="*/ 9957 w 40183"/>
                  <a:gd name="connsiteY10" fmla="*/ 37427 h 40181"/>
                  <a:gd name="connsiteX11" fmla="*/ 20092 w 40183"/>
                  <a:gd name="connsiteY11" fmla="*/ 40170 h 40181"/>
                  <a:gd name="connsiteX12" fmla="*/ 27826 w 40183"/>
                  <a:gd name="connsiteY12" fmla="*/ 38436 h 40181"/>
                  <a:gd name="connsiteX13" fmla="*/ 34290 w 40183"/>
                  <a:gd name="connsiteY13" fmla="*/ 34284 h 40181"/>
                  <a:gd name="connsiteX14" fmla="*/ 38443 w 40183"/>
                  <a:gd name="connsiteY14" fmla="*/ 27819 h 40181"/>
                  <a:gd name="connsiteX15" fmla="*/ 40170 w 40183"/>
                  <a:gd name="connsiteY15" fmla="*/ 20079 h 40181"/>
                  <a:gd name="connsiteX16" fmla="*/ 39453 w 40183"/>
                  <a:gd name="connsiteY16" fmla="*/ 14757 h 40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183" h="40181">
                    <a:moveTo>
                      <a:pt x="39453" y="14757"/>
                    </a:moveTo>
                    <a:cubicBezTo>
                      <a:pt x="38500" y="11360"/>
                      <a:pt x="36779" y="8407"/>
                      <a:pt x="34290" y="5899"/>
                    </a:cubicBezTo>
                    <a:cubicBezTo>
                      <a:pt x="32937" y="4851"/>
                      <a:pt x="31579" y="3803"/>
                      <a:pt x="30226" y="2756"/>
                    </a:cubicBezTo>
                    <a:cubicBezTo>
                      <a:pt x="27096" y="940"/>
                      <a:pt x="23717" y="25"/>
                      <a:pt x="20092" y="13"/>
                    </a:cubicBezTo>
                    <a:cubicBezTo>
                      <a:pt x="17329" y="-95"/>
                      <a:pt x="14745" y="489"/>
                      <a:pt x="12357" y="1740"/>
                    </a:cubicBezTo>
                    <a:cubicBezTo>
                      <a:pt x="9868" y="2553"/>
                      <a:pt x="7715" y="3931"/>
                      <a:pt x="5893" y="5893"/>
                    </a:cubicBezTo>
                    <a:cubicBezTo>
                      <a:pt x="3937" y="7709"/>
                      <a:pt x="2553" y="9861"/>
                      <a:pt x="1740" y="12357"/>
                    </a:cubicBezTo>
                    <a:cubicBezTo>
                      <a:pt x="483" y="14751"/>
                      <a:pt x="-95" y="17329"/>
                      <a:pt x="13" y="20091"/>
                    </a:cubicBezTo>
                    <a:cubicBezTo>
                      <a:pt x="254" y="21876"/>
                      <a:pt x="489" y="23654"/>
                      <a:pt x="730" y="25432"/>
                    </a:cubicBezTo>
                    <a:cubicBezTo>
                      <a:pt x="1683" y="28829"/>
                      <a:pt x="3404" y="31788"/>
                      <a:pt x="5893" y="34290"/>
                    </a:cubicBezTo>
                    <a:cubicBezTo>
                      <a:pt x="7246" y="35338"/>
                      <a:pt x="8604" y="36385"/>
                      <a:pt x="9957" y="37427"/>
                    </a:cubicBezTo>
                    <a:cubicBezTo>
                      <a:pt x="13087" y="39243"/>
                      <a:pt x="16466" y="40157"/>
                      <a:pt x="20092" y="40170"/>
                    </a:cubicBezTo>
                    <a:cubicBezTo>
                      <a:pt x="22854" y="40272"/>
                      <a:pt x="25438" y="39700"/>
                      <a:pt x="27826" y="38436"/>
                    </a:cubicBezTo>
                    <a:cubicBezTo>
                      <a:pt x="30315" y="37630"/>
                      <a:pt x="32468" y="36246"/>
                      <a:pt x="34290" y="34284"/>
                    </a:cubicBezTo>
                    <a:cubicBezTo>
                      <a:pt x="36246" y="32467"/>
                      <a:pt x="37630" y="30315"/>
                      <a:pt x="38443" y="27819"/>
                    </a:cubicBezTo>
                    <a:cubicBezTo>
                      <a:pt x="39700" y="25425"/>
                      <a:pt x="40278" y="22847"/>
                      <a:pt x="40170" y="20079"/>
                    </a:cubicBezTo>
                    <a:cubicBezTo>
                      <a:pt x="39929" y="18313"/>
                      <a:pt x="39694" y="16535"/>
                      <a:pt x="39453" y="147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7D021646-F012-7ED8-E2F7-6EA750A6D635}"/>
                  </a:ext>
                </a:extLst>
              </p:cNvPr>
              <p:cNvSpPr/>
              <p:nvPr/>
            </p:nvSpPr>
            <p:spPr>
              <a:xfrm>
                <a:off x="5762383" y="1896484"/>
                <a:ext cx="40183" cy="40175"/>
              </a:xfrm>
              <a:custGeom>
                <a:avLst/>
                <a:gdLst>
                  <a:gd name="connsiteX0" fmla="*/ 39453 w 40183"/>
                  <a:gd name="connsiteY0" fmla="*/ 14757 h 40175"/>
                  <a:gd name="connsiteX1" fmla="*/ 34290 w 40183"/>
                  <a:gd name="connsiteY1" fmla="*/ 5899 h 40175"/>
                  <a:gd name="connsiteX2" fmla="*/ 30226 w 40183"/>
                  <a:gd name="connsiteY2" fmla="*/ 2756 h 40175"/>
                  <a:gd name="connsiteX3" fmla="*/ 20091 w 40183"/>
                  <a:gd name="connsiteY3" fmla="*/ 13 h 40175"/>
                  <a:gd name="connsiteX4" fmla="*/ 12357 w 40183"/>
                  <a:gd name="connsiteY4" fmla="*/ 1740 h 40175"/>
                  <a:gd name="connsiteX5" fmla="*/ 5893 w 40183"/>
                  <a:gd name="connsiteY5" fmla="*/ 5893 h 40175"/>
                  <a:gd name="connsiteX6" fmla="*/ 1740 w 40183"/>
                  <a:gd name="connsiteY6" fmla="*/ 12351 h 40175"/>
                  <a:gd name="connsiteX7" fmla="*/ 13 w 40183"/>
                  <a:gd name="connsiteY7" fmla="*/ 20085 h 40175"/>
                  <a:gd name="connsiteX8" fmla="*/ 730 w 40183"/>
                  <a:gd name="connsiteY8" fmla="*/ 25425 h 40175"/>
                  <a:gd name="connsiteX9" fmla="*/ 5893 w 40183"/>
                  <a:gd name="connsiteY9" fmla="*/ 34284 h 40175"/>
                  <a:gd name="connsiteX10" fmla="*/ 9957 w 40183"/>
                  <a:gd name="connsiteY10" fmla="*/ 37421 h 40175"/>
                  <a:gd name="connsiteX11" fmla="*/ 20091 w 40183"/>
                  <a:gd name="connsiteY11" fmla="*/ 40164 h 40175"/>
                  <a:gd name="connsiteX12" fmla="*/ 27826 w 40183"/>
                  <a:gd name="connsiteY12" fmla="*/ 38430 h 40175"/>
                  <a:gd name="connsiteX13" fmla="*/ 34290 w 40183"/>
                  <a:gd name="connsiteY13" fmla="*/ 34277 h 40175"/>
                  <a:gd name="connsiteX14" fmla="*/ 38443 w 40183"/>
                  <a:gd name="connsiteY14" fmla="*/ 27819 h 40175"/>
                  <a:gd name="connsiteX15" fmla="*/ 40170 w 40183"/>
                  <a:gd name="connsiteY15" fmla="*/ 20079 h 40175"/>
                  <a:gd name="connsiteX16" fmla="*/ 39453 w 40183"/>
                  <a:gd name="connsiteY16" fmla="*/ 14757 h 4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183" h="40175">
                    <a:moveTo>
                      <a:pt x="39453" y="14757"/>
                    </a:moveTo>
                    <a:cubicBezTo>
                      <a:pt x="38500" y="11360"/>
                      <a:pt x="36779" y="8407"/>
                      <a:pt x="34290" y="5899"/>
                    </a:cubicBezTo>
                    <a:cubicBezTo>
                      <a:pt x="32931" y="4851"/>
                      <a:pt x="31579" y="3804"/>
                      <a:pt x="30226" y="2756"/>
                    </a:cubicBezTo>
                    <a:cubicBezTo>
                      <a:pt x="27096" y="940"/>
                      <a:pt x="23717" y="25"/>
                      <a:pt x="20091" y="13"/>
                    </a:cubicBezTo>
                    <a:cubicBezTo>
                      <a:pt x="17329" y="-95"/>
                      <a:pt x="14745" y="482"/>
                      <a:pt x="12357" y="1740"/>
                    </a:cubicBezTo>
                    <a:cubicBezTo>
                      <a:pt x="9868" y="2546"/>
                      <a:pt x="7715" y="3931"/>
                      <a:pt x="5893" y="5893"/>
                    </a:cubicBezTo>
                    <a:cubicBezTo>
                      <a:pt x="3937" y="7709"/>
                      <a:pt x="2553" y="9862"/>
                      <a:pt x="1740" y="12351"/>
                    </a:cubicBezTo>
                    <a:cubicBezTo>
                      <a:pt x="483" y="14745"/>
                      <a:pt x="-95" y="17323"/>
                      <a:pt x="13" y="20085"/>
                    </a:cubicBezTo>
                    <a:cubicBezTo>
                      <a:pt x="254" y="21869"/>
                      <a:pt x="489" y="23647"/>
                      <a:pt x="730" y="25425"/>
                    </a:cubicBezTo>
                    <a:cubicBezTo>
                      <a:pt x="1683" y="28823"/>
                      <a:pt x="3404" y="31782"/>
                      <a:pt x="5893" y="34284"/>
                    </a:cubicBezTo>
                    <a:cubicBezTo>
                      <a:pt x="7246" y="35331"/>
                      <a:pt x="8604" y="36379"/>
                      <a:pt x="9957" y="37421"/>
                    </a:cubicBezTo>
                    <a:cubicBezTo>
                      <a:pt x="13087" y="39237"/>
                      <a:pt x="16466" y="40151"/>
                      <a:pt x="20091" y="40164"/>
                    </a:cubicBezTo>
                    <a:cubicBezTo>
                      <a:pt x="22854" y="40265"/>
                      <a:pt x="25432" y="39694"/>
                      <a:pt x="27826" y="38430"/>
                    </a:cubicBezTo>
                    <a:cubicBezTo>
                      <a:pt x="30315" y="37624"/>
                      <a:pt x="32468" y="36239"/>
                      <a:pt x="34290" y="34277"/>
                    </a:cubicBezTo>
                    <a:cubicBezTo>
                      <a:pt x="36246" y="32461"/>
                      <a:pt x="37630" y="30309"/>
                      <a:pt x="38443" y="27819"/>
                    </a:cubicBezTo>
                    <a:cubicBezTo>
                      <a:pt x="39700" y="25425"/>
                      <a:pt x="40278" y="22847"/>
                      <a:pt x="40170" y="20079"/>
                    </a:cubicBezTo>
                    <a:cubicBezTo>
                      <a:pt x="39929" y="18320"/>
                      <a:pt x="39687" y="16542"/>
                      <a:pt x="39453" y="147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1" name="Graphic 5">
              <a:extLst>
                <a:ext uri="{FF2B5EF4-FFF2-40B4-BE49-F238E27FC236}">
                  <a16:creationId xmlns:a16="http://schemas.microsoft.com/office/drawing/2014/main" id="{42C0EBB7-81FB-AF2D-EE12-8E8C25FB7947}"/>
                </a:ext>
              </a:extLst>
            </p:cNvPr>
            <p:cNvGrpSpPr/>
            <p:nvPr/>
          </p:nvGrpSpPr>
          <p:grpSpPr>
            <a:xfrm>
              <a:off x="3011941" y="1173364"/>
              <a:ext cx="1808414" cy="5151474"/>
              <a:chOff x="3011941" y="1173364"/>
              <a:chExt cx="1808414" cy="5151474"/>
            </a:xfrm>
          </p:grpSpPr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E6C96133-A14A-3204-BCA6-62436E89D816}"/>
                  </a:ext>
                </a:extLst>
              </p:cNvPr>
              <p:cNvSpPr/>
              <p:nvPr/>
            </p:nvSpPr>
            <p:spPr>
              <a:xfrm>
                <a:off x="3472431" y="1173364"/>
                <a:ext cx="925920" cy="973517"/>
              </a:xfrm>
              <a:custGeom>
                <a:avLst/>
                <a:gdLst>
                  <a:gd name="connsiteX0" fmla="*/ 318601 w 925920"/>
                  <a:gd name="connsiteY0" fmla="*/ 941135 h 973517"/>
                  <a:gd name="connsiteX1" fmla="*/ 10715 w 925920"/>
                  <a:gd name="connsiteY1" fmla="*/ 621463 h 973517"/>
                  <a:gd name="connsiteX2" fmla="*/ 260346 w 925920"/>
                  <a:gd name="connsiteY2" fmla="*/ 87911 h 973517"/>
                  <a:gd name="connsiteX3" fmla="*/ 250206 w 925920"/>
                  <a:gd name="connsiteY3" fmla="*/ 40750 h 973517"/>
                  <a:gd name="connsiteX4" fmla="*/ 310505 w 925920"/>
                  <a:gd name="connsiteY4" fmla="*/ 47163 h 973517"/>
                  <a:gd name="connsiteX5" fmla="*/ 366957 w 925920"/>
                  <a:gd name="connsiteY5" fmla="*/ 4821 h 973517"/>
                  <a:gd name="connsiteX6" fmla="*/ 361826 w 925920"/>
                  <a:gd name="connsiteY6" fmla="*/ 52294 h 973517"/>
                  <a:gd name="connsiteX7" fmla="*/ 834393 w 925920"/>
                  <a:gd name="connsiteY7" fmla="*/ 27884 h 973517"/>
                  <a:gd name="connsiteX8" fmla="*/ 810663 w 925920"/>
                  <a:gd name="connsiteY8" fmla="*/ 167800 h 973517"/>
                  <a:gd name="connsiteX9" fmla="*/ 918391 w 925920"/>
                  <a:gd name="connsiteY9" fmla="*/ 193454 h 973517"/>
                  <a:gd name="connsiteX10" fmla="*/ 872772 w 925920"/>
                  <a:gd name="connsiteY10" fmla="*/ 304986 h 973517"/>
                  <a:gd name="connsiteX11" fmla="*/ 772252 w 925920"/>
                  <a:gd name="connsiteY11" fmla="*/ 886169 h 973517"/>
                  <a:gd name="connsiteX12" fmla="*/ 318601 w 925920"/>
                  <a:gd name="connsiteY12" fmla="*/ 941135 h 973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25920" h="973517">
                    <a:moveTo>
                      <a:pt x="318601" y="941135"/>
                    </a:moveTo>
                    <a:cubicBezTo>
                      <a:pt x="306943" y="942094"/>
                      <a:pt x="70183" y="990106"/>
                      <a:pt x="10715" y="621463"/>
                    </a:cubicBezTo>
                    <a:cubicBezTo>
                      <a:pt x="-48873" y="252065"/>
                      <a:pt x="154727" y="87949"/>
                      <a:pt x="260346" y="87911"/>
                    </a:cubicBezTo>
                    <a:cubicBezTo>
                      <a:pt x="260346" y="87911"/>
                      <a:pt x="218875" y="82526"/>
                      <a:pt x="250206" y="40750"/>
                    </a:cubicBezTo>
                    <a:cubicBezTo>
                      <a:pt x="265604" y="20220"/>
                      <a:pt x="310505" y="47163"/>
                      <a:pt x="310505" y="47163"/>
                    </a:cubicBezTo>
                    <a:cubicBezTo>
                      <a:pt x="310505" y="47163"/>
                      <a:pt x="324723" y="-17918"/>
                      <a:pt x="366957" y="4821"/>
                    </a:cubicBezTo>
                    <a:cubicBezTo>
                      <a:pt x="383638" y="13800"/>
                      <a:pt x="361826" y="52294"/>
                      <a:pt x="361826" y="52294"/>
                    </a:cubicBezTo>
                    <a:cubicBezTo>
                      <a:pt x="361826" y="52294"/>
                      <a:pt x="786730" y="-28567"/>
                      <a:pt x="834393" y="27884"/>
                    </a:cubicBezTo>
                    <a:cubicBezTo>
                      <a:pt x="882056" y="84336"/>
                      <a:pt x="810663" y="167800"/>
                      <a:pt x="810663" y="167800"/>
                    </a:cubicBezTo>
                    <a:cubicBezTo>
                      <a:pt x="810663" y="167800"/>
                      <a:pt x="886977" y="144293"/>
                      <a:pt x="918391" y="193454"/>
                    </a:cubicBezTo>
                    <a:cubicBezTo>
                      <a:pt x="949804" y="242616"/>
                      <a:pt x="872772" y="304986"/>
                      <a:pt x="872772" y="304986"/>
                    </a:cubicBezTo>
                    <a:cubicBezTo>
                      <a:pt x="872772" y="304986"/>
                      <a:pt x="998051" y="729674"/>
                      <a:pt x="772252" y="886169"/>
                    </a:cubicBezTo>
                    <a:cubicBezTo>
                      <a:pt x="546465" y="1042665"/>
                      <a:pt x="318601" y="941135"/>
                      <a:pt x="318601" y="941135"/>
                    </a:cubicBez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D86D1453-999C-8B7F-C2F1-4B95914E12B5}"/>
                  </a:ext>
                </a:extLst>
              </p:cNvPr>
              <p:cNvSpPr/>
              <p:nvPr/>
            </p:nvSpPr>
            <p:spPr>
              <a:xfrm>
                <a:off x="3472433" y="1415338"/>
                <a:ext cx="907440" cy="731542"/>
              </a:xfrm>
              <a:custGeom>
                <a:avLst/>
                <a:gdLst>
                  <a:gd name="connsiteX0" fmla="*/ 888397 w 907440"/>
                  <a:gd name="connsiteY0" fmla="*/ 129705 h 731542"/>
                  <a:gd name="connsiteX1" fmla="*/ 842042 w 907440"/>
                  <a:gd name="connsiteY1" fmla="*/ 132582 h 731542"/>
                  <a:gd name="connsiteX2" fmla="*/ 708730 w 907440"/>
                  <a:gd name="connsiteY2" fmla="*/ 23133 h 731542"/>
                  <a:gd name="connsiteX3" fmla="*/ 617621 w 907440"/>
                  <a:gd name="connsiteY3" fmla="*/ 78543 h 731542"/>
                  <a:gd name="connsiteX4" fmla="*/ 533788 w 907440"/>
                  <a:gd name="connsiteY4" fmla="*/ 5461 h 731542"/>
                  <a:gd name="connsiteX5" fmla="*/ 423863 w 907440"/>
                  <a:gd name="connsiteY5" fmla="*/ 77337 h 731542"/>
                  <a:gd name="connsiteX6" fmla="*/ 317710 w 907440"/>
                  <a:gd name="connsiteY6" fmla="*/ 0 h 731542"/>
                  <a:gd name="connsiteX7" fmla="*/ 212884 w 907440"/>
                  <a:gd name="connsiteY7" fmla="*/ 129007 h 731542"/>
                  <a:gd name="connsiteX8" fmla="*/ 65272 w 907440"/>
                  <a:gd name="connsiteY8" fmla="*/ 192824 h 731542"/>
                  <a:gd name="connsiteX9" fmla="*/ 5633 w 907440"/>
                  <a:gd name="connsiteY9" fmla="*/ 165970 h 731542"/>
                  <a:gd name="connsiteX10" fmla="*/ 10713 w 907440"/>
                  <a:gd name="connsiteY10" fmla="*/ 379489 h 731542"/>
                  <a:gd name="connsiteX11" fmla="*/ 318599 w 907440"/>
                  <a:gd name="connsiteY11" fmla="*/ 699160 h 731542"/>
                  <a:gd name="connsiteX12" fmla="*/ 772256 w 907440"/>
                  <a:gd name="connsiteY12" fmla="*/ 644195 h 731542"/>
                  <a:gd name="connsiteX13" fmla="*/ 888397 w 907440"/>
                  <a:gd name="connsiteY13" fmla="*/ 129705 h 731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7440" h="731542">
                    <a:moveTo>
                      <a:pt x="888397" y="129705"/>
                    </a:moveTo>
                    <a:cubicBezTo>
                      <a:pt x="873214" y="133020"/>
                      <a:pt x="857561" y="134112"/>
                      <a:pt x="842042" y="132582"/>
                    </a:cubicBezTo>
                    <a:cubicBezTo>
                      <a:pt x="781374" y="126606"/>
                      <a:pt x="726409" y="81477"/>
                      <a:pt x="708730" y="23133"/>
                    </a:cubicBezTo>
                    <a:cubicBezTo>
                      <a:pt x="698659" y="60706"/>
                      <a:pt x="656095" y="84315"/>
                      <a:pt x="617621" y="78543"/>
                    </a:cubicBezTo>
                    <a:cubicBezTo>
                      <a:pt x="579146" y="72765"/>
                      <a:pt x="547193" y="41980"/>
                      <a:pt x="533788" y="5461"/>
                    </a:cubicBezTo>
                    <a:cubicBezTo>
                      <a:pt x="516198" y="48577"/>
                      <a:pt x="470408" y="78518"/>
                      <a:pt x="423863" y="77337"/>
                    </a:cubicBezTo>
                    <a:cubicBezTo>
                      <a:pt x="377318" y="76156"/>
                      <a:pt x="333096" y="43942"/>
                      <a:pt x="317710" y="0"/>
                    </a:cubicBezTo>
                    <a:cubicBezTo>
                      <a:pt x="281363" y="41872"/>
                      <a:pt x="252127" y="89840"/>
                      <a:pt x="212884" y="129007"/>
                    </a:cubicBezTo>
                    <a:cubicBezTo>
                      <a:pt x="173641" y="168180"/>
                      <a:pt x="120403" y="198736"/>
                      <a:pt x="65272" y="192824"/>
                    </a:cubicBezTo>
                    <a:cubicBezTo>
                      <a:pt x="43434" y="190481"/>
                      <a:pt x="22365" y="180467"/>
                      <a:pt x="5633" y="165970"/>
                    </a:cubicBezTo>
                    <a:cubicBezTo>
                      <a:pt x="-2762" y="227590"/>
                      <a:pt x="-2330" y="298622"/>
                      <a:pt x="10713" y="379489"/>
                    </a:cubicBezTo>
                    <a:cubicBezTo>
                      <a:pt x="70181" y="748132"/>
                      <a:pt x="306940" y="700113"/>
                      <a:pt x="318599" y="699160"/>
                    </a:cubicBezTo>
                    <a:cubicBezTo>
                      <a:pt x="318599" y="699160"/>
                      <a:pt x="546462" y="800690"/>
                      <a:pt x="772256" y="644195"/>
                    </a:cubicBezTo>
                    <a:cubicBezTo>
                      <a:pt x="942595" y="526142"/>
                      <a:pt x="913143" y="255549"/>
                      <a:pt x="888397" y="129705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0CDB271-7F7B-FBCC-01DE-BF97CC4AC8C4}"/>
                  </a:ext>
                </a:extLst>
              </p:cNvPr>
              <p:cNvSpPr/>
              <p:nvPr/>
            </p:nvSpPr>
            <p:spPr>
              <a:xfrm>
                <a:off x="4337801" y="2916132"/>
                <a:ext cx="423061" cy="288361"/>
              </a:xfrm>
              <a:custGeom>
                <a:avLst/>
                <a:gdLst>
                  <a:gd name="connsiteX0" fmla="*/ 399705 w 423061"/>
                  <a:gd name="connsiteY0" fmla="*/ 28762 h 288361"/>
                  <a:gd name="connsiteX1" fmla="*/ 422799 w 423061"/>
                  <a:gd name="connsiteY1" fmla="*/ 157064 h 288361"/>
                  <a:gd name="connsiteX2" fmla="*/ 245742 w 423061"/>
                  <a:gd name="connsiteY2" fmla="*/ 287931 h 288361"/>
                  <a:gd name="connsiteX3" fmla="*/ 19930 w 423061"/>
                  <a:gd name="connsiteY3" fmla="*/ 213516 h 288361"/>
                  <a:gd name="connsiteX4" fmla="*/ 22495 w 423061"/>
                  <a:gd name="connsiteY4" fmla="*/ 56988 h 288361"/>
                  <a:gd name="connsiteX5" fmla="*/ 186719 w 423061"/>
                  <a:gd name="connsiteY5" fmla="*/ 537 h 288361"/>
                  <a:gd name="connsiteX6" fmla="*/ 399705 w 423061"/>
                  <a:gd name="connsiteY6" fmla="*/ 28762 h 288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061" h="288361">
                    <a:moveTo>
                      <a:pt x="399705" y="28762"/>
                    </a:moveTo>
                    <a:cubicBezTo>
                      <a:pt x="399705" y="28762"/>
                      <a:pt x="415103" y="116005"/>
                      <a:pt x="422799" y="157064"/>
                    </a:cubicBezTo>
                    <a:cubicBezTo>
                      <a:pt x="430496" y="198123"/>
                      <a:pt x="266272" y="295627"/>
                      <a:pt x="245742" y="287931"/>
                    </a:cubicBezTo>
                    <a:cubicBezTo>
                      <a:pt x="225213" y="280235"/>
                      <a:pt x="43025" y="241741"/>
                      <a:pt x="19930" y="213516"/>
                    </a:cubicBezTo>
                    <a:cubicBezTo>
                      <a:pt x="-3165" y="185290"/>
                      <a:pt x="-10861" y="72387"/>
                      <a:pt x="22495" y="56988"/>
                    </a:cubicBezTo>
                    <a:cubicBezTo>
                      <a:pt x="55852" y="41589"/>
                      <a:pt x="153363" y="5667"/>
                      <a:pt x="186719" y="537"/>
                    </a:cubicBezTo>
                    <a:cubicBezTo>
                      <a:pt x="220082" y="-4594"/>
                      <a:pt x="399705" y="28762"/>
                      <a:pt x="399705" y="28762"/>
                    </a:cubicBez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C02D05C-F75F-2A2F-3665-4EFF75DF2A5E}"/>
                  </a:ext>
                </a:extLst>
              </p:cNvPr>
              <p:cNvSpPr/>
              <p:nvPr/>
            </p:nvSpPr>
            <p:spPr>
              <a:xfrm>
                <a:off x="3046612" y="2916445"/>
                <a:ext cx="408767" cy="318414"/>
              </a:xfrm>
              <a:custGeom>
                <a:avLst/>
                <a:gdLst>
                  <a:gd name="connsiteX0" fmla="*/ 5013 w 408767"/>
                  <a:gd name="connsiteY0" fmla="*/ 79771 h 318414"/>
                  <a:gd name="connsiteX1" fmla="*/ 7579 w 408767"/>
                  <a:gd name="connsiteY1" fmla="*/ 272220 h 318414"/>
                  <a:gd name="connsiteX2" fmla="*/ 382216 w 408767"/>
                  <a:gd name="connsiteY2" fmla="*/ 297880 h 318414"/>
                  <a:gd name="connsiteX3" fmla="*/ 402746 w 408767"/>
                  <a:gd name="connsiteY3" fmla="*/ 136222 h 318414"/>
                  <a:gd name="connsiteX4" fmla="*/ 318068 w 408767"/>
                  <a:gd name="connsiteY4" fmla="*/ 224 h 318414"/>
                  <a:gd name="connsiteX5" fmla="*/ 5013 w 408767"/>
                  <a:gd name="connsiteY5" fmla="*/ 79771 h 31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767" h="318414">
                    <a:moveTo>
                      <a:pt x="5013" y="79771"/>
                    </a:moveTo>
                    <a:cubicBezTo>
                      <a:pt x="5013" y="79771"/>
                      <a:pt x="-7820" y="190108"/>
                      <a:pt x="7579" y="272220"/>
                    </a:cubicBezTo>
                    <a:cubicBezTo>
                      <a:pt x="22977" y="354332"/>
                      <a:pt x="389918" y="303011"/>
                      <a:pt x="382216" y="297880"/>
                    </a:cubicBezTo>
                    <a:cubicBezTo>
                      <a:pt x="374520" y="292750"/>
                      <a:pt x="425841" y="172144"/>
                      <a:pt x="402746" y="136222"/>
                    </a:cubicBezTo>
                    <a:cubicBezTo>
                      <a:pt x="379650" y="100300"/>
                      <a:pt x="351425" y="5355"/>
                      <a:pt x="318068" y="224"/>
                    </a:cubicBezTo>
                    <a:cubicBezTo>
                      <a:pt x="284712" y="-4907"/>
                      <a:pt x="5013" y="79771"/>
                      <a:pt x="5013" y="79771"/>
                    </a:cubicBez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8F30372D-6268-B888-A681-E8269B8EC3A3}"/>
                  </a:ext>
                </a:extLst>
              </p:cNvPr>
              <p:cNvSpPr/>
              <p:nvPr/>
            </p:nvSpPr>
            <p:spPr>
              <a:xfrm>
                <a:off x="4214535" y="6041307"/>
                <a:ext cx="605820" cy="283530"/>
              </a:xfrm>
              <a:custGeom>
                <a:avLst/>
                <a:gdLst>
                  <a:gd name="connsiteX0" fmla="*/ 2227 w 605820"/>
                  <a:gd name="connsiteY0" fmla="*/ 36728 h 283530"/>
                  <a:gd name="connsiteX1" fmla="*/ 22261 w 605820"/>
                  <a:gd name="connsiteY1" fmla="*/ 263804 h 283530"/>
                  <a:gd name="connsiteX2" fmla="*/ 541532 w 605820"/>
                  <a:gd name="connsiteY2" fmla="*/ 275494 h 283530"/>
                  <a:gd name="connsiteX3" fmla="*/ 551553 w 605820"/>
                  <a:gd name="connsiteY3" fmla="*/ 85153 h 283530"/>
                  <a:gd name="connsiteX4" fmla="*/ 287742 w 605820"/>
                  <a:gd name="connsiteY4" fmla="*/ 0 h 283530"/>
                  <a:gd name="connsiteX5" fmla="*/ 2227 w 605820"/>
                  <a:gd name="connsiteY5" fmla="*/ 36728 h 28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5820" h="283530">
                    <a:moveTo>
                      <a:pt x="2227" y="36728"/>
                    </a:moveTo>
                    <a:cubicBezTo>
                      <a:pt x="-1113" y="66783"/>
                      <a:pt x="-4453" y="230410"/>
                      <a:pt x="22261" y="263804"/>
                    </a:cubicBezTo>
                    <a:cubicBezTo>
                      <a:pt x="48976" y="297199"/>
                      <a:pt x="466399" y="278828"/>
                      <a:pt x="541532" y="275494"/>
                    </a:cubicBezTo>
                    <a:cubicBezTo>
                      <a:pt x="616665" y="272154"/>
                      <a:pt x="633366" y="111868"/>
                      <a:pt x="551553" y="85153"/>
                    </a:cubicBezTo>
                    <a:cubicBezTo>
                      <a:pt x="469740" y="58439"/>
                      <a:pt x="319467" y="60109"/>
                      <a:pt x="287742" y="0"/>
                    </a:cubicBezTo>
                    <a:lnTo>
                      <a:pt x="2227" y="36728"/>
                    </a:lnTo>
                    <a:close/>
                  </a:path>
                </a:pathLst>
              </a:custGeom>
              <a:solidFill>
                <a:srgbClr val="FFA03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EDECC46-CFBA-D4D5-5111-055E8066643D}"/>
                  </a:ext>
                </a:extLst>
              </p:cNvPr>
              <p:cNvSpPr/>
              <p:nvPr/>
            </p:nvSpPr>
            <p:spPr>
              <a:xfrm>
                <a:off x="3254475" y="6041307"/>
                <a:ext cx="605821" cy="283530"/>
              </a:xfrm>
              <a:custGeom>
                <a:avLst/>
                <a:gdLst>
                  <a:gd name="connsiteX0" fmla="*/ 603594 w 605821"/>
                  <a:gd name="connsiteY0" fmla="*/ 36728 h 283530"/>
                  <a:gd name="connsiteX1" fmla="*/ 583560 w 605821"/>
                  <a:gd name="connsiteY1" fmla="*/ 263804 h 283530"/>
                  <a:gd name="connsiteX2" fmla="*/ 64289 w 605821"/>
                  <a:gd name="connsiteY2" fmla="*/ 275494 h 283530"/>
                  <a:gd name="connsiteX3" fmla="*/ 54268 w 605821"/>
                  <a:gd name="connsiteY3" fmla="*/ 85153 h 283530"/>
                  <a:gd name="connsiteX4" fmla="*/ 318079 w 605821"/>
                  <a:gd name="connsiteY4" fmla="*/ 0 h 283530"/>
                  <a:gd name="connsiteX5" fmla="*/ 603594 w 605821"/>
                  <a:gd name="connsiteY5" fmla="*/ 36728 h 28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5821" h="283530">
                    <a:moveTo>
                      <a:pt x="603594" y="36728"/>
                    </a:moveTo>
                    <a:cubicBezTo>
                      <a:pt x="606934" y="66783"/>
                      <a:pt x="610274" y="230410"/>
                      <a:pt x="583560" y="263804"/>
                    </a:cubicBezTo>
                    <a:cubicBezTo>
                      <a:pt x="556845" y="297199"/>
                      <a:pt x="139422" y="278828"/>
                      <a:pt x="64289" y="275494"/>
                    </a:cubicBezTo>
                    <a:cubicBezTo>
                      <a:pt x="-10845" y="272154"/>
                      <a:pt x="-27545" y="111868"/>
                      <a:pt x="54268" y="85153"/>
                    </a:cubicBezTo>
                    <a:cubicBezTo>
                      <a:pt x="136082" y="58439"/>
                      <a:pt x="286355" y="60109"/>
                      <a:pt x="318079" y="0"/>
                    </a:cubicBezTo>
                    <a:lnTo>
                      <a:pt x="603594" y="36728"/>
                    </a:lnTo>
                    <a:close/>
                  </a:path>
                </a:pathLst>
              </a:custGeom>
              <a:solidFill>
                <a:srgbClr val="FFA03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BBE0D28-487F-3F3F-0A9B-8604C0846462}"/>
                  </a:ext>
                </a:extLst>
              </p:cNvPr>
              <p:cNvSpPr/>
              <p:nvPr/>
            </p:nvSpPr>
            <p:spPr>
              <a:xfrm>
                <a:off x="3013132" y="2283497"/>
                <a:ext cx="1755158" cy="1578032"/>
              </a:xfrm>
              <a:custGeom>
                <a:avLst/>
                <a:gdLst>
                  <a:gd name="connsiteX0" fmla="*/ 693541 w 1755158"/>
                  <a:gd name="connsiteY0" fmla="*/ 178 h 1578032"/>
                  <a:gd name="connsiteX1" fmla="*/ 312852 w 1755158"/>
                  <a:gd name="connsiteY1" fmla="*/ 120396 h 1578032"/>
                  <a:gd name="connsiteX2" fmla="*/ 0 w 1755158"/>
                  <a:gd name="connsiteY2" fmla="*/ 734530 h 1578032"/>
                  <a:gd name="connsiteX3" fmla="*/ 373355 w 1755158"/>
                  <a:gd name="connsiteY3" fmla="*/ 815359 h 1578032"/>
                  <a:gd name="connsiteX4" fmla="*/ 433070 w 1755158"/>
                  <a:gd name="connsiteY4" fmla="*/ 1578033 h 1578032"/>
                  <a:gd name="connsiteX5" fmla="*/ 1403617 w 1755158"/>
                  <a:gd name="connsiteY5" fmla="*/ 1544111 h 1578032"/>
                  <a:gd name="connsiteX6" fmla="*/ 1408748 w 1755158"/>
                  <a:gd name="connsiteY6" fmla="*/ 794830 h 1578032"/>
                  <a:gd name="connsiteX7" fmla="*/ 1755159 w 1755158"/>
                  <a:gd name="connsiteY7" fmla="*/ 674224 h 1578032"/>
                  <a:gd name="connsiteX8" fmla="*/ 1542574 w 1755158"/>
                  <a:gd name="connsiteY8" fmla="*/ 228092 h 1578032"/>
                  <a:gd name="connsiteX9" fmla="*/ 1216984 w 1755158"/>
                  <a:gd name="connsiteY9" fmla="*/ 15209 h 1578032"/>
                  <a:gd name="connsiteX10" fmla="*/ 693541 w 1755158"/>
                  <a:gd name="connsiteY10" fmla="*/ 178 h 157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55158" h="1578032">
                    <a:moveTo>
                      <a:pt x="693541" y="178"/>
                    </a:moveTo>
                    <a:cubicBezTo>
                      <a:pt x="693541" y="178"/>
                      <a:pt x="503199" y="-9842"/>
                      <a:pt x="312852" y="120396"/>
                    </a:cubicBezTo>
                    <a:cubicBezTo>
                      <a:pt x="122511" y="250629"/>
                      <a:pt x="15399" y="666528"/>
                      <a:pt x="0" y="734530"/>
                    </a:cubicBezTo>
                    <a:lnTo>
                      <a:pt x="373355" y="815359"/>
                    </a:lnTo>
                    <a:cubicBezTo>
                      <a:pt x="373355" y="815359"/>
                      <a:pt x="433070" y="1365149"/>
                      <a:pt x="433070" y="1578033"/>
                    </a:cubicBezTo>
                    <a:lnTo>
                      <a:pt x="1403617" y="1544111"/>
                    </a:lnTo>
                    <a:lnTo>
                      <a:pt x="1408748" y="794830"/>
                    </a:lnTo>
                    <a:cubicBezTo>
                      <a:pt x="1408748" y="794830"/>
                      <a:pt x="1644822" y="769169"/>
                      <a:pt x="1755159" y="674224"/>
                    </a:cubicBezTo>
                    <a:cubicBezTo>
                      <a:pt x="1755159" y="674224"/>
                      <a:pt x="1632737" y="335782"/>
                      <a:pt x="1542574" y="228092"/>
                    </a:cubicBezTo>
                    <a:cubicBezTo>
                      <a:pt x="1452410" y="120396"/>
                      <a:pt x="1216984" y="15209"/>
                      <a:pt x="1216984" y="15209"/>
                    </a:cubicBezTo>
                    <a:lnTo>
                      <a:pt x="693541" y="178"/>
                    </a:lnTo>
                    <a:close/>
                  </a:path>
                </a:pathLst>
              </a:custGeom>
              <a:solidFill>
                <a:srgbClr val="FFA03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2BD07FD-B614-0D15-5563-A765EB9ABB6C}"/>
                  </a:ext>
                </a:extLst>
              </p:cNvPr>
              <p:cNvSpPr/>
              <p:nvPr/>
            </p:nvSpPr>
            <p:spPr>
              <a:xfrm>
                <a:off x="3383591" y="2271172"/>
                <a:ext cx="1144383" cy="3825466"/>
              </a:xfrm>
              <a:custGeom>
                <a:avLst/>
                <a:gdLst>
                  <a:gd name="connsiteX0" fmla="*/ 210382 w 1144383"/>
                  <a:gd name="connsiteY0" fmla="*/ 15011 h 3825466"/>
                  <a:gd name="connsiteX1" fmla="*/ 197860 w 1144383"/>
                  <a:gd name="connsiteY1" fmla="*/ 716280 h 3825466"/>
                  <a:gd name="connsiteX2" fmla="*/ 0 w 1144383"/>
                  <a:gd name="connsiteY2" fmla="*/ 949204 h 3825466"/>
                  <a:gd name="connsiteX3" fmla="*/ 50089 w 1144383"/>
                  <a:gd name="connsiteY3" fmla="*/ 2459431 h 3825466"/>
                  <a:gd name="connsiteX4" fmla="*/ 130232 w 1144383"/>
                  <a:gd name="connsiteY4" fmla="*/ 3785159 h 3825466"/>
                  <a:gd name="connsiteX5" fmla="*/ 494221 w 1144383"/>
                  <a:gd name="connsiteY5" fmla="*/ 3798519 h 3825466"/>
                  <a:gd name="connsiteX6" fmla="*/ 646163 w 1144383"/>
                  <a:gd name="connsiteY6" fmla="*/ 2148872 h 3825466"/>
                  <a:gd name="connsiteX7" fmla="*/ 808958 w 1144383"/>
                  <a:gd name="connsiteY7" fmla="*/ 3804361 h 3825466"/>
                  <a:gd name="connsiteX8" fmla="*/ 1142060 w 1144383"/>
                  <a:gd name="connsiteY8" fmla="*/ 3771805 h 3825466"/>
                  <a:gd name="connsiteX9" fmla="*/ 1089463 w 1144383"/>
                  <a:gd name="connsiteY9" fmla="*/ 929170 h 3825466"/>
                  <a:gd name="connsiteX10" fmla="*/ 1036866 w 1144383"/>
                  <a:gd name="connsiteY10" fmla="*/ 608590 h 3825466"/>
                  <a:gd name="connsiteX11" fmla="*/ 976757 w 1144383"/>
                  <a:gd name="connsiteY11" fmla="*/ 80137 h 3825466"/>
                  <a:gd name="connsiteX12" fmla="*/ 881583 w 1144383"/>
                  <a:gd name="connsiteY12" fmla="*/ 47580 h 3825466"/>
                  <a:gd name="connsiteX13" fmla="*/ 906628 w 1144383"/>
                  <a:gd name="connsiteY13" fmla="*/ 566020 h 3825466"/>
                  <a:gd name="connsiteX14" fmla="*/ 438283 w 1144383"/>
                  <a:gd name="connsiteY14" fmla="*/ 593573 h 3825466"/>
                  <a:gd name="connsiteX15" fmla="*/ 310553 w 1144383"/>
                  <a:gd name="connsiteY15" fmla="*/ 0 h 3825466"/>
                  <a:gd name="connsiteX16" fmla="*/ 210382 w 1144383"/>
                  <a:gd name="connsiteY16" fmla="*/ 15011 h 382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4383" h="3825466">
                    <a:moveTo>
                      <a:pt x="210382" y="15011"/>
                    </a:moveTo>
                    <a:cubicBezTo>
                      <a:pt x="210382" y="70110"/>
                      <a:pt x="200361" y="641140"/>
                      <a:pt x="197860" y="716280"/>
                    </a:cubicBezTo>
                    <a:cubicBezTo>
                      <a:pt x="195358" y="791420"/>
                      <a:pt x="0" y="949204"/>
                      <a:pt x="0" y="949204"/>
                    </a:cubicBezTo>
                    <a:cubicBezTo>
                      <a:pt x="0" y="949204"/>
                      <a:pt x="45079" y="2083753"/>
                      <a:pt x="50089" y="2459431"/>
                    </a:cubicBezTo>
                    <a:cubicBezTo>
                      <a:pt x="55099" y="2835110"/>
                      <a:pt x="125222" y="3755104"/>
                      <a:pt x="130232" y="3785159"/>
                    </a:cubicBezTo>
                    <a:cubicBezTo>
                      <a:pt x="135242" y="3815214"/>
                      <a:pt x="484207" y="3831076"/>
                      <a:pt x="494221" y="3798519"/>
                    </a:cubicBezTo>
                    <a:cubicBezTo>
                      <a:pt x="504241" y="3765963"/>
                      <a:pt x="646163" y="2148872"/>
                      <a:pt x="646163" y="2148872"/>
                    </a:cubicBezTo>
                    <a:cubicBezTo>
                      <a:pt x="646163" y="2148872"/>
                      <a:pt x="798938" y="3756775"/>
                      <a:pt x="808958" y="3804361"/>
                    </a:cubicBezTo>
                    <a:cubicBezTo>
                      <a:pt x="818979" y="3851948"/>
                      <a:pt x="1127036" y="3809371"/>
                      <a:pt x="1142060" y="3771805"/>
                    </a:cubicBezTo>
                    <a:cubicBezTo>
                      <a:pt x="1157091" y="3734238"/>
                      <a:pt x="1094473" y="1036860"/>
                      <a:pt x="1089463" y="929170"/>
                    </a:cubicBezTo>
                    <a:cubicBezTo>
                      <a:pt x="1089463" y="929170"/>
                      <a:pt x="1054398" y="688734"/>
                      <a:pt x="1036866" y="608590"/>
                    </a:cubicBezTo>
                    <a:cubicBezTo>
                      <a:pt x="1019334" y="528447"/>
                      <a:pt x="976757" y="80137"/>
                      <a:pt x="976757" y="80137"/>
                    </a:cubicBezTo>
                    <a:cubicBezTo>
                      <a:pt x="976757" y="80137"/>
                      <a:pt x="926668" y="52584"/>
                      <a:pt x="881583" y="47580"/>
                    </a:cubicBezTo>
                    <a:cubicBezTo>
                      <a:pt x="872611" y="46584"/>
                      <a:pt x="906628" y="566020"/>
                      <a:pt x="906628" y="566020"/>
                    </a:cubicBezTo>
                    <a:cubicBezTo>
                      <a:pt x="906628" y="566020"/>
                      <a:pt x="578536" y="658685"/>
                      <a:pt x="438283" y="593573"/>
                    </a:cubicBezTo>
                    <a:cubicBezTo>
                      <a:pt x="438283" y="593573"/>
                      <a:pt x="320567" y="0"/>
                      <a:pt x="310553" y="0"/>
                    </a:cubicBezTo>
                    <a:cubicBezTo>
                      <a:pt x="300546" y="-13"/>
                      <a:pt x="210382" y="15011"/>
                      <a:pt x="210382" y="15011"/>
                    </a:cubicBezTo>
                    <a:close/>
                  </a:path>
                </a:pathLst>
              </a:custGeom>
              <a:solidFill>
                <a:srgbClr val="1E295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1260E4C-8B1F-8923-213E-AA94BF0D1440}"/>
                  </a:ext>
                </a:extLst>
              </p:cNvPr>
              <p:cNvSpPr/>
              <p:nvPr/>
            </p:nvSpPr>
            <p:spPr>
              <a:xfrm>
                <a:off x="3676838" y="2196020"/>
                <a:ext cx="607746" cy="366397"/>
              </a:xfrm>
              <a:custGeom>
                <a:avLst/>
                <a:gdLst>
                  <a:gd name="connsiteX0" fmla="*/ 145049 w 607746"/>
                  <a:gd name="connsiteY0" fmla="*/ 0 h 366397"/>
                  <a:gd name="connsiteX1" fmla="*/ 2288 w 607746"/>
                  <a:gd name="connsiteY1" fmla="*/ 75133 h 366397"/>
                  <a:gd name="connsiteX2" fmla="*/ 272779 w 607746"/>
                  <a:gd name="connsiteY2" fmla="*/ 365659 h 366397"/>
                  <a:gd name="connsiteX3" fmla="*/ 443086 w 607746"/>
                  <a:gd name="connsiteY3" fmla="*/ 280505 h 366397"/>
                  <a:gd name="connsiteX4" fmla="*/ 575826 w 607746"/>
                  <a:gd name="connsiteY4" fmla="*/ 313062 h 366397"/>
                  <a:gd name="connsiteX5" fmla="*/ 600871 w 607746"/>
                  <a:gd name="connsiteY5" fmla="*/ 77635 h 366397"/>
                  <a:gd name="connsiteX6" fmla="*/ 475643 w 607746"/>
                  <a:gd name="connsiteY6" fmla="*/ 32557 h 366397"/>
                  <a:gd name="connsiteX7" fmla="*/ 145049 w 607746"/>
                  <a:gd name="connsiteY7" fmla="*/ 0 h 366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7746" h="366397">
                    <a:moveTo>
                      <a:pt x="145049" y="0"/>
                    </a:moveTo>
                    <a:cubicBezTo>
                      <a:pt x="87442" y="27553"/>
                      <a:pt x="32343" y="37567"/>
                      <a:pt x="2288" y="75133"/>
                    </a:cubicBezTo>
                    <a:cubicBezTo>
                      <a:pt x="-27767" y="112700"/>
                      <a:pt x="247735" y="355638"/>
                      <a:pt x="272779" y="365659"/>
                    </a:cubicBezTo>
                    <a:cubicBezTo>
                      <a:pt x="297824" y="375679"/>
                      <a:pt x="443086" y="280505"/>
                      <a:pt x="443086" y="280505"/>
                    </a:cubicBezTo>
                    <a:cubicBezTo>
                      <a:pt x="443086" y="280505"/>
                      <a:pt x="540762" y="340614"/>
                      <a:pt x="575826" y="313062"/>
                    </a:cubicBezTo>
                    <a:cubicBezTo>
                      <a:pt x="610891" y="285509"/>
                      <a:pt x="613393" y="92666"/>
                      <a:pt x="600871" y="77635"/>
                    </a:cubicBezTo>
                    <a:cubicBezTo>
                      <a:pt x="588349" y="62611"/>
                      <a:pt x="483161" y="32557"/>
                      <a:pt x="475643" y="32557"/>
                    </a:cubicBezTo>
                    <a:cubicBezTo>
                      <a:pt x="468130" y="32557"/>
                      <a:pt x="145049" y="0"/>
                      <a:pt x="145049" y="0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FD417B4-1277-6FA0-71FC-511941E3A117}"/>
                  </a:ext>
                </a:extLst>
              </p:cNvPr>
              <p:cNvSpPr/>
              <p:nvPr/>
            </p:nvSpPr>
            <p:spPr>
              <a:xfrm>
                <a:off x="3806018" y="2052428"/>
                <a:ext cx="370668" cy="396428"/>
              </a:xfrm>
              <a:custGeom>
                <a:avLst/>
                <a:gdLst>
                  <a:gd name="connsiteX0" fmla="*/ 13360 w 370668"/>
                  <a:gd name="connsiteY0" fmla="*/ 16694 h 396428"/>
                  <a:gd name="connsiteX1" fmla="*/ 0 w 370668"/>
                  <a:gd name="connsiteY1" fmla="*/ 183661 h 396428"/>
                  <a:gd name="connsiteX2" fmla="*/ 297206 w 370668"/>
                  <a:gd name="connsiteY2" fmla="*/ 394043 h 396428"/>
                  <a:gd name="connsiteX3" fmla="*/ 370668 w 370668"/>
                  <a:gd name="connsiteY3" fmla="*/ 187001 h 396428"/>
                  <a:gd name="connsiteX4" fmla="*/ 357308 w 370668"/>
                  <a:gd name="connsiteY4" fmla="*/ 0 h 396428"/>
                  <a:gd name="connsiteX5" fmla="*/ 13360 w 370668"/>
                  <a:gd name="connsiteY5" fmla="*/ 16694 h 396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0668" h="396428">
                    <a:moveTo>
                      <a:pt x="13360" y="16694"/>
                    </a:moveTo>
                    <a:lnTo>
                      <a:pt x="0" y="183661"/>
                    </a:lnTo>
                    <a:cubicBezTo>
                      <a:pt x="0" y="183661"/>
                      <a:pt x="106858" y="357308"/>
                      <a:pt x="297206" y="394043"/>
                    </a:cubicBezTo>
                    <a:cubicBezTo>
                      <a:pt x="307264" y="412382"/>
                      <a:pt x="369227" y="323234"/>
                      <a:pt x="370668" y="187001"/>
                    </a:cubicBezTo>
                    <a:lnTo>
                      <a:pt x="357308" y="0"/>
                    </a:lnTo>
                    <a:lnTo>
                      <a:pt x="13360" y="16694"/>
                    </a:ln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F06E1353-2F9B-A895-A3BE-9D7BA1889B85}"/>
                  </a:ext>
                </a:extLst>
              </p:cNvPr>
              <p:cNvSpPr/>
              <p:nvPr/>
            </p:nvSpPr>
            <p:spPr>
              <a:xfrm>
                <a:off x="3054191" y="3064378"/>
                <a:ext cx="1424745" cy="475483"/>
              </a:xfrm>
              <a:custGeom>
                <a:avLst/>
                <a:gdLst>
                  <a:gd name="connsiteX0" fmla="*/ 0 w 1424745"/>
                  <a:gd name="connsiteY0" fmla="*/ 124286 h 475483"/>
                  <a:gd name="connsiteX1" fmla="*/ 505504 w 1424745"/>
                  <a:gd name="connsiteY1" fmla="*/ 19080 h 475483"/>
                  <a:gd name="connsiteX2" fmla="*/ 1398480 w 1424745"/>
                  <a:gd name="connsiteY2" fmla="*/ 6246 h 475483"/>
                  <a:gd name="connsiteX3" fmla="*/ 1424140 w 1424745"/>
                  <a:gd name="connsiteY3" fmla="*/ 116584 h 475483"/>
                  <a:gd name="connsiteX4" fmla="*/ 792899 w 1424745"/>
                  <a:gd name="connsiteY4" fmla="*/ 339824 h 475483"/>
                  <a:gd name="connsiteX5" fmla="*/ 184753 w 1424745"/>
                  <a:gd name="connsiteY5" fmla="*/ 473257 h 475483"/>
                  <a:gd name="connsiteX6" fmla="*/ 0 w 1424745"/>
                  <a:gd name="connsiteY6" fmla="*/ 124286 h 47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4745" h="475483">
                    <a:moveTo>
                      <a:pt x="0" y="124286"/>
                    </a:moveTo>
                    <a:cubicBezTo>
                      <a:pt x="0" y="124286"/>
                      <a:pt x="274568" y="52436"/>
                      <a:pt x="505504" y="19080"/>
                    </a:cubicBezTo>
                    <a:cubicBezTo>
                      <a:pt x="736448" y="-14277"/>
                      <a:pt x="1398480" y="6246"/>
                      <a:pt x="1398480" y="6246"/>
                    </a:cubicBezTo>
                    <a:cubicBezTo>
                      <a:pt x="1398480" y="6246"/>
                      <a:pt x="1429417" y="97223"/>
                      <a:pt x="1424140" y="116584"/>
                    </a:cubicBezTo>
                    <a:cubicBezTo>
                      <a:pt x="1424140" y="116584"/>
                      <a:pt x="931462" y="283373"/>
                      <a:pt x="792899" y="339824"/>
                    </a:cubicBezTo>
                    <a:cubicBezTo>
                      <a:pt x="654336" y="396276"/>
                      <a:pt x="313055" y="491221"/>
                      <a:pt x="184753" y="473257"/>
                    </a:cubicBezTo>
                    <a:cubicBezTo>
                      <a:pt x="56451" y="455293"/>
                      <a:pt x="0" y="124286"/>
                      <a:pt x="0" y="124286"/>
                    </a:cubicBez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0596072F-2E9A-BD9E-C2AC-68F9637C2E3E}"/>
                  </a:ext>
                </a:extLst>
              </p:cNvPr>
              <p:cNvSpPr/>
              <p:nvPr/>
            </p:nvSpPr>
            <p:spPr>
              <a:xfrm>
                <a:off x="3405739" y="3070618"/>
                <a:ext cx="1372840" cy="392862"/>
              </a:xfrm>
              <a:custGeom>
                <a:avLst/>
                <a:gdLst>
                  <a:gd name="connsiteX0" fmla="*/ 1354862 w 1372840"/>
                  <a:gd name="connsiteY0" fmla="*/ 2578 h 392862"/>
                  <a:gd name="connsiteX1" fmla="*/ 1275315 w 1372840"/>
                  <a:gd name="connsiteY1" fmla="*/ 325894 h 392862"/>
                  <a:gd name="connsiteX2" fmla="*/ 419545 w 1372840"/>
                  <a:gd name="connsiteY2" fmla="*/ 388118 h 392862"/>
                  <a:gd name="connsiteX3" fmla="*/ 0 w 1372840"/>
                  <a:gd name="connsiteY3" fmla="*/ 313061 h 392862"/>
                  <a:gd name="connsiteX4" fmla="*/ 400298 w 1372840"/>
                  <a:gd name="connsiteY4" fmla="*/ 138570 h 392862"/>
                  <a:gd name="connsiteX5" fmla="*/ 939165 w 1372840"/>
                  <a:gd name="connsiteY5" fmla="*/ 71850 h 392862"/>
                  <a:gd name="connsiteX6" fmla="*/ 1046937 w 1372840"/>
                  <a:gd name="connsiteY6" fmla="*/ 0 h 392862"/>
                  <a:gd name="connsiteX7" fmla="*/ 1354862 w 1372840"/>
                  <a:gd name="connsiteY7" fmla="*/ 2578 h 39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72840" h="392862">
                    <a:moveTo>
                      <a:pt x="1354862" y="2578"/>
                    </a:moveTo>
                    <a:cubicBezTo>
                      <a:pt x="1354862" y="2578"/>
                      <a:pt x="1429277" y="254051"/>
                      <a:pt x="1275315" y="325894"/>
                    </a:cubicBezTo>
                    <a:cubicBezTo>
                      <a:pt x="1121353" y="397745"/>
                      <a:pt x="568376" y="398386"/>
                      <a:pt x="419545" y="388118"/>
                    </a:cubicBezTo>
                    <a:cubicBezTo>
                      <a:pt x="270713" y="377857"/>
                      <a:pt x="0" y="313061"/>
                      <a:pt x="0" y="313061"/>
                    </a:cubicBezTo>
                    <a:lnTo>
                      <a:pt x="400298" y="138570"/>
                    </a:lnTo>
                    <a:lnTo>
                      <a:pt x="939165" y="71850"/>
                    </a:lnTo>
                    <a:lnTo>
                      <a:pt x="1046937" y="0"/>
                    </a:lnTo>
                    <a:lnTo>
                      <a:pt x="1354862" y="2578"/>
                    </a:ln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3E47F214-129F-1DD0-1646-DF85EBB7E22C}"/>
                  </a:ext>
                </a:extLst>
              </p:cNvPr>
              <p:cNvSpPr/>
              <p:nvPr/>
            </p:nvSpPr>
            <p:spPr>
              <a:xfrm>
                <a:off x="3643418" y="3065677"/>
                <a:ext cx="826415" cy="410146"/>
              </a:xfrm>
              <a:custGeom>
                <a:avLst/>
                <a:gdLst>
                  <a:gd name="connsiteX0" fmla="*/ 815024 w 826415"/>
                  <a:gd name="connsiteY0" fmla="*/ 1036 h 410146"/>
                  <a:gd name="connsiteX1" fmla="*/ 811367 w 826415"/>
                  <a:gd name="connsiteY1" fmla="*/ 1036 h 410146"/>
                  <a:gd name="connsiteX2" fmla="*/ 809938 w 826415"/>
                  <a:gd name="connsiteY2" fmla="*/ 33535 h 410146"/>
                  <a:gd name="connsiteX3" fmla="*/ 810306 w 826415"/>
                  <a:gd name="connsiteY3" fmla="*/ 68174 h 410146"/>
                  <a:gd name="connsiteX4" fmla="*/ 806287 w 826415"/>
                  <a:gd name="connsiteY4" fmla="*/ 103931 h 410146"/>
                  <a:gd name="connsiteX5" fmla="*/ 804172 w 826415"/>
                  <a:gd name="connsiteY5" fmla="*/ 122664 h 410146"/>
                  <a:gd name="connsiteX6" fmla="*/ 803512 w 826415"/>
                  <a:gd name="connsiteY6" fmla="*/ 137167 h 410146"/>
                  <a:gd name="connsiteX7" fmla="*/ 802261 w 826415"/>
                  <a:gd name="connsiteY7" fmla="*/ 137237 h 410146"/>
                  <a:gd name="connsiteX8" fmla="*/ 402719 w 826415"/>
                  <a:gd name="connsiteY8" fmla="*/ 275293 h 410146"/>
                  <a:gd name="connsiteX9" fmla="*/ 195766 w 826415"/>
                  <a:gd name="connsiteY9" fmla="*/ 342012 h 410146"/>
                  <a:gd name="connsiteX10" fmla="*/ 91689 w 826415"/>
                  <a:gd name="connsiteY10" fmla="*/ 373546 h 410146"/>
                  <a:gd name="connsiteX11" fmla="*/ 815 w 826415"/>
                  <a:gd name="connsiteY11" fmla="*/ 406852 h 410146"/>
                  <a:gd name="connsiteX12" fmla="*/ 1691 w 826415"/>
                  <a:gd name="connsiteY12" fmla="*/ 410097 h 410146"/>
                  <a:gd name="connsiteX13" fmla="*/ 96077 w 826415"/>
                  <a:gd name="connsiteY13" fmla="*/ 389453 h 410146"/>
                  <a:gd name="connsiteX14" fmla="*/ 200592 w 826415"/>
                  <a:gd name="connsiteY14" fmla="*/ 359506 h 410146"/>
                  <a:gd name="connsiteX15" fmla="*/ 407894 w 826415"/>
                  <a:gd name="connsiteY15" fmla="*/ 294057 h 410146"/>
                  <a:gd name="connsiteX16" fmla="*/ 807887 w 826415"/>
                  <a:gd name="connsiteY16" fmla="*/ 157646 h 410146"/>
                  <a:gd name="connsiteX17" fmla="*/ 814942 w 826415"/>
                  <a:gd name="connsiteY17" fmla="*/ 144813 h 410146"/>
                  <a:gd name="connsiteX18" fmla="*/ 817565 w 826415"/>
                  <a:gd name="connsiteY18" fmla="*/ 142400 h 410146"/>
                  <a:gd name="connsiteX19" fmla="*/ 821311 w 826415"/>
                  <a:gd name="connsiteY19" fmla="*/ 125350 h 410146"/>
                  <a:gd name="connsiteX20" fmla="*/ 822854 w 826415"/>
                  <a:gd name="connsiteY20" fmla="*/ 106617 h 410146"/>
                  <a:gd name="connsiteX21" fmla="*/ 825908 w 826415"/>
                  <a:gd name="connsiteY21" fmla="*/ 69451 h 410146"/>
                  <a:gd name="connsiteX22" fmla="*/ 815024 w 826415"/>
                  <a:gd name="connsiteY22" fmla="*/ 1036 h 41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6415" h="410146">
                    <a:moveTo>
                      <a:pt x="815024" y="1036"/>
                    </a:moveTo>
                    <a:cubicBezTo>
                      <a:pt x="814345" y="-323"/>
                      <a:pt x="812033" y="-367"/>
                      <a:pt x="811367" y="1036"/>
                    </a:cubicBezTo>
                    <a:cubicBezTo>
                      <a:pt x="806280" y="11742"/>
                      <a:pt x="808573" y="22054"/>
                      <a:pt x="809938" y="33535"/>
                    </a:cubicBezTo>
                    <a:cubicBezTo>
                      <a:pt x="811328" y="45251"/>
                      <a:pt x="811525" y="56427"/>
                      <a:pt x="810306" y="68174"/>
                    </a:cubicBezTo>
                    <a:cubicBezTo>
                      <a:pt x="809068" y="80106"/>
                      <a:pt x="807633" y="92019"/>
                      <a:pt x="806287" y="103931"/>
                    </a:cubicBezTo>
                    <a:cubicBezTo>
                      <a:pt x="805582" y="110180"/>
                      <a:pt x="804877" y="116422"/>
                      <a:pt x="804172" y="122664"/>
                    </a:cubicBezTo>
                    <a:cubicBezTo>
                      <a:pt x="803620" y="127553"/>
                      <a:pt x="802794" y="132379"/>
                      <a:pt x="803512" y="137167"/>
                    </a:cubicBezTo>
                    <a:cubicBezTo>
                      <a:pt x="803080" y="137231"/>
                      <a:pt x="802712" y="137116"/>
                      <a:pt x="802261" y="137237"/>
                    </a:cubicBezTo>
                    <a:cubicBezTo>
                      <a:pt x="665679" y="173134"/>
                      <a:pt x="535796" y="228836"/>
                      <a:pt x="402719" y="275293"/>
                    </a:cubicBezTo>
                    <a:cubicBezTo>
                      <a:pt x="334278" y="299181"/>
                      <a:pt x="265140" y="321006"/>
                      <a:pt x="195766" y="342012"/>
                    </a:cubicBezTo>
                    <a:cubicBezTo>
                      <a:pt x="161070" y="352515"/>
                      <a:pt x="126291" y="362732"/>
                      <a:pt x="91689" y="373546"/>
                    </a:cubicBezTo>
                    <a:cubicBezTo>
                      <a:pt x="62162" y="382779"/>
                      <a:pt x="26697" y="389250"/>
                      <a:pt x="815" y="406852"/>
                    </a:cubicBezTo>
                    <a:cubicBezTo>
                      <a:pt x="-595" y="407810"/>
                      <a:pt x="-93" y="410039"/>
                      <a:pt x="1691" y="410097"/>
                    </a:cubicBezTo>
                    <a:cubicBezTo>
                      <a:pt x="33028" y="411068"/>
                      <a:pt x="66169" y="397555"/>
                      <a:pt x="96077" y="389453"/>
                    </a:cubicBezTo>
                    <a:cubicBezTo>
                      <a:pt x="131066" y="379972"/>
                      <a:pt x="165838" y="369800"/>
                      <a:pt x="200592" y="359506"/>
                    </a:cubicBezTo>
                    <a:cubicBezTo>
                      <a:pt x="270073" y="338926"/>
                      <a:pt x="339327" y="317526"/>
                      <a:pt x="407894" y="294057"/>
                    </a:cubicBezTo>
                    <a:cubicBezTo>
                      <a:pt x="541168" y="248432"/>
                      <a:pt x="671349" y="193257"/>
                      <a:pt x="807887" y="157646"/>
                    </a:cubicBezTo>
                    <a:cubicBezTo>
                      <a:pt x="814491" y="155925"/>
                      <a:pt x="816370" y="149924"/>
                      <a:pt x="814942" y="144813"/>
                    </a:cubicBezTo>
                    <a:cubicBezTo>
                      <a:pt x="815926" y="144241"/>
                      <a:pt x="816891" y="143568"/>
                      <a:pt x="817565" y="142400"/>
                    </a:cubicBezTo>
                    <a:cubicBezTo>
                      <a:pt x="820657" y="137066"/>
                      <a:pt x="820815" y="131351"/>
                      <a:pt x="821311" y="125350"/>
                    </a:cubicBezTo>
                    <a:cubicBezTo>
                      <a:pt x="821825" y="119101"/>
                      <a:pt x="822339" y="112859"/>
                      <a:pt x="822854" y="106617"/>
                    </a:cubicBezTo>
                    <a:cubicBezTo>
                      <a:pt x="823876" y="94228"/>
                      <a:pt x="824975" y="81840"/>
                      <a:pt x="825908" y="69451"/>
                    </a:cubicBezTo>
                    <a:cubicBezTo>
                      <a:pt x="827616" y="46756"/>
                      <a:pt x="825254" y="21540"/>
                      <a:pt x="815024" y="1036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062A0291-2C57-3F49-2D7D-D593E8480350}"/>
                  </a:ext>
                </a:extLst>
              </p:cNvPr>
              <p:cNvSpPr/>
              <p:nvPr/>
            </p:nvSpPr>
            <p:spPr>
              <a:xfrm>
                <a:off x="3256742" y="3087405"/>
                <a:ext cx="226958" cy="79775"/>
              </a:xfrm>
              <a:custGeom>
                <a:avLst/>
                <a:gdLst>
                  <a:gd name="connsiteX0" fmla="*/ 223578 w 226958"/>
                  <a:gd name="connsiteY0" fmla="*/ 1184 h 79775"/>
                  <a:gd name="connsiteX1" fmla="*/ 108752 w 226958"/>
                  <a:gd name="connsiteY1" fmla="*/ 23092 h 79775"/>
                  <a:gd name="connsiteX2" fmla="*/ 55386 w 226958"/>
                  <a:gd name="connsiteY2" fmla="*/ 45609 h 79775"/>
                  <a:gd name="connsiteX3" fmla="*/ 26481 w 226958"/>
                  <a:gd name="connsiteY3" fmla="*/ 59210 h 79775"/>
                  <a:gd name="connsiteX4" fmla="*/ 2853 w 226958"/>
                  <a:gd name="connsiteY4" fmla="*/ 70247 h 79775"/>
                  <a:gd name="connsiteX5" fmla="*/ 90 w 226958"/>
                  <a:gd name="connsiteY5" fmla="*/ 73866 h 79775"/>
                  <a:gd name="connsiteX6" fmla="*/ 36273 w 226958"/>
                  <a:gd name="connsiteY6" fmla="*/ 69878 h 79775"/>
                  <a:gd name="connsiteX7" fmla="*/ 98032 w 226958"/>
                  <a:gd name="connsiteY7" fmla="*/ 43926 h 79775"/>
                  <a:gd name="connsiteX8" fmla="*/ 158256 w 226958"/>
                  <a:gd name="connsiteY8" fmla="*/ 23873 h 79775"/>
                  <a:gd name="connsiteX9" fmla="*/ 223578 w 226958"/>
                  <a:gd name="connsiteY9" fmla="*/ 10303 h 79775"/>
                  <a:gd name="connsiteX10" fmla="*/ 223578 w 226958"/>
                  <a:gd name="connsiteY10" fmla="*/ 1184 h 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6958" h="79775">
                    <a:moveTo>
                      <a:pt x="223578" y="1184"/>
                    </a:moveTo>
                    <a:cubicBezTo>
                      <a:pt x="185643" y="-4214"/>
                      <a:pt x="143981" y="9845"/>
                      <a:pt x="108752" y="23092"/>
                    </a:cubicBezTo>
                    <a:cubicBezTo>
                      <a:pt x="90686" y="29880"/>
                      <a:pt x="72956" y="37633"/>
                      <a:pt x="55386" y="45609"/>
                    </a:cubicBezTo>
                    <a:cubicBezTo>
                      <a:pt x="45690" y="50009"/>
                      <a:pt x="35974" y="54384"/>
                      <a:pt x="26481" y="59210"/>
                    </a:cubicBezTo>
                    <a:cubicBezTo>
                      <a:pt x="19781" y="62614"/>
                      <a:pt x="10453" y="70234"/>
                      <a:pt x="2853" y="70247"/>
                    </a:cubicBezTo>
                    <a:cubicBezTo>
                      <a:pt x="967" y="70247"/>
                      <a:pt x="-367" y="72069"/>
                      <a:pt x="90" y="73866"/>
                    </a:cubicBezTo>
                    <a:cubicBezTo>
                      <a:pt x="3678" y="87925"/>
                      <a:pt x="29065" y="72876"/>
                      <a:pt x="36273" y="69878"/>
                    </a:cubicBezTo>
                    <a:cubicBezTo>
                      <a:pt x="56904" y="61319"/>
                      <a:pt x="77160" y="51940"/>
                      <a:pt x="98032" y="43926"/>
                    </a:cubicBezTo>
                    <a:cubicBezTo>
                      <a:pt x="117781" y="36350"/>
                      <a:pt x="137802" y="29283"/>
                      <a:pt x="158256" y="23873"/>
                    </a:cubicBezTo>
                    <a:cubicBezTo>
                      <a:pt x="179839" y="18164"/>
                      <a:pt x="201995" y="15878"/>
                      <a:pt x="223578" y="10303"/>
                    </a:cubicBezTo>
                    <a:cubicBezTo>
                      <a:pt x="227795" y="9217"/>
                      <a:pt x="228366" y="1863"/>
                      <a:pt x="223578" y="1184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B78126BB-06F5-5576-D141-66C3313628A4}"/>
                  </a:ext>
                </a:extLst>
              </p:cNvPr>
              <p:cNvSpPr/>
              <p:nvPr/>
            </p:nvSpPr>
            <p:spPr>
              <a:xfrm>
                <a:off x="3806018" y="2052421"/>
                <a:ext cx="366420" cy="203527"/>
              </a:xfrm>
              <a:custGeom>
                <a:avLst/>
                <a:gdLst>
                  <a:gd name="connsiteX0" fmla="*/ 366421 w 366420"/>
                  <a:gd name="connsiteY0" fmla="*/ 127495 h 203527"/>
                  <a:gd name="connsiteX1" fmla="*/ 357315 w 366420"/>
                  <a:gd name="connsiteY1" fmla="*/ 0 h 203527"/>
                  <a:gd name="connsiteX2" fmla="*/ 13360 w 366420"/>
                  <a:gd name="connsiteY2" fmla="*/ 16694 h 203527"/>
                  <a:gd name="connsiteX3" fmla="*/ 0 w 366420"/>
                  <a:gd name="connsiteY3" fmla="*/ 183661 h 203527"/>
                  <a:gd name="connsiteX4" fmla="*/ 10554 w 366420"/>
                  <a:gd name="connsiteY4" fmla="*/ 199136 h 203527"/>
                  <a:gd name="connsiteX5" fmla="*/ 14980 w 366420"/>
                  <a:gd name="connsiteY5" fmla="*/ 199676 h 203527"/>
                  <a:gd name="connsiteX6" fmla="*/ 366421 w 366420"/>
                  <a:gd name="connsiteY6" fmla="*/ 127495 h 203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6420" h="203527">
                    <a:moveTo>
                      <a:pt x="366421" y="127495"/>
                    </a:moveTo>
                    <a:lnTo>
                      <a:pt x="357315" y="0"/>
                    </a:lnTo>
                    <a:lnTo>
                      <a:pt x="13360" y="16694"/>
                    </a:lnTo>
                    <a:lnTo>
                      <a:pt x="0" y="183661"/>
                    </a:lnTo>
                    <a:cubicBezTo>
                      <a:pt x="0" y="183661"/>
                      <a:pt x="3594" y="189478"/>
                      <a:pt x="10554" y="199136"/>
                    </a:cubicBezTo>
                    <a:cubicBezTo>
                      <a:pt x="12027" y="199307"/>
                      <a:pt x="13507" y="199517"/>
                      <a:pt x="14980" y="199676"/>
                    </a:cubicBezTo>
                    <a:cubicBezTo>
                      <a:pt x="136246" y="212465"/>
                      <a:pt x="266979" y="194646"/>
                      <a:pt x="366421" y="127495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874E8673-C321-A8F9-2E79-69EC1808ABC6}"/>
                  </a:ext>
                </a:extLst>
              </p:cNvPr>
              <p:cNvSpPr/>
              <p:nvPr/>
            </p:nvSpPr>
            <p:spPr>
              <a:xfrm>
                <a:off x="3566332" y="1546199"/>
                <a:ext cx="711229" cy="671698"/>
              </a:xfrm>
              <a:custGeom>
                <a:avLst/>
                <a:gdLst>
                  <a:gd name="connsiteX0" fmla="*/ 698619 w 711229"/>
                  <a:gd name="connsiteY0" fmla="*/ 66719 h 671698"/>
                  <a:gd name="connsiteX1" fmla="*/ 489888 w 711229"/>
                  <a:gd name="connsiteY1" fmla="*/ 669309 h 671698"/>
                  <a:gd name="connsiteX2" fmla="*/ 130396 w 711229"/>
                  <a:gd name="connsiteY2" fmla="*/ 426663 h 671698"/>
                  <a:gd name="connsiteX3" fmla="*/ 5 w 711229"/>
                  <a:gd name="connsiteY3" fmla="*/ 311721 h 671698"/>
                  <a:gd name="connsiteX4" fmla="*/ 96423 w 711229"/>
                  <a:gd name="connsiteY4" fmla="*/ 223590 h 671698"/>
                  <a:gd name="connsiteX5" fmla="*/ 281691 w 711229"/>
                  <a:gd name="connsiteY5" fmla="*/ 9068 h 671698"/>
                  <a:gd name="connsiteX6" fmla="*/ 383259 w 711229"/>
                  <a:gd name="connsiteY6" fmla="*/ 70250 h 671698"/>
                  <a:gd name="connsiteX7" fmla="*/ 439285 w 711229"/>
                  <a:gd name="connsiteY7" fmla="*/ 0 h 671698"/>
                  <a:gd name="connsiteX8" fmla="*/ 537647 w 711229"/>
                  <a:gd name="connsiteY8" fmla="*/ 69171 h 671698"/>
                  <a:gd name="connsiteX9" fmla="*/ 602290 w 711229"/>
                  <a:gd name="connsiteY9" fmla="*/ 9798 h 671698"/>
                  <a:gd name="connsiteX10" fmla="*/ 698619 w 711229"/>
                  <a:gd name="connsiteY10" fmla="*/ 66719 h 67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1229" h="671698">
                    <a:moveTo>
                      <a:pt x="698619" y="66719"/>
                    </a:moveTo>
                    <a:cubicBezTo>
                      <a:pt x="698619" y="66719"/>
                      <a:pt x="788192" y="640442"/>
                      <a:pt x="489888" y="669309"/>
                    </a:cubicBezTo>
                    <a:cubicBezTo>
                      <a:pt x="173817" y="699897"/>
                      <a:pt x="130396" y="426663"/>
                      <a:pt x="130396" y="426663"/>
                    </a:cubicBezTo>
                    <a:cubicBezTo>
                      <a:pt x="69614" y="450399"/>
                      <a:pt x="786" y="411340"/>
                      <a:pt x="5" y="311721"/>
                    </a:cubicBezTo>
                    <a:cubicBezTo>
                      <a:pt x="-782" y="212096"/>
                      <a:pt x="96423" y="223590"/>
                      <a:pt x="96423" y="223590"/>
                    </a:cubicBezTo>
                    <a:cubicBezTo>
                      <a:pt x="96423" y="223590"/>
                      <a:pt x="232643" y="117367"/>
                      <a:pt x="281691" y="9068"/>
                    </a:cubicBezTo>
                    <a:cubicBezTo>
                      <a:pt x="281691" y="9068"/>
                      <a:pt x="325716" y="74974"/>
                      <a:pt x="383259" y="70250"/>
                    </a:cubicBezTo>
                    <a:cubicBezTo>
                      <a:pt x="440803" y="65532"/>
                      <a:pt x="439285" y="0"/>
                      <a:pt x="439285" y="0"/>
                    </a:cubicBezTo>
                    <a:cubicBezTo>
                      <a:pt x="439285" y="0"/>
                      <a:pt x="480103" y="73889"/>
                      <a:pt x="537647" y="69171"/>
                    </a:cubicBezTo>
                    <a:cubicBezTo>
                      <a:pt x="595190" y="64452"/>
                      <a:pt x="602290" y="9798"/>
                      <a:pt x="602290" y="9798"/>
                    </a:cubicBezTo>
                    <a:cubicBezTo>
                      <a:pt x="602290" y="9798"/>
                      <a:pt x="646079" y="50883"/>
                      <a:pt x="698619" y="66719"/>
                    </a:cubicBezTo>
                    <a:close/>
                  </a:path>
                </a:pathLst>
              </a:custGeom>
              <a:solidFill>
                <a:srgbClr val="FFBDA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10A21D98-20C2-EDA0-4301-527C1FAF85F1}"/>
                  </a:ext>
                </a:extLst>
              </p:cNvPr>
              <p:cNvSpPr/>
              <p:nvPr/>
            </p:nvSpPr>
            <p:spPr>
              <a:xfrm>
                <a:off x="3605337" y="1830385"/>
                <a:ext cx="77435" cy="102123"/>
              </a:xfrm>
              <a:custGeom>
                <a:avLst/>
                <a:gdLst>
                  <a:gd name="connsiteX0" fmla="*/ 44477 w 77435"/>
                  <a:gd name="connsiteY0" fmla="*/ 7711 h 102123"/>
                  <a:gd name="connsiteX1" fmla="*/ 17782 w 77435"/>
                  <a:gd name="connsiteY1" fmla="*/ 59 h 102123"/>
                  <a:gd name="connsiteX2" fmla="*/ 4568 w 77435"/>
                  <a:gd name="connsiteY2" fmla="*/ 4276 h 102123"/>
                  <a:gd name="connsiteX3" fmla="*/ 967 w 77435"/>
                  <a:gd name="connsiteY3" fmla="*/ 14912 h 102123"/>
                  <a:gd name="connsiteX4" fmla="*/ 15268 w 77435"/>
                  <a:gd name="connsiteY4" fmla="*/ 19986 h 102123"/>
                  <a:gd name="connsiteX5" fmla="*/ 21802 w 77435"/>
                  <a:gd name="connsiteY5" fmla="*/ 21719 h 102123"/>
                  <a:gd name="connsiteX6" fmla="*/ 23872 w 77435"/>
                  <a:gd name="connsiteY6" fmla="*/ 22856 h 102123"/>
                  <a:gd name="connsiteX7" fmla="*/ 25358 w 77435"/>
                  <a:gd name="connsiteY7" fmla="*/ 23776 h 102123"/>
                  <a:gd name="connsiteX8" fmla="*/ 26043 w 77435"/>
                  <a:gd name="connsiteY8" fmla="*/ 24253 h 102123"/>
                  <a:gd name="connsiteX9" fmla="*/ 36667 w 77435"/>
                  <a:gd name="connsiteY9" fmla="*/ 35530 h 102123"/>
                  <a:gd name="connsiteX10" fmla="*/ 36731 w 77435"/>
                  <a:gd name="connsiteY10" fmla="*/ 35600 h 102123"/>
                  <a:gd name="connsiteX11" fmla="*/ 37537 w 77435"/>
                  <a:gd name="connsiteY11" fmla="*/ 36699 h 102123"/>
                  <a:gd name="connsiteX12" fmla="*/ 39328 w 77435"/>
                  <a:gd name="connsiteY12" fmla="*/ 39334 h 102123"/>
                  <a:gd name="connsiteX13" fmla="*/ 25783 w 77435"/>
                  <a:gd name="connsiteY13" fmla="*/ 50815 h 102123"/>
                  <a:gd name="connsiteX14" fmla="*/ 17953 w 77435"/>
                  <a:gd name="connsiteY14" fmla="*/ 75281 h 102123"/>
                  <a:gd name="connsiteX15" fmla="*/ 40185 w 77435"/>
                  <a:gd name="connsiteY15" fmla="*/ 101850 h 102123"/>
                  <a:gd name="connsiteX16" fmla="*/ 67293 w 77435"/>
                  <a:gd name="connsiteY16" fmla="*/ 91595 h 102123"/>
                  <a:gd name="connsiteX17" fmla="*/ 44477 w 77435"/>
                  <a:gd name="connsiteY17" fmla="*/ 7711 h 102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7435" h="102123">
                    <a:moveTo>
                      <a:pt x="44477" y="7711"/>
                    </a:moveTo>
                    <a:cubicBezTo>
                      <a:pt x="36667" y="2555"/>
                      <a:pt x="27193" y="-468"/>
                      <a:pt x="17782" y="59"/>
                    </a:cubicBezTo>
                    <a:cubicBezTo>
                      <a:pt x="12797" y="339"/>
                      <a:pt x="8594" y="1240"/>
                      <a:pt x="4568" y="4276"/>
                    </a:cubicBezTo>
                    <a:cubicBezTo>
                      <a:pt x="1767" y="6384"/>
                      <a:pt x="-1725" y="11477"/>
                      <a:pt x="967" y="14912"/>
                    </a:cubicBezTo>
                    <a:cubicBezTo>
                      <a:pt x="4358" y="19236"/>
                      <a:pt x="10886" y="19522"/>
                      <a:pt x="15268" y="19986"/>
                    </a:cubicBezTo>
                    <a:cubicBezTo>
                      <a:pt x="16741" y="20144"/>
                      <a:pt x="19833" y="20925"/>
                      <a:pt x="21802" y="21719"/>
                    </a:cubicBezTo>
                    <a:cubicBezTo>
                      <a:pt x="20652" y="21255"/>
                      <a:pt x="23466" y="22621"/>
                      <a:pt x="23872" y="22856"/>
                    </a:cubicBezTo>
                    <a:cubicBezTo>
                      <a:pt x="24373" y="23154"/>
                      <a:pt x="24862" y="23465"/>
                      <a:pt x="25358" y="23776"/>
                    </a:cubicBezTo>
                    <a:cubicBezTo>
                      <a:pt x="25548" y="23904"/>
                      <a:pt x="25840" y="24113"/>
                      <a:pt x="26043" y="24253"/>
                    </a:cubicBezTo>
                    <a:cubicBezTo>
                      <a:pt x="30082" y="27510"/>
                      <a:pt x="33206" y="31714"/>
                      <a:pt x="36667" y="35530"/>
                    </a:cubicBezTo>
                    <a:cubicBezTo>
                      <a:pt x="36712" y="35575"/>
                      <a:pt x="36699" y="35562"/>
                      <a:pt x="36731" y="35600"/>
                    </a:cubicBezTo>
                    <a:cubicBezTo>
                      <a:pt x="37003" y="35962"/>
                      <a:pt x="37277" y="36331"/>
                      <a:pt x="37537" y="36699"/>
                    </a:cubicBezTo>
                    <a:cubicBezTo>
                      <a:pt x="38153" y="37562"/>
                      <a:pt x="38750" y="38439"/>
                      <a:pt x="39328" y="39334"/>
                    </a:cubicBezTo>
                    <a:cubicBezTo>
                      <a:pt x="33740" y="41398"/>
                      <a:pt x="29301" y="45913"/>
                      <a:pt x="25783" y="50815"/>
                    </a:cubicBezTo>
                    <a:cubicBezTo>
                      <a:pt x="20856" y="57692"/>
                      <a:pt x="17636" y="66747"/>
                      <a:pt x="17953" y="75281"/>
                    </a:cubicBezTo>
                    <a:cubicBezTo>
                      <a:pt x="18443" y="88312"/>
                      <a:pt x="26691" y="100034"/>
                      <a:pt x="40185" y="101850"/>
                    </a:cubicBezTo>
                    <a:cubicBezTo>
                      <a:pt x="50364" y="103221"/>
                      <a:pt x="60499" y="99380"/>
                      <a:pt x="67293" y="91595"/>
                    </a:cubicBezTo>
                    <a:cubicBezTo>
                      <a:pt x="90597" y="64918"/>
                      <a:pt x="69820" y="24443"/>
                      <a:pt x="44477" y="7711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4B12694-0891-B5E5-93EC-49F55D459B3E}"/>
                  </a:ext>
                </a:extLst>
              </p:cNvPr>
              <p:cNvSpPr/>
              <p:nvPr/>
            </p:nvSpPr>
            <p:spPr>
              <a:xfrm>
                <a:off x="3674078" y="1546199"/>
                <a:ext cx="596874" cy="214369"/>
              </a:xfrm>
              <a:custGeom>
                <a:avLst/>
                <a:gdLst>
                  <a:gd name="connsiteX0" fmla="*/ 596875 w 596874"/>
                  <a:gd name="connsiteY0" fmla="*/ 108807 h 214369"/>
                  <a:gd name="connsiteX1" fmla="*/ 590874 w 596874"/>
                  <a:gd name="connsiteY1" fmla="*/ 66719 h 214369"/>
                  <a:gd name="connsiteX2" fmla="*/ 494551 w 596874"/>
                  <a:gd name="connsiteY2" fmla="*/ 9804 h 214369"/>
                  <a:gd name="connsiteX3" fmla="*/ 429908 w 596874"/>
                  <a:gd name="connsiteY3" fmla="*/ 69171 h 214369"/>
                  <a:gd name="connsiteX4" fmla="*/ 331546 w 596874"/>
                  <a:gd name="connsiteY4" fmla="*/ 0 h 214369"/>
                  <a:gd name="connsiteX5" fmla="*/ 275520 w 596874"/>
                  <a:gd name="connsiteY5" fmla="*/ 70250 h 214369"/>
                  <a:gd name="connsiteX6" fmla="*/ 173952 w 596874"/>
                  <a:gd name="connsiteY6" fmla="*/ 9061 h 214369"/>
                  <a:gd name="connsiteX7" fmla="*/ 0 w 596874"/>
                  <a:gd name="connsiteY7" fmla="*/ 214370 h 214369"/>
                  <a:gd name="connsiteX8" fmla="*/ 61728 w 596874"/>
                  <a:gd name="connsiteY8" fmla="*/ 197415 h 214369"/>
                  <a:gd name="connsiteX9" fmla="*/ 194367 w 596874"/>
                  <a:gd name="connsiteY9" fmla="*/ 75279 h 214369"/>
                  <a:gd name="connsiteX10" fmla="*/ 274009 w 596874"/>
                  <a:gd name="connsiteY10" fmla="*/ 119888 h 214369"/>
                  <a:gd name="connsiteX11" fmla="*/ 349409 w 596874"/>
                  <a:gd name="connsiteY11" fmla="*/ 68434 h 214369"/>
                  <a:gd name="connsiteX12" fmla="*/ 423647 w 596874"/>
                  <a:gd name="connsiteY12" fmla="*/ 114414 h 214369"/>
                  <a:gd name="connsiteX13" fmla="*/ 496361 w 596874"/>
                  <a:gd name="connsiteY13" fmla="*/ 66059 h 214369"/>
                  <a:gd name="connsiteX14" fmla="*/ 596875 w 596874"/>
                  <a:gd name="connsiteY14" fmla="*/ 108807 h 214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96874" h="214369">
                    <a:moveTo>
                      <a:pt x="596875" y="108807"/>
                    </a:moveTo>
                    <a:cubicBezTo>
                      <a:pt x="593681" y="82626"/>
                      <a:pt x="590874" y="66719"/>
                      <a:pt x="590874" y="66719"/>
                    </a:cubicBezTo>
                    <a:cubicBezTo>
                      <a:pt x="538334" y="50889"/>
                      <a:pt x="494551" y="9804"/>
                      <a:pt x="494551" y="9804"/>
                    </a:cubicBezTo>
                    <a:cubicBezTo>
                      <a:pt x="494551" y="9804"/>
                      <a:pt x="487445" y="64452"/>
                      <a:pt x="429908" y="69171"/>
                    </a:cubicBezTo>
                    <a:cubicBezTo>
                      <a:pt x="372364" y="73895"/>
                      <a:pt x="331546" y="0"/>
                      <a:pt x="331546" y="0"/>
                    </a:cubicBezTo>
                    <a:cubicBezTo>
                      <a:pt x="331546" y="0"/>
                      <a:pt x="333058" y="65526"/>
                      <a:pt x="275520" y="70250"/>
                    </a:cubicBezTo>
                    <a:cubicBezTo>
                      <a:pt x="217977" y="74968"/>
                      <a:pt x="173952" y="9061"/>
                      <a:pt x="173952" y="9061"/>
                    </a:cubicBezTo>
                    <a:cubicBezTo>
                      <a:pt x="133407" y="98584"/>
                      <a:pt x="33490" y="186518"/>
                      <a:pt x="0" y="214370"/>
                    </a:cubicBezTo>
                    <a:cubicBezTo>
                      <a:pt x="21146" y="213493"/>
                      <a:pt x="42374" y="206559"/>
                      <a:pt x="61728" y="197415"/>
                    </a:cubicBezTo>
                    <a:cubicBezTo>
                      <a:pt x="116917" y="171355"/>
                      <a:pt x="163849" y="128137"/>
                      <a:pt x="194367" y="75279"/>
                    </a:cubicBezTo>
                    <a:cubicBezTo>
                      <a:pt x="209887" y="103314"/>
                      <a:pt x="241992" y="121304"/>
                      <a:pt x="274009" y="119888"/>
                    </a:cubicBezTo>
                    <a:cubicBezTo>
                      <a:pt x="306026" y="118472"/>
                      <a:pt x="336423" y="97733"/>
                      <a:pt x="349409" y="68434"/>
                    </a:cubicBezTo>
                    <a:cubicBezTo>
                      <a:pt x="362661" y="96183"/>
                      <a:pt x="392900" y="114910"/>
                      <a:pt x="423647" y="114414"/>
                    </a:cubicBezTo>
                    <a:cubicBezTo>
                      <a:pt x="454394" y="113919"/>
                      <a:pt x="484016" y="94221"/>
                      <a:pt x="496361" y="66059"/>
                    </a:cubicBezTo>
                    <a:cubicBezTo>
                      <a:pt x="521227" y="94367"/>
                      <a:pt x="559581" y="110477"/>
                      <a:pt x="596875" y="108807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2" name="Graphic 5">
                <a:extLst>
                  <a:ext uri="{FF2B5EF4-FFF2-40B4-BE49-F238E27FC236}">
                    <a16:creationId xmlns:a16="http://schemas.microsoft.com/office/drawing/2014/main" id="{6F936AC9-6BE8-2809-7DAB-36D24288F5AB}"/>
                  </a:ext>
                </a:extLst>
              </p:cNvPr>
              <p:cNvGrpSpPr/>
              <p:nvPr/>
            </p:nvGrpSpPr>
            <p:grpSpPr>
              <a:xfrm>
                <a:off x="3376873" y="6089675"/>
                <a:ext cx="86502" cy="95548"/>
                <a:chOff x="3376873" y="6089675"/>
                <a:chExt cx="86502" cy="95548"/>
              </a:xfrm>
            </p:grpSpPr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151F8896-546D-A3B0-B1EC-6FEA292B3518}"/>
                    </a:ext>
                  </a:extLst>
                </p:cNvPr>
                <p:cNvSpPr/>
                <p:nvPr/>
              </p:nvSpPr>
              <p:spPr>
                <a:xfrm>
                  <a:off x="3412731" y="6102121"/>
                  <a:ext cx="1056" cy="1061"/>
                </a:xfrm>
                <a:custGeom>
                  <a:avLst/>
                  <a:gdLst>
                    <a:gd name="connsiteX0" fmla="*/ 0 w 1056"/>
                    <a:gd name="connsiteY0" fmla="*/ 0 h 1061"/>
                    <a:gd name="connsiteX1" fmla="*/ 0 w 1056"/>
                    <a:gd name="connsiteY1" fmla="*/ 0 h 1061"/>
                    <a:gd name="connsiteX2" fmla="*/ 0 w 1056"/>
                    <a:gd name="connsiteY2" fmla="*/ 0 h 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56" h="1061">
                      <a:moveTo>
                        <a:pt x="0" y="0"/>
                      </a:moveTo>
                      <a:cubicBezTo>
                        <a:pt x="781" y="864"/>
                        <a:pt x="1924" y="188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A103E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AF5EA5E8-B93A-DF2D-2834-1C6F1F6BE61E}"/>
                    </a:ext>
                  </a:extLst>
                </p:cNvPr>
                <p:cNvSpPr/>
                <p:nvPr/>
              </p:nvSpPr>
              <p:spPr>
                <a:xfrm>
                  <a:off x="3376873" y="6089675"/>
                  <a:ext cx="86502" cy="95548"/>
                </a:xfrm>
                <a:custGeom>
                  <a:avLst/>
                  <a:gdLst>
                    <a:gd name="connsiteX0" fmla="*/ 84169 w 86502"/>
                    <a:gd name="connsiteY0" fmla="*/ 68510 h 95548"/>
                    <a:gd name="connsiteX1" fmla="*/ 78530 w 86502"/>
                    <a:gd name="connsiteY1" fmla="*/ 59881 h 95548"/>
                    <a:gd name="connsiteX2" fmla="*/ 73875 w 86502"/>
                    <a:gd name="connsiteY2" fmla="*/ 54750 h 95548"/>
                    <a:gd name="connsiteX3" fmla="*/ 64014 w 86502"/>
                    <a:gd name="connsiteY3" fmla="*/ 45059 h 95548"/>
                    <a:gd name="connsiteX4" fmla="*/ 46195 w 86502"/>
                    <a:gd name="connsiteY4" fmla="*/ 24822 h 95548"/>
                    <a:gd name="connsiteX5" fmla="*/ 37744 w 86502"/>
                    <a:gd name="connsiteY5" fmla="*/ 14872 h 95548"/>
                    <a:gd name="connsiteX6" fmla="*/ 35635 w 86502"/>
                    <a:gd name="connsiteY6" fmla="*/ 12217 h 95548"/>
                    <a:gd name="connsiteX7" fmla="*/ 35858 w 86502"/>
                    <a:gd name="connsiteY7" fmla="*/ 12440 h 95548"/>
                    <a:gd name="connsiteX8" fmla="*/ 35521 w 86502"/>
                    <a:gd name="connsiteY8" fmla="*/ 12065 h 95548"/>
                    <a:gd name="connsiteX9" fmla="*/ 27387 w 86502"/>
                    <a:gd name="connsiteY9" fmla="*/ 3899 h 95548"/>
                    <a:gd name="connsiteX10" fmla="*/ 17170 w 86502"/>
                    <a:gd name="connsiteY10" fmla="*/ 324 h 95548"/>
                    <a:gd name="connsiteX11" fmla="*/ 19309 w 86502"/>
                    <a:gd name="connsiteY11" fmla="*/ 565 h 95548"/>
                    <a:gd name="connsiteX12" fmla="*/ 14877 w 86502"/>
                    <a:gd name="connsiteY12" fmla="*/ 0 h 95548"/>
                    <a:gd name="connsiteX13" fmla="*/ 9855 w 86502"/>
                    <a:gd name="connsiteY13" fmla="*/ 629 h 95548"/>
                    <a:gd name="connsiteX14" fmla="*/ 482 w 86502"/>
                    <a:gd name="connsiteY14" fmla="*/ 17081 h 95548"/>
                    <a:gd name="connsiteX15" fmla="*/ 780 w 86502"/>
                    <a:gd name="connsiteY15" fmla="*/ 19564 h 95548"/>
                    <a:gd name="connsiteX16" fmla="*/ 6597 w 86502"/>
                    <a:gd name="connsiteY16" fmla="*/ 25038 h 95548"/>
                    <a:gd name="connsiteX17" fmla="*/ 7207 w 86502"/>
                    <a:gd name="connsiteY17" fmla="*/ 26486 h 95548"/>
                    <a:gd name="connsiteX18" fmla="*/ 8153 w 86502"/>
                    <a:gd name="connsiteY18" fmla="*/ 28581 h 95548"/>
                    <a:gd name="connsiteX19" fmla="*/ 10801 w 86502"/>
                    <a:gd name="connsiteY19" fmla="*/ 34226 h 95548"/>
                    <a:gd name="connsiteX20" fmla="*/ 22389 w 86502"/>
                    <a:gd name="connsiteY20" fmla="*/ 54737 h 95548"/>
                    <a:gd name="connsiteX21" fmla="*/ 39141 w 86502"/>
                    <a:gd name="connsiteY21" fmla="*/ 76441 h 95548"/>
                    <a:gd name="connsiteX22" fmla="*/ 63791 w 86502"/>
                    <a:gd name="connsiteY22" fmla="*/ 95009 h 95548"/>
                    <a:gd name="connsiteX23" fmla="*/ 82759 w 86502"/>
                    <a:gd name="connsiteY23" fmla="*/ 88538 h 95548"/>
                    <a:gd name="connsiteX24" fmla="*/ 84169 w 86502"/>
                    <a:gd name="connsiteY24" fmla="*/ 68510 h 95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6502" h="95548">
                      <a:moveTo>
                        <a:pt x="84169" y="68510"/>
                      </a:moveTo>
                      <a:cubicBezTo>
                        <a:pt x="82467" y="65354"/>
                        <a:pt x="81038" y="62700"/>
                        <a:pt x="78530" y="59881"/>
                      </a:cubicBezTo>
                      <a:cubicBezTo>
                        <a:pt x="76999" y="58160"/>
                        <a:pt x="75507" y="56375"/>
                        <a:pt x="73875" y="54750"/>
                      </a:cubicBezTo>
                      <a:cubicBezTo>
                        <a:pt x="70605" y="51505"/>
                        <a:pt x="67214" y="48381"/>
                        <a:pt x="64014" y="45059"/>
                      </a:cubicBezTo>
                      <a:cubicBezTo>
                        <a:pt x="57759" y="38570"/>
                        <a:pt x="52196" y="31521"/>
                        <a:pt x="46195" y="24822"/>
                      </a:cubicBezTo>
                      <a:cubicBezTo>
                        <a:pt x="43294" y="21584"/>
                        <a:pt x="40474" y="18263"/>
                        <a:pt x="37744" y="14872"/>
                      </a:cubicBezTo>
                      <a:cubicBezTo>
                        <a:pt x="37077" y="14046"/>
                        <a:pt x="36397" y="12954"/>
                        <a:pt x="35635" y="12217"/>
                      </a:cubicBezTo>
                      <a:cubicBezTo>
                        <a:pt x="35762" y="12338"/>
                        <a:pt x="35756" y="12332"/>
                        <a:pt x="35858" y="12440"/>
                      </a:cubicBezTo>
                      <a:cubicBezTo>
                        <a:pt x="35743" y="12313"/>
                        <a:pt x="35604" y="12173"/>
                        <a:pt x="35521" y="12065"/>
                      </a:cubicBezTo>
                      <a:cubicBezTo>
                        <a:pt x="32867" y="8610"/>
                        <a:pt x="30924" y="6464"/>
                        <a:pt x="27387" y="3899"/>
                      </a:cubicBezTo>
                      <a:cubicBezTo>
                        <a:pt x="24301" y="1664"/>
                        <a:pt x="20986" y="622"/>
                        <a:pt x="17170" y="324"/>
                      </a:cubicBezTo>
                      <a:cubicBezTo>
                        <a:pt x="17881" y="406"/>
                        <a:pt x="18598" y="489"/>
                        <a:pt x="19309" y="565"/>
                      </a:cubicBezTo>
                      <a:cubicBezTo>
                        <a:pt x="17836" y="318"/>
                        <a:pt x="16363" y="133"/>
                        <a:pt x="14877" y="0"/>
                      </a:cubicBezTo>
                      <a:cubicBezTo>
                        <a:pt x="13201" y="-6"/>
                        <a:pt x="11474" y="184"/>
                        <a:pt x="9855" y="629"/>
                      </a:cubicBezTo>
                      <a:cubicBezTo>
                        <a:pt x="2387" y="2680"/>
                        <a:pt x="-1411" y="10109"/>
                        <a:pt x="482" y="17081"/>
                      </a:cubicBezTo>
                      <a:cubicBezTo>
                        <a:pt x="558" y="17913"/>
                        <a:pt x="653" y="18739"/>
                        <a:pt x="780" y="19564"/>
                      </a:cubicBezTo>
                      <a:cubicBezTo>
                        <a:pt x="1225" y="22390"/>
                        <a:pt x="3765" y="24359"/>
                        <a:pt x="6597" y="25038"/>
                      </a:cubicBezTo>
                      <a:cubicBezTo>
                        <a:pt x="6800" y="25521"/>
                        <a:pt x="7003" y="26003"/>
                        <a:pt x="7207" y="26486"/>
                      </a:cubicBezTo>
                      <a:cubicBezTo>
                        <a:pt x="7511" y="27184"/>
                        <a:pt x="7829" y="27883"/>
                        <a:pt x="8153" y="28581"/>
                      </a:cubicBezTo>
                      <a:cubicBezTo>
                        <a:pt x="9029" y="30461"/>
                        <a:pt x="9899" y="32353"/>
                        <a:pt x="10801" y="34226"/>
                      </a:cubicBezTo>
                      <a:cubicBezTo>
                        <a:pt x="14229" y="41319"/>
                        <a:pt x="17856" y="48285"/>
                        <a:pt x="22389" y="54737"/>
                      </a:cubicBezTo>
                      <a:cubicBezTo>
                        <a:pt x="27641" y="62211"/>
                        <a:pt x="33248" y="69463"/>
                        <a:pt x="39141" y="76441"/>
                      </a:cubicBezTo>
                      <a:cubicBezTo>
                        <a:pt x="45802" y="84334"/>
                        <a:pt x="53352" y="92558"/>
                        <a:pt x="63791" y="95009"/>
                      </a:cubicBezTo>
                      <a:cubicBezTo>
                        <a:pt x="70948" y="96692"/>
                        <a:pt x="78225" y="94412"/>
                        <a:pt x="82759" y="88538"/>
                      </a:cubicBezTo>
                      <a:cubicBezTo>
                        <a:pt x="87267" y="82715"/>
                        <a:pt x="87661" y="75000"/>
                        <a:pt x="84169" y="68510"/>
                      </a:cubicBezTo>
                      <a:close/>
                    </a:path>
                  </a:pathLst>
                </a:custGeom>
                <a:solidFill>
                  <a:srgbClr val="FF762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24DB8A16-8E24-386E-667A-19B364C2CADD}"/>
                  </a:ext>
                </a:extLst>
              </p:cNvPr>
              <p:cNvSpPr/>
              <p:nvPr/>
            </p:nvSpPr>
            <p:spPr>
              <a:xfrm>
                <a:off x="3452279" y="6071252"/>
                <a:ext cx="92258" cy="90642"/>
              </a:xfrm>
              <a:custGeom>
                <a:avLst/>
                <a:gdLst>
                  <a:gd name="connsiteX0" fmla="*/ 90512 w 92258"/>
                  <a:gd name="connsiteY0" fmla="*/ 64733 h 90642"/>
                  <a:gd name="connsiteX1" fmla="*/ 83013 w 92258"/>
                  <a:gd name="connsiteY1" fmla="*/ 49373 h 90642"/>
                  <a:gd name="connsiteX2" fmla="*/ 58362 w 92258"/>
                  <a:gd name="connsiteY2" fmla="*/ 25052 h 90642"/>
                  <a:gd name="connsiteX3" fmla="*/ 8985 w 92258"/>
                  <a:gd name="connsiteY3" fmla="*/ 268 h 90642"/>
                  <a:gd name="connsiteX4" fmla="*/ 1961 w 92258"/>
                  <a:gd name="connsiteY4" fmla="*/ 12333 h 90642"/>
                  <a:gd name="connsiteX5" fmla="*/ 19284 w 92258"/>
                  <a:gd name="connsiteY5" fmla="*/ 31650 h 90642"/>
                  <a:gd name="connsiteX6" fmla="*/ 23431 w 92258"/>
                  <a:gd name="connsiteY6" fmla="*/ 36774 h 90642"/>
                  <a:gd name="connsiteX7" fmla="*/ 23685 w 92258"/>
                  <a:gd name="connsiteY7" fmla="*/ 37092 h 90642"/>
                  <a:gd name="connsiteX8" fmla="*/ 25272 w 92258"/>
                  <a:gd name="connsiteY8" fmla="*/ 39149 h 90642"/>
                  <a:gd name="connsiteX9" fmla="*/ 27622 w 92258"/>
                  <a:gd name="connsiteY9" fmla="*/ 41874 h 90642"/>
                  <a:gd name="connsiteX10" fmla="*/ 31883 w 92258"/>
                  <a:gd name="connsiteY10" fmla="*/ 46922 h 90642"/>
                  <a:gd name="connsiteX11" fmla="*/ 33775 w 92258"/>
                  <a:gd name="connsiteY11" fmla="*/ 49265 h 90642"/>
                  <a:gd name="connsiteX12" fmla="*/ 34893 w 92258"/>
                  <a:gd name="connsiteY12" fmla="*/ 50687 h 90642"/>
                  <a:gd name="connsiteX13" fmla="*/ 33947 w 92258"/>
                  <a:gd name="connsiteY13" fmla="*/ 49468 h 90642"/>
                  <a:gd name="connsiteX14" fmla="*/ 39680 w 92258"/>
                  <a:gd name="connsiteY14" fmla="*/ 56923 h 90642"/>
                  <a:gd name="connsiteX15" fmla="*/ 41687 w 92258"/>
                  <a:gd name="connsiteY15" fmla="*/ 59469 h 90642"/>
                  <a:gd name="connsiteX16" fmla="*/ 41884 w 92258"/>
                  <a:gd name="connsiteY16" fmla="*/ 59729 h 90642"/>
                  <a:gd name="connsiteX17" fmla="*/ 52082 w 92258"/>
                  <a:gd name="connsiteY17" fmla="*/ 73249 h 90642"/>
                  <a:gd name="connsiteX18" fmla="*/ 63665 w 92258"/>
                  <a:gd name="connsiteY18" fmla="*/ 84082 h 90642"/>
                  <a:gd name="connsiteX19" fmla="*/ 76561 w 92258"/>
                  <a:gd name="connsiteY19" fmla="*/ 90457 h 90642"/>
                  <a:gd name="connsiteX20" fmla="*/ 91255 w 92258"/>
                  <a:gd name="connsiteY20" fmla="*/ 82113 h 90642"/>
                  <a:gd name="connsiteX21" fmla="*/ 90512 w 92258"/>
                  <a:gd name="connsiteY21" fmla="*/ 64733 h 90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2258" h="90642">
                    <a:moveTo>
                      <a:pt x="90512" y="64733"/>
                    </a:moveTo>
                    <a:cubicBezTo>
                      <a:pt x="89179" y="59006"/>
                      <a:pt x="86467" y="54053"/>
                      <a:pt x="83013" y="49373"/>
                    </a:cubicBezTo>
                    <a:cubicBezTo>
                      <a:pt x="76072" y="39975"/>
                      <a:pt x="67602" y="32152"/>
                      <a:pt x="58362" y="25052"/>
                    </a:cubicBezTo>
                    <a:cubicBezTo>
                      <a:pt x="43624" y="13736"/>
                      <a:pt x="26993" y="5094"/>
                      <a:pt x="8985" y="268"/>
                    </a:cubicBezTo>
                    <a:cubicBezTo>
                      <a:pt x="1847" y="-1643"/>
                      <a:pt x="-2852" y="7107"/>
                      <a:pt x="1961" y="12333"/>
                    </a:cubicBezTo>
                    <a:cubicBezTo>
                      <a:pt x="7816" y="18683"/>
                      <a:pt x="13747" y="25021"/>
                      <a:pt x="19284" y="31650"/>
                    </a:cubicBezTo>
                    <a:cubicBezTo>
                      <a:pt x="20694" y="33333"/>
                      <a:pt x="22053" y="35060"/>
                      <a:pt x="23431" y="36774"/>
                    </a:cubicBezTo>
                    <a:cubicBezTo>
                      <a:pt x="23666" y="37073"/>
                      <a:pt x="23653" y="37060"/>
                      <a:pt x="23685" y="37092"/>
                    </a:cubicBezTo>
                    <a:lnTo>
                      <a:pt x="25272" y="39149"/>
                    </a:lnTo>
                    <a:cubicBezTo>
                      <a:pt x="26028" y="40083"/>
                      <a:pt x="26835" y="40972"/>
                      <a:pt x="27622" y="41874"/>
                    </a:cubicBezTo>
                    <a:cubicBezTo>
                      <a:pt x="29063" y="43531"/>
                      <a:pt x="30486" y="45220"/>
                      <a:pt x="31883" y="46922"/>
                    </a:cubicBezTo>
                    <a:cubicBezTo>
                      <a:pt x="32518" y="47696"/>
                      <a:pt x="33146" y="48484"/>
                      <a:pt x="33775" y="49265"/>
                    </a:cubicBezTo>
                    <a:cubicBezTo>
                      <a:pt x="34150" y="49735"/>
                      <a:pt x="34524" y="50211"/>
                      <a:pt x="34893" y="50687"/>
                    </a:cubicBezTo>
                    <a:cubicBezTo>
                      <a:pt x="35705" y="51729"/>
                      <a:pt x="35388" y="51322"/>
                      <a:pt x="33947" y="49468"/>
                    </a:cubicBezTo>
                    <a:cubicBezTo>
                      <a:pt x="36182" y="51221"/>
                      <a:pt x="38004" y="54815"/>
                      <a:pt x="39680" y="56923"/>
                    </a:cubicBezTo>
                    <a:cubicBezTo>
                      <a:pt x="39757" y="57018"/>
                      <a:pt x="41166" y="58834"/>
                      <a:pt x="41687" y="59469"/>
                    </a:cubicBezTo>
                    <a:cubicBezTo>
                      <a:pt x="41751" y="59558"/>
                      <a:pt x="41821" y="59641"/>
                      <a:pt x="41884" y="59729"/>
                    </a:cubicBezTo>
                    <a:cubicBezTo>
                      <a:pt x="45268" y="64264"/>
                      <a:pt x="48450" y="68899"/>
                      <a:pt x="52082" y="73249"/>
                    </a:cubicBezTo>
                    <a:cubicBezTo>
                      <a:pt x="55594" y="77459"/>
                      <a:pt x="58997" y="81034"/>
                      <a:pt x="63665" y="84082"/>
                    </a:cubicBezTo>
                    <a:cubicBezTo>
                      <a:pt x="67817" y="86793"/>
                      <a:pt x="71469" y="89765"/>
                      <a:pt x="76561" y="90457"/>
                    </a:cubicBezTo>
                    <a:cubicBezTo>
                      <a:pt x="83280" y="91378"/>
                      <a:pt x="88937" y="88908"/>
                      <a:pt x="91255" y="82113"/>
                    </a:cubicBezTo>
                    <a:cubicBezTo>
                      <a:pt x="93255" y="76240"/>
                      <a:pt x="91871" y="70569"/>
                      <a:pt x="90512" y="64733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A0BE8E69-2AE0-49F1-7A1A-F14007377662}"/>
                  </a:ext>
                </a:extLst>
              </p:cNvPr>
              <p:cNvSpPr/>
              <p:nvPr/>
            </p:nvSpPr>
            <p:spPr>
              <a:xfrm>
                <a:off x="4489150" y="6051235"/>
                <a:ext cx="87735" cy="90229"/>
              </a:xfrm>
              <a:custGeom>
                <a:avLst/>
                <a:gdLst>
                  <a:gd name="connsiteX0" fmla="*/ 85307 w 87735"/>
                  <a:gd name="connsiteY0" fmla="*/ 5052 h 90229"/>
                  <a:gd name="connsiteX1" fmla="*/ 81230 w 87735"/>
                  <a:gd name="connsiteY1" fmla="*/ 2404 h 90229"/>
                  <a:gd name="connsiteX2" fmla="*/ 54769 w 87735"/>
                  <a:gd name="connsiteY2" fmla="*/ 7783 h 90229"/>
                  <a:gd name="connsiteX3" fmla="*/ 34087 w 87735"/>
                  <a:gd name="connsiteY3" fmla="*/ 24692 h 90229"/>
                  <a:gd name="connsiteX4" fmla="*/ 17482 w 87735"/>
                  <a:gd name="connsiteY4" fmla="*/ 41120 h 90229"/>
                  <a:gd name="connsiteX5" fmla="*/ 661 w 87735"/>
                  <a:gd name="connsiteY5" fmla="*/ 67422 h 90229"/>
                  <a:gd name="connsiteX6" fmla="*/ 5290 w 87735"/>
                  <a:gd name="connsiteY6" fmla="*/ 84942 h 90229"/>
                  <a:gd name="connsiteX7" fmla="*/ 8935 w 87735"/>
                  <a:gd name="connsiteY7" fmla="*/ 87755 h 90229"/>
                  <a:gd name="connsiteX8" fmla="*/ 27115 w 87735"/>
                  <a:gd name="connsiteY8" fmla="*/ 87755 h 90229"/>
                  <a:gd name="connsiteX9" fmla="*/ 46483 w 87735"/>
                  <a:gd name="connsiteY9" fmla="*/ 70127 h 90229"/>
                  <a:gd name="connsiteX10" fmla="*/ 60662 w 87735"/>
                  <a:gd name="connsiteY10" fmla="*/ 52880 h 90229"/>
                  <a:gd name="connsiteX11" fmla="*/ 74765 w 87735"/>
                  <a:gd name="connsiteY11" fmla="*/ 35519 h 90229"/>
                  <a:gd name="connsiteX12" fmla="*/ 83440 w 87735"/>
                  <a:gd name="connsiteY12" fmla="*/ 24096 h 90229"/>
                  <a:gd name="connsiteX13" fmla="*/ 86291 w 87735"/>
                  <a:gd name="connsiteY13" fmla="*/ 16057 h 90229"/>
                  <a:gd name="connsiteX14" fmla="*/ 85307 w 87735"/>
                  <a:gd name="connsiteY14" fmla="*/ 5052 h 9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735" h="90229">
                    <a:moveTo>
                      <a:pt x="85307" y="5052"/>
                    </a:moveTo>
                    <a:cubicBezTo>
                      <a:pt x="84144" y="3903"/>
                      <a:pt x="82735" y="3052"/>
                      <a:pt x="81230" y="2404"/>
                    </a:cubicBezTo>
                    <a:cubicBezTo>
                      <a:pt x="73210" y="-3235"/>
                      <a:pt x="62205" y="2074"/>
                      <a:pt x="54769" y="7783"/>
                    </a:cubicBezTo>
                    <a:cubicBezTo>
                      <a:pt x="47708" y="13206"/>
                      <a:pt x="40545" y="18558"/>
                      <a:pt x="34087" y="24692"/>
                    </a:cubicBezTo>
                    <a:cubicBezTo>
                      <a:pt x="28436" y="30052"/>
                      <a:pt x="22899" y="35532"/>
                      <a:pt x="17482" y="41120"/>
                    </a:cubicBezTo>
                    <a:cubicBezTo>
                      <a:pt x="10275" y="48556"/>
                      <a:pt x="3626" y="57376"/>
                      <a:pt x="661" y="67422"/>
                    </a:cubicBezTo>
                    <a:cubicBezTo>
                      <a:pt x="-1079" y="73321"/>
                      <a:pt x="667" y="80750"/>
                      <a:pt x="5290" y="84942"/>
                    </a:cubicBezTo>
                    <a:cubicBezTo>
                      <a:pt x="6287" y="85843"/>
                      <a:pt x="7824" y="86993"/>
                      <a:pt x="8935" y="87755"/>
                    </a:cubicBezTo>
                    <a:cubicBezTo>
                      <a:pt x="14263" y="91418"/>
                      <a:pt x="21718" y="90669"/>
                      <a:pt x="27115" y="87755"/>
                    </a:cubicBezTo>
                    <a:cubicBezTo>
                      <a:pt x="34792" y="83602"/>
                      <a:pt x="41123" y="76909"/>
                      <a:pt x="46483" y="70127"/>
                    </a:cubicBezTo>
                    <a:cubicBezTo>
                      <a:pt x="51093" y="64285"/>
                      <a:pt x="55824" y="58538"/>
                      <a:pt x="60662" y="52880"/>
                    </a:cubicBezTo>
                    <a:cubicBezTo>
                      <a:pt x="65514" y="47210"/>
                      <a:pt x="70054" y="41310"/>
                      <a:pt x="74765" y="35519"/>
                    </a:cubicBezTo>
                    <a:cubicBezTo>
                      <a:pt x="77744" y="31855"/>
                      <a:pt x="81268" y="28312"/>
                      <a:pt x="83440" y="24096"/>
                    </a:cubicBezTo>
                    <a:cubicBezTo>
                      <a:pt x="84697" y="21664"/>
                      <a:pt x="85872" y="18793"/>
                      <a:pt x="86291" y="16057"/>
                    </a:cubicBezTo>
                    <a:cubicBezTo>
                      <a:pt x="88329" y="12723"/>
                      <a:pt x="88393" y="8100"/>
                      <a:pt x="85307" y="5052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DC14575B-BFF4-56FB-3148-34F2F784A944}"/>
                  </a:ext>
                </a:extLst>
              </p:cNvPr>
              <p:cNvSpPr/>
              <p:nvPr/>
            </p:nvSpPr>
            <p:spPr>
              <a:xfrm>
                <a:off x="4572634" y="6078081"/>
                <a:ext cx="84912" cy="89956"/>
              </a:xfrm>
              <a:custGeom>
                <a:avLst/>
                <a:gdLst>
                  <a:gd name="connsiteX0" fmla="*/ 76054 w 84912"/>
                  <a:gd name="connsiteY0" fmla="*/ 393 h 89956"/>
                  <a:gd name="connsiteX1" fmla="*/ 54515 w 84912"/>
                  <a:gd name="connsiteY1" fmla="*/ 10807 h 89956"/>
                  <a:gd name="connsiteX2" fmla="*/ 32950 w 84912"/>
                  <a:gd name="connsiteY2" fmla="*/ 27374 h 89956"/>
                  <a:gd name="connsiteX3" fmla="*/ 15411 w 84912"/>
                  <a:gd name="connsiteY3" fmla="*/ 43389 h 89956"/>
                  <a:gd name="connsiteX4" fmla="*/ 4826 w 84912"/>
                  <a:gd name="connsiteY4" fmla="*/ 55816 h 89956"/>
                  <a:gd name="connsiteX5" fmla="*/ 635 w 84912"/>
                  <a:gd name="connsiteY5" fmla="*/ 66719 h 89956"/>
                  <a:gd name="connsiteX6" fmla="*/ 635 w 84912"/>
                  <a:gd name="connsiteY6" fmla="*/ 66725 h 89956"/>
                  <a:gd name="connsiteX7" fmla="*/ 635 w 84912"/>
                  <a:gd name="connsiteY7" fmla="*/ 66750 h 89956"/>
                  <a:gd name="connsiteX8" fmla="*/ 0 w 84912"/>
                  <a:gd name="connsiteY8" fmla="*/ 72370 h 89956"/>
                  <a:gd name="connsiteX9" fmla="*/ 9252 w 84912"/>
                  <a:gd name="connsiteY9" fmla="*/ 87432 h 89956"/>
                  <a:gd name="connsiteX10" fmla="*/ 26696 w 84912"/>
                  <a:gd name="connsiteY10" fmla="*/ 88810 h 89956"/>
                  <a:gd name="connsiteX11" fmla="*/ 39923 w 84912"/>
                  <a:gd name="connsiteY11" fmla="*/ 80371 h 89956"/>
                  <a:gd name="connsiteX12" fmla="*/ 50546 w 84912"/>
                  <a:gd name="connsiteY12" fmla="*/ 67982 h 89956"/>
                  <a:gd name="connsiteX13" fmla="*/ 62757 w 84912"/>
                  <a:gd name="connsiteY13" fmla="*/ 52050 h 89956"/>
                  <a:gd name="connsiteX14" fmla="*/ 71546 w 84912"/>
                  <a:gd name="connsiteY14" fmla="*/ 38753 h 89956"/>
                  <a:gd name="connsiteX15" fmla="*/ 84677 w 84912"/>
                  <a:gd name="connsiteY15" fmla="*/ 9010 h 89956"/>
                  <a:gd name="connsiteX16" fmla="*/ 76054 w 84912"/>
                  <a:gd name="connsiteY16" fmla="*/ 393 h 89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4912" h="89956">
                    <a:moveTo>
                      <a:pt x="76054" y="393"/>
                    </a:moveTo>
                    <a:cubicBezTo>
                      <a:pt x="68593" y="3269"/>
                      <a:pt x="61392" y="6698"/>
                      <a:pt x="54515" y="10807"/>
                    </a:cubicBezTo>
                    <a:cubicBezTo>
                      <a:pt x="46851" y="15385"/>
                      <a:pt x="39955" y="21831"/>
                      <a:pt x="32950" y="27374"/>
                    </a:cubicBezTo>
                    <a:cubicBezTo>
                      <a:pt x="26734" y="32295"/>
                      <a:pt x="21152" y="37928"/>
                      <a:pt x="15411" y="43389"/>
                    </a:cubicBezTo>
                    <a:cubicBezTo>
                      <a:pt x="11411" y="47192"/>
                      <a:pt x="8122" y="51383"/>
                      <a:pt x="4826" y="55816"/>
                    </a:cubicBezTo>
                    <a:cubicBezTo>
                      <a:pt x="2242" y="59289"/>
                      <a:pt x="1213" y="62896"/>
                      <a:pt x="635" y="66719"/>
                    </a:cubicBezTo>
                    <a:lnTo>
                      <a:pt x="635" y="66725"/>
                    </a:lnTo>
                    <a:cubicBezTo>
                      <a:pt x="635" y="66731"/>
                      <a:pt x="635" y="66738"/>
                      <a:pt x="635" y="66750"/>
                    </a:cubicBezTo>
                    <a:cubicBezTo>
                      <a:pt x="362" y="68567"/>
                      <a:pt x="153" y="70427"/>
                      <a:pt x="0" y="72370"/>
                    </a:cubicBezTo>
                    <a:cubicBezTo>
                      <a:pt x="273" y="78485"/>
                      <a:pt x="3759" y="84219"/>
                      <a:pt x="9252" y="87432"/>
                    </a:cubicBezTo>
                    <a:cubicBezTo>
                      <a:pt x="14529" y="90518"/>
                      <a:pt x="20974" y="90518"/>
                      <a:pt x="26696" y="88810"/>
                    </a:cubicBezTo>
                    <a:cubicBezTo>
                      <a:pt x="31947" y="87242"/>
                      <a:pt x="35916" y="83927"/>
                      <a:pt x="39923" y="80371"/>
                    </a:cubicBezTo>
                    <a:cubicBezTo>
                      <a:pt x="43986" y="76764"/>
                      <a:pt x="47155" y="72211"/>
                      <a:pt x="50546" y="67982"/>
                    </a:cubicBezTo>
                    <a:cubicBezTo>
                      <a:pt x="54737" y="62756"/>
                      <a:pt x="59062" y="57632"/>
                      <a:pt x="62757" y="52050"/>
                    </a:cubicBezTo>
                    <a:cubicBezTo>
                      <a:pt x="65691" y="47618"/>
                      <a:pt x="68618" y="43186"/>
                      <a:pt x="71546" y="38753"/>
                    </a:cubicBezTo>
                    <a:cubicBezTo>
                      <a:pt x="77464" y="29800"/>
                      <a:pt x="81705" y="19290"/>
                      <a:pt x="84677" y="9010"/>
                    </a:cubicBezTo>
                    <a:cubicBezTo>
                      <a:pt x="86055" y="4254"/>
                      <a:pt x="81147" y="-1576"/>
                      <a:pt x="76054" y="393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F8EF9C8B-84E8-93EE-D840-816D14537D82}"/>
                  </a:ext>
                </a:extLst>
              </p:cNvPr>
              <p:cNvSpPr/>
              <p:nvPr/>
            </p:nvSpPr>
            <p:spPr>
              <a:xfrm>
                <a:off x="3974193" y="4181661"/>
                <a:ext cx="180177" cy="435686"/>
              </a:xfrm>
              <a:custGeom>
                <a:avLst/>
                <a:gdLst>
                  <a:gd name="connsiteX0" fmla="*/ 176452 w 180177"/>
                  <a:gd name="connsiteY0" fmla="*/ 14298 h 435686"/>
                  <a:gd name="connsiteX1" fmla="*/ 155605 w 180177"/>
                  <a:gd name="connsiteY1" fmla="*/ 13047 h 435686"/>
                  <a:gd name="connsiteX2" fmla="*/ 133818 w 180177"/>
                  <a:gd name="connsiteY2" fmla="*/ 18711 h 435686"/>
                  <a:gd name="connsiteX3" fmla="*/ 88733 w 180177"/>
                  <a:gd name="connsiteY3" fmla="*/ 22305 h 435686"/>
                  <a:gd name="connsiteX4" fmla="*/ 44893 w 180177"/>
                  <a:gd name="connsiteY4" fmla="*/ 15403 h 435686"/>
                  <a:gd name="connsiteX5" fmla="*/ 23461 w 180177"/>
                  <a:gd name="connsiteY5" fmla="*/ 7465 h 435686"/>
                  <a:gd name="connsiteX6" fmla="*/ 3935 w 180177"/>
                  <a:gd name="connsiteY6" fmla="*/ 17 h 435686"/>
                  <a:gd name="connsiteX7" fmla="*/ 392 w 180177"/>
                  <a:gd name="connsiteY7" fmla="*/ 6195 h 435686"/>
                  <a:gd name="connsiteX8" fmla="*/ 16629 w 180177"/>
                  <a:gd name="connsiteY8" fmla="*/ 21785 h 435686"/>
                  <a:gd name="connsiteX9" fmla="*/ 38460 w 180177"/>
                  <a:gd name="connsiteY9" fmla="*/ 34040 h 435686"/>
                  <a:gd name="connsiteX10" fmla="*/ 72185 w 180177"/>
                  <a:gd name="connsiteY10" fmla="*/ 45476 h 435686"/>
                  <a:gd name="connsiteX11" fmla="*/ 69835 w 180177"/>
                  <a:gd name="connsiteY11" fmla="*/ 59027 h 435686"/>
                  <a:gd name="connsiteX12" fmla="*/ 61561 w 180177"/>
                  <a:gd name="connsiteY12" fmla="*/ 112304 h 435686"/>
                  <a:gd name="connsiteX13" fmla="*/ 48417 w 180177"/>
                  <a:gd name="connsiteY13" fmla="*/ 215593 h 435686"/>
                  <a:gd name="connsiteX14" fmla="*/ 33101 w 180177"/>
                  <a:gd name="connsiteY14" fmla="*/ 327201 h 435686"/>
                  <a:gd name="connsiteX15" fmla="*/ 23620 w 180177"/>
                  <a:gd name="connsiteY15" fmla="*/ 430026 h 435686"/>
                  <a:gd name="connsiteX16" fmla="*/ 34060 w 180177"/>
                  <a:gd name="connsiteY16" fmla="*/ 432852 h 435686"/>
                  <a:gd name="connsiteX17" fmla="*/ 58628 w 180177"/>
                  <a:gd name="connsiteY17" fmla="*/ 334243 h 435686"/>
                  <a:gd name="connsiteX18" fmla="*/ 73385 w 180177"/>
                  <a:gd name="connsiteY18" fmla="*/ 227131 h 435686"/>
                  <a:gd name="connsiteX19" fmla="*/ 85209 w 180177"/>
                  <a:gd name="connsiteY19" fmla="*/ 119397 h 435686"/>
                  <a:gd name="connsiteX20" fmla="*/ 88930 w 180177"/>
                  <a:gd name="connsiteY20" fmla="*/ 65485 h 435686"/>
                  <a:gd name="connsiteX21" fmla="*/ 89977 w 180177"/>
                  <a:gd name="connsiteY21" fmla="*/ 48435 h 435686"/>
                  <a:gd name="connsiteX22" fmla="*/ 137406 w 180177"/>
                  <a:gd name="connsiteY22" fmla="*/ 46626 h 435686"/>
                  <a:gd name="connsiteX23" fmla="*/ 179576 w 180177"/>
                  <a:gd name="connsiteY23" fmla="*/ 21969 h 435686"/>
                  <a:gd name="connsiteX24" fmla="*/ 176452 w 180177"/>
                  <a:gd name="connsiteY24" fmla="*/ 14298 h 435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0177" h="435686">
                    <a:moveTo>
                      <a:pt x="176452" y="14298"/>
                    </a:moveTo>
                    <a:cubicBezTo>
                      <a:pt x="169219" y="12704"/>
                      <a:pt x="163028" y="11764"/>
                      <a:pt x="155605" y="13047"/>
                    </a:cubicBezTo>
                    <a:cubicBezTo>
                      <a:pt x="148232" y="14330"/>
                      <a:pt x="141146" y="17117"/>
                      <a:pt x="133818" y="18711"/>
                    </a:cubicBezTo>
                    <a:cubicBezTo>
                      <a:pt x="119137" y="21911"/>
                      <a:pt x="103725" y="22909"/>
                      <a:pt x="88733" y="22305"/>
                    </a:cubicBezTo>
                    <a:cubicBezTo>
                      <a:pt x="73963" y="21708"/>
                      <a:pt x="59104" y="19505"/>
                      <a:pt x="44893" y="15403"/>
                    </a:cubicBezTo>
                    <a:cubicBezTo>
                      <a:pt x="37565" y="13288"/>
                      <a:pt x="30376" y="10691"/>
                      <a:pt x="23461" y="7465"/>
                    </a:cubicBezTo>
                    <a:cubicBezTo>
                      <a:pt x="17048" y="4475"/>
                      <a:pt x="11123" y="652"/>
                      <a:pt x="3935" y="17"/>
                    </a:cubicBezTo>
                    <a:cubicBezTo>
                      <a:pt x="474" y="-288"/>
                      <a:pt x="-694" y="3649"/>
                      <a:pt x="392" y="6195"/>
                    </a:cubicBezTo>
                    <a:cubicBezTo>
                      <a:pt x="3408" y="13288"/>
                      <a:pt x="10444" y="17644"/>
                      <a:pt x="16629" y="21785"/>
                    </a:cubicBezTo>
                    <a:cubicBezTo>
                      <a:pt x="23569" y="26426"/>
                      <a:pt x="30878" y="30528"/>
                      <a:pt x="38460" y="34040"/>
                    </a:cubicBezTo>
                    <a:cubicBezTo>
                      <a:pt x="49439" y="39126"/>
                      <a:pt x="60609" y="42886"/>
                      <a:pt x="72185" y="45476"/>
                    </a:cubicBezTo>
                    <a:cubicBezTo>
                      <a:pt x="71340" y="49940"/>
                      <a:pt x="70636" y="54474"/>
                      <a:pt x="69835" y="59027"/>
                    </a:cubicBezTo>
                    <a:cubicBezTo>
                      <a:pt x="66711" y="76719"/>
                      <a:pt x="64171" y="94530"/>
                      <a:pt x="61561" y="112304"/>
                    </a:cubicBezTo>
                    <a:cubicBezTo>
                      <a:pt x="56526" y="146632"/>
                      <a:pt x="52957" y="181195"/>
                      <a:pt x="48417" y="215593"/>
                    </a:cubicBezTo>
                    <a:cubicBezTo>
                      <a:pt x="43502" y="252823"/>
                      <a:pt x="38682" y="290059"/>
                      <a:pt x="33101" y="327201"/>
                    </a:cubicBezTo>
                    <a:cubicBezTo>
                      <a:pt x="27900" y="361764"/>
                      <a:pt x="21410" y="394923"/>
                      <a:pt x="23620" y="430026"/>
                    </a:cubicBezTo>
                    <a:cubicBezTo>
                      <a:pt x="23938" y="435030"/>
                      <a:pt x="31570" y="438332"/>
                      <a:pt x="34060" y="432852"/>
                    </a:cubicBezTo>
                    <a:cubicBezTo>
                      <a:pt x="48512" y="401051"/>
                      <a:pt x="53408" y="368564"/>
                      <a:pt x="58628" y="334243"/>
                    </a:cubicBezTo>
                    <a:cubicBezTo>
                      <a:pt x="64044" y="298619"/>
                      <a:pt x="69105" y="262907"/>
                      <a:pt x="73385" y="227131"/>
                    </a:cubicBezTo>
                    <a:cubicBezTo>
                      <a:pt x="77678" y="191298"/>
                      <a:pt x="82148" y="155363"/>
                      <a:pt x="85209" y="119397"/>
                    </a:cubicBezTo>
                    <a:cubicBezTo>
                      <a:pt x="86733" y="101471"/>
                      <a:pt x="88060" y="83456"/>
                      <a:pt x="88930" y="65485"/>
                    </a:cubicBezTo>
                    <a:cubicBezTo>
                      <a:pt x="89203" y="59859"/>
                      <a:pt x="89787" y="54119"/>
                      <a:pt x="89977" y="48435"/>
                    </a:cubicBezTo>
                    <a:cubicBezTo>
                      <a:pt x="105910" y="50176"/>
                      <a:pt x="121582" y="49483"/>
                      <a:pt x="137406" y="46626"/>
                    </a:cubicBezTo>
                    <a:cubicBezTo>
                      <a:pt x="154913" y="43464"/>
                      <a:pt x="171340" y="38974"/>
                      <a:pt x="179576" y="21969"/>
                    </a:cubicBezTo>
                    <a:cubicBezTo>
                      <a:pt x="180960" y="19111"/>
                      <a:pt x="179970" y="15073"/>
                      <a:pt x="176452" y="14298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3E3C93EB-6E1D-2850-F89F-FCB551EE9B69}"/>
                  </a:ext>
                </a:extLst>
              </p:cNvPr>
              <p:cNvSpPr/>
              <p:nvPr/>
            </p:nvSpPr>
            <p:spPr>
              <a:xfrm>
                <a:off x="3391039" y="3737848"/>
                <a:ext cx="1117335" cy="277686"/>
              </a:xfrm>
              <a:custGeom>
                <a:avLst/>
                <a:gdLst>
                  <a:gd name="connsiteX0" fmla="*/ 3149 w 1117335"/>
                  <a:gd name="connsiteY0" fmla="*/ 5724 h 277686"/>
                  <a:gd name="connsiteX1" fmla="*/ 624770 w 1117335"/>
                  <a:gd name="connsiteY1" fmla="*/ 86553 h 277686"/>
                  <a:gd name="connsiteX2" fmla="*/ 1109745 w 1117335"/>
                  <a:gd name="connsiteY2" fmla="*/ 13420 h 277686"/>
                  <a:gd name="connsiteX3" fmla="*/ 1113593 w 1117335"/>
                  <a:gd name="connsiteY3" fmla="*/ 178927 h 277686"/>
                  <a:gd name="connsiteX4" fmla="*/ 617067 w 1117335"/>
                  <a:gd name="connsiteY4" fmla="*/ 277079 h 277686"/>
                  <a:gd name="connsiteX5" fmla="*/ 6998 w 1117335"/>
                  <a:gd name="connsiteY5" fmla="*/ 194325 h 277686"/>
                  <a:gd name="connsiteX6" fmla="*/ 3149 w 1117335"/>
                  <a:gd name="connsiteY6" fmla="*/ 5724 h 27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7335" h="277686">
                    <a:moveTo>
                      <a:pt x="3149" y="5724"/>
                    </a:moveTo>
                    <a:cubicBezTo>
                      <a:pt x="11715" y="-26515"/>
                      <a:pt x="373253" y="88008"/>
                      <a:pt x="624770" y="86553"/>
                    </a:cubicBezTo>
                    <a:cubicBezTo>
                      <a:pt x="957713" y="84629"/>
                      <a:pt x="1109745" y="13420"/>
                      <a:pt x="1109745" y="13420"/>
                    </a:cubicBezTo>
                    <a:cubicBezTo>
                      <a:pt x="1109745" y="13420"/>
                      <a:pt x="1123861" y="99380"/>
                      <a:pt x="1113593" y="178927"/>
                    </a:cubicBezTo>
                    <a:cubicBezTo>
                      <a:pt x="1113593" y="178927"/>
                      <a:pt x="899973" y="286699"/>
                      <a:pt x="617067" y="277079"/>
                    </a:cubicBezTo>
                    <a:cubicBezTo>
                      <a:pt x="341852" y="267719"/>
                      <a:pt x="6998" y="194325"/>
                      <a:pt x="6998" y="194325"/>
                    </a:cubicBezTo>
                    <a:cubicBezTo>
                      <a:pt x="6998" y="194325"/>
                      <a:pt x="-5734" y="39163"/>
                      <a:pt x="3149" y="5724"/>
                    </a:cubicBezTo>
                    <a:close/>
                  </a:path>
                </a:pathLst>
              </a:custGeom>
              <a:solidFill>
                <a:srgbClr val="90A76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8" name="Graphic 5">
                <a:extLst>
                  <a:ext uri="{FF2B5EF4-FFF2-40B4-BE49-F238E27FC236}">
                    <a16:creationId xmlns:a16="http://schemas.microsoft.com/office/drawing/2014/main" id="{0F678CDC-C6BF-7B7D-A289-167374F738E1}"/>
                  </a:ext>
                </a:extLst>
              </p:cNvPr>
              <p:cNvGrpSpPr/>
              <p:nvPr/>
            </p:nvGrpSpPr>
            <p:grpSpPr>
              <a:xfrm>
                <a:off x="4357527" y="3609225"/>
                <a:ext cx="170202" cy="542499"/>
                <a:chOff x="4357527" y="3609225"/>
                <a:chExt cx="170202" cy="542499"/>
              </a:xfrm>
            </p:grpSpPr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9C4044F1-89AD-63FA-DD54-D932BA6C583E}"/>
                    </a:ext>
                  </a:extLst>
                </p:cNvPr>
                <p:cNvSpPr/>
                <p:nvPr/>
              </p:nvSpPr>
              <p:spPr>
                <a:xfrm>
                  <a:off x="4357527" y="3609225"/>
                  <a:ext cx="170202" cy="542499"/>
                </a:xfrm>
                <a:custGeom>
                  <a:avLst/>
                  <a:gdLst>
                    <a:gd name="connsiteX0" fmla="*/ 170061 w 170202"/>
                    <a:gd name="connsiteY0" fmla="*/ 75521 h 542499"/>
                    <a:gd name="connsiteX1" fmla="*/ 134171 w 170202"/>
                    <a:gd name="connsiteY1" fmla="*/ 12065 h 542499"/>
                    <a:gd name="connsiteX2" fmla="*/ 126188 w 170202"/>
                    <a:gd name="connsiteY2" fmla="*/ 75317 h 542499"/>
                    <a:gd name="connsiteX3" fmla="*/ 93276 w 170202"/>
                    <a:gd name="connsiteY3" fmla="*/ 83179 h 542499"/>
                    <a:gd name="connsiteX4" fmla="*/ 70105 w 170202"/>
                    <a:gd name="connsiteY4" fmla="*/ 63157 h 542499"/>
                    <a:gd name="connsiteX5" fmla="*/ 75274 w 170202"/>
                    <a:gd name="connsiteY5" fmla="*/ 0 h 542499"/>
                    <a:gd name="connsiteX6" fmla="*/ 26716 w 170202"/>
                    <a:gd name="connsiteY6" fmla="*/ 60693 h 542499"/>
                    <a:gd name="connsiteX7" fmla="*/ 48585 w 170202"/>
                    <a:gd name="connsiteY7" fmla="*/ 128321 h 542499"/>
                    <a:gd name="connsiteX8" fmla="*/ 59272 w 170202"/>
                    <a:gd name="connsiteY8" fmla="*/ 165087 h 542499"/>
                    <a:gd name="connsiteX9" fmla="*/ 54122 w 170202"/>
                    <a:gd name="connsiteY9" fmla="*/ 355314 h 542499"/>
                    <a:gd name="connsiteX10" fmla="*/ 28786 w 170202"/>
                    <a:gd name="connsiteY10" fmla="*/ 404552 h 542499"/>
                    <a:gd name="connsiteX11" fmla="*/ 141 w 170202"/>
                    <a:gd name="connsiteY11" fmla="*/ 466979 h 542499"/>
                    <a:gd name="connsiteX12" fmla="*/ 36031 w 170202"/>
                    <a:gd name="connsiteY12" fmla="*/ 530434 h 542499"/>
                    <a:gd name="connsiteX13" fmla="*/ 44013 w 170202"/>
                    <a:gd name="connsiteY13" fmla="*/ 467182 h 542499"/>
                    <a:gd name="connsiteX14" fmla="*/ 76925 w 170202"/>
                    <a:gd name="connsiteY14" fmla="*/ 459321 h 542499"/>
                    <a:gd name="connsiteX15" fmla="*/ 100096 w 170202"/>
                    <a:gd name="connsiteY15" fmla="*/ 479342 h 542499"/>
                    <a:gd name="connsiteX16" fmla="*/ 94928 w 170202"/>
                    <a:gd name="connsiteY16" fmla="*/ 542499 h 542499"/>
                    <a:gd name="connsiteX17" fmla="*/ 143486 w 170202"/>
                    <a:gd name="connsiteY17" fmla="*/ 481806 h 542499"/>
                    <a:gd name="connsiteX18" fmla="*/ 121782 w 170202"/>
                    <a:gd name="connsiteY18" fmla="*/ 414407 h 542499"/>
                    <a:gd name="connsiteX19" fmla="*/ 111336 w 170202"/>
                    <a:gd name="connsiteY19" fmla="*/ 377812 h 542499"/>
                    <a:gd name="connsiteX20" fmla="*/ 118359 w 170202"/>
                    <a:gd name="connsiteY20" fmla="*/ 185033 h 542499"/>
                    <a:gd name="connsiteX21" fmla="*/ 142495 w 170202"/>
                    <a:gd name="connsiteY21" fmla="*/ 137122 h 542499"/>
                    <a:gd name="connsiteX22" fmla="*/ 170061 w 170202"/>
                    <a:gd name="connsiteY22" fmla="*/ 75521 h 542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0202" h="542499">
                      <a:moveTo>
                        <a:pt x="170061" y="75521"/>
                      </a:moveTo>
                      <a:cubicBezTo>
                        <a:pt x="167489" y="32867"/>
                        <a:pt x="134171" y="12065"/>
                        <a:pt x="134171" y="12065"/>
                      </a:cubicBezTo>
                      <a:lnTo>
                        <a:pt x="126188" y="75317"/>
                      </a:lnTo>
                      <a:lnTo>
                        <a:pt x="93276" y="83179"/>
                      </a:lnTo>
                      <a:lnTo>
                        <a:pt x="70105" y="63157"/>
                      </a:lnTo>
                      <a:lnTo>
                        <a:pt x="75274" y="0"/>
                      </a:lnTo>
                      <a:cubicBezTo>
                        <a:pt x="60765" y="3302"/>
                        <a:pt x="24766" y="19704"/>
                        <a:pt x="26716" y="60693"/>
                      </a:cubicBezTo>
                      <a:cubicBezTo>
                        <a:pt x="27763" y="82753"/>
                        <a:pt x="35161" y="109144"/>
                        <a:pt x="48585" y="128321"/>
                      </a:cubicBezTo>
                      <a:cubicBezTo>
                        <a:pt x="56078" y="139021"/>
                        <a:pt x="59545" y="152031"/>
                        <a:pt x="59272" y="165087"/>
                      </a:cubicBezTo>
                      <a:lnTo>
                        <a:pt x="54122" y="355314"/>
                      </a:lnTo>
                      <a:cubicBezTo>
                        <a:pt x="53710" y="374752"/>
                        <a:pt x="44280" y="392805"/>
                        <a:pt x="28786" y="404552"/>
                      </a:cubicBezTo>
                      <a:cubicBezTo>
                        <a:pt x="9914" y="418865"/>
                        <a:pt x="-1408" y="441179"/>
                        <a:pt x="141" y="466979"/>
                      </a:cubicBezTo>
                      <a:cubicBezTo>
                        <a:pt x="2713" y="509632"/>
                        <a:pt x="36031" y="530434"/>
                        <a:pt x="36031" y="530434"/>
                      </a:cubicBezTo>
                      <a:lnTo>
                        <a:pt x="44013" y="467182"/>
                      </a:lnTo>
                      <a:lnTo>
                        <a:pt x="76925" y="459321"/>
                      </a:lnTo>
                      <a:lnTo>
                        <a:pt x="100096" y="479342"/>
                      </a:lnTo>
                      <a:lnTo>
                        <a:pt x="94928" y="542499"/>
                      </a:lnTo>
                      <a:cubicBezTo>
                        <a:pt x="109437" y="539197"/>
                        <a:pt x="145435" y="522795"/>
                        <a:pt x="143486" y="481806"/>
                      </a:cubicBezTo>
                      <a:cubicBezTo>
                        <a:pt x="142438" y="459835"/>
                        <a:pt x="135098" y="433572"/>
                        <a:pt x="121782" y="414407"/>
                      </a:cubicBezTo>
                      <a:cubicBezTo>
                        <a:pt x="114371" y="403746"/>
                        <a:pt x="110974" y="390792"/>
                        <a:pt x="111336" y="377812"/>
                      </a:cubicBezTo>
                      <a:lnTo>
                        <a:pt x="118359" y="185033"/>
                      </a:lnTo>
                      <a:cubicBezTo>
                        <a:pt x="118880" y="166268"/>
                        <a:pt x="127744" y="148730"/>
                        <a:pt x="142495" y="137122"/>
                      </a:cubicBezTo>
                      <a:cubicBezTo>
                        <a:pt x="160726" y="122784"/>
                        <a:pt x="171585" y="100825"/>
                        <a:pt x="170061" y="75521"/>
                      </a:cubicBezTo>
                      <a:close/>
                    </a:path>
                  </a:pathLst>
                </a:custGeom>
                <a:solidFill>
                  <a:srgbClr val="54709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3352C2F2-58C4-1C8B-2036-A54B786BCC6C}"/>
                    </a:ext>
                  </a:extLst>
                </p:cNvPr>
                <p:cNvSpPr/>
                <p:nvPr/>
              </p:nvSpPr>
              <p:spPr>
                <a:xfrm>
                  <a:off x="4429890" y="3764905"/>
                  <a:ext cx="29765" cy="209533"/>
                </a:xfrm>
                <a:custGeom>
                  <a:avLst/>
                  <a:gdLst>
                    <a:gd name="connsiteX0" fmla="*/ 22355 w 29765"/>
                    <a:gd name="connsiteY0" fmla="*/ 175568 h 209533"/>
                    <a:gd name="connsiteX1" fmla="*/ 23867 w 29765"/>
                    <a:gd name="connsiteY1" fmla="*/ 151457 h 209533"/>
                    <a:gd name="connsiteX2" fmla="*/ 26635 w 29765"/>
                    <a:gd name="connsiteY2" fmla="*/ 100365 h 209533"/>
                    <a:gd name="connsiteX3" fmla="*/ 28667 w 29765"/>
                    <a:gd name="connsiteY3" fmla="*/ 50651 h 209533"/>
                    <a:gd name="connsiteX4" fmla="*/ 24413 w 29765"/>
                    <a:gd name="connsiteY4" fmla="*/ 2562 h 209533"/>
                    <a:gd name="connsiteX5" fmla="*/ 13865 w 29765"/>
                    <a:gd name="connsiteY5" fmla="*/ 2581 h 209533"/>
                    <a:gd name="connsiteX6" fmla="*/ 8030 w 29765"/>
                    <a:gd name="connsiteY6" fmla="*/ 25194 h 209533"/>
                    <a:gd name="connsiteX7" fmla="*/ 6868 w 29765"/>
                    <a:gd name="connsiteY7" fmla="*/ 49305 h 209533"/>
                    <a:gd name="connsiteX8" fmla="*/ 4823 w 29765"/>
                    <a:gd name="connsiteY8" fmla="*/ 100447 h 209533"/>
                    <a:gd name="connsiteX9" fmla="*/ 2492 w 29765"/>
                    <a:gd name="connsiteY9" fmla="*/ 150168 h 209533"/>
                    <a:gd name="connsiteX10" fmla="*/ 1216 w 29765"/>
                    <a:gd name="connsiteY10" fmla="*/ 174310 h 209533"/>
                    <a:gd name="connsiteX11" fmla="*/ 283 w 29765"/>
                    <a:gd name="connsiteY11" fmla="*/ 201196 h 209533"/>
                    <a:gd name="connsiteX12" fmla="*/ 20196 w 29765"/>
                    <a:gd name="connsiteY12" fmla="*/ 201031 h 209533"/>
                    <a:gd name="connsiteX13" fmla="*/ 22355 w 29765"/>
                    <a:gd name="connsiteY13" fmla="*/ 175568 h 209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9765" h="209533">
                      <a:moveTo>
                        <a:pt x="22355" y="175568"/>
                      </a:moveTo>
                      <a:cubicBezTo>
                        <a:pt x="22876" y="167529"/>
                        <a:pt x="23378" y="159496"/>
                        <a:pt x="23867" y="151457"/>
                      </a:cubicBezTo>
                      <a:cubicBezTo>
                        <a:pt x="24895" y="134432"/>
                        <a:pt x="25810" y="117402"/>
                        <a:pt x="26635" y="100365"/>
                      </a:cubicBezTo>
                      <a:cubicBezTo>
                        <a:pt x="27435" y="83804"/>
                        <a:pt x="28318" y="67231"/>
                        <a:pt x="28667" y="50651"/>
                      </a:cubicBezTo>
                      <a:cubicBezTo>
                        <a:pt x="28991" y="35284"/>
                        <a:pt x="32681" y="16157"/>
                        <a:pt x="24413" y="2562"/>
                      </a:cubicBezTo>
                      <a:cubicBezTo>
                        <a:pt x="22222" y="-1045"/>
                        <a:pt x="16113" y="-664"/>
                        <a:pt x="13865" y="2581"/>
                      </a:cubicBezTo>
                      <a:cubicBezTo>
                        <a:pt x="8919" y="9725"/>
                        <a:pt x="8417" y="16691"/>
                        <a:pt x="8030" y="25194"/>
                      </a:cubicBezTo>
                      <a:cubicBezTo>
                        <a:pt x="7662" y="33233"/>
                        <a:pt x="7274" y="41265"/>
                        <a:pt x="6868" y="49305"/>
                      </a:cubicBezTo>
                      <a:cubicBezTo>
                        <a:pt x="6004" y="66341"/>
                        <a:pt x="5553" y="83404"/>
                        <a:pt x="4823" y="100447"/>
                      </a:cubicBezTo>
                      <a:cubicBezTo>
                        <a:pt x="4112" y="117021"/>
                        <a:pt x="3331" y="133594"/>
                        <a:pt x="2492" y="150168"/>
                      </a:cubicBezTo>
                      <a:cubicBezTo>
                        <a:pt x="2086" y="158213"/>
                        <a:pt x="1661" y="166265"/>
                        <a:pt x="1216" y="174310"/>
                      </a:cubicBezTo>
                      <a:cubicBezTo>
                        <a:pt x="727" y="183169"/>
                        <a:pt x="-568" y="192357"/>
                        <a:pt x="283" y="201196"/>
                      </a:cubicBezTo>
                      <a:cubicBezTo>
                        <a:pt x="1445" y="213230"/>
                        <a:pt x="17821" y="211407"/>
                        <a:pt x="20196" y="201031"/>
                      </a:cubicBezTo>
                      <a:cubicBezTo>
                        <a:pt x="22057" y="192897"/>
                        <a:pt x="21816" y="183899"/>
                        <a:pt x="22355" y="175568"/>
                      </a:cubicBezTo>
                      <a:close/>
                    </a:path>
                  </a:pathLst>
                </a:custGeom>
                <a:solidFill>
                  <a:srgbClr val="4159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52DB4064-08A1-F056-54CD-F21A5D3A83B3}"/>
                    </a:ext>
                  </a:extLst>
                </p:cNvPr>
                <p:cNvSpPr/>
                <p:nvPr/>
              </p:nvSpPr>
              <p:spPr>
                <a:xfrm>
                  <a:off x="4397810" y="3629627"/>
                  <a:ext cx="20354" cy="25421"/>
                </a:xfrm>
                <a:custGeom>
                  <a:avLst/>
                  <a:gdLst>
                    <a:gd name="connsiteX0" fmla="*/ 18634 w 20354"/>
                    <a:gd name="connsiteY0" fmla="*/ 1640 h 25421"/>
                    <a:gd name="connsiteX1" fmla="*/ 13878 w 20354"/>
                    <a:gd name="connsiteY1" fmla="*/ 20 h 25421"/>
                    <a:gd name="connsiteX2" fmla="*/ 9318 w 20354"/>
                    <a:gd name="connsiteY2" fmla="*/ 1544 h 25421"/>
                    <a:gd name="connsiteX3" fmla="*/ 6645 w 20354"/>
                    <a:gd name="connsiteY3" fmla="*/ 4198 h 25421"/>
                    <a:gd name="connsiteX4" fmla="*/ 3914 w 20354"/>
                    <a:gd name="connsiteY4" fmla="*/ 7640 h 25421"/>
                    <a:gd name="connsiteX5" fmla="*/ 981 w 20354"/>
                    <a:gd name="connsiteY5" fmla="*/ 12796 h 25421"/>
                    <a:gd name="connsiteX6" fmla="*/ 34 w 20354"/>
                    <a:gd name="connsiteY6" fmla="*/ 16613 h 25421"/>
                    <a:gd name="connsiteX7" fmla="*/ 632 w 20354"/>
                    <a:gd name="connsiteY7" fmla="*/ 21642 h 25421"/>
                    <a:gd name="connsiteX8" fmla="*/ 4810 w 20354"/>
                    <a:gd name="connsiteY8" fmla="*/ 25198 h 25421"/>
                    <a:gd name="connsiteX9" fmla="*/ 10264 w 20354"/>
                    <a:gd name="connsiteY9" fmla="*/ 24150 h 25421"/>
                    <a:gd name="connsiteX10" fmla="*/ 12550 w 20354"/>
                    <a:gd name="connsiteY10" fmla="*/ 21483 h 25421"/>
                    <a:gd name="connsiteX11" fmla="*/ 14335 w 20354"/>
                    <a:gd name="connsiteY11" fmla="*/ 18048 h 25421"/>
                    <a:gd name="connsiteX12" fmla="*/ 15967 w 20354"/>
                    <a:gd name="connsiteY12" fmla="*/ 14574 h 25421"/>
                    <a:gd name="connsiteX13" fmla="*/ 17656 w 20354"/>
                    <a:gd name="connsiteY13" fmla="*/ 12104 h 25421"/>
                    <a:gd name="connsiteX14" fmla="*/ 19561 w 20354"/>
                    <a:gd name="connsiteY14" fmla="*/ 9380 h 25421"/>
                    <a:gd name="connsiteX15" fmla="*/ 20285 w 20354"/>
                    <a:gd name="connsiteY15" fmla="*/ 6319 h 25421"/>
                    <a:gd name="connsiteX16" fmla="*/ 18634 w 20354"/>
                    <a:gd name="connsiteY16" fmla="*/ 1640 h 2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0354" h="25421">
                      <a:moveTo>
                        <a:pt x="18634" y="1640"/>
                      </a:moveTo>
                      <a:cubicBezTo>
                        <a:pt x="17300" y="306"/>
                        <a:pt x="15732" y="-101"/>
                        <a:pt x="13878" y="20"/>
                      </a:cubicBezTo>
                      <a:cubicBezTo>
                        <a:pt x="12265" y="122"/>
                        <a:pt x="10601" y="477"/>
                        <a:pt x="9318" y="1544"/>
                      </a:cubicBezTo>
                      <a:cubicBezTo>
                        <a:pt x="8359" y="2344"/>
                        <a:pt x="7502" y="3290"/>
                        <a:pt x="6645" y="4198"/>
                      </a:cubicBezTo>
                      <a:cubicBezTo>
                        <a:pt x="5641" y="5271"/>
                        <a:pt x="4727" y="6421"/>
                        <a:pt x="3914" y="7640"/>
                      </a:cubicBezTo>
                      <a:cubicBezTo>
                        <a:pt x="2816" y="9279"/>
                        <a:pt x="1819" y="11006"/>
                        <a:pt x="981" y="12796"/>
                      </a:cubicBezTo>
                      <a:cubicBezTo>
                        <a:pt x="415" y="14003"/>
                        <a:pt x="54" y="15279"/>
                        <a:pt x="34" y="16613"/>
                      </a:cubicBezTo>
                      <a:cubicBezTo>
                        <a:pt x="15" y="18213"/>
                        <a:pt x="-181" y="20162"/>
                        <a:pt x="632" y="21642"/>
                      </a:cubicBezTo>
                      <a:cubicBezTo>
                        <a:pt x="1622" y="23426"/>
                        <a:pt x="2784" y="24658"/>
                        <a:pt x="4810" y="25198"/>
                      </a:cubicBezTo>
                      <a:cubicBezTo>
                        <a:pt x="6855" y="25744"/>
                        <a:pt x="8512" y="25249"/>
                        <a:pt x="10264" y="24150"/>
                      </a:cubicBezTo>
                      <a:cubicBezTo>
                        <a:pt x="11325" y="23484"/>
                        <a:pt x="11852" y="22455"/>
                        <a:pt x="12550" y="21483"/>
                      </a:cubicBezTo>
                      <a:cubicBezTo>
                        <a:pt x="13344" y="20384"/>
                        <a:pt x="13871" y="19292"/>
                        <a:pt x="14335" y="18048"/>
                      </a:cubicBezTo>
                      <a:cubicBezTo>
                        <a:pt x="14779" y="16841"/>
                        <a:pt x="15363" y="15705"/>
                        <a:pt x="15967" y="14574"/>
                      </a:cubicBezTo>
                      <a:cubicBezTo>
                        <a:pt x="16500" y="13730"/>
                        <a:pt x="17027" y="12885"/>
                        <a:pt x="17656" y="12104"/>
                      </a:cubicBezTo>
                      <a:cubicBezTo>
                        <a:pt x="18380" y="11202"/>
                        <a:pt x="19078" y="10497"/>
                        <a:pt x="19561" y="9380"/>
                      </a:cubicBezTo>
                      <a:cubicBezTo>
                        <a:pt x="19992" y="8383"/>
                        <a:pt x="20101" y="7361"/>
                        <a:pt x="20285" y="6319"/>
                      </a:cubicBezTo>
                      <a:cubicBezTo>
                        <a:pt x="20596" y="4579"/>
                        <a:pt x="19834" y="2833"/>
                        <a:pt x="18634" y="1640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44BE8373-7651-6044-4352-93905AA996A5}"/>
                    </a:ext>
                  </a:extLst>
                </p:cNvPr>
                <p:cNvSpPr/>
                <p:nvPr/>
              </p:nvSpPr>
              <p:spPr>
                <a:xfrm>
                  <a:off x="4398111" y="3659658"/>
                  <a:ext cx="10550" cy="12639"/>
                </a:xfrm>
                <a:custGeom>
                  <a:avLst/>
                  <a:gdLst>
                    <a:gd name="connsiteX0" fmla="*/ 10147 w 10550"/>
                    <a:gd name="connsiteY0" fmla="*/ 5549 h 12639"/>
                    <a:gd name="connsiteX1" fmla="*/ 10001 w 10550"/>
                    <a:gd name="connsiteY1" fmla="*/ 5098 h 12639"/>
                    <a:gd name="connsiteX2" fmla="*/ 9906 w 10550"/>
                    <a:gd name="connsiteY2" fmla="*/ 4717 h 12639"/>
                    <a:gd name="connsiteX3" fmla="*/ 9703 w 10550"/>
                    <a:gd name="connsiteY3" fmla="*/ 3930 h 12639"/>
                    <a:gd name="connsiteX4" fmla="*/ 8884 w 10550"/>
                    <a:gd name="connsiteY4" fmla="*/ 2215 h 12639"/>
                    <a:gd name="connsiteX5" fmla="*/ 7982 w 10550"/>
                    <a:gd name="connsiteY5" fmla="*/ 1320 h 12639"/>
                    <a:gd name="connsiteX6" fmla="*/ 7626 w 10550"/>
                    <a:gd name="connsiteY6" fmla="*/ 1117 h 12639"/>
                    <a:gd name="connsiteX7" fmla="*/ 7010 w 10550"/>
                    <a:gd name="connsiteY7" fmla="*/ 730 h 12639"/>
                    <a:gd name="connsiteX8" fmla="*/ 6197 w 10550"/>
                    <a:gd name="connsiteY8" fmla="*/ 259 h 12639"/>
                    <a:gd name="connsiteX9" fmla="*/ 4775 w 10550"/>
                    <a:gd name="connsiteY9" fmla="*/ 12 h 12639"/>
                    <a:gd name="connsiteX10" fmla="*/ 2591 w 10550"/>
                    <a:gd name="connsiteY10" fmla="*/ 736 h 12639"/>
                    <a:gd name="connsiteX11" fmla="*/ 2114 w 10550"/>
                    <a:gd name="connsiteY11" fmla="*/ 1136 h 12639"/>
                    <a:gd name="connsiteX12" fmla="*/ 1905 w 10550"/>
                    <a:gd name="connsiteY12" fmla="*/ 1333 h 12639"/>
                    <a:gd name="connsiteX13" fmla="*/ 1010 w 10550"/>
                    <a:gd name="connsiteY13" fmla="*/ 2234 h 12639"/>
                    <a:gd name="connsiteX14" fmla="*/ 190 w 10550"/>
                    <a:gd name="connsiteY14" fmla="*/ 3993 h 12639"/>
                    <a:gd name="connsiteX15" fmla="*/ 25 w 10550"/>
                    <a:gd name="connsiteY15" fmla="*/ 5301 h 12639"/>
                    <a:gd name="connsiteX16" fmla="*/ 44 w 10550"/>
                    <a:gd name="connsiteY16" fmla="*/ 6082 h 12639"/>
                    <a:gd name="connsiteX17" fmla="*/ 438 w 10550"/>
                    <a:gd name="connsiteY17" fmla="*/ 8267 h 12639"/>
                    <a:gd name="connsiteX18" fmla="*/ 1454 w 10550"/>
                    <a:gd name="connsiteY18" fmla="*/ 10654 h 12639"/>
                    <a:gd name="connsiteX19" fmla="*/ 2375 w 10550"/>
                    <a:gd name="connsiteY19" fmla="*/ 11575 h 12639"/>
                    <a:gd name="connsiteX20" fmla="*/ 4832 w 10550"/>
                    <a:gd name="connsiteY20" fmla="*/ 12585 h 12639"/>
                    <a:gd name="connsiteX21" fmla="*/ 6826 w 10550"/>
                    <a:gd name="connsiteY21" fmla="*/ 12394 h 12639"/>
                    <a:gd name="connsiteX22" fmla="*/ 8579 w 10550"/>
                    <a:gd name="connsiteY22" fmla="*/ 11556 h 12639"/>
                    <a:gd name="connsiteX23" fmla="*/ 9830 w 10550"/>
                    <a:gd name="connsiteY23" fmla="*/ 10064 h 12639"/>
                    <a:gd name="connsiteX24" fmla="*/ 10509 w 10550"/>
                    <a:gd name="connsiteY24" fmla="*/ 8178 h 12639"/>
                    <a:gd name="connsiteX25" fmla="*/ 10147 w 10550"/>
                    <a:gd name="connsiteY25" fmla="*/ 5549 h 1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550" h="12639">
                      <a:moveTo>
                        <a:pt x="10147" y="5549"/>
                      </a:moveTo>
                      <a:cubicBezTo>
                        <a:pt x="10096" y="5403"/>
                        <a:pt x="10052" y="5244"/>
                        <a:pt x="10001" y="5098"/>
                      </a:cubicBezTo>
                      <a:cubicBezTo>
                        <a:pt x="9969" y="4971"/>
                        <a:pt x="9938" y="4844"/>
                        <a:pt x="9906" y="4717"/>
                      </a:cubicBezTo>
                      <a:cubicBezTo>
                        <a:pt x="9849" y="4444"/>
                        <a:pt x="9779" y="4222"/>
                        <a:pt x="9703" y="3930"/>
                      </a:cubicBezTo>
                      <a:cubicBezTo>
                        <a:pt x="9582" y="3295"/>
                        <a:pt x="9309" y="2723"/>
                        <a:pt x="8884" y="2215"/>
                      </a:cubicBezTo>
                      <a:cubicBezTo>
                        <a:pt x="8585" y="1917"/>
                        <a:pt x="8287" y="1618"/>
                        <a:pt x="7982" y="1320"/>
                      </a:cubicBezTo>
                      <a:cubicBezTo>
                        <a:pt x="7874" y="1237"/>
                        <a:pt x="7741" y="1186"/>
                        <a:pt x="7626" y="1117"/>
                      </a:cubicBezTo>
                      <a:cubicBezTo>
                        <a:pt x="7417" y="996"/>
                        <a:pt x="7214" y="869"/>
                        <a:pt x="7010" y="730"/>
                      </a:cubicBezTo>
                      <a:cubicBezTo>
                        <a:pt x="6743" y="571"/>
                        <a:pt x="6471" y="418"/>
                        <a:pt x="6197" y="259"/>
                      </a:cubicBezTo>
                      <a:cubicBezTo>
                        <a:pt x="5740" y="50"/>
                        <a:pt x="5264" y="-33"/>
                        <a:pt x="4775" y="12"/>
                      </a:cubicBezTo>
                      <a:cubicBezTo>
                        <a:pt x="3988" y="18"/>
                        <a:pt x="3232" y="240"/>
                        <a:pt x="2591" y="736"/>
                      </a:cubicBezTo>
                      <a:cubicBezTo>
                        <a:pt x="2425" y="863"/>
                        <a:pt x="2267" y="996"/>
                        <a:pt x="2114" y="1136"/>
                      </a:cubicBezTo>
                      <a:cubicBezTo>
                        <a:pt x="2044" y="1199"/>
                        <a:pt x="1975" y="1263"/>
                        <a:pt x="1905" y="1333"/>
                      </a:cubicBezTo>
                      <a:lnTo>
                        <a:pt x="1010" y="2234"/>
                      </a:lnTo>
                      <a:cubicBezTo>
                        <a:pt x="577" y="2755"/>
                        <a:pt x="305" y="3339"/>
                        <a:pt x="190" y="3993"/>
                      </a:cubicBezTo>
                      <a:cubicBezTo>
                        <a:pt x="19" y="4412"/>
                        <a:pt x="-38" y="4851"/>
                        <a:pt x="25" y="5301"/>
                      </a:cubicBezTo>
                      <a:cubicBezTo>
                        <a:pt x="6" y="5562"/>
                        <a:pt x="12" y="5822"/>
                        <a:pt x="44" y="6082"/>
                      </a:cubicBezTo>
                      <a:cubicBezTo>
                        <a:pt x="114" y="6819"/>
                        <a:pt x="254" y="7549"/>
                        <a:pt x="438" y="8267"/>
                      </a:cubicBezTo>
                      <a:cubicBezTo>
                        <a:pt x="571" y="9150"/>
                        <a:pt x="908" y="9943"/>
                        <a:pt x="1454" y="10654"/>
                      </a:cubicBezTo>
                      <a:cubicBezTo>
                        <a:pt x="1759" y="10959"/>
                        <a:pt x="2070" y="11264"/>
                        <a:pt x="2375" y="11575"/>
                      </a:cubicBezTo>
                      <a:cubicBezTo>
                        <a:pt x="3105" y="12128"/>
                        <a:pt x="3924" y="12471"/>
                        <a:pt x="4832" y="12585"/>
                      </a:cubicBezTo>
                      <a:cubicBezTo>
                        <a:pt x="5524" y="12699"/>
                        <a:pt x="6191" y="12636"/>
                        <a:pt x="6826" y="12394"/>
                      </a:cubicBezTo>
                      <a:cubicBezTo>
                        <a:pt x="7474" y="12274"/>
                        <a:pt x="8064" y="11994"/>
                        <a:pt x="8579" y="11556"/>
                      </a:cubicBezTo>
                      <a:cubicBezTo>
                        <a:pt x="9131" y="11162"/>
                        <a:pt x="9544" y="10667"/>
                        <a:pt x="9830" y="10064"/>
                      </a:cubicBezTo>
                      <a:cubicBezTo>
                        <a:pt x="10223" y="9505"/>
                        <a:pt x="10445" y="8876"/>
                        <a:pt x="10509" y="8178"/>
                      </a:cubicBezTo>
                      <a:cubicBezTo>
                        <a:pt x="10623" y="7270"/>
                        <a:pt x="10503" y="6394"/>
                        <a:pt x="10147" y="5549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55A9CE65-D102-A771-EB63-6D044A8BF170}"/>
                    </a:ext>
                  </a:extLst>
                </p:cNvPr>
                <p:cNvSpPr/>
                <p:nvPr/>
              </p:nvSpPr>
              <p:spPr>
                <a:xfrm>
                  <a:off x="4506038" y="3676721"/>
                  <a:ext cx="10742" cy="17190"/>
                </a:xfrm>
                <a:custGeom>
                  <a:avLst/>
                  <a:gdLst>
                    <a:gd name="connsiteX0" fmla="*/ 10736 w 10742"/>
                    <a:gd name="connsiteY0" fmla="*/ 9517 h 17190"/>
                    <a:gd name="connsiteX1" fmla="*/ 10742 w 10742"/>
                    <a:gd name="connsiteY1" fmla="*/ 8901 h 17190"/>
                    <a:gd name="connsiteX2" fmla="*/ 10495 w 10742"/>
                    <a:gd name="connsiteY2" fmla="*/ 6367 h 17190"/>
                    <a:gd name="connsiteX3" fmla="*/ 9752 w 10742"/>
                    <a:gd name="connsiteY3" fmla="*/ 4614 h 17190"/>
                    <a:gd name="connsiteX4" fmla="*/ 8532 w 10742"/>
                    <a:gd name="connsiteY4" fmla="*/ 2538 h 17190"/>
                    <a:gd name="connsiteX5" fmla="*/ 7110 w 10742"/>
                    <a:gd name="connsiteY5" fmla="*/ 855 h 17190"/>
                    <a:gd name="connsiteX6" fmla="*/ 2982 w 10742"/>
                    <a:gd name="connsiteY6" fmla="*/ 328 h 17190"/>
                    <a:gd name="connsiteX7" fmla="*/ 1332 w 10742"/>
                    <a:gd name="connsiteY7" fmla="*/ 1611 h 17190"/>
                    <a:gd name="connsiteX8" fmla="*/ 512 w 10742"/>
                    <a:gd name="connsiteY8" fmla="*/ 3605 h 17190"/>
                    <a:gd name="connsiteX9" fmla="*/ 220 w 10742"/>
                    <a:gd name="connsiteY9" fmla="*/ 6043 h 17190"/>
                    <a:gd name="connsiteX10" fmla="*/ 17 w 10742"/>
                    <a:gd name="connsiteY10" fmla="*/ 7339 h 17190"/>
                    <a:gd name="connsiteX11" fmla="*/ 214 w 10742"/>
                    <a:gd name="connsiteY11" fmla="*/ 9815 h 17190"/>
                    <a:gd name="connsiteX12" fmla="*/ 817 w 10742"/>
                    <a:gd name="connsiteY12" fmla="*/ 13352 h 17190"/>
                    <a:gd name="connsiteX13" fmla="*/ 1954 w 10742"/>
                    <a:gd name="connsiteY13" fmla="*/ 15098 h 17190"/>
                    <a:gd name="connsiteX14" fmla="*/ 3128 w 10742"/>
                    <a:gd name="connsiteY14" fmla="*/ 16451 h 17190"/>
                    <a:gd name="connsiteX15" fmla="*/ 6659 w 10742"/>
                    <a:gd name="connsiteY15" fmla="*/ 16902 h 17190"/>
                    <a:gd name="connsiteX16" fmla="*/ 8113 w 10742"/>
                    <a:gd name="connsiteY16" fmla="*/ 15880 h 17190"/>
                    <a:gd name="connsiteX17" fmla="*/ 10183 w 10742"/>
                    <a:gd name="connsiteY17" fmla="*/ 13320 h 17190"/>
                    <a:gd name="connsiteX18" fmla="*/ 10736 w 10742"/>
                    <a:gd name="connsiteY18" fmla="*/ 9517 h 17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0742" h="17190">
                      <a:moveTo>
                        <a:pt x="10736" y="9517"/>
                      </a:moveTo>
                      <a:cubicBezTo>
                        <a:pt x="10742" y="9314"/>
                        <a:pt x="10742" y="9104"/>
                        <a:pt x="10742" y="8901"/>
                      </a:cubicBezTo>
                      <a:cubicBezTo>
                        <a:pt x="10742" y="7923"/>
                        <a:pt x="10742" y="7263"/>
                        <a:pt x="10495" y="6367"/>
                      </a:cubicBezTo>
                      <a:cubicBezTo>
                        <a:pt x="10317" y="5726"/>
                        <a:pt x="10069" y="5192"/>
                        <a:pt x="9752" y="4614"/>
                      </a:cubicBezTo>
                      <a:cubicBezTo>
                        <a:pt x="9364" y="3910"/>
                        <a:pt x="8958" y="3218"/>
                        <a:pt x="8532" y="2538"/>
                      </a:cubicBezTo>
                      <a:cubicBezTo>
                        <a:pt x="8126" y="1884"/>
                        <a:pt x="7694" y="1401"/>
                        <a:pt x="7110" y="855"/>
                      </a:cubicBezTo>
                      <a:cubicBezTo>
                        <a:pt x="6068" y="-129"/>
                        <a:pt x="4233" y="-205"/>
                        <a:pt x="2982" y="328"/>
                      </a:cubicBezTo>
                      <a:cubicBezTo>
                        <a:pt x="2322" y="614"/>
                        <a:pt x="1769" y="1039"/>
                        <a:pt x="1332" y="1611"/>
                      </a:cubicBezTo>
                      <a:cubicBezTo>
                        <a:pt x="880" y="2201"/>
                        <a:pt x="608" y="2868"/>
                        <a:pt x="512" y="3605"/>
                      </a:cubicBezTo>
                      <a:cubicBezTo>
                        <a:pt x="315" y="4380"/>
                        <a:pt x="354" y="5243"/>
                        <a:pt x="220" y="6043"/>
                      </a:cubicBezTo>
                      <a:cubicBezTo>
                        <a:pt x="150" y="6475"/>
                        <a:pt x="42" y="6907"/>
                        <a:pt x="17" y="7339"/>
                      </a:cubicBezTo>
                      <a:cubicBezTo>
                        <a:pt x="-47" y="8196"/>
                        <a:pt x="80" y="8984"/>
                        <a:pt x="214" y="9815"/>
                      </a:cubicBezTo>
                      <a:cubicBezTo>
                        <a:pt x="404" y="11003"/>
                        <a:pt x="385" y="12216"/>
                        <a:pt x="817" y="13352"/>
                      </a:cubicBezTo>
                      <a:cubicBezTo>
                        <a:pt x="1071" y="14025"/>
                        <a:pt x="1541" y="14533"/>
                        <a:pt x="1954" y="15098"/>
                      </a:cubicBezTo>
                      <a:cubicBezTo>
                        <a:pt x="2328" y="15606"/>
                        <a:pt x="2627" y="16000"/>
                        <a:pt x="3128" y="16451"/>
                      </a:cubicBezTo>
                      <a:cubicBezTo>
                        <a:pt x="4024" y="17251"/>
                        <a:pt x="5599" y="17404"/>
                        <a:pt x="6659" y="16902"/>
                      </a:cubicBezTo>
                      <a:cubicBezTo>
                        <a:pt x="7243" y="16623"/>
                        <a:pt x="7669" y="16311"/>
                        <a:pt x="8113" y="15880"/>
                      </a:cubicBezTo>
                      <a:cubicBezTo>
                        <a:pt x="8888" y="15137"/>
                        <a:pt x="9802" y="14362"/>
                        <a:pt x="10183" y="13320"/>
                      </a:cubicBezTo>
                      <a:cubicBezTo>
                        <a:pt x="10615" y="12114"/>
                        <a:pt x="10704" y="10780"/>
                        <a:pt x="10736" y="9517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1191411A-051B-2730-F5AD-53C47F3C40B8}"/>
                    </a:ext>
                  </a:extLst>
                </p:cNvPr>
                <p:cNvSpPr/>
                <p:nvPr/>
              </p:nvSpPr>
              <p:spPr>
                <a:xfrm>
                  <a:off x="4368926" y="4058296"/>
                  <a:ext cx="13803" cy="28733"/>
                </a:xfrm>
                <a:custGeom>
                  <a:avLst/>
                  <a:gdLst>
                    <a:gd name="connsiteX0" fmla="*/ 13412 w 13803"/>
                    <a:gd name="connsiteY0" fmla="*/ 23446 h 28733"/>
                    <a:gd name="connsiteX1" fmla="*/ 13647 w 13803"/>
                    <a:gd name="connsiteY1" fmla="*/ 18728 h 28733"/>
                    <a:gd name="connsiteX2" fmla="*/ 12790 w 13803"/>
                    <a:gd name="connsiteY2" fmla="*/ 14740 h 28733"/>
                    <a:gd name="connsiteX3" fmla="*/ 12371 w 13803"/>
                    <a:gd name="connsiteY3" fmla="*/ 13407 h 28733"/>
                    <a:gd name="connsiteX4" fmla="*/ 12314 w 13803"/>
                    <a:gd name="connsiteY4" fmla="*/ 13178 h 28733"/>
                    <a:gd name="connsiteX5" fmla="*/ 11405 w 13803"/>
                    <a:gd name="connsiteY5" fmla="*/ 7831 h 28733"/>
                    <a:gd name="connsiteX6" fmla="*/ 11304 w 13803"/>
                    <a:gd name="connsiteY6" fmla="*/ 6504 h 28733"/>
                    <a:gd name="connsiteX7" fmla="*/ 10967 w 13803"/>
                    <a:gd name="connsiteY7" fmla="*/ 4802 h 28733"/>
                    <a:gd name="connsiteX8" fmla="*/ 10758 w 13803"/>
                    <a:gd name="connsiteY8" fmla="*/ 3932 h 28733"/>
                    <a:gd name="connsiteX9" fmla="*/ 10256 w 13803"/>
                    <a:gd name="connsiteY9" fmla="*/ 2027 h 28733"/>
                    <a:gd name="connsiteX10" fmla="*/ 7608 w 13803"/>
                    <a:gd name="connsiteY10" fmla="*/ 27 h 28733"/>
                    <a:gd name="connsiteX11" fmla="*/ 4548 w 13803"/>
                    <a:gd name="connsiteY11" fmla="*/ 1303 h 28733"/>
                    <a:gd name="connsiteX12" fmla="*/ 204 w 13803"/>
                    <a:gd name="connsiteY12" fmla="*/ 13660 h 28733"/>
                    <a:gd name="connsiteX13" fmla="*/ 7 w 13803"/>
                    <a:gd name="connsiteY13" fmla="*/ 16518 h 28733"/>
                    <a:gd name="connsiteX14" fmla="*/ 896 w 13803"/>
                    <a:gd name="connsiteY14" fmla="*/ 22093 h 28733"/>
                    <a:gd name="connsiteX15" fmla="*/ 7621 w 13803"/>
                    <a:gd name="connsiteY15" fmla="*/ 28659 h 28733"/>
                    <a:gd name="connsiteX16" fmla="*/ 12098 w 13803"/>
                    <a:gd name="connsiteY16" fmla="*/ 26799 h 28733"/>
                    <a:gd name="connsiteX17" fmla="*/ 13298 w 13803"/>
                    <a:gd name="connsiteY17" fmla="*/ 24005 h 28733"/>
                    <a:gd name="connsiteX18" fmla="*/ 13304 w 13803"/>
                    <a:gd name="connsiteY18" fmla="*/ 23986 h 28733"/>
                    <a:gd name="connsiteX19" fmla="*/ 13311 w 13803"/>
                    <a:gd name="connsiteY19" fmla="*/ 23947 h 28733"/>
                    <a:gd name="connsiteX20" fmla="*/ 13362 w 13803"/>
                    <a:gd name="connsiteY20" fmla="*/ 23763 h 28733"/>
                    <a:gd name="connsiteX21" fmla="*/ 13412 w 13803"/>
                    <a:gd name="connsiteY21" fmla="*/ 23446 h 28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803" h="28733">
                      <a:moveTo>
                        <a:pt x="13412" y="23446"/>
                      </a:moveTo>
                      <a:cubicBezTo>
                        <a:pt x="13888" y="21877"/>
                        <a:pt x="13882" y="20366"/>
                        <a:pt x="13647" y="18728"/>
                      </a:cubicBezTo>
                      <a:cubicBezTo>
                        <a:pt x="13444" y="17344"/>
                        <a:pt x="13228" y="16099"/>
                        <a:pt x="12790" y="14740"/>
                      </a:cubicBezTo>
                      <a:cubicBezTo>
                        <a:pt x="12663" y="14346"/>
                        <a:pt x="12568" y="13794"/>
                        <a:pt x="12371" y="13407"/>
                      </a:cubicBezTo>
                      <a:cubicBezTo>
                        <a:pt x="12352" y="13330"/>
                        <a:pt x="12333" y="13254"/>
                        <a:pt x="12314" y="13178"/>
                      </a:cubicBezTo>
                      <a:cubicBezTo>
                        <a:pt x="11882" y="11419"/>
                        <a:pt x="11577" y="9635"/>
                        <a:pt x="11405" y="7831"/>
                      </a:cubicBezTo>
                      <a:cubicBezTo>
                        <a:pt x="11361" y="7387"/>
                        <a:pt x="11342" y="6942"/>
                        <a:pt x="11304" y="6504"/>
                      </a:cubicBezTo>
                      <a:cubicBezTo>
                        <a:pt x="11279" y="6199"/>
                        <a:pt x="10745" y="3939"/>
                        <a:pt x="10967" y="4802"/>
                      </a:cubicBezTo>
                      <a:cubicBezTo>
                        <a:pt x="11126" y="5418"/>
                        <a:pt x="10783" y="4059"/>
                        <a:pt x="10758" y="3932"/>
                      </a:cubicBezTo>
                      <a:cubicBezTo>
                        <a:pt x="10605" y="3291"/>
                        <a:pt x="10453" y="2656"/>
                        <a:pt x="10256" y="2027"/>
                      </a:cubicBezTo>
                      <a:cubicBezTo>
                        <a:pt x="9913" y="941"/>
                        <a:pt x="8688" y="167"/>
                        <a:pt x="7608" y="27"/>
                      </a:cubicBezTo>
                      <a:cubicBezTo>
                        <a:pt x="6351" y="-132"/>
                        <a:pt x="5379" y="421"/>
                        <a:pt x="4548" y="1303"/>
                      </a:cubicBezTo>
                      <a:cubicBezTo>
                        <a:pt x="1518" y="4510"/>
                        <a:pt x="668" y="9412"/>
                        <a:pt x="204" y="13660"/>
                      </a:cubicBezTo>
                      <a:cubicBezTo>
                        <a:pt x="103" y="14607"/>
                        <a:pt x="33" y="15565"/>
                        <a:pt x="7" y="16518"/>
                      </a:cubicBezTo>
                      <a:cubicBezTo>
                        <a:pt x="-56" y="18677"/>
                        <a:pt x="300" y="20042"/>
                        <a:pt x="896" y="22093"/>
                      </a:cubicBezTo>
                      <a:cubicBezTo>
                        <a:pt x="1792" y="25180"/>
                        <a:pt x="4402" y="27999"/>
                        <a:pt x="7621" y="28659"/>
                      </a:cubicBezTo>
                      <a:cubicBezTo>
                        <a:pt x="9335" y="29015"/>
                        <a:pt x="11024" y="28037"/>
                        <a:pt x="12098" y="26799"/>
                      </a:cubicBezTo>
                      <a:cubicBezTo>
                        <a:pt x="12828" y="25954"/>
                        <a:pt x="13050" y="25033"/>
                        <a:pt x="13298" y="24005"/>
                      </a:cubicBezTo>
                      <a:cubicBezTo>
                        <a:pt x="13304" y="23992"/>
                        <a:pt x="13304" y="23998"/>
                        <a:pt x="13304" y="23986"/>
                      </a:cubicBezTo>
                      <a:cubicBezTo>
                        <a:pt x="13311" y="23973"/>
                        <a:pt x="13304" y="23960"/>
                        <a:pt x="13311" y="23947"/>
                      </a:cubicBezTo>
                      <a:cubicBezTo>
                        <a:pt x="13323" y="23884"/>
                        <a:pt x="13342" y="23833"/>
                        <a:pt x="13362" y="23763"/>
                      </a:cubicBezTo>
                      <a:cubicBezTo>
                        <a:pt x="13437" y="23440"/>
                        <a:pt x="13437" y="23382"/>
                        <a:pt x="13412" y="23446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909ECCA3-8B85-C654-E6D4-284B116C8B8A}"/>
                    </a:ext>
                  </a:extLst>
                </p:cNvPr>
                <p:cNvSpPr/>
                <p:nvPr/>
              </p:nvSpPr>
              <p:spPr>
                <a:xfrm>
                  <a:off x="4471714" y="4064883"/>
                  <a:ext cx="17475" cy="34108"/>
                </a:xfrm>
                <a:custGeom>
                  <a:avLst/>
                  <a:gdLst>
                    <a:gd name="connsiteX0" fmla="*/ 17475 w 17475"/>
                    <a:gd name="connsiteY0" fmla="*/ 19837 h 34108"/>
                    <a:gd name="connsiteX1" fmla="*/ 16618 w 17475"/>
                    <a:gd name="connsiteY1" fmla="*/ 13893 h 34108"/>
                    <a:gd name="connsiteX2" fmla="*/ 13100 w 17475"/>
                    <a:gd name="connsiteY2" fmla="*/ 5905 h 34108"/>
                    <a:gd name="connsiteX3" fmla="*/ 6566 w 17475"/>
                    <a:gd name="connsiteY3" fmla="*/ 311 h 34108"/>
                    <a:gd name="connsiteX4" fmla="*/ 31 w 17475"/>
                    <a:gd name="connsiteY4" fmla="*/ 5372 h 34108"/>
                    <a:gd name="connsiteX5" fmla="*/ 412 w 17475"/>
                    <a:gd name="connsiteY5" fmla="*/ 6927 h 34108"/>
                    <a:gd name="connsiteX6" fmla="*/ 521 w 17475"/>
                    <a:gd name="connsiteY6" fmla="*/ 7143 h 34108"/>
                    <a:gd name="connsiteX7" fmla="*/ 660 w 17475"/>
                    <a:gd name="connsiteY7" fmla="*/ 7969 h 34108"/>
                    <a:gd name="connsiteX8" fmla="*/ 883 w 17475"/>
                    <a:gd name="connsiteY8" fmla="*/ 9347 h 34108"/>
                    <a:gd name="connsiteX9" fmla="*/ 1397 w 17475"/>
                    <a:gd name="connsiteY9" fmla="*/ 11303 h 34108"/>
                    <a:gd name="connsiteX10" fmla="*/ 1492 w 17475"/>
                    <a:gd name="connsiteY10" fmla="*/ 11620 h 34108"/>
                    <a:gd name="connsiteX11" fmla="*/ 1657 w 17475"/>
                    <a:gd name="connsiteY11" fmla="*/ 12325 h 34108"/>
                    <a:gd name="connsiteX12" fmla="*/ 1911 w 17475"/>
                    <a:gd name="connsiteY12" fmla="*/ 13779 h 34108"/>
                    <a:gd name="connsiteX13" fmla="*/ 2121 w 17475"/>
                    <a:gd name="connsiteY13" fmla="*/ 16535 h 34108"/>
                    <a:gd name="connsiteX14" fmla="*/ 2076 w 17475"/>
                    <a:gd name="connsiteY14" fmla="*/ 20713 h 34108"/>
                    <a:gd name="connsiteX15" fmla="*/ 2064 w 17475"/>
                    <a:gd name="connsiteY15" fmla="*/ 18630 h 34108"/>
                    <a:gd name="connsiteX16" fmla="*/ 1702 w 17475"/>
                    <a:gd name="connsiteY16" fmla="*/ 22898 h 34108"/>
                    <a:gd name="connsiteX17" fmla="*/ 1886 w 17475"/>
                    <a:gd name="connsiteY17" fmla="*/ 28530 h 34108"/>
                    <a:gd name="connsiteX18" fmla="*/ 12185 w 17475"/>
                    <a:gd name="connsiteY18" fmla="*/ 32696 h 34108"/>
                    <a:gd name="connsiteX19" fmla="*/ 15227 w 17475"/>
                    <a:gd name="connsiteY19" fmla="*/ 29451 h 34108"/>
                    <a:gd name="connsiteX20" fmla="*/ 17259 w 17475"/>
                    <a:gd name="connsiteY20" fmla="*/ 23177 h 34108"/>
                    <a:gd name="connsiteX21" fmla="*/ 17475 w 17475"/>
                    <a:gd name="connsiteY21" fmla="*/ 19837 h 34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7475" h="34108">
                      <a:moveTo>
                        <a:pt x="17475" y="19837"/>
                      </a:moveTo>
                      <a:cubicBezTo>
                        <a:pt x="17488" y="17627"/>
                        <a:pt x="17202" y="15982"/>
                        <a:pt x="16618" y="13893"/>
                      </a:cubicBezTo>
                      <a:cubicBezTo>
                        <a:pt x="15812" y="11004"/>
                        <a:pt x="14643" y="8477"/>
                        <a:pt x="13100" y="5905"/>
                      </a:cubicBezTo>
                      <a:cubicBezTo>
                        <a:pt x="11798" y="3740"/>
                        <a:pt x="9030" y="1187"/>
                        <a:pt x="6566" y="311"/>
                      </a:cubicBezTo>
                      <a:cubicBezTo>
                        <a:pt x="3112" y="-921"/>
                        <a:pt x="-368" y="1663"/>
                        <a:pt x="31" y="5372"/>
                      </a:cubicBezTo>
                      <a:cubicBezTo>
                        <a:pt x="89" y="5905"/>
                        <a:pt x="260" y="6420"/>
                        <a:pt x="412" y="6927"/>
                      </a:cubicBezTo>
                      <a:cubicBezTo>
                        <a:pt x="508" y="7251"/>
                        <a:pt x="527" y="7238"/>
                        <a:pt x="521" y="7143"/>
                      </a:cubicBezTo>
                      <a:cubicBezTo>
                        <a:pt x="584" y="7467"/>
                        <a:pt x="635" y="7823"/>
                        <a:pt x="660" y="7969"/>
                      </a:cubicBezTo>
                      <a:cubicBezTo>
                        <a:pt x="749" y="8426"/>
                        <a:pt x="800" y="8883"/>
                        <a:pt x="883" y="9347"/>
                      </a:cubicBezTo>
                      <a:cubicBezTo>
                        <a:pt x="997" y="10007"/>
                        <a:pt x="1200" y="10661"/>
                        <a:pt x="1397" y="11303"/>
                      </a:cubicBezTo>
                      <a:cubicBezTo>
                        <a:pt x="1416" y="11366"/>
                        <a:pt x="1454" y="11487"/>
                        <a:pt x="1492" y="11620"/>
                      </a:cubicBezTo>
                      <a:cubicBezTo>
                        <a:pt x="1556" y="11893"/>
                        <a:pt x="1632" y="12204"/>
                        <a:pt x="1657" y="12325"/>
                      </a:cubicBezTo>
                      <a:cubicBezTo>
                        <a:pt x="1759" y="12807"/>
                        <a:pt x="1841" y="13290"/>
                        <a:pt x="1911" y="13779"/>
                      </a:cubicBezTo>
                      <a:cubicBezTo>
                        <a:pt x="2045" y="14693"/>
                        <a:pt x="2095" y="15614"/>
                        <a:pt x="2121" y="16535"/>
                      </a:cubicBezTo>
                      <a:cubicBezTo>
                        <a:pt x="2095" y="17925"/>
                        <a:pt x="2057" y="19316"/>
                        <a:pt x="2076" y="20713"/>
                      </a:cubicBezTo>
                      <a:cubicBezTo>
                        <a:pt x="2070" y="20021"/>
                        <a:pt x="2064" y="19323"/>
                        <a:pt x="2064" y="18630"/>
                      </a:cubicBezTo>
                      <a:cubicBezTo>
                        <a:pt x="2064" y="20066"/>
                        <a:pt x="1956" y="21488"/>
                        <a:pt x="1702" y="22898"/>
                      </a:cubicBezTo>
                      <a:cubicBezTo>
                        <a:pt x="1352" y="24847"/>
                        <a:pt x="1714" y="26612"/>
                        <a:pt x="1886" y="28530"/>
                      </a:cubicBezTo>
                      <a:cubicBezTo>
                        <a:pt x="2286" y="33077"/>
                        <a:pt x="8712" y="35991"/>
                        <a:pt x="12185" y="32696"/>
                      </a:cubicBezTo>
                      <a:cubicBezTo>
                        <a:pt x="13214" y="31724"/>
                        <a:pt x="14408" y="30638"/>
                        <a:pt x="15227" y="29451"/>
                      </a:cubicBezTo>
                      <a:cubicBezTo>
                        <a:pt x="16478" y="27635"/>
                        <a:pt x="16961" y="25349"/>
                        <a:pt x="17259" y="23177"/>
                      </a:cubicBezTo>
                      <a:cubicBezTo>
                        <a:pt x="17405" y="22072"/>
                        <a:pt x="17469" y="20961"/>
                        <a:pt x="17475" y="19837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169C5CC9-66FA-1B52-7159-DD937EDA1577}"/>
                    </a:ext>
                  </a:extLst>
                </p:cNvPr>
                <p:cNvSpPr/>
                <p:nvPr/>
              </p:nvSpPr>
              <p:spPr>
                <a:xfrm>
                  <a:off x="4467037" y="4106850"/>
                  <a:ext cx="12276" cy="15072"/>
                </a:xfrm>
                <a:custGeom>
                  <a:avLst/>
                  <a:gdLst>
                    <a:gd name="connsiteX0" fmla="*/ 12253 w 12276"/>
                    <a:gd name="connsiteY0" fmla="*/ 6952 h 15072"/>
                    <a:gd name="connsiteX1" fmla="*/ 11732 w 12276"/>
                    <a:gd name="connsiteY1" fmla="*/ 3676 h 15072"/>
                    <a:gd name="connsiteX2" fmla="*/ 11415 w 12276"/>
                    <a:gd name="connsiteY2" fmla="*/ 2933 h 15072"/>
                    <a:gd name="connsiteX3" fmla="*/ 10640 w 12276"/>
                    <a:gd name="connsiteY3" fmla="*/ 1440 h 15072"/>
                    <a:gd name="connsiteX4" fmla="*/ 9370 w 12276"/>
                    <a:gd name="connsiteY4" fmla="*/ 183 h 15072"/>
                    <a:gd name="connsiteX5" fmla="*/ 7528 w 12276"/>
                    <a:gd name="connsiteY5" fmla="*/ 190 h 15072"/>
                    <a:gd name="connsiteX6" fmla="*/ 4588 w 12276"/>
                    <a:gd name="connsiteY6" fmla="*/ 1631 h 15072"/>
                    <a:gd name="connsiteX7" fmla="*/ 2912 w 12276"/>
                    <a:gd name="connsiteY7" fmla="*/ 3034 h 15072"/>
                    <a:gd name="connsiteX8" fmla="*/ 2601 w 12276"/>
                    <a:gd name="connsiteY8" fmla="*/ 3384 h 15072"/>
                    <a:gd name="connsiteX9" fmla="*/ 1966 w 12276"/>
                    <a:gd name="connsiteY9" fmla="*/ 4076 h 15072"/>
                    <a:gd name="connsiteX10" fmla="*/ 1642 w 12276"/>
                    <a:gd name="connsiteY10" fmla="*/ 4425 h 15072"/>
                    <a:gd name="connsiteX11" fmla="*/ 404 w 12276"/>
                    <a:gd name="connsiteY11" fmla="*/ 7397 h 15072"/>
                    <a:gd name="connsiteX12" fmla="*/ 156 w 12276"/>
                    <a:gd name="connsiteY12" fmla="*/ 8362 h 15072"/>
                    <a:gd name="connsiteX13" fmla="*/ 226 w 12276"/>
                    <a:gd name="connsiteY13" fmla="*/ 8108 h 15072"/>
                    <a:gd name="connsiteX14" fmla="*/ 486 w 12276"/>
                    <a:gd name="connsiteY14" fmla="*/ 11766 h 15072"/>
                    <a:gd name="connsiteX15" fmla="*/ 1185 w 12276"/>
                    <a:gd name="connsiteY15" fmla="*/ 12959 h 15072"/>
                    <a:gd name="connsiteX16" fmla="*/ 2772 w 12276"/>
                    <a:gd name="connsiteY16" fmla="*/ 14286 h 15072"/>
                    <a:gd name="connsiteX17" fmla="*/ 4080 w 12276"/>
                    <a:gd name="connsiteY17" fmla="*/ 14826 h 15072"/>
                    <a:gd name="connsiteX18" fmla="*/ 6233 w 12276"/>
                    <a:gd name="connsiteY18" fmla="*/ 15004 h 15072"/>
                    <a:gd name="connsiteX19" fmla="*/ 10894 w 12276"/>
                    <a:gd name="connsiteY19" fmla="*/ 11638 h 15072"/>
                    <a:gd name="connsiteX20" fmla="*/ 12145 w 12276"/>
                    <a:gd name="connsiteY20" fmla="*/ 8038 h 15072"/>
                    <a:gd name="connsiteX21" fmla="*/ 12253 w 12276"/>
                    <a:gd name="connsiteY21" fmla="*/ 6952 h 15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276" h="15072">
                      <a:moveTo>
                        <a:pt x="12253" y="6952"/>
                      </a:moveTo>
                      <a:cubicBezTo>
                        <a:pt x="12335" y="5701"/>
                        <a:pt x="12208" y="4831"/>
                        <a:pt x="11732" y="3676"/>
                      </a:cubicBezTo>
                      <a:cubicBezTo>
                        <a:pt x="11631" y="3428"/>
                        <a:pt x="11522" y="3174"/>
                        <a:pt x="11415" y="2933"/>
                      </a:cubicBezTo>
                      <a:cubicBezTo>
                        <a:pt x="11192" y="2418"/>
                        <a:pt x="10913" y="1929"/>
                        <a:pt x="10640" y="1440"/>
                      </a:cubicBezTo>
                      <a:cubicBezTo>
                        <a:pt x="10341" y="907"/>
                        <a:pt x="9973" y="399"/>
                        <a:pt x="9370" y="183"/>
                      </a:cubicBezTo>
                      <a:cubicBezTo>
                        <a:pt x="8786" y="-33"/>
                        <a:pt x="8106" y="-90"/>
                        <a:pt x="7528" y="190"/>
                      </a:cubicBezTo>
                      <a:cubicBezTo>
                        <a:pt x="6544" y="666"/>
                        <a:pt x="5528" y="1079"/>
                        <a:pt x="4588" y="1631"/>
                      </a:cubicBezTo>
                      <a:cubicBezTo>
                        <a:pt x="3833" y="2075"/>
                        <a:pt x="3591" y="2279"/>
                        <a:pt x="2912" y="3034"/>
                      </a:cubicBezTo>
                      <a:cubicBezTo>
                        <a:pt x="2810" y="3149"/>
                        <a:pt x="2709" y="3269"/>
                        <a:pt x="2601" y="3384"/>
                      </a:cubicBezTo>
                      <a:cubicBezTo>
                        <a:pt x="2391" y="3618"/>
                        <a:pt x="2182" y="3847"/>
                        <a:pt x="1966" y="4076"/>
                      </a:cubicBezTo>
                      <a:cubicBezTo>
                        <a:pt x="1858" y="4190"/>
                        <a:pt x="1750" y="4304"/>
                        <a:pt x="1642" y="4425"/>
                      </a:cubicBezTo>
                      <a:cubicBezTo>
                        <a:pt x="829" y="5352"/>
                        <a:pt x="689" y="6241"/>
                        <a:pt x="404" y="7397"/>
                      </a:cubicBezTo>
                      <a:cubicBezTo>
                        <a:pt x="327" y="7720"/>
                        <a:pt x="245" y="8044"/>
                        <a:pt x="156" y="8362"/>
                      </a:cubicBezTo>
                      <a:cubicBezTo>
                        <a:pt x="182" y="8279"/>
                        <a:pt x="201" y="8191"/>
                        <a:pt x="226" y="8108"/>
                      </a:cubicBezTo>
                      <a:cubicBezTo>
                        <a:pt x="-79" y="9283"/>
                        <a:pt x="-149" y="10667"/>
                        <a:pt x="486" y="11766"/>
                      </a:cubicBezTo>
                      <a:lnTo>
                        <a:pt x="1185" y="12959"/>
                      </a:lnTo>
                      <a:cubicBezTo>
                        <a:pt x="1604" y="13543"/>
                        <a:pt x="2131" y="13988"/>
                        <a:pt x="2772" y="14286"/>
                      </a:cubicBezTo>
                      <a:cubicBezTo>
                        <a:pt x="3160" y="14585"/>
                        <a:pt x="3598" y="14763"/>
                        <a:pt x="4080" y="14826"/>
                      </a:cubicBezTo>
                      <a:cubicBezTo>
                        <a:pt x="4772" y="15074"/>
                        <a:pt x="5490" y="15137"/>
                        <a:pt x="6233" y="15004"/>
                      </a:cubicBezTo>
                      <a:cubicBezTo>
                        <a:pt x="8347" y="14813"/>
                        <a:pt x="9751" y="13239"/>
                        <a:pt x="10894" y="11638"/>
                      </a:cubicBezTo>
                      <a:cubicBezTo>
                        <a:pt x="11681" y="10546"/>
                        <a:pt x="12018" y="9346"/>
                        <a:pt x="12145" y="8038"/>
                      </a:cubicBezTo>
                      <a:cubicBezTo>
                        <a:pt x="12202" y="7670"/>
                        <a:pt x="12234" y="7314"/>
                        <a:pt x="12253" y="6952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9" name="Graphic 5">
                <a:extLst>
                  <a:ext uri="{FF2B5EF4-FFF2-40B4-BE49-F238E27FC236}">
                    <a16:creationId xmlns:a16="http://schemas.microsoft.com/office/drawing/2014/main" id="{A5AA6424-C0E4-BB2F-B2A8-6633B47084DD}"/>
                  </a:ext>
                </a:extLst>
              </p:cNvPr>
              <p:cNvGrpSpPr/>
              <p:nvPr/>
            </p:nvGrpSpPr>
            <p:grpSpPr>
              <a:xfrm>
                <a:off x="3500680" y="3592878"/>
                <a:ext cx="384099" cy="624602"/>
                <a:chOff x="3500680" y="3592878"/>
                <a:chExt cx="384099" cy="624602"/>
              </a:xfrm>
            </p:grpSpPr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F30703EF-7F42-B1D0-5DD5-DFDCB9951F2D}"/>
                    </a:ext>
                  </a:extLst>
                </p:cNvPr>
                <p:cNvSpPr/>
                <p:nvPr/>
              </p:nvSpPr>
              <p:spPr>
                <a:xfrm>
                  <a:off x="3612718" y="3678753"/>
                  <a:ext cx="118547" cy="538726"/>
                </a:xfrm>
                <a:custGeom>
                  <a:avLst/>
                  <a:gdLst>
                    <a:gd name="connsiteX0" fmla="*/ 127 w 118547"/>
                    <a:gd name="connsiteY0" fmla="*/ 9117 h 538726"/>
                    <a:gd name="connsiteX1" fmla="*/ 9239 w 118547"/>
                    <a:gd name="connsiteY1" fmla="*/ 137952 h 538726"/>
                    <a:gd name="connsiteX2" fmla="*/ 26156 w 118547"/>
                    <a:gd name="connsiteY2" fmla="*/ 173086 h 538726"/>
                    <a:gd name="connsiteX3" fmla="*/ 36563 w 118547"/>
                    <a:gd name="connsiteY3" fmla="*/ 512742 h 538726"/>
                    <a:gd name="connsiteX4" fmla="*/ 118548 w 118547"/>
                    <a:gd name="connsiteY4" fmla="*/ 516647 h 538726"/>
                    <a:gd name="connsiteX5" fmla="*/ 76905 w 118547"/>
                    <a:gd name="connsiteY5" fmla="*/ 170489 h 538726"/>
                    <a:gd name="connsiteX6" fmla="*/ 89916 w 118547"/>
                    <a:gd name="connsiteY6" fmla="*/ 126242 h 538726"/>
                    <a:gd name="connsiteX7" fmla="*/ 84709 w 118547"/>
                    <a:gd name="connsiteY7" fmla="*/ 11 h 538726"/>
                    <a:gd name="connsiteX8" fmla="*/ 127 w 118547"/>
                    <a:gd name="connsiteY8" fmla="*/ 9117 h 538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8547" h="538726">
                      <a:moveTo>
                        <a:pt x="127" y="9117"/>
                      </a:moveTo>
                      <a:cubicBezTo>
                        <a:pt x="-1175" y="32542"/>
                        <a:pt x="7937" y="124934"/>
                        <a:pt x="9239" y="137952"/>
                      </a:cubicBezTo>
                      <a:cubicBezTo>
                        <a:pt x="10541" y="150963"/>
                        <a:pt x="26156" y="157472"/>
                        <a:pt x="26156" y="173086"/>
                      </a:cubicBezTo>
                      <a:cubicBezTo>
                        <a:pt x="26156" y="188701"/>
                        <a:pt x="18345" y="472400"/>
                        <a:pt x="36563" y="512742"/>
                      </a:cubicBezTo>
                      <a:cubicBezTo>
                        <a:pt x="54781" y="553083"/>
                        <a:pt x="118548" y="540072"/>
                        <a:pt x="118548" y="516647"/>
                      </a:cubicBezTo>
                      <a:cubicBezTo>
                        <a:pt x="118548" y="493222"/>
                        <a:pt x="75603" y="184802"/>
                        <a:pt x="76905" y="170489"/>
                      </a:cubicBezTo>
                      <a:cubicBezTo>
                        <a:pt x="78206" y="156177"/>
                        <a:pt x="91217" y="137958"/>
                        <a:pt x="89916" y="126242"/>
                      </a:cubicBezTo>
                      <a:cubicBezTo>
                        <a:pt x="88614" y="114533"/>
                        <a:pt x="88614" y="-1291"/>
                        <a:pt x="84709" y="11"/>
                      </a:cubicBezTo>
                      <a:cubicBezTo>
                        <a:pt x="80810" y="1306"/>
                        <a:pt x="127" y="9117"/>
                        <a:pt x="127" y="9117"/>
                      </a:cubicBezTo>
                      <a:close/>
                    </a:path>
                  </a:pathLst>
                </a:custGeom>
                <a:solidFill>
                  <a:srgbClr val="FFA03C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612DC4E9-8D78-195E-2B59-2A6BA0744049}"/>
                    </a:ext>
                  </a:extLst>
                </p:cNvPr>
                <p:cNvSpPr/>
                <p:nvPr/>
              </p:nvSpPr>
              <p:spPr>
                <a:xfrm>
                  <a:off x="3500680" y="3592878"/>
                  <a:ext cx="384099" cy="107054"/>
                </a:xfrm>
                <a:custGeom>
                  <a:avLst/>
                  <a:gdLst>
                    <a:gd name="connsiteX0" fmla="*/ 4152 w 384099"/>
                    <a:gd name="connsiteY0" fmla="*/ 14309 h 107054"/>
                    <a:gd name="connsiteX1" fmla="*/ 9359 w 384099"/>
                    <a:gd name="connsiteY1" fmla="*/ 105406 h 107054"/>
                    <a:gd name="connsiteX2" fmla="*/ 378941 w 384099"/>
                    <a:gd name="connsiteY2" fmla="*/ 84585 h 107054"/>
                    <a:gd name="connsiteX3" fmla="*/ 380243 w 384099"/>
                    <a:gd name="connsiteY3" fmla="*/ 58556 h 107054"/>
                    <a:gd name="connsiteX4" fmla="*/ 221480 w 384099"/>
                    <a:gd name="connsiteY4" fmla="*/ 1298 h 107054"/>
                    <a:gd name="connsiteX5" fmla="*/ 4152 w 384099"/>
                    <a:gd name="connsiteY5" fmla="*/ 14309 h 107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4099" h="107054">
                      <a:moveTo>
                        <a:pt x="4152" y="14309"/>
                      </a:moveTo>
                      <a:cubicBezTo>
                        <a:pt x="-6135" y="24596"/>
                        <a:pt x="5453" y="97596"/>
                        <a:pt x="9359" y="105406"/>
                      </a:cubicBezTo>
                      <a:cubicBezTo>
                        <a:pt x="13264" y="113217"/>
                        <a:pt x="369836" y="91093"/>
                        <a:pt x="378941" y="84585"/>
                      </a:cubicBezTo>
                      <a:cubicBezTo>
                        <a:pt x="388054" y="78076"/>
                        <a:pt x="382847" y="66366"/>
                        <a:pt x="380243" y="58556"/>
                      </a:cubicBezTo>
                      <a:cubicBezTo>
                        <a:pt x="377639" y="50745"/>
                        <a:pt x="239699" y="6499"/>
                        <a:pt x="221480" y="1298"/>
                      </a:cubicBezTo>
                      <a:cubicBezTo>
                        <a:pt x="203262" y="-3909"/>
                        <a:pt x="10660" y="7800"/>
                        <a:pt x="4152" y="14309"/>
                      </a:cubicBezTo>
                      <a:close/>
                    </a:path>
                  </a:pathLst>
                </a:custGeom>
                <a:solidFill>
                  <a:srgbClr val="54709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9F4D668B-6BD9-FA26-0865-AEF6DFAC9A52}"/>
                    </a:ext>
                  </a:extLst>
                </p:cNvPr>
                <p:cNvSpPr/>
                <p:nvPr/>
              </p:nvSpPr>
              <p:spPr>
                <a:xfrm>
                  <a:off x="3513831" y="3610177"/>
                  <a:ext cx="70057" cy="24270"/>
                </a:xfrm>
                <a:custGeom>
                  <a:avLst/>
                  <a:gdLst>
                    <a:gd name="connsiteX0" fmla="*/ 67315 w 70057"/>
                    <a:gd name="connsiteY0" fmla="*/ 4840 h 24270"/>
                    <a:gd name="connsiteX1" fmla="*/ 58082 w 70057"/>
                    <a:gd name="connsiteY1" fmla="*/ 382 h 24270"/>
                    <a:gd name="connsiteX2" fmla="*/ 49306 w 70057"/>
                    <a:gd name="connsiteY2" fmla="*/ 122 h 24270"/>
                    <a:gd name="connsiteX3" fmla="*/ 34079 w 70057"/>
                    <a:gd name="connsiteY3" fmla="*/ 1372 h 24270"/>
                    <a:gd name="connsiteX4" fmla="*/ 17772 w 70057"/>
                    <a:gd name="connsiteY4" fmla="*/ 3671 h 24270"/>
                    <a:gd name="connsiteX5" fmla="*/ 2234 w 70057"/>
                    <a:gd name="connsiteY5" fmla="*/ 9532 h 24270"/>
                    <a:gd name="connsiteX6" fmla="*/ 3777 w 70057"/>
                    <a:gd name="connsiteY6" fmla="*/ 21496 h 24270"/>
                    <a:gd name="connsiteX7" fmla="*/ 20001 w 70057"/>
                    <a:gd name="connsiteY7" fmla="*/ 24264 h 24270"/>
                    <a:gd name="connsiteX8" fmla="*/ 34644 w 70057"/>
                    <a:gd name="connsiteY8" fmla="*/ 24245 h 24270"/>
                    <a:gd name="connsiteX9" fmla="*/ 49306 w 70057"/>
                    <a:gd name="connsiteY9" fmla="*/ 23852 h 24270"/>
                    <a:gd name="connsiteX10" fmla="*/ 67315 w 70057"/>
                    <a:gd name="connsiteY10" fmla="*/ 18283 h 24270"/>
                    <a:gd name="connsiteX11" fmla="*/ 67315 w 70057"/>
                    <a:gd name="connsiteY11" fmla="*/ 4840 h 2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057" h="24270">
                      <a:moveTo>
                        <a:pt x="67315" y="4840"/>
                      </a:moveTo>
                      <a:cubicBezTo>
                        <a:pt x="64432" y="2255"/>
                        <a:pt x="61860" y="953"/>
                        <a:pt x="58082" y="382"/>
                      </a:cubicBezTo>
                      <a:cubicBezTo>
                        <a:pt x="55008" y="-82"/>
                        <a:pt x="52379" y="-63"/>
                        <a:pt x="49306" y="122"/>
                      </a:cubicBezTo>
                      <a:cubicBezTo>
                        <a:pt x="44220" y="426"/>
                        <a:pt x="39133" y="700"/>
                        <a:pt x="34079" y="1372"/>
                      </a:cubicBezTo>
                      <a:cubicBezTo>
                        <a:pt x="28637" y="2096"/>
                        <a:pt x="23201" y="2852"/>
                        <a:pt x="17772" y="3671"/>
                      </a:cubicBezTo>
                      <a:cubicBezTo>
                        <a:pt x="12317" y="4497"/>
                        <a:pt x="6501" y="5887"/>
                        <a:pt x="2234" y="9532"/>
                      </a:cubicBezTo>
                      <a:cubicBezTo>
                        <a:pt x="-1519" y="12739"/>
                        <a:pt x="-230" y="19216"/>
                        <a:pt x="3777" y="21496"/>
                      </a:cubicBezTo>
                      <a:cubicBezTo>
                        <a:pt x="8355" y="24105"/>
                        <a:pt x="14800" y="24315"/>
                        <a:pt x="20001" y="24264"/>
                      </a:cubicBezTo>
                      <a:cubicBezTo>
                        <a:pt x="24884" y="24213"/>
                        <a:pt x="29767" y="24207"/>
                        <a:pt x="34644" y="24245"/>
                      </a:cubicBezTo>
                      <a:cubicBezTo>
                        <a:pt x="39534" y="24283"/>
                        <a:pt x="44423" y="23991"/>
                        <a:pt x="49306" y="23852"/>
                      </a:cubicBezTo>
                      <a:cubicBezTo>
                        <a:pt x="55961" y="23661"/>
                        <a:pt x="62381" y="23306"/>
                        <a:pt x="67315" y="18283"/>
                      </a:cubicBezTo>
                      <a:cubicBezTo>
                        <a:pt x="70763" y="14777"/>
                        <a:pt x="71176" y="8300"/>
                        <a:pt x="67315" y="4840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5B726403-6007-D553-E605-84413E4CFCF4}"/>
                    </a:ext>
                  </a:extLst>
                </p:cNvPr>
                <p:cNvSpPr/>
                <p:nvPr/>
              </p:nvSpPr>
              <p:spPr>
                <a:xfrm>
                  <a:off x="3591557" y="3613035"/>
                  <a:ext cx="17998" cy="15056"/>
                </a:xfrm>
                <a:custGeom>
                  <a:avLst/>
                  <a:gdLst>
                    <a:gd name="connsiteX0" fmla="*/ 17071 w 17998"/>
                    <a:gd name="connsiteY0" fmla="*/ 4128 h 15056"/>
                    <a:gd name="connsiteX1" fmla="*/ 14658 w 17998"/>
                    <a:gd name="connsiteY1" fmla="*/ 1715 h 15056"/>
                    <a:gd name="connsiteX2" fmla="*/ 11947 w 17998"/>
                    <a:gd name="connsiteY2" fmla="*/ 692 h 15056"/>
                    <a:gd name="connsiteX3" fmla="*/ 11311 w 17998"/>
                    <a:gd name="connsiteY3" fmla="*/ 483 h 15056"/>
                    <a:gd name="connsiteX4" fmla="*/ 9673 w 17998"/>
                    <a:gd name="connsiteY4" fmla="*/ 121 h 15056"/>
                    <a:gd name="connsiteX5" fmla="*/ 7502 w 17998"/>
                    <a:gd name="connsiteY5" fmla="*/ 127 h 15056"/>
                    <a:gd name="connsiteX6" fmla="*/ 5603 w 17998"/>
                    <a:gd name="connsiteY6" fmla="*/ 641 h 15056"/>
                    <a:gd name="connsiteX7" fmla="*/ 4644 w 17998"/>
                    <a:gd name="connsiteY7" fmla="*/ 1054 h 15056"/>
                    <a:gd name="connsiteX8" fmla="*/ 4149 w 17998"/>
                    <a:gd name="connsiteY8" fmla="*/ 1340 h 15056"/>
                    <a:gd name="connsiteX9" fmla="*/ 3107 w 17998"/>
                    <a:gd name="connsiteY9" fmla="*/ 1880 h 15056"/>
                    <a:gd name="connsiteX10" fmla="*/ 859 w 17998"/>
                    <a:gd name="connsiteY10" fmla="*/ 4128 h 15056"/>
                    <a:gd name="connsiteX11" fmla="*/ 116 w 17998"/>
                    <a:gd name="connsiteY11" fmla="*/ 6458 h 15056"/>
                    <a:gd name="connsiteX12" fmla="*/ 231 w 17998"/>
                    <a:gd name="connsiteY12" fmla="*/ 8960 h 15056"/>
                    <a:gd name="connsiteX13" fmla="*/ 1844 w 17998"/>
                    <a:gd name="connsiteY13" fmla="*/ 11728 h 15056"/>
                    <a:gd name="connsiteX14" fmla="*/ 2720 w 17998"/>
                    <a:gd name="connsiteY14" fmla="*/ 12471 h 15056"/>
                    <a:gd name="connsiteX15" fmla="*/ 4523 w 17998"/>
                    <a:gd name="connsiteY15" fmla="*/ 13869 h 15056"/>
                    <a:gd name="connsiteX16" fmla="*/ 5609 w 17998"/>
                    <a:gd name="connsiteY16" fmla="*/ 14389 h 15056"/>
                    <a:gd name="connsiteX17" fmla="*/ 7508 w 17998"/>
                    <a:gd name="connsiteY17" fmla="*/ 14903 h 15056"/>
                    <a:gd name="connsiteX18" fmla="*/ 8682 w 17998"/>
                    <a:gd name="connsiteY18" fmla="*/ 15056 h 15056"/>
                    <a:gd name="connsiteX19" fmla="*/ 10683 w 17998"/>
                    <a:gd name="connsiteY19" fmla="*/ 14789 h 15056"/>
                    <a:gd name="connsiteX20" fmla="*/ 10842 w 17998"/>
                    <a:gd name="connsiteY20" fmla="*/ 14745 h 15056"/>
                    <a:gd name="connsiteX21" fmla="*/ 11159 w 17998"/>
                    <a:gd name="connsiteY21" fmla="*/ 14656 h 15056"/>
                    <a:gd name="connsiteX22" fmla="*/ 11794 w 17998"/>
                    <a:gd name="connsiteY22" fmla="*/ 14465 h 15056"/>
                    <a:gd name="connsiteX23" fmla="*/ 14664 w 17998"/>
                    <a:gd name="connsiteY23" fmla="*/ 13329 h 15056"/>
                    <a:gd name="connsiteX24" fmla="*/ 17998 w 17998"/>
                    <a:gd name="connsiteY24" fmla="*/ 7519 h 15056"/>
                    <a:gd name="connsiteX25" fmla="*/ 17071 w 17998"/>
                    <a:gd name="connsiteY25" fmla="*/ 4128 h 15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7998" h="15056">
                      <a:moveTo>
                        <a:pt x="17071" y="4128"/>
                      </a:moveTo>
                      <a:cubicBezTo>
                        <a:pt x="16474" y="3118"/>
                        <a:pt x="15668" y="2312"/>
                        <a:pt x="14658" y="1715"/>
                      </a:cubicBezTo>
                      <a:cubicBezTo>
                        <a:pt x="13756" y="1308"/>
                        <a:pt x="12880" y="984"/>
                        <a:pt x="11947" y="692"/>
                      </a:cubicBezTo>
                      <a:cubicBezTo>
                        <a:pt x="11731" y="629"/>
                        <a:pt x="11521" y="559"/>
                        <a:pt x="11311" y="483"/>
                      </a:cubicBezTo>
                      <a:cubicBezTo>
                        <a:pt x="10740" y="286"/>
                        <a:pt x="10340" y="210"/>
                        <a:pt x="9673" y="121"/>
                      </a:cubicBezTo>
                      <a:cubicBezTo>
                        <a:pt x="8448" y="-45"/>
                        <a:pt x="8721" y="-38"/>
                        <a:pt x="7502" y="127"/>
                      </a:cubicBezTo>
                      <a:cubicBezTo>
                        <a:pt x="6822" y="127"/>
                        <a:pt x="6187" y="298"/>
                        <a:pt x="5603" y="641"/>
                      </a:cubicBezTo>
                      <a:cubicBezTo>
                        <a:pt x="5260" y="737"/>
                        <a:pt x="4942" y="876"/>
                        <a:pt x="4644" y="1054"/>
                      </a:cubicBezTo>
                      <a:cubicBezTo>
                        <a:pt x="4479" y="1150"/>
                        <a:pt x="4314" y="1245"/>
                        <a:pt x="4149" y="1340"/>
                      </a:cubicBezTo>
                      <a:cubicBezTo>
                        <a:pt x="3806" y="1531"/>
                        <a:pt x="3456" y="1708"/>
                        <a:pt x="3107" y="1880"/>
                      </a:cubicBezTo>
                      <a:cubicBezTo>
                        <a:pt x="2167" y="2439"/>
                        <a:pt x="1418" y="3188"/>
                        <a:pt x="859" y="4128"/>
                      </a:cubicBezTo>
                      <a:cubicBezTo>
                        <a:pt x="402" y="4845"/>
                        <a:pt x="155" y="5626"/>
                        <a:pt x="116" y="6458"/>
                      </a:cubicBezTo>
                      <a:cubicBezTo>
                        <a:pt x="-68" y="7290"/>
                        <a:pt x="-36" y="8128"/>
                        <a:pt x="231" y="8960"/>
                      </a:cubicBezTo>
                      <a:cubicBezTo>
                        <a:pt x="529" y="10027"/>
                        <a:pt x="1063" y="10941"/>
                        <a:pt x="1844" y="11728"/>
                      </a:cubicBezTo>
                      <a:cubicBezTo>
                        <a:pt x="2129" y="11983"/>
                        <a:pt x="2422" y="12237"/>
                        <a:pt x="2720" y="12471"/>
                      </a:cubicBezTo>
                      <a:cubicBezTo>
                        <a:pt x="3317" y="12942"/>
                        <a:pt x="3920" y="13411"/>
                        <a:pt x="4523" y="13869"/>
                      </a:cubicBezTo>
                      <a:cubicBezTo>
                        <a:pt x="4885" y="14141"/>
                        <a:pt x="5006" y="14135"/>
                        <a:pt x="5609" y="14389"/>
                      </a:cubicBezTo>
                      <a:cubicBezTo>
                        <a:pt x="6193" y="14732"/>
                        <a:pt x="6828" y="14903"/>
                        <a:pt x="7508" y="14903"/>
                      </a:cubicBezTo>
                      <a:cubicBezTo>
                        <a:pt x="7895" y="14954"/>
                        <a:pt x="8289" y="15012"/>
                        <a:pt x="8682" y="15056"/>
                      </a:cubicBezTo>
                      <a:cubicBezTo>
                        <a:pt x="9349" y="14967"/>
                        <a:pt x="10016" y="14878"/>
                        <a:pt x="10683" y="14789"/>
                      </a:cubicBezTo>
                      <a:cubicBezTo>
                        <a:pt x="10733" y="14777"/>
                        <a:pt x="10791" y="14764"/>
                        <a:pt x="10842" y="14745"/>
                      </a:cubicBezTo>
                      <a:cubicBezTo>
                        <a:pt x="10949" y="14719"/>
                        <a:pt x="11051" y="14688"/>
                        <a:pt x="11159" y="14656"/>
                      </a:cubicBezTo>
                      <a:cubicBezTo>
                        <a:pt x="11375" y="14599"/>
                        <a:pt x="11585" y="14535"/>
                        <a:pt x="11794" y="14465"/>
                      </a:cubicBezTo>
                      <a:cubicBezTo>
                        <a:pt x="12766" y="14160"/>
                        <a:pt x="13788" y="13830"/>
                        <a:pt x="14664" y="13329"/>
                      </a:cubicBezTo>
                      <a:cubicBezTo>
                        <a:pt x="16715" y="12160"/>
                        <a:pt x="17998" y="9868"/>
                        <a:pt x="17998" y="7519"/>
                      </a:cubicBezTo>
                      <a:cubicBezTo>
                        <a:pt x="17985" y="6312"/>
                        <a:pt x="17680" y="5175"/>
                        <a:pt x="17071" y="4128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B3EFC6C5-3322-BB98-0E6C-9443F805D49B}"/>
                    </a:ext>
                  </a:extLst>
                </p:cNvPr>
                <p:cNvSpPr/>
                <p:nvPr/>
              </p:nvSpPr>
              <p:spPr>
                <a:xfrm>
                  <a:off x="3822327" y="3645917"/>
                  <a:ext cx="22075" cy="17482"/>
                </a:xfrm>
                <a:custGeom>
                  <a:avLst/>
                  <a:gdLst>
                    <a:gd name="connsiteX0" fmla="*/ 21385 w 22075"/>
                    <a:gd name="connsiteY0" fmla="*/ 5980 h 17482"/>
                    <a:gd name="connsiteX1" fmla="*/ 20375 w 22075"/>
                    <a:gd name="connsiteY1" fmla="*/ 4247 h 17482"/>
                    <a:gd name="connsiteX2" fmla="*/ 18165 w 22075"/>
                    <a:gd name="connsiteY2" fmla="*/ 2215 h 17482"/>
                    <a:gd name="connsiteX3" fmla="*/ 17295 w 22075"/>
                    <a:gd name="connsiteY3" fmla="*/ 1574 h 17482"/>
                    <a:gd name="connsiteX4" fmla="*/ 16902 w 22075"/>
                    <a:gd name="connsiteY4" fmla="*/ 1281 h 17482"/>
                    <a:gd name="connsiteX5" fmla="*/ 15676 w 22075"/>
                    <a:gd name="connsiteY5" fmla="*/ 761 h 17482"/>
                    <a:gd name="connsiteX6" fmla="*/ 12311 w 22075"/>
                    <a:gd name="connsiteY6" fmla="*/ 5 h 17482"/>
                    <a:gd name="connsiteX7" fmla="*/ 9212 w 22075"/>
                    <a:gd name="connsiteY7" fmla="*/ 431 h 17482"/>
                    <a:gd name="connsiteX8" fmla="*/ 8145 w 22075"/>
                    <a:gd name="connsiteY8" fmla="*/ 589 h 17482"/>
                    <a:gd name="connsiteX9" fmla="*/ 6119 w 22075"/>
                    <a:gd name="connsiteY9" fmla="*/ 919 h 17482"/>
                    <a:gd name="connsiteX10" fmla="*/ 3789 w 22075"/>
                    <a:gd name="connsiteY10" fmla="*/ 2075 h 17482"/>
                    <a:gd name="connsiteX11" fmla="*/ 2982 w 22075"/>
                    <a:gd name="connsiteY11" fmla="*/ 2666 h 17482"/>
                    <a:gd name="connsiteX12" fmla="*/ 823 w 22075"/>
                    <a:gd name="connsiteY12" fmla="*/ 4824 h 17482"/>
                    <a:gd name="connsiteX13" fmla="*/ 112 w 22075"/>
                    <a:gd name="connsiteY13" fmla="*/ 7066 h 17482"/>
                    <a:gd name="connsiteX14" fmla="*/ 220 w 22075"/>
                    <a:gd name="connsiteY14" fmla="*/ 9466 h 17482"/>
                    <a:gd name="connsiteX15" fmla="*/ 1769 w 22075"/>
                    <a:gd name="connsiteY15" fmla="*/ 12127 h 17482"/>
                    <a:gd name="connsiteX16" fmla="*/ 4335 w 22075"/>
                    <a:gd name="connsiteY16" fmla="*/ 14648 h 17482"/>
                    <a:gd name="connsiteX17" fmla="*/ 6202 w 22075"/>
                    <a:gd name="connsiteY17" fmla="*/ 15531 h 17482"/>
                    <a:gd name="connsiteX18" fmla="*/ 7097 w 22075"/>
                    <a:gd name="connsiteY18" fmla="*/ 15937 h 17482"/>
                    <a:gd name="connsiteX19" fmla="*/ 9993 w 22075"/>
                    <a:gd name="connsiteY19" fmla="*/ 17188 h 17482"/>
                    <a:gd name="connsiteX20" fmla="*/ 15200 w 22075"/>
                    <a:gd name="connsiteY20" fmla="*/ 17023 h 17482"/>
                    <a:gd name="connsiteX21" fmla="*/ 16298 w 22075"/>
                    <a:gd name="connsiteY21" fmla="*/ 16610 h 17482"/>
                    <a:gd name="connsiteX22" fmla="*/ 19772 w 22075"/>
                    <a:gd name="connsiteY22" fmla="*/ 14584 h 17482"/>
                    <a:gd name="connsiteX23" fmla="*/ 21004 w 22075"/>
                    <a:gd name="connsiteY23" fmla="*/ 12991 h 17482"/>
                    <a:gd name="connsiteX24" fmla="*/ 21937 w 22075"/>
                    <a:gd name="connsiteY24" fmla="*/ 10063 h 17482"/>
                    <a:gd name="connsiteX25" fmla="*/ 21937 w 22075"/>
                    <a:gd name="connsiteY25" fmla="*/ 7968 h 17482"/>
                    <a:gd name="connsiteX26" fmla="*/ 21385 w 22075"/>
                    <a:gd name="connsiteY26" fmla="*/ 5980 h 17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2075" h="17482">
                      <a:moveTo>
                        <a:pt x="21385" y="5980"/>
                      </a:moveTo>
                      <a:cubicBezTo>
                        <a:pt x="21201" y="5314"/>
                        <a:pt x="20858" y="4736"/>
                        <a:pt x="20375" y="4247"/>
                      </a:cubicBezTo>
                      <a:cubicBezTo>
                        <a:pt x="19816" y="3389"/>
                        <a:pt x="19086" y="2710"/>
                        <a:pt x="18165" y="2215"/>
                      </a:cubicBezTo>
                      <a:cubicBezTo>
                        <a:pt x="17873" y="1999"/>
                        <a:pt x="17587" y="1789"/>
                        <a:pt x="17295" y="1574"/>
                      </a:cubicBezTo>
                      <a:cubicBezTo>
                        <a:pt x="17162" y="1478"/>
                        <a:pt x="17035" y="1370"/>
                        <a:pt x="16902" y="1281"/>
                      </a:cubicBezTo>
                      <a:cubicBezTo>
                        <a:pt x="16495" y="1103"/>
                        <a:pt x="16089" y="926"/>
                        <a:pt x="15676" y="761"/>
                      </a:cubicBezTo>
                      <a:cubicBezTo>
                        <a:pt x="14634" y="214"/>
                        <a:pt x="13510" y="-40"/>
                        <a:pt x="12311" y="5"/>
                      </a:cubicBezTo>
                      <a:cubicBezTo>
                        <a:pt x="11282" y="50"/>
                        <a:pt x="10234" y="278"/>
                        <a:pt x="9212" y="431"/>
                      </a:cubicBezTo>
                      <a:cubicBezTo>
                        <a:pt x="8856" y="481"/>
                        <a:pt x="8501" y="538"/>
                        <a:pt x="8145" y="589"/>
                      </a:cubicBezTo>
                      <a:cubicBezTo>
                        <a:pt x="7478" y="691"/>
                        <a:pt x="6767" y="735"/>
                        <a:pt x="6119" y="919"/>
                      </a:cubicBezTo>
                      <a:cubicBezTo>
                        <a:pt x="5287" y="1167"/>
                        <a:pt x="4487" y="1561"/>
                        <a:pt x="3789" y="2075"/>
                      </a:cubicBezTo>
                      <a:cubicBezTo>
                        <a:pt x="3522" y="2272"/>
                        <a:pt x="3249" y="2469"/>
                        <a:pt x="2982" y="2666"/>
                      </a:cubicBezTo>
                      <a:cubicBezTo>
                        <a:pt x="2081" y="3199"/>
                        <a:pt x="1357" y="3923"/>
                        <a:pt x="823" y="4824"/>
                      </a:cubicBezTo>
                      <a:cubicBezTo>
                        <a:pt x="385" y="5517"/>
                        <a:pt x="144" y="6266"/>
                        <a:pt x="112" y="7066"/>
                      </a:cubicBezTo>
                      <a:cubicBezTo>
                        <a:pt x="-65" y="7866"/>
                        <a:pt x="-34" y="8666"/>
                        <a:pt x="220" y="9466"/>
                      </a:cubicBezTo>
                      <a:cubicBezTo>
                        <a:pt x="506" y="10489"/>
                        <a:pt x="1020" y="11371"/>
                        <a:pt x="1769" y="12127"/>
                      </a:cubicBezTo>
                      <a:cubicBezTo>
                        <a:pt x="2551" y="13131"/>
                        <a:pt x="3141" y="13962"/>
                        <a:pt x="4335" y="14648"/>
                      </a:cubicBezTo>
                      <a:cubicBezTo>
                        <a:pt x="4925" y="14991"/>
                        <a:pt x="5573" y="15245"/>
                        <a:pt x="6202" y="15531"/>
                      </a:cubicBezTo>
                      <a:cubicBezTo>
                        <a:pt x="6500" y="15664"/>
                        <a:pt x="6799" y="15804"/>
                        <a:pt x="7097" y="15937"/>
                      </a:cubicBezTo>
                      <a:cubicBezTo>
                        <a:pt x="8005" y="16350"/>
                        <a:pt x="9148" y="16991"/>
                        <a:pt x="9993" y="17188"/>
                      </a:cubicBezTo>
                      <a:cubicBezTo>
                        <a:pt x="11688" y="17575"/>
                        <a:pt x="13555" y="17639"/>
                        <a:pt x="15200" y="17023"/>
                      </a:cubicBezTo>
                      <a:cubicBezTo>
                        <a:pt x="15562" y="16890"/>
                        <a:pt x="15930" y="16750"/>
                        <a:pt x="16298" y="16610"/>
                      </a:cubicBezTo>
                      <a:cubicBezTo>
                        <a:pt x="17568" y="16140"/>
                        <a:pt x="18800" y="15556"/>
                        <a:pt x="19772" y="14584"/>
                      </a:cubicBezTo>
                      <a:cubicBezTo>
                        <a:pt x="20184" y="14051"/>
                        <a:pt x="20591" y="13524"/>
                        <a:pt x="21004" y="12991"/>
                      </a:cubicBezTo>
                      <a:cubicBezTo>
                        <a:pt x="21582" y="12083"/>
                        <a:pt x="21893" y="11111"/>
                        <a:pt x="21937" y="10063"/>
                      </a:cubicBezTo>
                      <a:cubicBezTo>
                        <a:pt x="22121" y="9365"/>
                        <a:pt x="22121" y="8666"/>
                        <a:pt x="21937" y="7968"/>
                      </a:cubicBezTo>
                      <a:cubicBezTo>
                        <a:pt x="21918" y="7263"/>
                        <a:pt x="21740" y="6596"/>
                        <a:pt x="21385" y="5980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227378E1-B382-6799-E5CC-85EA3704DA71}"/>
                    </a:ext>
                  </a:extLst>
                </p:cNvPr>
                <p:cNvSpPr/>
                <p:nvPr/>
              </p:nvSpPr>
              <p:spPr>
                <a:xfrm>
                  <a:off x="3626020" y="3764021"/>
                  <a:ext cx="35409" cy="93499"/>
                </a:xfrm>
                <a:custGeom>
                  <a:avLst/>
                  <a:gdLst>
                    <a:gd name="connsiteX0" fmla="*/ 32754 w 35409"/>
                    <a:gd name="connsiteY0" fmla="*/ 67809 h 93499"/>
                    <a:gd name="connsiteX1" fmla="*/ 23165 w 35409"/>
                    <a:gd name="connsiteY1" fmla="*/ 46391 h 93499"/>
                    <a:gd name="connsiteX2" fmla="*/ 16295 w 35409"/>
                    <a:gd name="connsiteY2" fmla="*/ 26211 h 93499"/>
                    <a:gd name="connsiteX3" fmla="*/ 12523 w 35409"/>
                    <a:gd name="connsiteY3" fmla="*/ 4176 h 93499"/>
                    <a:gd name="connsiteX4" fmla="*/ 8510 w 35409"/>
                    <a:gd name="connsiteY4" fmla="*/ 163 h 93499"/>
                    <a:gd name="connsiteX5" fmla="*/ 5817 w 35409"/>
                    <a:gd name="connsiteY5" fmla="*/ 100 h 93499"/>
                    <a:gd name="connsiteX6" fmla="*/ 5455 w 35409"/>
                    <a:gd name="connsiteY6" fmla="*/ 163 h 93499"/>
                    <a:gd name="connsiteX7" fmla="*/ 1442 w 35409"/>
                    <a:gd name="connsiteY7" fmla="*/ 4176 h 93499"/>
                    <a:gd name="connsiteX8" fmla="*/ 394 w 35409"/>
                    <a:gd name="connsiteY8" fmla="*/ 26852 h 93499"/>
                    <a:gd name="connsiteX9" fmla="*/ 6332 w 35409"/>
                    <a:gd name="connsiteY9" fmla="*/ 50817 h 93499"/>
                    <a:gd name="connsiteX10" fmla="*/ 15304 w 35409"/>
                    <a:gd name="connsiteY10" fmla="*/ 71797 h 93499"/>
                    <a:gd name="connsiteX11" fmla="*/ 25953 w 35409"/>
                    <a:gd name="connsiteY11" fmla="*/ 92790 h 93499"/>
                    <a:gd name="connsiteX12" fmla="*/ 32487 w 35409"/>
                    <a:gd name="connsiteY12" fmla="*/ 91076 h 93499"/>
                    <a:gd name="connsiteX13" fmla="*/ 32754 w 35409"/>
                    <a:gd name="connsiteY13" fmla="*/ 67809 h 93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409" h="93499">
                      <a:moveTo>
                        <a:pt x="32754" y="67809"/>
                      </a:moveTo>
                      <a:cubicBezTo>
                        <a:pt x="30271" y="60335"/>
                        <a:pt x="26715" y="53401"/>
                        <a:pt x="23165" y="46391"/>
                      </a:cubicBezTo>
                      <a:cubicBezTo>
                        <a:pt x="19889" y="39933"/>
                        <a:pt x="17863" y="33265"/>
                        <a:pt x="16295" y="26211"/>
                      </a:cubicBezTo>
                      <a:cubicBezTo>
                        <a:pt x="14676" y="18934"/>
                        <a:pt x="14714" y="11282"/>
                        <a:pt x="12523" y="4176"/>
                      </a:cubicBezTo>
                      <a:cubicBezTo>
                        <a:pt x="11983" y="2423"/>
                        <a:pt x="10465" y="461"/>
                        <a:pt x="8510" y="163"/>
                      </a:cubicBezTo>
                      <a:cubicBezTo>
                        <a:pt x="7545" y="17"/>
                        <a:pt x="6808" y="-85"/>
                        <a:pt x="5817" y="100"/>
                      </a:cubicBezTo>
                      <a:lnTo>
                        <a:pt x="5455" y="163"/>
                      </a:lnTo>
                      <a:cubicBezTo>
                        <a:pt x="3563" y="506"/>
                        <a:pt x="1899" y="2379"/>
                        <a:pt x="1442" y="4176"/>
                      </a:cubicBezTo>
                      <a:cubicBezTo>
                        <a:pt x="-425" y="11466"/>
                        <a:pt x="-126" y="19378"/>
                        <a:pt x="394" y="26852"/>
                      </a:cubicBezTo>
                      <a:cubicBezTo>
                        <a:pt x="985" y="35304"/>
                        <a:pt x="2973" y="43057"/>
                        <a:pt x="6332" y="50817"/>
                      </a:cubicBezTo>
                      <a:cubicBezTo>
                        <a:pt x="9367" y="57834"/>
                        <a:pt x="13031" y="64463"/>
                        <a:pt x="15304" y="71797"/>
                      </a:cubicBezTo>
                      <a:cubicBezTo>
                        <a:pt x="17736" y="79646"/>
                        <a:pt x="18949" y="87621"/>
                        <a:pt x="25953" y="92790"/>
                      </a:cubicBezTo>
                      <a:cubicBezTo>
                        <a:pt x="28157" y="94416"/>
                        <a:pt x="31129" y="92994"/>
                        <a:pt x="32487" y="91076"/>
                      </a:cubicBezTo>
                      <a:cubicBezTo>
                        <a:pt x="37351" y="84211"/>
                        <a:pt x="35212" y="75207"/>
                        <a:pt x="32754" y="67809"/>
                      </a:cubicBezTo>
                      <a:close/>
                    </a:path>
                  </a:pathLst>
                </a:custGeom>
                <a:solidFill>
                  <a:srgbClr val="FF762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C67F40B3-9B99-647E-6726-608C9B84B8C2}"/>
                    </a:ext>
                  </a:extLst>
                </p:cNvPr>
                <p:cNvSpPr/>
                <p:nvPr/>
              </p:nvSpPr>
              <p:spPr>
                <a:xfrm>
                  <a:off x="3650521" y="3877220"/>
                  <a:ext cx="14051" cy="39281"/>
                </a:xfrm>
                <a:custGeom>
                  <a:avLst/>
                  <a:gdLst>
                    <a:gd name="connsiteX0" fmla="*/ 13968 w 14051"/>
                    <a:gd name="connsiteY0" fmla="*/ 22493 h 39281"/>
                    <a:gd name="connsiteX1" fmla="*/ 13441 w 14051"/>
                    <a:gd name="connsiteY1" fmla="*/ 18302 h 39281"/>
                    <a:gd name="connsiteX2" fmla="*/ 11206 w 14051"/>
                    <a:gd name="connsiteY2" fmla="*/ 8770 h 39281"/>
                    <a:gd name="connsiteX3" fmla="*/ 8761 w 14051"/>
                    <a:gd name="connsiteY3" fmla="*/ 3652 h 39281"/>
                    <a:gd name="connsiteX4" fmla="*/ 6462 w 14051"/>
                    <a:gd name="connsiteY4" fmla="*/ 782 h 39281"/>
                    <a:gd name="connsiteX5" fmla="*/ 2246 w 14051"/>
                    <a:gd name="connsiteY5" fmla="*/ 1893 h 39281"/>
                    <a:gd name="connsiteX6" fmla="*/ 734 w 14051"/>
                    <a:gd name="connsiteY6" fmla="*/ 5773 h 39281"/>
                    <a:gd name="connsiteX7" fmla="*/ 208 w 14051"/>
                    <a:gd name="connsiteY7" fmla="*/ 10256 h 39281"/>
                    <a:gd name="connsiteX8" fmla="*/ 74 w 14051"/>
                    <a:gd name="connsiteY8" fmla="*/ 18949 h 39281"/>
                    <a:gd name="connsiteX9" fmla="*/ 1262 w 14051"/>
                    <a:gd name="connsiteY9" fmla="*/ 28398 h 39281"/>
                    <a:gd name="connsiteX10" fmla="*/ 4164 w 14051"/>
                    <a:gd name="connsiteY10" fmla="*/ 36456 h 39281"/>
                    <a:gd name="connsiteX11" fmla="*/ 7872 w 14051"/>
                    <a:gd name="connsiteY11" fmla="*/ 39282 h 39281"/>
                    <a:gd name="connsiteX12" fmla="*/ 11580 w 14051"/>
                    <a:gd name="connsiteY12" fmla="*/ 36456 h 39281"/>
                    <a:gd name="connsiteX13" fmla="*/ 12927 w 14051"/>
                    <a:gd name="connsiteY13" fmla="*/ 32348 h 39281"/>
                    <a:gd name="connsiteX14" fmla="*/ 13790 w 14051"/>
                    <a:gd name="connsiteY14" fmla="*/ 27020 h 39281"/>
                    <a:gd name="connsiteX15" fmla="*/ 13968 w 14051"/>
                    <a:gd name="connsiteY15" fmla="*/ 22493 h 3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051" h="39281">
                      <a:moveTo>
                        <a:pt x="13968" y="22493"/>
                      </a:moveTo>
                      <a:cubicBezTo>
                        <a:pt x="13803" y="21096"/>
                        <a:pt x="13625" y="19699"/>
                        <a:pt x="13441" y="18302"/>
                      </a:cubicBezTo>
                      <a:cubicBezTo>
                        <a:pt x="13003" y="14981"/>
                        <a:pt x="12203" y="11958"/>
                        <a:pt x="11206" y="8770"/>
                      </a:cubicBezTo>
                      <a:cubicBezTo>
                        <a:pt x="10615" y="6865"/>
                        <a:pt x="10018" y="5265"/>
                        <a:pt x="8761" y="3652"/>
                      </a:cubicBezTo>
                      <a:cubicBezTo>
                        <a:pt x="8005" y="2687"/>
                        <a:pt x="7237" y="1735"/>
                        <a:pt x="6462" y="782"/>
                      </a:cubicBezTo>
                      <a:cubicBezTo>
                        <a:pt x="5148" y="-837"/>
                        <a:pt x="2849" y="318"/>
                        <a:pt x="2246" y="1893"/>
                      </a:cubicBezTo>
                      <a:cubicBezTo>
                        <a:pt x="1757" y="3182"/>
                        <a:pt x="1166" y="4465"/>
                        <a:pt x="734" y="5773"/>
                      </a:cubicBezTo>
                      <a:cubicBezTo>
                        <a:pt x="258" y="7227"/>
                        <a:pt x="265" y="8738"/>
                        <a:pt x="208" y="10256"/>
                      </a:cubicBezTo>
                      <a:cubicBezTo>
                        <a:pt x="93" y="13177"/>
                        <a:pt x="-110" y="16028"/>
                        <a:pt x="74" y="18949"/>
                      </a:cubicBezTo>
                      <a:cubicBezTo>
                        <a:pt x="277" y="22181"/>
                        <a:pt x="392" y="25255"/>
                        <a:pt x="1262" y="28398"/>
                      </a:cubicBezTo>
                      <a:cubicBezTo>
                        <a:pt x="2036" y="31205"/>
                        <a:pt x="3078" y="33815"/>
                        <a:pt x="4164" y="36456"/>
                      </a:cubicBezTo>
                      <a:cubicBezTo>
                        <a:pt x="4824" y="38050"/>
                        <a:pt x="6031" y="39282"/>
                        <a:pt x="7872" y="39282"/>
                      </a:cubicBezTo>
                      <a:cubicBezTo>
                        <a:pt x="9625" y="39282"/>
                        <a:pt x="11041" y="38069"/>
                        <a:pt x="11580" y="36456"/>
                      </a:cubicBezTo>
                      <a:cubicBezTo>
                        <a:pt x="12038" y="35091"/>
                        <a:pt x="12526" y="33726"/>
                        <a:pt x="12927" y="32348"/>
                      </a:cubicBezTo>
                      <a:cubicBezTo>
                        <a:pt x="13422" y="30640"/>
                        <a:pt x="13555" y="28779"/>
                        <a:pt x="13790" y="27020"/>
                      </a:cubicBezTo>
                      <a:cubicBezTo>
                        <a:pt x="14006" y="25458"/>
                        <a:pt x="14152" y="24074"/>
                        <a:pt x="13968" y="22493"/>
                      </a:cubicBezTo>
                      <a:close/>
                    </a:path>
                  </a:pathLst>
                </a:custGeom>
                <a:solidFill>
                  <a:srgbClr val="FF762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30EF5F99-15C3-2BF8-1E08-6BD3BB82249E}"/>
                    </a:ext>
                  </a:extLst>
                </p:cNvPr>
                <p:cNvSpPr/>
                <p:nvPr/>
              </p:nvSpPr>
              <p:spPr>
                <a:xfrm>
                  <a:off x="3696241" y="4125426"/>
                  <a:ext cx="17928" cy="44002"/>
                </a:xfrm>
                <a:custGeom>
                  <a:avLst/>
                  <a:gdLst>
                    <a:gd name="connsiteX0" fmla="*/ 16476 w 17928"/>
                    <a:gd name="connsiteY0" fmla="*/ 19892 h 44002"/>
                    <a:gd name="connsiteX1" fmla="*/ 12628 w 17928"/>
                    <a:gd name="connsiteY1" fmla="*/ 8366 h 44002"/>
                    <a:gd name="connsiteX2" fmla="*/ 9733 w 17928"/>
                    <a:gd name="connsiteY2" fmla="*/ 3616 h 44002"/>
                    <a:gd name="connsiteX3" fmla="*/ 5808 w 17928"/>
                    <a:gd name="connsiteY3" fmla="*/ 416 h 44002"/>
                    <a:gd name="connsiteX4" fmla="*/ 3370 w 17928"/>
                    <a:gd name="connsiteY4" fmla="*/ 1057 h 44002"/>
                    <a:gd name="connsiteX5" fmla="*/ 1001 w 17928"/>
                    <a:gd name="connsiteY5" fmla="*/ 5921 h 44002"/>
                    <a:gd name="connsiteX6" fmla="*/ 341 w 17928"/>
                    <a:gd name="connsiteY6" fmla="*/ 10633 h 44002"/>
                    <a:gd name="connsiteX7" fmla="*/ 113 w 17928"/>
                    <a:gd name="connsiteY7" fmla="*/ 22850 h 44002"/>
                    <a:gd name="connsiteX8" fmla="*/ 2474 w 17928"/>
                    <a:gd name="connsiteY8" fmla="*/ 36642 h 44002"/>
                    <a:gd name="connsiteX9" fmla="*/ 5389 w 17928"/>
                    <a:gd name="connsiteY9" fmla="*/ 41805 h 44002"/>
                    <a:gd name="connsiteX10" fmla="*/ 10952 w 17928"/>
                    <a:gd name="connsiteY10" fmla="*/ 43875 h 44002"/>
                    <a:gd name="connsiteX11" fmla="*/ 17486 w 17928"/>
                    <a:gd name="connsiteY11" fmla="*/ 34026 h 44002"/>
                    <a:gd name="connsiteX12" fmla="*/ 16476 w 17928"/>
                    <a:gd name="connsiteY12" fmla="*/ 19892 h 44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7928" h="44002">
                      <a:moveTo>
                        <a:pt x="16476" y="19892"/>
                      </a:moveTo>
                      <a:cubicBezTo>
                        <a:pt x="15492" y="15954"/>
                        <a:pt x="14597" y="11941"/>
                        <a:pt x="12628" y="8366"/>
                      </a:cubicBezTo>
                      <a:cubicBezTo>
                        <a:pt x="11765" y="6791"/>
                        <a:pt x="10984" y="4918"/>
                        <a:pt x="9733" y="3616"/>
                      </a:cubicBezTo>
                      <a:cubicBezTo>
                        <a:pt x="8571" y="2403"/>
                        <a:pt x="7047" y="1553"/>
                        <a:pt x="5808" y="416"/>
                      </a:cubicBezTo>
                      <a:cubicBezTo>
                        <a:pt x="4945" y="-378"/>
                        <a:pt x="3770" y="35"/>
                        <a:pt x="3370" y="1057"/>
                      </a:cubicBezTo>
                      <a:cubicBezTo>
                        <a:pt x="2716" y="2727"/>
                        <a:pt x="1484" y="4181"/>
                        <a:pt x="1001" y="5921"/>
                      </a:cubicBezTo>
                      <a:cubicBezTo>
                        <a:pt x="557" y="7541"/>
                        <a:pt x="601" y="8887"/>
                        <a:pt x="341" y="10633"/>
                      </a:cubicBezTo>
                      <a:cubicBezTo>
                        <a:pt x="-256" y="14691"/>
                        <a:pt x="113" y="18755"/>
                        <a:pt x="113" y="22850"/>
                      </a:cubicBezTo>
                      <a:cubicBezTo>
                        <a:pt x="113" y="27340"/>
                        <a:pt x="588" y="32521"/>
                        <a:pt x="2474" y="36642"/>
                      </a:cubicBezTo>
                      <a:cubicBezTo>
                        <a:pt x="3288" y="38414"/>
                        <a:pt x="3979" y="40421"/>
                        <a:pt x="5389" y="41805"/>
                      </a:cubicBezTo>
                      <a:cubicBezTo>
                        <a:pt x="6748" y="43139"/>
                        <a:pt x="9002" y="44415"/>
                        <a:pt x="10952" y="43875"/>
                      </a:cubicBezTo>
                      <a:cubicBezTo>
                        <a:pt x="15143" y="42720"/>
                        <a:pt x="16622" y="37773"/>
                        <a:pt x="17486" y="34026"/>
                      </a:cubicBezTo>
                      <a:cubicBezTo>
                        <a:pt x="18521" y="29569"/>
                        <a:pt x="17556" y="24203"/>
                        <a:pt x="16476" y="19892"/>
                      </a:cubicBezTo>
                      <a:close/>
                    </a:path>
                  </a:pathLst>
                </a:custGeom>
                <a:solidFill>
                  <a:srgbClr val="FF762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0" name="Graphic 5">
                <a:extLst>
                  <a:ext uri="{FF2B5EF4-FFF2-40B4-BE49-F238E27FC236}">
                    <a16:creationId xmlns:a16="http://schemas.microsoft.com/office/drawing/2014/main" id="{8205A4B1-B897-FDDE-9E0E-F245D1C17D03}"/>
                  </a:ext>
                </a:extLst>
              </p:cNvPr>
              <p:cNvGrpSpPr/>
              <p:nvPr/>
            </p:nvGrpSpPr>
            <p:grpSpPr>
              <a:xfrm>
                <a:off x="3294487" y="3474143"/>
                <a:ext cx="221607" cy="667472"/>
                <a:chOff x="3294487" y="3474143"/>
                <a:chExt cx="221607" cy="667472"/>
              </a:xfrm>
            </p:grpSpPr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446AB5BF-4D9A-E4B3-0129-E4889A8FE47D}"/>
                    </a:ext>
                  </a:extLst>
                </p:cNvPr>
                <p:cNvSpPr/>
                <p:nvPr/>
              </p:nvSpPr>
              <p:spPr>
                <a:xfrm>
                  <a:off x="3294487" y="3474143"/>
                  <a:ext cx="190916" cy="343761"/>
                </a:xfrm>
                <a:custGeom>
                  <a:avLst/>
                  <a:gdLst>
                    <a:gd name="connsiteX0" fmla="*/ 189764 w 190916"/>
                    <a:gd name="connsiteY0" fmla="*/ 69989 h 343761"/>
                    <a:gd name="connsiteX1" fmla="*/ 103957 w 190916"/>
                    <a:gd name="connsiteY1" fmla="*/ 72535 h 343761"/>
                    <a:gd name="connsiteX2" fmla="*/ 80252 w 190916"/>
                    <a:gd name="connsiteY2" fmla="*/ 126002 h 343761"/>
                    <a:gd name="connsiteX3" fmla="*/ 85447 w 190916"/>
                    <a:gd name="connsiteY3" fmla="*/ 214324 h 343761"/>
                    <a:gd name="connsiteX4" fmla="*/ 131408 w 190916"/>
                    <a:gd name="connsiteY4" fmla="*/ 216153 h 343761"/>
                    <a:gd name="connsiteX5" fmla="*/ 137161 w 190916"/>
                    <a:gd name="connsiteY5" fmla="*/ 342626 h 343761"/>
                    <a:gd name="connsiteX6" fmla="*/ 18594 w 190916"/>
                    <a:gd name="connsiteY6" fmla="*/ 338441 h 343761"/>
                    <a:gd name="connsiteX7" fmla="*/ 2668 w 190916"/>
                    <a:gd name="connsiteY7" fmla="*/ 51822 h 343761"/>
                    <a:gd name="connsiteX8" fmla="*/ 67171 w 190916"/>
                    <a:gd name="connsiteY8" fmla="*/ 317 h 343761"/>
                    <a:gd name="connsiteX9" fmla="*/ 180747 w 190916"/>
                    <a:gd name="connsiteY9" fmla="*/ 27285 h 343761"/>
                    <a:gd name="connsiteX10" fmla="*/ 189764 w 190916"/>
                    <a:gd name="connsiteY10" fmla="*/ 69989 h 343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0916" h="343761">
                      <a:moveTo>
                        <a:pt x="189764" y="69989"/>
                      </a:moveTo>
                      <a:cubicBezTo>
                        <a:pt x="165456" y="67817"/>
                        <a:pt x="126182" y="63036"/>
                        <a:pt x="103957" y="72535"/>
                      </a:cubicBezTo>
                      <a:cubicBezTo>
                        <a:pt x="81732" y="82035"/>
                        <a:pt x="81211" y="108686"/>
                        <a:pt x="80252" y="126002"/>
                      </a:cubicBezTo>
                      <a:cubicBezTo>
                        <a:pt x="79287" y="143465"/>
                        <a:pt x="80805" y="211460"/>
                        <a:pt x="85447" y="214324"/>
                      </a:cubicBezTo>
                      <a:cubicBezTo>
                        <a:pt x="90089" y="217188"/>
                        <a:pt x="131408" y="216153"/>
                        <a:pt x="131408" y="216153"/>
                      </a:cubicBezTo>
                      <a:cubicBezTo>
                        <a:pt x="131408" y="216153"/>
                        <a:pt x="140330" y="342150"/>
                        <a:pt x="137161" y="342626"/>
                      </a:cubicBezTo>
                      <a:cubicBezTo>
                        <a:pt x="133992" y="343102"/>
                        <a:pt x="35688" y="346557"/>
                        <a:pt x="18594" y="338441"/>
                      </a:cubicBezTo>
                      <a:cubicBezTo>
                        <a:pt x="1493" y="330320"/>
                        <a:pt x="-3803" y="94913"/>
                        <a:pt x="2668" y="51822"/>
                      </a:cubicBezTo>
                      <a:cubicBezTo>
                        <a:pt x="9145" y="8724"/>
                        <a:pt x="43994" y="3479"/>
                        <a:pt x="67171" y="317"/>
                      </a:cubicBezTo>
                      <a:cubicBezTo>
                        <a:pt x="90349" y="-2846"/>
                        <a:pt x="165818" y="18516"/>
                        <a:pt x="180747" y="27285"/>
                      </a:cubicBezTo>
                      <a:cubicBezTo>
                        <a:pt x="195670" y="36054"/>
                        <a:pt x="189764" y="69989"/>
                        <a:pt x="189764" y="69989"/>
                      </a:cubicBezTo>
                      <a:close/>
                    </a:path>
                  </a:pathLst>
                </a:custGeom>
                <a:solidFill>
                  <a:srgbClr val="54709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C74EC1D8-B5C1-6E4A-7098-D8697296F93B}"/>
                    </a:ext>
                  </a:extLst>
                </p:cNvPr>
                <p:cNvSpPr/>
                <p:nvPr/>
              </p:nvSpPr>
              <p:spPr>
                <a:xfrm>
                  <a:off x="3414566" y="3604760"/>
                  <a:ext cx="101527" cy="536855"/>
                </a:xfrm>
                <a:custGeom>
                  <a:avLst/>
                  <a:gdLst>
                    <a:gd name="connsiteX0" fmla="*/ 57 w 101527"/>
                    <a:gd name="connsiteY0" fmla="*/ 8497 h 536855"/>
                    <a:gd name="connsiteX1" fmla="*/ 7137 w 101527"/>
                    <a:gd name="connsiteY1" fmla="*/ 505442 h 536855"/>
                    <a:gd name="connsiteX2" fmla="*/ 101320 w 101527"/>
                    <a:gd name="connsiteY2" fmla="*/ 496126 h 536855"/>
                    <a:gd name="connsiteX3" fmla="*/ 62382 w 101527"/>
                    <a:gd name="connsiteY3" fmla="*/ 4954 h 536855"/>
                    <a:gd name="connsiteX4" fmla="*/ 57 w 101527"/>
                    <a:gd name="connsiteY4" fmla="*/ 8497 h 536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1527" h="536855">
                      <a:moveTo>
                        <a:pt x="57" y="8497"/>
                      </a:moveTo>
                      <a:cubicBezTo>
                        <a:pt x="-521" y="15565"/>
                        <a:pt x="3409" y="467767"/>
                        <a:pt x="7137" y="505442"/>
                      </a:cubicBezTo>
                      <a:cubicBezTo>
                        <a:pt x="10864" y="543116"/>
                        <a:pt x="106559" y="554629"/>
                        <a:pt x="101320" y="496126"/>
                      </a:cubicBezTo>
                      <a:cubicBezTo>
                        <a:pt x="96075" y="437617"/>
                        <a:pt x="65335" y="11634"/>
                        <a:pt x="62382" y="4954"/>
                      </a:cubicBezTo>
                      <a:cubicBezTo>
                        <a:pt x="59429" y="-1733"/>
                        <a:pt x="971" y="-2654"/>
                        <a:pt x="57" y="8497"/>
                      </a:cubicBezTo>
                      <a:close/>
                    </a:path>
                  </a:pathLst>
                </a:custGeom>
                <a:solidFill>
                  <a:srgbClr val="FFA03C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42D291C7-45F0-85D7-BEA9-629F0B43D53F}"/>
                    </a:ext>
                  </a:extLst>
                </p:cNvPr>
                <p:cNvSpPr/>
                <p:nvPr/>
              </p:nvSpPr>
              <p:spPr>
                <a:xfrm>
                  <a:off x="3323296" y="3482378"/>
                  <a:ext cx="71322" cy="38759"/>
                </a:xfrm>
                <a:custGeom>
                  <a:avLst/>
                  <a:gdLst>
                    <a:gd name="connsiteX0" fmla="*/ 61667 w 71322"/>
                    <a:gd name="connsiteY0" fmla="*/ 2235 h 38759"/>
                    <a:gd name="connsiteX1" fmla="*/ 39143 w 71322"/>
                    <a:gd name="connsiteY1" fmla="*/ 628 h 38759"/>
                    <a:gd name="connsiteX2" fmla="*/ 21058 w 71322"/>
                    <a:gd name="connsiteY2" fmla="*/ 5670 h 38759"/>
                    <a:gd name="connsiteX3" fmla="*/ 8301 w 71322"/>
                    <a:gd name="connsiteY3" fmla="*/ 15684 h 38759"/>
                    <a:gd name="connsiteX4" fmla="*/ 319 w 71322"/>
                    <a:gd name="connsiteY4" fmla="*/ 32816 h 38759"/>
                    <a:gd name="connsiteX5" fmla="*/ 7076 w 71322"/>
                    <a:gd name="connsiteY5" fmla="*/ 38715 h 38759"/>
                    <a:gd name="connsiteX6" fmla="*/ 16848 w 71322"/>
                    <a:gd name="connsiteY6" fmla="*/ 35737 h 38759"/>
                    <a:gd name="connsiteX7" fmla="*/ 18728 w 71322"/>
                    <a:gd name="connsiteY7" fmla="*/ 34912 h 38759"/>
                    <a:gd name="connsiteX8" fmla="*/ 19185 w 71322"/>
                    <a:gd name="connsiteY8" fmla="*/ 34690 h 38759"/>
                    <a:gd name="connsiteX9" fmla="*/ 22538 w 71322"/>
                    <a:gd name="connsiteY9" fmla="*/ 33801 h 38759"/>
                    <a:gd name="connsiteX10" fmla="*/ 30361 w 71322"/>
                    <a:gd name="connsiteY10" fmla="*/ 32677 h 38759"/>
                    <a:gd name="connsiteX11" fmla="*/ 39156 w 71322"/>
                    <a:gd name="connsiteY11" fmla="*/ 31407 h 38759"/>
                    <a:gd name="connsiteX12" fmla="*/ 45874 w 71322"/>
                    <a:gd name="connsiteY12" fmla="*/ 31038 h 38759"/>
                    <a:gd name="connsiteX13" fmla="*/ 41721 w 71322"/>
                    <a:gd name="connsiteY13" fmla="*/ 31311 h 38759"/>
                    <a:gd name="connsiteX14" fmla="*/ 59806 w 71322"/>
                    <a:gd name="connsiteY14" fmla="*/ 30022 h 38759"/>
                    <a:gd name="connsiteX15" fmla="*/ 71319 w 71322"/>
                    <a:gd name="connsiteY15" fmla="*/ 16846 h 38759"/>
                    <a:gd name="connsiteX16" fmla="*/ 61667 w 71322"/>
                    <a:gd name="connsiteY16" fmla="*/ 2235 h 3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1322" h="38759">
                      <a:moveTo>
                        <a:pt x="61667" y="2235"/>
                      </a:moveTo>
                      <a:cubicBezTo>
                        <a:pt x="54828" y="-883"/>
                        <a:pt x="46477" y="-32"/>
                        <a:pt x="39143" y="628"/>
                      </a:cubicBezTo>
                      <a:cubicBezTo>
                        <a:pt x="33295" y="1155"/>
                        <a:pt x="26253" y="3003"/>
                        <a:pt x="21058" y="5670"/>
                      </a:cubicBezTo>
                      <a:cubicBezTo>
                        <a:pt x="16391" y="8070"/>
                        <a:pt x="11857" y="11823"/>
                        <a:pt x="8301" y="15684"/>
                      </a:cubicBezTo>
                      <a:cubicBezTo>
                        <a:pt x="4377" y="19945"/>
                        <a:pt x="-1427" y="26473"/>
                        <a:pt x="319" y="32816"/>
                      </a:cubicBezTo>
                      <a:cubicBezTo>
                        <a:pt x="1227" y="36106"/>
                        <a:pt x="3653" y="38334"/>
                        <a:pt x="7076" y="38715"/>
                      </a:cubicBezTo>
                      <a:cubicBezTo>
                        <a:pt x="10371" y="39077"/>
                        <a:pt x="13921" y="37122"/>
                        <a:pt x="16848" y="35737"/>
                      </a:cubicBezTo>
                      <a:cubicBezTo>
                        <a:pt x="17464" y="35445"/>
                        <a:pt x="18093" y="35172"/>
                        <a:pt x="18728" y="34912"/>
                      </a:cubicBezTo>
                      <a:cubicBezTo>
                        <a:pt x="18855" y="34861"/>
                        <a:pt x="19020" y="34772"/>
                        <a:pt x="19185" y="34690"/>
                      </a:cubicBezTo>
                      <a:cubicBezTo>
                        <a:pt x="20227" y="34270"/>
                        <a:pt x="21490" y="34036"/>
                        <a:pt x="22538" y="33801"/>
                      </a:cubicBezTo>
                      <a:cubicBezTo>
                        <a:pt x="25135" y="33217"/>
                        <a:pt x="27739" y="33051"/>
                        <a:pt x="30361" y="32677"/>
                      </a:cubicBezTo>
                      <a:cubicBezTo>
                        <a:pt x="33308" y="32251"/>
                        <a:pt x="36184" y="31686"/>
                        <a:pt x="39156" y="31407"/>
                      </a:cubicBezTo>
                      <a:cubicBezTo>
                        <a:pt x="41397" y="31299"/>
                        <a:pt x="43633" y="31197"/>
                        <a:pt x="45874" y="31038"/>
                      </a:cubicBezTo>
                      <a:cubicBezTo>
                        <a:pt x="44490" y="31127"/>
                        <a:pt x="43106" y="31223"/>
                        <a:pt x="41721" y="31311"/>
                      </a:cubicBezTo>
                      <a:cubicBezTo>
                        <a:pt x="47716" y="30950"/>
                        <a:pt x="54059" y="31883"/>
                        <a:pt x="59806" y="30022"/>
                      </a:cubicBezTo>
                      <a:cubicBezTo>
                        <a:pt x="65712" y="28111"/>
                        <a:pt x="71166" y="23647"/>
                        <a:pt x="71319" y="16846"/>
                      </a:cubicBezTo>
                      <a:cubicBezTo>
                        <a:pt x="71458" y="10045"/>
                        <a:pt x="67718" y="4991"/>
                        <a:pt x="61667" y="2235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5C8027C8-9D37-811F-D1B5-1731A1AAC77A}"/>
                    </a:ext>
                  </a:extLst>
                </p:cNvPr>
                <p:cNvSpPr/>
                <p:nvPr/>
              </p:nvSpPr>
              <p:spPr>
                <a:xfrm>
                  <a:off x="3403312" y="3495628"/>
                  <a:ext cx="22860" cy="17935"/>
                </a:xfrm>
                <a:custGeom>
                  <a:avLst/>
                  <a:gdLst>
                    <a:gd name="connsiteX0" fmla="*/ 21071 w 22860"/>
                    <a:gd name="connsiteY0" fmla="*/ 5381 h 17935"/>
                    <a:gd name="connsiteX1" fmla="*/ 17871 w 22860"/>
                    <a:gd name="connsiteY1" fmla="*/ 2256 h 17935"/>
                    <a:gd name="connsiteX2" fmla="*/ 14842 w 22860"/>
                    <a:gd name="connsiteY2" fmla="*/ 1005 h 17935"/>
                    <a:gd name="connsiteX3" fmla="*/ 13407 w 22860"/>
                    <a:gd name="connsiteY3" fmla="*/ 669 h 17935"/>
                    <a:gd name="connsiteX4" fmla="*/ 12753 w 22860"/>
                    <a:gd name="connsiteY4" fmla="*/ 510 h 17935"/>
                    <a:gd name="connsiteX5" fmla="*/ 12492 w 22860"/>
                    <a:gd name="connsiteY5" fmla="*/ 446 h 17935"/>
                    <a:gd name="connsiteX6" fmla="*/ 9197 w 22860"/>
                    <a:gd name="connsiteY6" fmla="*/ 78 h 17935"/>
                    <a:gd name="connsiteX7" fmla="*/ 6962 w 22860"/>
                    <a:gd name="connsiteY7" fmla="*/ 478 h 17935"/>
                    <a:gd name="connsiteX8" fmla="*/ 5838 w 22860"/>
                    <a:gd name="connsiteY8" fmla="*/ 815 h 17935"/>
                    <a:gd name="connsiteX9" fmla="*/ 5164 w 22860"/>
                    <a:gd name="connsiteY9" fmla="*/ 1018 h 17935"/>
                    <a:gd name="connsiteX10" fmla="*/ 2148 w 22860"/>
                    <a:gd name="connsiteY10" fmla="*/ 2548 h 17935"/>
                    <a:gd name="connsiteX11" fmla="*/ 173 w 22860"/>
                    <a:gd name="connsiteY11" fmla="*/ 8397 h 17935"/>
                    <a:gd name="connsiteX12" fmla="*/ 1653 w 22860"/>
                    <a:gd name="connsiteY12" fmla="*/ 11432 h 17935"/>
                    <a:gd name="connsiteX13" fmla="*/ 2002 w 22860"/>
                    <a:gd name="connsiteY13" fmla="*/ 11883 h 17935"/>
                    <a:gd name="connsiteX14" fmla="*/ 2777 w 22860"/>
                    <a:gd name="connsiteY14" fmla="*/ 12873 h 17935"/>
                    <a:gd name="connsiteX15" fmla="*/ 3488 w 22860"/>
                    <a:gd name="connsiteY15" fmla="*/ 13769 h 17935"/>
                    <a:gd name="connsiteX16" fmla="*/ 7869 w 22860"/>
                    <a:gd name="connsiteY16" fmla="*/ 16499 h 17935"/>
                    <a:gd name="connsiteX17" fmla="*/ 12479 w 22860"/>
                    <a:gd name="connsiteY17" fmla="*/ 17909 h 17935"/>
                    <a:gd name="connsiteX18" fmla="*/ 17058 w 22860"/>
                    <a:gd name="connsiteY18" fmla="*/ 17287 h 17935"/>
                    <a:gd name="connsiteX19" fmla="*/ 22462 w 22860"/>
                    <a:gd name="connsiteY19" fmla="*/ 12568 h 17935"/>
                    <a:gd name="connsiteX20" fmla="*/ 21071 w 22860"/>
                    <a:gd name="connsiteY20" fmla="*/ 5381 h 17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2860" h="17935">
                      <a:moveTo>
                        <a:pt x="21071" y="5381"/>
                      </a:moveTo>
                      <a:cubicBezTo>
                        <a:pt x="20093" y="4269"/>
                        <a:pt x="19128" y="3062"/>
                        <a:pt x="17871" y="2256"/>
                      </a:cubicBezTo>
                      <a:cubicBezTo>
                        <a:pt x="16925" y="1653"/>
                        <a:pt x="15921" y="1266"/>
                        <a:pt x="14842" y="1005"/>
                      </a:cubicBezTo>
                      <a:cubicBezTo>
                        <a:pt x="14365" y="891"/>
                        <a:pt x="13883" y="777"/>
                        <a:pt x="13407" y="669"/>
                      </a:cubicBezTo>
                      <a:cubicBezTo>
                        <a:pt x="13191" y="618"/>
                        <a:pt x="12975" y="567"/>
                        <a:pt x="12753" y="510"/>
                      </a:cubicBezTo>
                      <a:cubicBezTo>
                        <a:pt x="12664" y="491"/>
                        <a:pt x="12581" y="472"/>
                        <a:pt x="12492" y="446"/>
                      </a:cubicBezTo>
                      <a:cubicBezTo>
                        <a:pt x="11413" y="27"/>
                        <a:pt x="10314" y="-100"/>
                        <a:pt x="9197" y="78"/>
                      </a:cubicBezTo>
                      <a:cubicBezTo>
                        <a:pt x="8333" y="135"/>
                        <a:pt x="7749" y="243"/>
                        <a:pt x="6962" y="478"/>
                      </a:cubicBezTo>
                      <a:cubicBezTo>
                        <a:pt x="6587" y="592"/>
                        <a:pt x="6212" y="701"/>
                        <a:pt x="5838" y="815"/>
                      </a:cubicBezTo>
                      <a:cubicBezTo>
                        <a:pt x="5615" y="878"/>
                        <a:pt x="5386" y="948"/>
                        <a:pt x="5164" y="1018"/>
                      </a:cubicBezTo>
                      <a:cubicBezTo>
                        <a:pt x="3990" y="1386"/>
                        <a:pt x="3151" y="1748"/>
                        <a:pt x="2148" y="2548"/>
                      </a:cubicBezTo>
                      <a:cubicBezTo>
                        <a:pt x="567" y="3799"/>
                        <a:pt x="-417" y="6428"/>
                        <a:pt x="173" y="8397"/>
                      </a:cubicBezTo>
                      <a:cubicBezTo>
                        <a:pt x="529" y="9578"/>
                        <a:pt x="884" y="10410"/>
                        <a:pt x="1653" y="11432"/>
                      </a:cubicBezTo>
                      <a:cubicBezTo>
                        <a:pt x="1767" y="11584"/>
                        <a:pt x="1888" y="11731"/>
                        <a:pt x="2002" y="11883"/>
                      </a:cubicBezTo>
                      <a:cubicBezTo>
                        <a:pt x="2262" y="12213"/>
                        <a:pt x="2516" y="12543"/>
                        <a:pt x="2777" y="12873"/>
                      </a:cubicBezTo>
                      <a:cubicBezTo>
                        <a:pt x="3012" y="13172"/>
                        <a:pt x="3240" y="13483"/>
                        <a:pt x="3488" y="13769"/>
                      </a:cubicBezTo>
                      <a:cubicBezTo>
                        <a:pt x="4669" y="15134"/>
                        <a:pt x="6250" y="15845"/>
                        <a:pt x="7869" y="16499"/>
                      </a:cubicBezTo>
                      <a:cubicBezTo>
                        <a:pt x="9381" y="17109"/>
                        <a:pt x="10809" y="17776"/>
                        <a:pt x="12479" y="17909"/>
                      </a:cubicBezTo>
                      <a:cubicBezTo>
                        <a:pt x="14105" y="18042"/>
                        <a:pt x="15528" y="17648"/>
                        <a:pt x="17058" y="17287"/>
                      </a:cubicBezTo>
                      <a:cubicBezTo>
                        <a:pt x="19547" y="16690"/>
                        <a:pt x="21604" y="15019"/>
                        <a:pt x="22462" y="12568"/>
                      </a:cubicBezTo>
                      <a:cubicBezTo>
                        <a:pt x="23312" y="10111"/>
                        <a:pt x="22779" y="7323"/>
                        <a:pt x="21071" y="5381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BDBFB745-3F20-FBD6-3C96-1792BDE5D3EB}"/>
                    </a:ext>
                  </a:extLst>
                </p:cNvPr>
                <p:cNvSpPr/>
                <p:nvPr/>
              </p:nvSpPr>
              <p:spPr>
                <a:xfrm>
                  <a:off x="3322264" y="3767592"/>
                  <a:ext cx="29758" cy="30759"/>
                </a:xfrm>
                <a:custGeom>
                  <a:avLst/>
                  <a:gdLst>
                    <a:gd name="connsiteX0" fmla="*/ 29742 w 29758"/>
                    <a:gd name="connsiteY0" fmla="*/ 21865 h 30759"/>
                    <a:gd name="connsiteX1" fmla="*/ 29736 w 29758"/>
                    <a:gd name="connsiteY1" fmla="*/ 21725 h 30759"/>
                    <a:gd name="connsiteX2" fmla="*/ 28752 w 29758"/>
                    <a:gd name="connsiteY2" fmla="*/ 16798 h 30759"/>
                    <a:gd name="connsiteX3" fmla="*/ 27316 w 29758"/>
                    <a:gd name="connsiteY3" fmla="*/ 14683 h 30759"/>
                    <a:gd name="connsiteX4" fmla="*/ 26008 w 29758"/>
                    <a:gd name="connsiteY4" fmla="*/ 13540 h 30759"/>
                    <a:gd name="connsiteX5" fmla="*/ 25850 w 29758"/>
                    <a:gd name="connsiteY5" fmla="*/ 13388 h 30759"/>
                    <a:gd name="connsiteX6" fmla="*/ 25564 w 29758"/>
                    <a:gd name="connsiteY6" fmla="*/ 13153 h 30759"/>
                    <a:gd name="connsiteX7" fmla="*/ 24522 w 29758"/>
                    <a:gd name="connsiteY7" fmla="*/ 12245 h 30759"/>
                    <a:gd name="connsiteX8" fmla="*/ 25259 w 29758"/>
                    <a:gd name="connsiteY8" fmla="*/ 12899 h 30759"/>
                    <a:gd name="connsiteX9" fmla="*/ 21760 w 29758"/>
                    <a:gd name="connsiteY9" fmla="*/ 10562 h 30759"/>
                    <a:gd name="connsiteX10" fmla="*/ 18985 w 29758"/>
                    <a:gd name="connsiteY10" fmla="*/ 8695 h 30759"/>
                    <a:gd name="connsiteX11" fmla="*/ 18509 w 29758"/>
                    <a:gd name="connsiteY11" fmla="*/ 8219 h 30759"/>
                    <a:gd name="connsiteX12" fmla="*/ 15436 w 29758"/>
                    <a:gd name="connsiteY12" fmla="*/ 5317 h 30759"/>
                    <a:gd name="connsiteX13" fmla="*/ 15410 w 29758"/>
                    <a:gd name="connsiteY13" fmla="*/ 5279 h 30759"/>
                    <a:gd name="connsiteX14" fmla="*/ 16966 w 29758"/>
                    <a:gd name="connsiteY14" fmla="*/ 6657 h 30759"/>
                    <a:gd name="connsiteX15" fmla="*/ 14400 w 29758"/>
                    <a:gd name="connsiteY15" fmla="*/ 3755 h 30759"/>
                    <a:gd name="connsiteX16" fmla="*/ 13657 w 29758"/>
                    <a:gd name="connsiteY16" fmla="*/ 2637 h 30759"/>
                    <a:gd name="connsiteX17" fmla="*/ 6292 w 29758"/>
                    <a:gd name="connsiteY17" fmla="*/ 148 h 30759"/>
                    <a:gd name="connsiteX18" fmla="*/ 545 w 29758"/>
                    <a:gd name="connsiteY18" fmla="*/ 5171 h 30759"/>
                    <a:gd name="connsiteX19" fmla="*/ 551 w 29758"/>
                    <a:gd name="connsiteY19" fmla="*/ 14791 h 30759"/>
                    <a:gd name="connsiteX20" fmla="*/ 1662 w 29758"/>
                    <a:gd name="connsiteY20" fmla="*/ 18246 h 30759"/>
                    <a:gd name="connsiteX21" fmla="*/ 3815 w 29758"/>
                    <a:gd name="connsiteY21" fmla="*/ 21516 h 30759"/>
                    <a:gd name="connsiteX22" fmla="*/ 5644 w 29758"/>
                    <a:gd name="connsiteY22" fmla="*/ 23776 h 30759"/>
                    <a:gd name="connsiteX23" fmla="*/ 9568 w 29758"/>
                    <a:gd name="connsiteY23" fmla="*/ 27307 h 30759"/>
                    <a:gd name="connsiteX24" fmla="*/ 14305 w 29758"/>
                    <a:gd name="connsiteY24" fmla="*/ 30069 h 30759"/>
                    <a:gd name="connsiteX25" fmla="*/ 18147 w 29758"/>
                    <a:gd name="connsiteY25" fmla="*/ 30743 h 30759"/>
                    <a:gd name="connsiteX26" fmla="*/ 22065 w 29758"/>
                    <a:gd name="connsiteY26" fmla="*/ 30507 h 30759"/>
                    <a:gd name="connsiteX27" fmla="*/ 28212 w 29758"/>
                    <a:gd name="connsiteY27" fmla="*/ 26298 h 30759"/>
                    <a:gd name="connsiteX28" fmla="*/ 29285 w 29758"/>
                    <a:gd name="connsiteY28" fmla="*/ 24183 h 30759"/>
                    <a:gd name="connsiteX29" fmla="*/ 29571 w 29758"/>
                    <a:gd name="connsiteY29" fmla="*/ 19477 h 30759"/>
                    <a:gd name="connsiteX30" fmla="*/ 29742 w 29758"/>
                    <a:gd name="connsiteY30" fmla="*/ 21865 h 30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9758" h="30759">
                      <a:moveTo>
                        <a:pt x="29742" y="21865"/>
                      </a:moveTo>
                      <a:cubicBezTo>
                        <a:pt x="29742" y="21821"/>
                        <a:pt x="29742" y="21770"/>
                        <a:pt x="29736" y="21725"/>
                      </a:cubicBezTo>
                      <a:cubicBezTo>
                        <a:pt x="29850" y="19992"/>
                        <a:pt x="29520" y="18354"/>
                        <a:pt x="28752" y="16798"/>
                      </a:cubicBezTo>
                      <a:cubicBezTo>
                        <a:pt x="28377" y="16011"/>
                        <a:pt x="27901" y="15306"/>
                        <a:pt x="27316" y="14683"/>
                      </a:cubicBezTo>
                      <a:cubicBezTo>
                        <a:pt x="26935" y="14251"/>
                        <a:pt x="26459" y="13915"/>
                        <a:pt x="26008" y="13540"/>
                      </a:cubicBezTo>
                      <a:cubicBezTo>
                        <a:pt x="25958" y="13489"/>
                        <a:pt x="25901" y="13439"/>
                        <a:pt x="25850" y="13388"/>
                      </a:cubicBezTo>
                      <a:cubicBezTo>
                        <a:pt x="25748" y="13293"/>
                        <a:pt x="25665" y="13242"/>
                        <a:pt x="25564" y="13153"/>
                      </a:cubicBezTo>
                      <a:cubicBezTo>
                        <a:pt x="25202" y="12861"/>
                        <a:pt x="24865" y="12543"/>
                        <a:pt x="24522" y="12245"/>
                      </a:cubicBezTo>
                      <a:lnTo>
                        <a:pt x="25259" y="12899"/>
                      </a:lnTo>
                      <a:cubicBezTo>
                        <a:pt x="24180" y="11928"/>
                        <a:pt x="23138" y="11197"/>
                        <a:pt x="21760" y="10562"/>
                      </a:cubicBezTo>
                      <a:cubicBezTo>
                        <a:pt x="20776" y="10029"/>
                        <a:pt x="19861" y="9387"/>
                        <a:pt x="18985" y="8695"/>
                      </a:cubicBezTo>
                      <a:cubicBezTo>
                        <a:pt x="18833" y="8530"/>
                        <a:pt x="18655" y="8391"/>
                        <a:pt x="18509" y="8219"/>
                      </a:cubicBezTo>
                      <a:cubicBezTo>
                        <a:pt x="17575" y="7152"/>
                        <a:pt x="16502" y="6251"/>
                        <a:pt x="15436" y="5317"/>
                      </a:cubicBezTo>
                      <a:cubicBezTo>
                        <a:pt x="15429" y="5304"/>
                        <a:pt x="15417" y="5292"/>
                        <a:pt x="15410" y="5279"/>
                      </a:cubicBezTo>
                      <a:cubicBezTo>
                        <a:pt x="15931" y="5736"/>
                        <a:pt x="16445" y="6200"/>
                        <a:pt x="16966" y="6657"/>
                      </a:cubicBezTo>
                      <a:cubicBezTo>
                        <a:pt x="16001" y="5787"/>
                        <a:pt x="15143" y="4822"/>
                        <a:pt x="14400" y="3755"/>
                      </a:cubicBezTo>
                      <a:cubicBezTo>
                        <a:pt x="14159" y="3380"/>
                        <a:pt x="13937" y="2993"/>
                        <a:pt x="13657" y="2637"/>
                      </a:cubicBezTo>
                      <a:cubicBezTo>
                        <a:pt x="12019" y="485"/>
                        <a:pt x="8851" y="-372"/>
                        <a:pt x="6292" y="148"/>
                      </a:cubicBezTo>
                      <a:cubicBezTo>
                        <a:pt x="3853" y="643"/>
                        <a:pt x="1161" y="2631"/>
                        <a:pt x="545" y="5171"/>
                      </a:cubicBezTo>
                      <a:cubicBezTo>
                        <a:pt x="-217" y="8321"/>
                        <a:pt x="-147" y="11623"/>
                        <a:pt x="551" y="14791"/>
                      </a:cubicBezTo>
                      <a:cubicBezTo>
                        <a:pt x="811" y="15966"/>
                        <a:pt x="1116" y="17198"/>
                        <a:pt x="1662" y="18246"/>
                      </a:cubicBezTo>
                      <a:cubicBezTo>
                        <a:pt x="2259" y="19383"/>
                        <a:pt x="3104" y="20500"/>
                        <a:pt x="3815" y="21516"/>
                      </a:cubicBezTo>
                      <a:cubicBezTo>
                        <a:pt x="4374" y="22310"/>
                        <a:pt x="4977" y="23072"/>
                        <a:pt x="5644" y="23776"/>
                      </a:cubicBezTo>
                      <a:cubicBezTo>
                        <a:pt x="6851" y="25047"/>
                        <a:pt x="8197" y="26221"/>
                        <a:pt x="9568" y="27307"/>
                      </a:cubicBezTo>
                      <a:cubicBezTo>
                        <a:pt x="10914" y="28374"/>
                        <a:pt x="12730" y="29568"/>
                        <a:pt x="14305" y="30069"/>
                      </a:cubicBezTo>
                      <a:cubicBezTo>
                        <a:pt x="15518" y="30457"/>
                        <a:pt x="16864" y="30711"/>
                        <a:pt x="18147" y="30743"/>
                      </a:cubicBezTo>
                      <a:cubicBezTo>
                        <a:pt x="19417" y="30768"/>
                        <a:pt x="20909" y="30806"/>
                        <a:pt x="22065" y="30507"/>
                      </a:cubicBezTo>
                      <a:cubicBezTo>
                        <a:pt x="24548" y="29860"/>
                        <a:pt x="26834" y="28539"/>
                        <a:pt x="28212" y="26298"/>
                      </a:cubicBezTo>
                      <a:cubicBezTo>
                        <a:pt x="28593" y="25682"/>
                        <a:pt x="29018" y="24856"/>
                        <a:pt x="29285" y="24183"/>
                      </a:cubicBezTo>
                      <a:cubicBezTo>
                        <a:pt x="29952" y="22513"/>
                        <a:pt x="29704" y="21198"/>
                        <a:pt x="29571" y="19477"/>
                      </a:cubicBezTo>
                      <a:cubicBezTo>
                        <a:pt x="29641" y="20271"/>
                        <a:pt x="29691" y="21072"/>
                        <a:pt x="29742" y="21865"/>
                      </a:cubicBezTo>
                      <a:close/>
                    </a:path>
                  </a:pathLst>
                </a:custGeom>
                <a:solidFill>
                  <a:srgbClr val="3C4474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FAFCAE29-BDB7-3EA3-10B4-D74781E985C8}"/>
                    </a:ext>
                  </a:extLst>
                </p:cNvPr>
                <p:cNvSpPr/>
                <p:nvPr/>
              </p:nvSpPr>
              <p:spPr>
                <a:xfrm>
                  <a:off x="3476646" y="3936222"/>
                  <a:ext cx="22216" cy="110041"/>
                </a:xfrm>
                <a:custGeom>
                  <a:avLst/>
                  <a:gdLst>
                    <a:gd name="connsiteX0" fmla="*/ 21828 w 22216"/>
                    <a:gd name="connsiteY0" fmla="*/ 80292 h 110041"/>
                    <a:gd name="connsiteX1" fmla="*/ 19358 w 22216"/>
                    <a:gd name="connsiteY1" fmla="*/ 49228 h 110041"/>
                    <a:gd name="connsiteX2" fmla="*/ 15827 w 22216"/>
                    <a:gd name="connsiteY2" fmla="*/ 18780 h 110041"/>
                    <a:gd name="connsiteX3" fmla="*/ 5782 w 22216"/>
                    <a:gd name="connsiteY3" fmla="*/ 447 h 110041"/>
                    <a:gd name="connsiteX4" fmla="*/ 130 w 22216"/>
                    <a:gd name="connsiteY4" fmla="*/ 23765 h 110041"/>
                    <a:gd name="connsiteX5" fmla="*/ 1178 w 22216"/>
                    <a:gd name="connsiteY5" fmla="*/ 52435 h 110041"/>
                    <a:gd name="connsiteX6" fmla="*/ 2899 w 22216"/>
                    <a:gd name="connsiteY6" fmla="*/ 80965 h 110041"/>
                    <a:gd name="connsiteX7" fmla="*/ 7573 w 22216"/>
                    <a:gd name="connsiteY7" fmla="*/ 108334 h 110041"/>
                    <a:gd name="connsiteX8" fmla="*/ 14875 w 22216"/>
                    <a:gd name="connsiteY8" fmla="*/ 108823 h 110041"/>
                    <a:gd name="connsiteX9" fmla="*/ 21828 w 22216"/>
                    <a:gd name="connsiteY9" fmla="*/ 80292 h 11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216" h="110041">
                      <a:moveTo>
                        <a:pt x="21828" y="80292"/>
                      </a:moveTo>
                      <a:cubicBezTo>
                        <a:pt x="21371" y="69897"/>
                        <a:pt x="20425" y="59572"/>
                        <a:pt x="19358" y="49228"/>
                      </a:cubicBezTo>
                      <a:cubicBezTo>
                        <a:pt x="18304" y="39075"/>
                        <a:pt x="17549" y="28845"/>
                        <a:pt x="15827" y="18780"/>
                      </a:cubicBezTo>
                      <a:cubicBezTo>
                        <a:pt x="15250" y="15402"/>
                        <a:pt x="13085" y="-3090"/>
                        <a:pt x="5782" y="447"/>
                      </a:cubicBezTo>
                      <a:cubicBezTo>
                        <a:pt x="-1470" y="3965"/>
                        <a:pt x="175" y="17199"/>
                        <a:pt x="130" y="23765"/>
                      </a:cubicBezTo>
                      <a:cubicBezTo>
                        <a:pt x="61" y="33302"/>
                        <a:pt x="791" y="42903"/>
                        <a:pt x="1178" y="52435"/>
                      </a:cubicBezTo>
                      <a:cubicBezTo>
                        <a:pt x="1566" y="61966"/>
                        <a:pt x="2372" y="71447"/>
                        <a:pt x="2899" y="80965"/>
                      </a:cubicBezTo>
                      <a:cubicBezTo>
                        <a:pt x="3426" y="90433"/>
                        <a:pt x="1343" y="100447"/>
                        <a:pt x="7573" y="108334"/>
                      </a:cubicBezTo>
                      <a:cubicBezTo>
                        <a:pt x="9439" y="110690"/>
                        <a:pt x="12678" y="110366"/>
                        <a:pt x="14875" y="108823"/>
                      </a:cubicBezTo>
                      <a:cubicBezTo>
                        <a:pt x="23860" y="102530"/>
                        <a:pt x="22260" y="89995"/>
                        <a:pt x="21828" y="80292"/>
                      </a:cubicBezTo>
                      <a:close/>
                    </a:path>
                  </a:pathLst>
                </a:custGeom>
                <a:solidFill>
                  <a:srgbClr val="FF762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BBB6404E-B171-DCD6-91D3-BA8BBDF4EB0A}"/>
                    </a:ext>
                  </a:extLst>
                </p:cNvPr>
                <p:cNvSpPr/>
                <p:nvPr/>
              </p:nvSpPr>
              <p:spPr>
                <a:xfrm>
                  <a:off x="3484223" y="4060095"/>
                  <a:ext cx="17327" cy="31101"/>
                </a:xfrm>
                <a:custGeom>
                  <a:avLst/>
                  <a:gdLst>
                    <a:gd name="connsiteX0" fmla="*/ 17167 w 17327"/>
                    <a:gd name="connsiteY0" fmla="*/ 17760 h 31101"/>
                    <a:gd name="connsiteX1" fmla="*/ 16938 w 17327"/>
                    <a:gd name="connsiteY1" fmla="*/ 14909 h 31101"/>
                    <a:gd name="connsiteX2" fmla="*/ 16227 w 17327"/>
                    <a:gd name="connsiteY2" fmla="*/ 12153 h 31101"/>
                    <a:gd name="connsiteX3" fmla="*/ 14500 w 17327"/>
                    <a:gd name="connsiteY3" fmla="*/ 6698 h 31101"/>
                    <a:gd name="connsiteX4" fmla="*/ 12690 w 17327"/>
                    <a:gd name="connsiteY4" fmla="*/ 3244 h 31101"/>
                    <a:gd name="connsiteX5" fmla="*/ 11998 w 17327"/>
                    <a:gd name="connsiteY5" fmla="*/ 2406 h 31101"/>
                    <a:gd name="connsiteX6" fmla="*/ 6315 w 17327"/>
                    <a:gd name="connsiteY6" fmla="*/ 69 h 31101"/>
                    <a:gd name="connsiteX7" fmla="*/ 1921 w 17327"/>
                    <a:gd name="connsiteY7" fmla="*/ 4190 h 31101"/>
                    <a:gd name="connsiteX8" fmla="*/ 714 w 17327"/>
                    <a:gd name="connsiteY8" fmla="*/ 8057 h 31101"/>
                    <a:gd name="connsiteX9" fmla="*/ 149 w 17327"/>
                    <a:gd name="connsiteY9" fmla="*/ 13455 h 31101"/>
                    <a:gd name="connsiteX10" fmla="*/ 92 w 17327"/>
                    <a:gd name="connsiteY10" fmla="*/ 18135 h 31101"/>
                    <a:gd name="connsiteX11" fmla="*/ 301 w 17327"/>
                    <a:gd name="connsiteY11" fmla="*/ 20764 h 31101"/>
                    <a:gd name="connsiteX12" fmla="*/ 1330 w 17327"/>
                    <a:gd name="connsiteY12" fmla="*/ 24993 h 31101"/>
                    <a:gd name="connsiteX13" fmla="*/ 3571 w 17327"/>
                    <a:gd name="connsiteY13" fmla="*/ 28650 h 31101"/>
                    <a:gd name="connsiteX14" fmla="*/ 15046 w 17327"/>
                    <a:gd name="connsiteY14" fmla="*/ 27952 h 31101"/>
                    <a:gd name="connsiteX15" fmla="*/ 16817 w 17327"/>
                    <a:gd name="connsiteY15" fmla="*/ 24021 h 31101"/>
                    <a:gd name="connsiteX16" fmla="*/ 17167 w 17327"/>
                    <a:gd name="connsiteY16" fmla="*/ 17760 h 31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7327" h="31101">
                      <a:moveTo>
                        <a:pt x="17167" y="17760"/>
                      </a:moveTo>
                      <a:cubicBezTo>
                        <a:pt x="17097" y="16807"/>
                        <a:pt x="17034" y="15855"/>
                        <a:pt x="16938" y="14909"/>
                      </a:cubicBezTo>
                      <a:cubicBezTo>
                        <a:pt x="16843" y="13963"/>
                        <a:pt x="16507" y="13061"/>
                        <a:pt x="16227" y="12153"/>
                      </a:cubicBezTo>
                      <a:cubicBezTo>
                        <a:pt x="15668" y="10331"/>
                        <a:pt x="15103" y="8508"/>
                        <a:pt x="14500" y="6698"/>
                      </a:cubicBezTo>
                      <a:cubicBezTo>
                        <a:pt x="14055" y="5371"/>
                        <a:pt x="13604" y="4368"/>
                        <a:pt x="12690" y="3244"/>
                      </a:cubicBezTo>
                      <a:cubicBezTo>
                        <a:pt x="12462" y="2964"/>
                        <a:pt x="12227" y="2685"/>
                        <a:pt x="11998" y="2406"/>
                      </a:cubicBezTo>
                      <a:cubicBezTo>
                        <a:pt x="10531" y="647"/>
                        <a:pt x="8633" y="-268"/>
                        <a:pt x="6315" y="69"/>
                      </a:cubicBezTo>
                      <a:cubicBezTo>
                        <a:pt x="3959" y="412"/>
                        <a:pt x="2854" y="2279"/>
                        <a:pt x="1921" y="4190"/>
                      </a:cubicBezTo>
                      <a:cubicBezTo>
                        <a:pt x="1273" y="5517"/>
                        <a:pt x="885" y="6495"/>
                        <a:pt x="714" y="8057"/>
                      </a:cubicBezTo>
                      <a:cubicBezTo>
                        <a:pt x="517" y="9854"/>
                        <a:pt x="352" y="11651"/>
                        <a:pt x="149" y="13455"/>
                      </a:cubicBezTo>
                      <a:cubicBezTo>
                        <a:pt x="-35" y="15106"/>
                        <a:pt x="-42" y="16401"/>
                        <a:pt x="92" y="18135"/>
                      </a:cubicBezTo>
                      <a:cubicBezTo>
                        <a:pt x="161" y="19011"/>
                        <a:pt x="238" y="19887"/>
                        <a:pt x="301" y="20764"/>
                      </a:cubicBezTo>
                      <a:cubicBezTo>
                        <a:pt x="416" y="22281"/>
                        <a:pt x="619" y="23551"/>
                        <a:pt x="1330" y="24993"/>
                      </a:cubicBezTo>
                      <a:cubicBezTo>
                        <a:pt x="1959" y="26269"/>
                        <a:pt x="2689" y="27546"/>
                        <a:pt x="3571" y="28650"/>
                      </a:cubicBezTo>
                      <a:cubicBezTo>
                        <a:pt x="6416" y="32206"/>
                        <a:pt x="12652" y="31825"/>
                        <a:pt x="15046" y="27952"/>
                      </a:cubicBezTo>
                      <a:cubicBezTo>
                        <a:pt x="15795" y="26739"/>
                        <a:pt x="16367" y="25374"/>
                        <a:pt x="16817" y="24021"/>
                      </a:cubicBezTo>
                      <a:cubicBezTo>
                        <a:pt x="17548" y="21894"/>
                        <a:pt x="17326" y="19906"/>
                        <a:pt x="17167" y="17760"/>
                      </a:cubicBezTo>
                      <a:close/>
                    </a:path>
                  </a:pathLst>
                </a:custGeom>
                <a:solidFill>
                  <a:srgbClr val="FF762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1" name="Graphic 5">
                <a:extLst>
                  <a:ext uri="{FF2B5EF4-FFF2-40B4-BE49-F238E27FC236}">
                    <a16:creationId xmlns:a16="http://schemas.microsoft.com/office/drawing/2014/main" id="{2BF27D0C-4BAA-8523-1B68-D78415E2BA62}"/>
                  </a:ext>
                </a:extLst>
              </p:cNvPr>
              <p:cNvGrpSpPr/>
              <p:nvPr/>
            </p:nvGrpSpPr>
            <p:grpSpPr>
              <a:xfrm>
                <a:off x="4205411" y="3573028"/>
                <a:ext cx="116323" cy="582077"/>
                <a:chOff x="4205411" y="3573028"/>
                <a:chExt cx="116323" cy="582077"/>
              </a:xfrm>
            </p:grpSpPr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B3B6BD25-9A45-F7FF-0EE1-5B6A889F5767}"/>
                    </a:ext>
                  </a:extLst>
                </p:cNvPr>
                <p:cNvSpPr/>
                <p:nvPr/>
              </p:nvSpPr>
              <p:spPr>
                <a:xfrm>
                  <a:off x="4256124" y="3573028"/>
                  <a:ext cx="52919" cy="358506"/>
                </a:xfrm>
                <a:custGeom>
                  <a:avLst/>
                  <a:gdLst>
                    <a:gd name="connsiteX0" fmla="*/ 51773 w 52919"/>
                    <a:gd name="connsiteY0" fmla="*/ 37143 h 358506"/>
                    <a:gd name="connsiteX1" fmla="*/ 45505 w 52919"/>
                    <a:gd name="connsiteY1" fmla="*/ 13896 h 358506"/>
                    <a:gd name="connsiteX2" fmla="*/ 34208 w 52919"/>
                    <a:gd name="connsiteY2" fmla="*/ 1228 h 358506"/>
                    <a:gd name="connsiteX3" fmla="*/ 23096 w 52919"/>
                    <a:gd name="connsiteY3" fmla="*/ 161 h 358506"/>
                    <a:gd name="connsiteX4" fmla="*/ 15171 w 52919"/>
                    <a:gd name="connsiteY4" fmla="*/ 1501 h 358506"/>
                    <a:gd name="connsiteX5" fmla="*/ 15057 w 52919"/>
                    <a:gd name="connsiteY5" fmla="*/ 1520 h 358506"/>
                    <a:gd name="connsiteX6" fmla="*/ 9901 w 52919"/>
                    <a:gd name="connsiteY6" fmla="*/ 11362 h 358506"/>
                    <a:gd name="connsiteX7" fmla="*/ 5399 w 52919"/>
                    <a:gd name="connsiteY7" fmla="*/ 26209 h 358506"/>
                    <a:gd name="connsiteX8" fmla="*/ 1277 w 52919"/>
                    <a:gd name="connsiteY8" fmla="*/ 51920 h 358506"/>
                    <a:gd name="connsiteX9" fmla="*/ 7354 w 52919"/>
                    <a:gd name="connsiteY9" fmla="*/ 63401 h 358506"/>
                    <a:gd name="connsiteX10" fmla="*/ 10841 w 52919"/>
                    <a:gd name="connsiteY10" fmla="*/ 72608 h 358506"/>
                    <a:gd name="connsiteX11" fmla="*/ 8688 w 52919"/>
                    <a:gd name="connsiteY11" fmla="*/ 118913 h 358506"/>
                    <a:gd name="connsiteX12" fmla="*/ 4884 w 52919"/>
                    <a:gd name="connsiteY12" fmla="*/ 210988 h 358506"/>
                    <a:gd name="connsiteX13" fmla="*/ 1995 w 52919"/>
                    <a:gd name="connsiteY13" fmla="*/ 280901 h 358506"/>
                    <a:gd name="connsiteX14" fmla="*/ 592 w 52919"/>
                    <a:gd name="connsiteY14" fmla="*/ 314854 h 358506"/>
                    <a:gd name="connsiteX15" fmla="*/ 464 w 52919"/>
                    <a:gd name="connsiteY15" fmla="*/ 324913 h 358506"/>
                    <a:gd name="connsiteX16" fmla="*/ 14 w 52919"/>
                    <a:gd name="connsiteY16" fmla="*/ 336209 h 358506"/>
                    <a:gd name="connsiteX17" fmla="*/ 2192 w 52919"/>
                    <a:gd name="connsiteY17" fmla="*/ 344115 h 358506"/>
                    <a:gd name="connsiteX18" fmla="*/ 3544 w 52919"/>
                    <a:gd name="connsiteY18" fmla="*/ 351475 h 358506"/>
                    <a:gd name="connsiteX19" fmla="*/ 21521 w 52919"/>
                    <a:gd name="connsiteY19" fmla="*/ 352205 h 358506"/>
                    <a:gd name="connsiteX20" fmla="*/ 23522 w 52919"/>
                    <a:gd name="connsiteY20" fmla="*/ 344928 h 358506"/>
                    <a:gd name="connsiteX21" fmla="*/ 26284 w 52919"/>
                    <a:gd name="connsiteY21" fmla="*/ 337270 h 358506"/>
                    <a:gd name="connsiteX22" fmla="*/ 26697 w 52919"/>
                    <a:gd name="connsiteY22" fmla="*/ 327205 h 358506"/>
                    <a:gd name="connsiteX23" fmla="*/ 27357 w 52919"/>
                    <a:gd name="connsiteY23" fmla="*/ 317940 h 358506"/>
                    <a:gd name="connsiteX24" fmla="*/ 28722 w 52919"/>
                    <a:gd name="connsiteY24" fmla="*/ 283981 h 358506"/>
                    <a:gd name="connsiteX25" fmla="*/ 31592 w 52919"/>
                    <a:gd name="connsiteY25" fmla="*/ 212530 h 358506"/>
                    <a:gd name="connsiteX26" fmla="*/ 31986 w 52919"/>
                    <a:gd name="connsiteY26" fmla="*/ 206479 h 358506"/>
                    <a:gd name="connsiteX27" fmla="*/ 35580 w 52919"/>
                    <a:gd name="connsiteY27" fmla="*/ 148065 h 358506"/>
                    <a:gd name="connsiteX28" fmla="*/ 39784 w 52919"/>
                    <a:gd name="connsiteY28" fmla="*/ 94344 h 358506"/>
                    <a:gd name="connsiteX29" fmla="*/ 45531 w 52919"/>
                    <a:gd name="connsiteY29" fmla="*/ 67255 h 358506"/>
                    <a:gd name="connsiteX30" fmla="*/ 51461 w 52919"/>
                    <a:gd name="connsiteY30" fmla="*/ 49507 h 358506"/>
                    <a:gd name="connsiteX31" fmla="*/ 51957 w 52919"/>
                    <a:gd name="connsiteY31" fmla="*/ 48726 h 358506"/>
                    <a:gd name="connsiteX32" fmla="*/ 51773 w 52919"/>
                    <a:gd name="connsiteY32" fmla="*/ 37143 h 358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52919" h="358506">
                      <a:moveTo>
                        <a:pt x="51773" y="37143"/>
                      </a:moveTo>
                      <a:cubicBezTo>
                        <a:pt x="50014" y="29314"/>
                        <a:pt x="47874" y="21561"/>
                        <a:pt x="45505" y="13896"/>
                      </a:cubicBezTo>
                      <a:cubicBezTo>
                        <a:pt x="43378" y="7000"/>
                        <a:pt x="42146" y="2028"/>
                        <a:pt x="34208" y="1228"/>
                      </a:cubicBezTo>
                      <a:cubicBezTo>
                        <a:pt x="30506" y="853"/>
                        <a:pt x="26798" y="517"/>
                        <a:pt x="23096" y="161"/>
                      </a:cubicBezTo>
                      <a:cubicBezTo>
                        <a:pt x="20207" y="-118"/>
                        <a:pt x="17413" y="-226"/>
                        <a:pt x="15171" y="1501"/>
                      </a:cubicBezTo>
                      <a:cubicBezTo>
                        <a:pt x="15133" y="1513"/>
                        <a:pt x="15095" y="1501"/>
                        <a:pt x="15057" y="1520"/>
                      </a:cubicBezTo>
                      <a:cubicBezTo>
                        <a:pt x="11234" y="3253"/>
                        <a:pt x="10866" y="7679"/>
                        <a:pt x="9901" y="11362"/>
                      </a:cubicBezTo>
                      <a:cubicBezTo>
                        <a:pt x="8586" y="16366"/>
                        <a:pt x="7088" y="21319"/>
                        <a:pt x="5399" y="26209"/>
                      </a:cubicBezTo>
                      <a:cubicBezTo>
                        <a:pt x="2490" y="34648"/>
                        <a:pt x="-2253" y="42941"/>
                        <a:pt x="1277" y="51920"/>
                      </a:cubicBezTo>
                      <a:cubicBezTo>
                        <a:pt x="2865" y="55952"/>
                        <a:pt x="5456" y="59508"/>
                        <a:pt x="7354" y="63401"/>
                      </a:cubicBezTo>
                      <a:cubicBezTo>
                        <a:pt x="8796" y="66366"/>
                        <a:pt x="9894" y="69459"/>
                        <a:pt x="10841" y="72608"/>
                      </a:cubicBezTo>
                      <a:cubicBezTo>
                        <a:pt x="11615" y="87950"/>
                        <a:pt x="9297" y="104047"/>
                        <a:pt x="8688" y="118913"/>
                      </a:cubicBezTo>
                      <a:cubicBezTo>
                        <a:pt x="7418" y="149602"/>
                        <a:pt x="6154" y="180298"/>
                        <a:pt x="4884" y="210988"/>
                      </a:cubicBezTo>
                      <a:cubicBezTo>
                        <a:pt x="3919" y="234292"/>
                        <a:pt x="2960" y="257596"/>
                        <a:pt x="1995" y="280901"/>
                      </a:cubicBezTo>
                      <a:lnTo>
                        <a:pt x="592" y="314854"/>
                      </a:lnTo>
                      <a:cubicBezTo>
                        <a:pt x="445" y="318341"/>
                        <a:pt x="414" y="321655"/>
                        <a:pt x="464" y="324913"/>
                      </a:cubicBezTo>
                      <a:cubicBezTo>
                        <a:pt x="312" y="328678"/>
                        <a:pt x="160" y="332444"/>
                        <a:pt x="14" y="336209"/>
                      </a:cubicBezTo>
                      <a:cubicBezTo>
                        <a:pt x="-120" y="339422"/>
                        <a:pt x="731" y="342064"/>
                        <a:pt x="2192" y="344115"/>
                      </a:cubicBezTo>
                      <a:cubicBezTo>
                        <a:pt x="2586" y="346528"/>
                        <a:pt x="2992" y="348947"/>
                        <a:pt x="3544" y="351475"/>
                      </a:cubicBezTo>
                      <a:cubicBezTo>
                        <a:pt x="5494" y="360441"/>
                        <a:pt x="18848" y="360993"/>
                        <a:pt x="21521" y="352205"/>
                      </a:cubicBezTo>
                      <a:cubicBezTo>
                        <a:pt x="22283" y="349697"/>
                        <a:pt x="22918" y="347309"/>
                        <a:pt x="23522" y="344928"/>
                      </a:cubicBezTo>
                      <a:cubicBezTo>
                        <a:pt x="25115" y="343004"/>
                        <a:pt x="26150" y="340464"/>
                        <a:pt x="26284" y="337270"/>
                      </a:cubicBezTo>
                      <a:cubicBezTo>
                        <a:pt x="26423" y="333917"/>
                        <a:pt x="26563" y="330558"/>
                        <a:pt x="26697" y="327205"/>
                      </a:cubicBezTo>
                      <a:cubicBezTo>
                        <a:pt x="27007" y="324227"/>
                        <a:pt x="27230" y="321166"/>
                        <a:pt x="27357" y="317940"/>
                      </a:cubicBezTo>
                      <a:lnTo>
                        <a:pt x="28722" y="283981"/>
                      </a:lnTo>
                      <a:cubicBezTo>
                        <a:pt x="29681" y="260162"/>
                        <a:pt x="30640" y="236343"/>
                        <a:pt x="31592" y="212530"/>
                      </a:cubicBezTo>
                      <a:cubicBezTo>
                        <a:pt x="31726" y="210511"/>
                        <a:pt x="31852" y="208498"/>
                        <a:pt x="31986" y="206479"/>
                      </a:cubicBezTo>
                      <a:cubicBezTo>
                        <a:pt x="33243" y="187010"/>
                        <a:pt x="34462" y="167541"/>
                        <a:pt x="35580" y="148065"/>
                      </a:cubicBezTo>
                      <a:cubicBezTo>
                        <a:pt x="36609" y="130152"/>
                        <a:pt x="37269" y="112131"/>
                        <a:pt x="39784" y="94344"/>
                      </a:cubicBezTo>
                      <a:cubicBezTo>
                        <a:pt x="41079" y="85200"/>
                        <a:pt x="42851" y="76094"/>
                        <a:pt x="45531" y="67255"/>
                      </a:cubicBezTo>
                      <a:cubicBezTo>
                        <a:pt x="47283" y="61457"/>
                        <a:pt x="51030" y="55546"/>
                        <a:pt x="51461" y="49507"/>
                      </a:cubicBezTo>
                      <a:cubicBezTo>
                        <a:pt x="51626" y="49247"/>
                        <a:pt x="51817" y="49012"/>
                        <a:pt x="51957" y="48726"/>
                      </a:cubicBezTo>
                      <a:cubicBezTo>
                        <a:pt x="53760" y="44998"/>
                        <a:pt x="52636" y="40972"/>
                        <a:pt x="51773" y="37143"/>
                      </a:cubicBezTo>
                      <a:close/>
                    </a:path>
                  </a:pathLst>
                </a:custGeom>
                <a:solidFill>
                  <a:srgbClr val="54709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C57F51DD-D531-7C36-1127-3CC7C517C7B0}"/>
                    </a:ext>
                  </a:extLst>
                </p:cNvPr>
                <p:cNvSpPr/>
                <p:nvPr/>
              </p:nvSpPr>
              <p:spPr>
                <a:xfrm>
                  <a:off x="4205411" y="3858032"/>
                  <a:ext cx="116323" cy="297073"/>
                </a:xfrm>
                <a:custGeom>
                  <a:avLst/>
                  <a:gdLst>
                    <a:gd name="connsiteX0" fmla="*/ 21511 w 116323"/>
                    <a:gd name="connsiteY0" fmla="*/ 9772 h 297073"/>
                    <a:gd name="connsiteX1" fmla="*/ 109636 w 116323"/>
                    <a:gd name="connsiteY1" fmla="*/ 9448 h 297073"/>
                    <a:gd name="connsiteX2" fmla="*/ 116316 w 116323"/>
                    <a:gd name="connsiteY2" fmla="*/ 277964 h 297073"/>
                    <a:gd name="connsiteX3" fmla="*/ 6690 w 116323"/>
                    <a:gd name="connsiteY3" fmla="*/ 277411 h 297073"/>
                    <a:gd name="connsiteX4" fmla="*/ 21511 w 116323"/>
                    <a:gd name="connsiteY4" fmla="*/ 9772 h 297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323" h="297073">
                      <a:moveTo>
                        <a:pt x="21511" y="9772"/>
                      </a:moveTo>
                      <a:cubicBezTo>
                        <a:pt x="30820" y="-7094"/>
                        <a:pt x="102131" y="1307"/>
                        <a:pt x="109636" y="9448"/>
                      </a:cubicBezTo>
                      <a:cubicBezTo>
                        <a:pt x="117135" y="17582"/>
                        <a:pt x="115396" y="252475"/>
                        <a:pt x="116316" y="277964"/>
                      </a:cubicBezTo>
                      <a:cubicBezTo>
                        <a:pt x="117237" y="303453"/>
                        <a:pt x="25207" y="303618"/>
                        <a:pt x="6690" y="277411"/>
                      </a:cubicBezTo>
                      <a:cubicBezTo>
                        <a:pt x="-11820" y="251205"/>
                        <a:pt x="13059" y="25094"/>
                        <a:pt x="21511" y="9772"/>
                      </a:cubicBezTo>
                      <a:close/>
                    </a:path>
                  </a:pathLst>
                </a:custGeom>
                <a:solidFill>
                  <a:srgbClr val="FFA03C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987C4D6E-1985-316E-D486-66526123A35D}"/>
                    </a:ext>
                  </a:extLst>
                </p:cNvPr>
                <p:cNvSpPr/>
                <p:nvPr/>
              </p:nvSpPr>
              <p:spPr>
                <a:xfrm>
                  <a:off x="4267997" y="3578485"/>
                  <a:ext cx="12887" cy="21837"/>
                </a:xfrm>
                <a:custGeom>
                  <a:avLst/>
                  <a:gdLst>
                    <a:gd name="connsiteX0" fmla="*/ 12886 w 12887"/>
                    <a:gd name="connsiteY0" fmla="*/ 5550 h 21837"/>
                    <a:gd name="connsiteX1" fmla="*/ 12347 w 12887"/>
                    <a:gd name="connsiteY1" fmla="*/ 2788 h 21837"/>
                    <a:gd name="connsiteX2" fmla="*/ 11896 w 12887"/>
                    <a:gd name="connsiteY2" fmla="*/ 1860 h 21837"/>
                    <a:gd name="connsiteX3" fmla="*/ 5781 w 12887"/>
                    <a:gd name="connsiteY3" fmla="*/ 1613 h 21837"/>
                    <a:gd name="connsiteX4" fmla="*/ 5190 w 12887"/>
                    <a:gd name="connsiteY4" fmla="*/ 2597 h 21837"/>
                    <a:gd name="connsiteX5" fmla="*/ 4631 w 12887"/>
                    <a:gd name="connsiteY5" fmla="*/ 4127 h 21837"/>
                    <a:gd name="connsiteX6" fmla="*/ 4631 w 12887"/>
                    <a:gd name="connsiteY6" fmla="*/ 4089 h 21837"/>
                    <a:gd name="connsiteX7" fmla="*/ 4523 w 12887"/>
                    <a:gd name="connsiteY7" fmla="*/ 4604 h 21837"/>
                    <a:gd name="connsiteX8" fmla="*/ 3787 w 12887"/>
                    <a:gd name="connsiteY8" fmla="*/ 7258 h 21837"/>
                    <a:gd name="connsiteX9" fmla="*/ 2091 w 12887"/>
                    <a:gd name="connsiteY9" fmla="*/ 11982 h 21837"/>
                    <a:gd name="connsiteX10" fmla="*/ 256 w 12887"/>
                    <a:gd name="connsiteY10" fmla="*/ 19120 h 21837"/>
                    <a:gd name="connsiteX11" fmla="*/ 3539 w 12887"/>
                    <a:gd name="connsiteY11" fmla="*/ 21838 h 21837"/>
                    <a:gd name="connsiteX12" fmla="*/ 4123 w 12887"/>
                    <a:gd name="connsiteY12" fmla="*/ 21831 h 21837"/>
                    <a:gd name="connsiteX13" fmla="*/ 7571 w 12887"/>
                    <a:gd name="connsiteY13" fmla="*/ 20441 h 21837"/>
                    <a:gd name="connsiteX14" fmla="*/ 9489 w 12887"/>
                    <a:gd name="connsiteY14" fmla="*/ 17958 h 21837"/>
                    <a:gd name="connsiteX15" fmla="*/ 11711 w 12887"/>
                    <a:gd name="connsiteY15" fmla="*/ 12992 h 21837"/>
                    <a:gd name="connsiteX16" fmla="*/ 12810 w 12887"/>
                    <a:gd name="connsiteY16" fmla="*/ 7798 h 21837"/>
                    <a:gd name="connsiteX17" fmla="*/ 12886 w 12887"/>
                    <a:gd name="connsiteY17" fmla="*/ 5550 h 2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887" h="21837">
                      <a:moveTo>
                        <a:pt x="12886" y="5550"/>
                      </a:moveTo>
                      <a:cubicBezTo>
                        <a:pt x="12880" y="4566"/>
                        <a:pt x="12759" y="3708"/>
                        <a:pt x="12347" y="2788"/>
                      </a:cubicBezTo>
                      <a:cubicBezTo>
                        <a:pt x="12207" y="2477"/>
                        <a:pt x="12054" y="2165"/>
                        <a:pt x="11896" y="1860"/>
                      </a:cubicBezTo>
                      <a:cubicBezTo>
                        <a:pt x="10733" y="-432"/>
                        <a:pt x="7102" y="-711"/>
                        <a:pt x="5781" y="1613"/>
                      </a:cubicBezTo>
                      <a:cubicBezTo>
                        <a:pt x="5590" y="1943"/>
                        <a:pt x="5381" y="2260"/>
                        <a:pt x="5190" y="2597"/>
                      </a:cubicBezTo>
                      <a:cubicBezTo>
                        <a:pt x="4866" y="3067"/>
                        <a:pt x="4682" y="3575"/>
                        <a:pt x="4631" y="4127"/>
                      </a:cubicBezTo>
                      <a:cubicBezTo>
                        <a:pt x="4498" y="4870"/>
                        <a:pt x="4504" y="4864"/>
                        <a:pt x="4631" y="4089"/>
                      </a:cubicBezTo>
                      <a:cubicBezTo>
                        <a:pt x="4580" y="4254"/>
                        <a:pt x="4561" y="4432"/>
                        <a:pt x="4523" y="4604"/>
                      </a:cubicBezTo>
                      <a:cubicBezTo>
                        <a:pt x="4327" y="5499"/>
                        <a:pt x="4079" y="6388"/>
                        <a:pt x="3787" y="7258"/>
                      </a:cubicBezTo>
                      <a:cubicBezTo>
                        <a:pt x="3247" y="8858"/>
                        <a:pt x="2764" y="10439"/>
                        <a:pt x="2091" y="11982"/>
                      </a:cubicBezTo>
                      <a:cubicBezTo>
                        <a:pt x="891" y="14256"/>
                        <a:pt x="-607" y="16383"/>
                        <a:pt x="256" y="19120"/>
                      </a:cubicBezTo>
                      <a:cubicBezTo>
                        <a:pt x="720" y="20580"/>
                        <a:pt x="1913" y="21819"/>
                        <a:pt x="3539" y="21838"/>
                      </a:cubicBezTo>
                      <a:cubicBezTo>
                        <a:pt x="3736" y="21838"/>
                        <a:pt x="3927" y="21838"/>
                        <a:pt x="4123" y="21831"/>
                      </a:cubicBezTo>
                      <a:cubicBezTo>
                        <a:pt x="5539" y="21768"/>
                        <a:pt x="6485" y="21291"/>
                        <a:pt x="7571" y="20441"/>
                      </a:cubicBezTo>
                      <a:cubicBezTo>
                        <a:pt x="8416" y="19780"/>
                        <a:pt x="8981" y="18885"/>
                        <a:pt x="9489" y="17958"/>
                      </a:cubicBezTo>
                      <a:cubicBezTo>
                        <a:pt x="10353" y="16370"/>
                        <a:pt x="11121" y="14707"/>
                        <a:pt x="11711" y="12992"/>
                      </a:cubicBezTo>
                      <a:cubicBezTo>
                        <a:pt x="12296" y="11309"/>
                        <a:pt x="12664" y="9576"/>
                        <a:pt x="12810" y="7798"/>
                      </a:cubicBezTo>
                      <a:cubicBezTo>
                        <a:pt x="12867" y="7042"/>
                        <a:pt x="12893" y="6293"/>
                        <a:pt x="12886" y="5550"/>
                      </a:cubicBezTo>
                      <a:close/>
                    </a:path>
                  </a:pathLst>
                </a:custGeom>
                <a:solidFill>
                  <a:srgbClr val="6185AA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30" name="Graphic 5">
                  <a:extLst>
                    <a:ext uri="{FF2B5EF4-FFF2-40B4-BE49-F238E27FC236}">
                      <a16:creationId xmlns:a16="http://schemas.microsoft.com/office/drawing/2014/main" id="{68397EE7-2495-02C0-F930-62407B1607E3}"/>
                    </a:ext>
                  </a:extLst>
                </p:cNvPr>
                <p:cNvGrpSpPr/>
                <p:nvPr/>
              </p:nvGrpSpPr>
              <p:grpSpPr>
                <a:xfrm>
                  <a:off x="4266507" y="3606748"/>
                  <a:ext cx="7671" cy="8556"/>
                  <a:chOff x="4266507" y="3606748"/>
                  <a:chExt cx="7671" cy="8556"/>
                </a:xfrm>
              </p:grpSpPr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id="{577C0A80-FB9B-D3CA-6A04-CE62E0570AAF}"/>
                      </a:ext>
                    </a:extLst>
                  </p:cNvPr>
                  <p:cNvSpPr/>
                  <p:nvPr/>
                </p:nvSpPr>
                <p:spPr>
                  <a:xfrm>
                    <a:off x="4269371" y="3607174"/>
                    <a:ext cx="400" cy="279"/>
                  </a:xfrm>
                  <a:custGeom>
                    <a:avLst/>
                    <a:gdLst>
                      <a:gd name="connsiteX0" fmla="*/ 0 w 400"/>
                      <a:gd name="connsiteY0" fmla="*/ 279 h 279"/>
                      <a:gd name="connsiteX1" fmla="*/ 400 w 400"/>
                      <a:gd name="connsiteY1" fmla="*/ 0 h 279"/>
                      <a:gd name="connsiteX2" fmla="*/ 159 w 400"/>
                      <a:gd name="connsiteY2" fmla="*/ 146 h 279"/>
                      <a:gd name="connsiteX3" fmla="*/ 0 w 400"/>
                      <a:gd name="connsiteY3" fmla="*/ 279 h 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00" h="279">
                        <a:moveTo>
                          <a:pt x="0" y="279"/>
                        </a:moveTo>
                        <a:cubicBezTo>
                          <a:pt x="133" y="184"/>
                          <a:pt x="267" y="89"/>
                          <a:pt x="400" y="0"/>
                        </a:cubicBezTo>
                        <a:cubicBezTo>
                          <a:pt x="324" y="57"/>
                          <a:pt x="222" y="83"/>
                          <a:pt x="159" y="146"/>
                        </a:cubicBezTo>
                        <a:cubicBezTo>
                          <a:pt x="114" y="197"/>
                          <a:pt x="57" y="241"/>
                          <a:pt x="0" y="279"/>
                        </a:cubicBezTo>
                        <a:close/>
                      </a:path>
                    </a:pathLst>
                  </a:custGeom>
                  <a:solidFill>
                    <a:srgbClr val="3C4474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1F54F722-CFBD-8A9A-3F40-99027B9A31CA}"/>
                      </a:ext>
                    </a:extLst>
                  </p:cNvPr>
                  <p:cNvSpPr/>
                  <p:nvPr/>
                </p:nvSpPr>
                <p:spPr>
                  <a:xfrm>
                    <a:off x="4269771" y="3607136"/>
                    <a:ext cx="56" cy="38"/>
                  </a:xfrm>
                  <a:custGeom>
                    <a:avLst/>
                    <a:gdLst>
                      <a:gd name="connsiteX0" fmla="*/ 0 w 56"/>
                      <a:gd name="connsiteY0" fmla="*/ 38 h 38"/>
                      <a:gd name="connsiteX1" fmla="*/ 31 w 56"/>
                      <a:gd name="connsiteY1" fmla="*/ 19 h 38"/>
                      <a:gd name="connsiteX2" fmla="*/ 57 w 56"/>
                      <a:gd name="connsiteY2" fmla="*/ 0 h 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" h="38">
                        <a:moveTo>
                          <a:pt x="0" y="38"/>
                        </a:moveTo>
                        <a:lnTo>
                          <a:pt x="31" y="19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rgbClr val="3C4474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6" name="Freeform: Shape 335">
                    <a:extLst>
                      <a:ext uri="{FF2B5EF4-FFF2-40B4-BE49-F238E27FC236}">
                        <a16:creationId xmlns:a16="http://schemas.microsoft.com/office/drawing/2014/main" id="{102D20B7-40B5-5C49-6D6C-DB4B1266EB7E}"/>
                      </a:ext>
                    </a:extLst>
                  </p:cNvPr>
                  <p:cNvSpPr/>
                  <p:nvPr/>
                </p:nvSpPr>
                <p:spPr>
                  <a:xfrm>
                    <a:off x="4266507" y="3606748"/>
                    <a:ext cx="7671" cy="8556"/>
                  </a:xfrm>
                  <a:custGeom>
                    <a:avLst/>
                    <a:gdLst>
                      <a:gd name="connsiteX0" fmla="*/ 7170 w 7671"/>
                      <a:gd name="connsiteY0" fmla="*/ 1595 h 8556"/>
                      <a:gd name="connsiteX1" fmla="*/ 5474 w 7671"/>
                      <a:gd name="connsiteY1" fmla="*/ 172 h 8556"/>
                      <a:gd name="connsiteX2" fmla="*/ 5366 w 7671"/>
                      <a:gd name="connsiteY2" fmla="*/ 140 h 8556"/>
                      <a:gd name="connsiteX3" fmla="*/ 4648 w 7671"/>
                      <a:gd name="connsiteY3" fmla="*/ 7 h 8556"/>
                      <a:gd name="connsiteX4" fmla="*/ 3302 w 7671"/>
                      <a:gd name="connsiteY4" fmla="*/ 407 h 8556"/>
                      <a:gd name="connsiteX5" fmla="*/ 2490 w 7671"/>
                      <a:gd name="connsiteY5" fmla="*/ 1080 h 8556"/>
                      <a:gd name="connsiteX6" fmla="*/ 2147 w 7671"/>
                      <a:gd name="connsiteY6" fmla="*/ 1620 h 8556"/>
                      <a:gd name="connsiteX7" fmla="*/ 2159 w 7671"/>
                      <a:gd name="connsiteY7" fmla="*/ 1595 h 8556"/>
                      <a:gd name="connsiteX8" fmla="*/ 2007 w 7671"/>
                      <a:gd name="connsiteY8" fmla="*/ 1830 h 8556"/>
                      <a:gd name="connsiteX9" fmla="*/ 1988 w 7671"/>
                      <a:gd name="connsiteY9" fmla="*/ 1849 h 8556"/>
                      <a:gd name="connsiteX10" fmla="*/ 1582 w 7671"/>
                      <a:gd name="connsiteY10" fmla="*/ 2293 h 8556"/>
                      <a:gd name="connsiteX11" fmla="*/ 1232 w 7671"/>
                      <a:gd name="connsiteY11" fmla="*/ 2763 h 8556"/>
                      <a:gd name="connsiteX12" fmla="*/ 1213 w 7671"/>
                      <a:gd name="connsiteY12" fmla="*/ 2801 h 8556"/>
                      <a:gd name="connsiteX13" fmla="*/ 1035 w 7671"/>
                      <a:gd name="connsiteY13" fmla="*/ 2966 h 8556"/>
                      <a:gd name="connsiteX14" fmla="*/ 508 w 7671"/>
                      <a:gd name="connsiteY14" fmla="*/ 3595 h 8556"/>
                      <a:gd name="connsiteX15" fmla="*/ 77 w 7671"/>
                      <a:gd name="connsiteY15" fmla="*/ 4776 h 8556"/>
                      <a:gd name="connsiteX16" fmla="*/ 45 w 7671"/>
                      <a:gd name="connsiteY16" fmla="*/ 5627 h 8556"/>
                      <a:gd name="connsiteX17" fmla="*/ 375 w 7671"/>
                      <a:gd name="connsiteY17" fmla="*/ 6840 h 8556"/>
                      <a:gd name="connsiteX18" fmla="*/ 1480 w 7671"/>
                      <a:gd name="connsiteY18" fmla="*/ 8040 h 8556"/>
                      <a:gd name="connsiteX19" fmla="*/ 2661 w 7671"/>
                      <a:gd name="connsiteY19" fmla="*/ 8472 h 8556"/>
                      <a:gd name="connsiteX20" fmla="*/ 3944 w 7671"/>
                      <a:gd name="connsiteY20" fmla="*/ 8466 h 8556"/>
                      <a:gd name="connsiteX21" fmla="*/ 4452 w 7671"/>
                      <a:gd name="connsiteY21" fmla="*/ 8288 h 8556"/>
                      <a:gd name="connsiteX22" fmla="*/ 4960 w 7671"/>
                      <a:gd name="connsiteY22" fmla="*/ 8091 h 8556"/>
                      <a:gd name="connsiteX23" fmla="*/ 5182 w 7671"/>
                      <a:gd name="connsiteY23" fmla="*/ 7976 h 8556"/>
                      <a:gd name="connsiteX24" fmla="*/ 6052 w 7671"/>
                      <a:gd name="connsiteY24" fmla="*/ 7373 h 8556"/>
                      <a:gd name="connsiteX25" fmla="*/ 6268 w 7671"/>
                      <a:gd name="connsiteY25" fmla="*/ 7202 h 8556"/>
                      <a:gd name="connsiteX26" fmla="*/ 6465 w 7671"/>
                      <a:gd name="connsiteY26" fmla="*/ 7011 h 8556"/>
                      <a:gd name="connsiteX27" fmla="*/ 7468 w 7671"/>
                      <a:gd name="connsiteY27" fmla="*/ 5392 h 8556"/>
                      <a:gd name="connsiteX28" fmla="*/ 7671 w 7671"/>
                      <a:gd name="connsiteY28" fmla="*/ 4027 h 8556"/>
                      <a:gd name="connsiteX29" fmla="*/ 7170 w 7671"/>
                      <a:gd name="connsiteY29" fmla="*/ 1595 h 8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7671" h="8556">
                        <a:moveTo>
                          <a:pt x="7170" y="1595"/>
                        </a:moveTo>
                        <a:cubicBezTo>
                          <a:pt x="6852" y="922"/>
                          <a:pt x="6166" y="407"/>
                          <a:pt x="5474" y="172"/>
                        </a:cubicBezTo>
                        <a:cubicBezTo>
                          <a:pt x="5436" y="160"/>
                          <a:pt x="5404" y="147"/>
                          <a:pt x="5366" y="140"/>
                        </a:cubicBezTo>
                        <a:cubicBezTo>
                          <a:pt x="5138" y="83"/>
                          <a:pt x="4883" y="33"/>
                          <a:pt x="4648" y="7"/>
                        </a:cubicBezTo>
                        <a:cubicBezTo>
                          <a:pt x="4204" y="-37"/>
                          <a:pt x="3696" y="128"/>
                          <a:pt x="3302" y="407"/>
                        </a:cubicBezTo>
                        <a:cubicBezTo>
                          <a:pt x="2972" y="592"/>
                          <a:pt x="2725" y="801"/>
                          <a:pt x="2490" y="1080"/>
                        </a:cubicBezTo>
                        <a:cubicBezTo>
                          <a:pt x="2325" y="1233"/>
                          <a:pt x="2223" y="1417"/>
                          <a:pt x="2147" y="1620"/>
                        </a:cubicBezTo>
                        <a:cubicBezTo>
                          <a:pt x="2153" y="1614"/>
                          <a:pt x="2153" y="1607"/>
                          <a:pt x="2159" y="1595"/>
                        </a:cubicBezTo>
                        <a:cubicBezTo>
                          <a:pt x="2115" y="1677"/>
                          <a:pt x="2058" y="1747"/>
                          <a:pt x="2007" y="1830"/>
                        </a:cubicBezTo>
                        <a:cubicBezTo>
                          <a:pt x="2001" y="1836"/>
                          <a:pt x="1994" y="1842"/>
                          <a:pt x="1988" y="1849"/>
                        </a:cubicBezTo>
                        <a:cubicBezTo>
                          <a:pt x="1823" y="1982"/>
                          <a:pt x="1747" y="2097"/>
                          <a:pt x="1582" y="2293"/>
                        </a:cubicBezTo>
                        <a:cubicBezTo>
                          <a:pt x="1391" y="2515"/>
                          <a:pt x="1334" y="2566"/>
                          <a:pt x="1232" y="2763"/>
                        </a:cubicBezTo>
                        <a:cubicBezTo>
                          <a:pt x="1226" y="2776"/>
                          <a:pt x="1220" y="2789"/>
                          <a:pt x="1213" y="2801"/>
                        </a:cubicBezTo>
                        <a:cubicBezTo>
                          <a:pt x="1150" y="2852"/>
                          <a:pt x="1092" y="2909"/>
                          <a:pt x="1035" y="2966"/>
                        </a:cubicBezTo>
                        <a:lnTo>
                          <a:pt x="508" y="3595"/>
                        </a:lnTo>
                        <a:cubicBezTo>
                          <a:pt x="261" y="3957"/>
                          <a:pt x="115" y="4344"/>
                          <a:pt x="77" y="4776"/>
                        </a:cubicBezTo>
                        <a:cubicBezTo>
                          <a:pt x="-13" y="5056"/>
                          <a:pt x="-25" y="5341"/>
                          <a:pt x="45" y="5627"/>
                        </a:cubicBezTo>
                        <a:cubicBezTo>
                          <a:pt x="45" y="6059"/>
                          <a:pt x="159" y="6459"/>
                          <a:pt x="375" y="6840"/>
                        </a:cubicBezTo>
                        <a:cubicBezTo>
                          <a:pt x="655" y="7316"/>
                          <a:pt x="1029" y="7723"/>
                          <a:pt x="1480" y="8040"/>
                        </a:cubicBezTo>
                        <a:cubicBezTo>
                          <a:pt x="1842" y="8288"/>
                          <a:pt x="2229" y="8434"/>
                          <a:pt x="2661" y="8472"/>
                        </a:cubicBezTo>
                        <a:cubicBezTo>
                          <a:pt x="3087" y="8586"/>
                          <a:pt x="3512" y="8586"/>
                          <a:pt x="3944" y="8466"/>
                        </a:cubicBezTo>
                        <a:cubicBezTo>
                          <a:pt x="4096" y="8447"/>
                          <a:pt x="4382" y="8313"/>
                          <a:pt x="4452" y="8288"/>
                        </a:cubicBezTo>
                        <a:cubicBezTo>
                          <a:pt x="4617" y="8224"/>
                          <a:pt x="4795" y="8167"/>
                          <a:pt x="4960" y="8091"/>
                        </a:cubicBezTo>
                        <a:cubicBezTo>
                          <a:pt x="5036" y="8059"/>
                          <a:pt x="5106" y="8021"/>
                          <a:pt x="5182" y="7976"/>
                        </a:cubicBezTo>
                        <a:cubicBezTo>
                          <a:pt x="5487" y="7798"/>
                          <a:pt x="5766" y="7576"/>
                          <a:pt x="6052" y="7373"/>
                        </a:cubicBezTo>
                        <a:cubicBezTo>
                          <a:pt x="6128" y="7316"/>
                          <a:pt x="6198" y="7259"/>
                          <a:pt x="6268" y="7202"/>
                        </a:cubicBezTo>
                        <a:cubicBezTo>
                          <a:pt x="6337" y="7145"/>
                          <a:pt x="6401" y="7075"/>
                          <a:pt x="6465" y="7011"/>
                        </a:cubicBezTo>
                        <a:cubicBezTo>
                          <a:pt x="6896" y="6554"/>
                          <a:pt x="7341" y="6021"/>
                          <a:pt x="7468" y="5392"/>
                        </a:cubicBezTo>
                        <a:cubicBezTo>
                          <a:pt x="7557" y="4954"/>
                          <a:pt x="7665" y="4484"/>
                          <a:pt x="7671" y="4027"/>
                        </a:cubicBezTo>
                        <a:cubicBezTo>
                          <a:pt x="7671" y="3176"/>
                          <a:pt x="7525" y="2357"/>
                          <a:pt x="7170" y="1595"/>
                        </a:cubicBezTo>
                        <a:close/>
                      </a:path>
                    </a:pathLst>
                  </a:custGeom>
                  <a:solidFill>
                    <a:srgbClr val="6185AA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7" name="Freeform: Shape 336">
                    <a:extLst>
                      <a:ext uri="{FF2B5EF4-FFF2-40B4-BE49-F238E27FC236}">
                        <a16:creationId xmlns:a16="http://schemas.microsoft.com/office/drawing/2014/main" id="{B9373316-9ACB-B1E3-8268-0E4F59A13D72}"/>
                      </a:ext>
                    </a:extLst>
                  </p:cNvPr>
                  <p:cNvSpPr/>
                  <p:nvPr/>
                </p:nvSpPr>
                <p:spPr>
                  <a:xfrm>
                    <a:off x="4269828" y="3607073"/>
                    <a:ext cx="82" cy="56"/>
                  </a:xfrm>
                  <a:custGeom>
                    <a:avLst/>
                    <a:gdLst>
                      <a:gd name="connsiteX0" fmla="*/ 32 w 82"/>
                      <a:gd name="connsiteY0" fmla="*/ 31 h 56"/>
                      <a:gd name="connsiteX1" fmla="*/ 0 w 82"/>
                      <a:gd name="connsiteY1" fmla="*/ 57 h 56"/>
                      <a:gd name="connsiteX2" fmla="*/ 83 w 82"/>
                      <a:gd name="connsiteY2" fmla="*/ 0 h 56"/>
                      <a:gd name="connsiteX3" fmla="*/ 32 w 82"/>
                      <a:gd name="connsiteY3" fmla="*/ 31 h 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2" h="56">
                        <a:moveTo>
                          <a:pt x="32" y="31"/>
                        </a:moveTo>
                        <a:cubicBezTo>
                          <a:pt x="19" y="38"/>
                          <a:pt x="13" y="51"/>
                          <a:pt x="0" y="57"/>
                        </a:cubicBezTo>
                        <a:cubicBezTo>
                          <a:pt x="26" y="38"/>
                          <a:pt x="57" y="19"/>
                          <a:pt x="83" y="0"/>
                        </a:cubicBezTo>
                        <a:cubicBezTo>
                          <a:pt x="70" y="12"/>
                          <a:pt x="51" y="25"/>
                          <a:pt x="32" y="31"/>
                        </a:cubicBezTo>
                        <a:close/>
                      </a:path>
                    </a:pathLst>
                  </a:custGeom>
                  <a:solidFill>
                    <a:srgbClr val="3C4474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350BD181-D3F0-FC37-C8C2-F88665D9249D}"/>
                    </a:ext>
                  </a:extLst>
                </p:cNvPr>
                <p:cNvSpPr/>
                <p:nvPr/>
              </p:nvSpPr>
              <p:spPr>
                <a:xfrm>
                  <a:off x="4212517" y="3885807"/>
                  <a:ext cx="36245" cy="220334"/>
                </a:xfrm>
                <a:custGeom>
                  <a:avLst/>
                  <a:gdLst>
                    <a:gd name="connsiteX0" fmla="*/ 31683 w 36245"/>
                    <a:gd name="connsiteY0" fmla="*/ 2316 h 220334"/>
                    <a:gd name="connsiteX1" fmla="*/ 23930 w 36245"/>
                    <a:gd name="connsiteY1" fmla="*/ 1999 h 220334"/>
                    <a:gd name="connsiteX2" fmla="*/ 13871 w 36245"/>
                    <a:gd name="connsiteY2" fmla="*/ 52018 h 220334"/>
                    <a:gd name="connsiteX3" fmla="*/ 9242 w 36245"/>
                    <a:gd name="connsiteY3" fmla="*/ 103999 h 220334"/>
                    <a:gd name="connsiteX4" fmla="*/ 73 w 36245"/>
                    <a:gd name="connsiteY4" fmla="*/ 210050 h 220334"/>
                    <a:gd name="connsiteX5" fmla="*/ 20082 w 36245"/>
                    <a:gd name="connsiteY5" fmla="*/ 213594 h 220334"/>
                    <a:gd name="connsiteX6" fmla="*/ 23015 w 36245"/>
                    <a:gd name="connsiteY6" fmla="*/ 188835 h 220334"/>
                    <a:gd name="connsiteX7" fmla="*/ 25257 w 36245"/>
                    <a:gd name="connsiteY7" fmla="*/ 160831 h 220334"/>
                    <a:gd name="connsiteX8" fmla="*/ 29448 w 36245"/>
                    <a:gd name="connsiteY8" fmla="*/ 106824 h 220334"/>
                    <a:gd name="connsiteX9" fmla="*/ 33594 w 36245"/>
                    <a:gd name="connsiteY9" fmla="*/ 52818 h 220334"/>
                    <a:gd name="connsiteX10" fmla="*/ 31683 w 36245"/>
                    <a:gd name="connsiteY10" fmla="*/ 2316 h 22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245" h="220334">
                      <a:moveTo>
                        <a:pt x="31683" y="2316"/>
                      </a:moveTo>
                      <a:cubicBezTo>
                        <a:pt x="29867" y="-840"/>
                        <a:pt x="26057" y="-598"/>
                        <a:pt x="23930" y="1999"/>
                      </a:cubicBezTo>
                      <a:cubicBezTo>
                        <a:pt x="13655" y="14578"/>
                        <a:pt x="15243" y="36651"/>
                        <a:pt x="13871" y="52018"/>
                      </a:cubicBezTo>
                      <a:cubicBezTo>
                        <a:pt x="12328" y="69347"/>
                        <a:pt x="10785" y="86669"/>
                        <a:pt x="9242" y="103999"/>
                      </a:cubicBezTo>
                      <a:cubicBezTo>
                        <a:pt x="6099" y="139298"/>
                        <a:pt x="4035" y="174839"/>
                        <a:pt x="73" y="210050"/>
                      </a:cubicBezTo>
                      <a:cubicBezTo>
                        <a:pt x="-1267" y="221944"/>
                        <a:pt x="16259" y="224046"/>
                        <a:pt x="20082" y="213594"/>
                      </a:cubicBezTo>
                      <a:cubicBezTo>
                        <a:pt x="22837" y="206043"/>
                        <a:pt x="22342" y="196842"/>
                        <a:pt x="23015" y="188835"/>
                      </a:cubicBezTo>
                      <a:cubicBezTo>
                        <a:pt x="23796" y="179506"/>
                        <a:pt x="24507" y="170166"/>
                        <a:pt x="25257" y="160831"/>
                      </a:cubicBezTo>
                      <a:cubicBezTo>
                        <a:pt x="26698" y="142835"/>
                        <a:pt x="28070" y="124833"/>
                        <a:pt x="29448" y="106824"/>
                      </a:cubicBezTo>
                      <a:cubicBezTo>
                        <a:pt x="30832" y="88822"/>
                        <a:pt x="32210" y="70820"/>
                        <a:pt x="33594" y="52818"/>
                      </a:cubicBezTo>
                      <a:cubicBezTo>
                        <a:pt x="34782" y="37305"/>
                        <a:pt x="39868" y="16502"/>
                        <a:pt x="31683" y="2316"/>
                      </a:cubicBezTo>
                      <a:close/>
                    </a:path>
                  </a:pathLst>
                </a:custGeom>
                <a:solidFill>
                  <a:srgbClr val="FF762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B198D1CB-FADF-E220-CA75-E532EE74547D}"/>
                    </a:ext>
                  </a:extLst>
                </p:cNvPr>
                <p:cNvSpPr/>
                <p:nvPr/>
              </p:nvSpPr>
              <p:spPr>
                <a:xfrm>
                  <a:off x="4253050" y="3886893"/>
                  <a:ext cx="26405" cy="221000"/>
                </a:xfrm>
                <a:custGeom>
                  <a:avLst/>
                  <a:gdLst>
                    <a:gd name="connsiteX0" fmla="*/ 20627 w 26405"/>
                    <a:gd name="connsiteY0" fmla="*/ 2119 h 221000"/>
                    <a:gd name="connsiteX1" fmla="*/ 12873 w 26405"/>
                    <a:gd name="connsiteY1" fmla="*/ 2215 h 221000"/>
                    <a:gd name="connsiteX2" fmla="*/ 5469 w 26405"/>
                    <a:gd name="connsiteY2" fmla="*/ 52691 h 221000"/>
                    <a:gd name="connsiteX3" fmla="*/ 3589 w 26405"/>
                    <a:gd name="connsiteY3" fmla="*/ 104843 h 221000"/>
                    <a:gd name="connsiteX4" fmla="*/ 21 w 26405"/>
                    <a:gd name="connsiteY4" fmla="*/ 211231 h 221000"/>
                    <a:gd name="connsiteX5" fmla="*/ 20188 w 26405"/>
                    <a:gd name="connsiteY5" fmla="*/ 213714 h 221000"/>
                    <a:gd name="connsiteX6" fmla="*/ 21808 w 26405"/>
                    <a:gd name="connsiteY6" fmla="*/ 188841 h 221000"/>
                    <a:gd name="connsiteX7" fmla="*/ 22570 w 26405"/>
                    <a:gd name="connsiteY7" fmla="*/ 160761 h 221000"/>
                    <a:gd name="connsiteX8" fmla="*/ 23909 w 26405"/>
                    <a:gd name="connsiteY8" fmla="*/ 106609 h 221000"/>
                    <a:gd name="connsiteX9" fmla="*/ 25205 w 26405"/>
                    <a:gd name="connsiteY9" fmla="*/ 52456 h 221000"/>
                    <a:gd name="connsiteX10" fmla="*/ 20627 w 26405"/>
                    <a:gd name="connsiteY10" fmla="*/ 2119 h 22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6405" h="221000">
                      <a:moveTo>
                        <a:pt x="20627" y="2119"/>
                      </a:moveTo>
                      <a:cubicBezTo>
                        <a:pt x="18645" y="-935"/>
                        <a:pt x="14855" y="-497"/>
                        <a:pt x="12873" y="2215"/>
                      </a:cubicBezTo>
                      <a:cubicBezTo>
                        <a:pt x="3278" y="15321"/>
                        <a:pt x="6021" y="37273"/>
                        <a:pt x="5469" y="52691"/>
                      </a:cubicBezTo>
                      <a:cubicBezTo>
                        <a:pt x="4840" y="70077"/>
                        <a:pt x="4212" y="87457"/>
                        <a:pt x="3589" y="104843"/>
                      </a:cubicBezTo>
                      <a:cubicBezTo>
                        <a:pt x="2313" y="140257"/>
                        <a:pt x="2123" y="175855"/>
                        <a:pt x="21" y="211231"/>
                      </a:cubicBezTo>
                      <a:cubicBezTo>
                        <a:pt x="-690" y="223182"/>
                        <a:pt x="16925" y="224356"/>
                        <a:pt x="20188" y="213714"/>
                      </a:cubicBezTo>
                      <a:cubicBezTo>
                        <a:pt x="22544" y="206030"/>
                        <a:pt x="21567" y="196867"/>
                        <a:pt x="21808" y="188841"/>
                      </a:cubicBezTo>
                      <a:cubicBezTo>
                        <a:pt x="22093" y="179481"/>
                        <a:pt x="22316" y="170121"/>
                        <a:pt x="22570" y="160761"/>
                      </a:cubicBezTo>
                      <a:cubicBezTo>
                        <a:pt x="23059" y="142714"/>
                        <a:pt x="23478" y="124662"/>
                        <a:pt x="23909" y="106609"/>
                      </a:cubicBezTo>
                      <a:cubicBezTo>
                        <a:pt x="24341" y="88555"/>
                        <a:pt x="24773" y="70509"/>
                        <a:pt x="25205" y="52456"/>
                      </a:cubicBezTo>
                      <a:cubicBezTo>
                        <a:pt x="25573" y="36892"/>
                        <a:pt x="29555" y="15854"/>
                        <a:pt x="20627" y="2119"/>
                      </a:cubicBezTo>
                      <a:close/>
                    </a:path>
                  </a:pathLst>
                </a:custGeom>
                <a:solidFill>
                  <a:srgbClr val="FF762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6AF9DFF7-A6A3-6DD4-7FF7-4EB0D070FEBE}"/>
                    </a:ext>
                  </a:extLst>
                </p:cNvPr>
                <p:cNvSpPr/>
                <p:nvPr/>
              </p:nvSpPr>
              <p:spPr>
                <a:xfrm>
                  <a:off x="4287120" y="3889079"/>
                  <a:ext cx="21493" cy="221120"/>
                </a:xfrm>
                <a:custGeom>
                  <a:avLst/>
                  <a:gdLst>
                    <a:gd name="connsiteX0" fmla="*/ 14763 w 21493"/>
                    <a:gd name="connsiteY0" fmla="*/ 2016 h 221120"/>
                    <a:gd name="connsiteX1" fmla="*/ 7010 w 21493"/>
                    <a:gd name="connsiteY1" fmla="*/ 2327 h 221120"/>
                    <a:gd name="connsiteX2" fmla="*/ 1022 w 21493"/>
                    <a:gd name="connsiteY2" fmla="*/ 52994 h 221120"/>
                    <a:gd name="connsiteX3" fmla="*/ 597 w 21493"/>
                    <a:gd name="connsiteY3" fmla="*/ 105178 h 221120"/>
                    <a:gd name="connsiteX4" fmla="*/ 6 w 21493"/>
                    <a:gd name="connsiteY4" fmla="*/ 211623 h 221120"/>
                    <a:gd name="connsiteX5" fmla="*/ 20231 w 21493"/>
                    <a:gd name="connsiteY5" fmla="*/ 213541 h 221120"/>
                    <a:gd name="connsiteX6" fmla="*/ 21158 w 21493"/>
                    <a:gd name="connsiteY6" fmla="*/ 188630 h 221120"/>
                    <a:gd name="connsiteX7" fmla="*/ 21133 w 21493"/>
                    <a:gd name="connsiteY7" fmla="*/ 160537 h 221120"/>
                    <a:gd name="connsiteX8" fmla="*/ 20955 w 21493"/>
                    <a:gd name="connsiteY8" fmla="*/ 106372 h 221120"/>
                    <a:gd name="connsiteX9" fmla="*/ 20732 w 21493"/>
                    <a:gd name="connsiteY9" fmla="*/ 52206 h 221120"/>
                    <a:gd name="connsiteX10" fmla="*/ 14763 w 21493"/>
                    <a:gd name="connsiteY10" fmla="*/ 2016 h 22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1493" h="221120">
                      <a:moveTo>
                        <a:pt x="14763" y="2016"/>
                      </a:moveTo>
                      <a:cubicBezTo>
                        <a:pt x="12693" y="-981"/>
                        <a:pt x="8921" y="-435"/>
                        <a:pt x="7010" y="2327"/>
                      </a:cubicBezTo>
                      <a:cubicBezTo>
                        <a:pt x="-2216" y="15694"/>
                        <a:pt x="1143" y="37563"/>
                        <a:pt x="1022" y="52994"/>
                      </a:cubicBezTo>
                      <a:cubicBezTo>
                        <a:pt x="882" y="70387"/>
                        <a:pt x="743" y="87786"/>
                        <a:pt x="597" y="105178"/>
                      </a:cubicBezTo>
                      <a:cubicBezTo>
                        <a:pt x="311" y="140618"/>
                        <a:pt x="1117" y="176209"/>
                        <a:pt x="6" y="211623"/>
                      </a:cubicBezTo>
                      <a:cubicBezTo>
                        <a:pt x="-369" y="223587"/>
                        <a:pt x="17271" y="224272"/>
                        <a:pt x="20231" y="213541"/>
                      </a:cubicBezTo>
                      <a:cubicBezTo>
                        <a:pt x="22370" y="205794"/>
                        <a:pt x="21139" y="196663"/>
                        <a:pt x="21158" y="188630"/>
                      </a:cubicBezTo>
                      <a:cubicBezTo>
                        <a:pt x="21183" y="179270"/>
                        <a:pt x="21145" y="169904"/>
                        <a:pt x="21133" y="160537"/>
                      </a:cubicBezTo>
                      <a:cubicBezTo>
                        <a:pt x="21113" y="142485"/>
                        <a:pt x="21031" y="124425"/>
                        <a:pt x="20955" y="106372"/>
                      </a:cubicBezTo>
                      <a:cubicBezTo>
                        <a:pt x="20885" y="88313"/>
                        <a:pt x="20808" y="70260"/>
                        <a:pt x="20732" y="52206"/>
                      </a:cubicBezTo>
                      <a:cubicBezTo>
                        <a:pt x="20675" y="36643"/>
                        <a:pt x="24066" y="15497"/>
                        <a:pt x="14763" y="2016"/>
                      </a:cubicBezTo>
                      <a:close/>
                    </a:path>
                  </a:pathLst>
                </a:custGeom>
                <a:solidFill>
                  <a:srgbClr val="FF762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B8EA9CBD-4415-5423-F5AD-A1A06BDF55E8}"/>
                  </a:ext>
                </a:extLst>
              </p:cNvPr>
              <p:cNvSpPr/>
              <p:nvPr/>
            </p:nvSpPr>
            <p:spPr>
              <a:xfrm>
                <a:off x="4188263" y="3877383"/>
                <a:ext cx="159420" cy="60485"/>
              </a:xfrm>
              <a:custGeom>
                <a:avLst/>
                <a:gdLst>
                  <a:gd name="connsiteX0" fmla="*/ 147631 w 159420"/>
                  <a:gd name="connsiteY0" fmla="*/ 4499 h 60485"/>
                  <a:gd name="connsiteX1" fmla="*/ 116141 w 159420"/>
                  <a:gd name="connsiteY1" fmla="*/ 2232 h 60485"/>
                  <a:gd name="connsiteX2" fmla="*/ 98132 w 159420"/>
                  <a:gd name="connsiteY2" fmla="*/ 5140 h 60485"/>
                  <a:gd name="connsiteX3" fmla="*/ 81267 w 159420"/>
                  <a:gd name="connsiteY3" fmla="*/ 7788 h 60485"/>
                  <a:gd name="connsiteX4" fmla="*/ 79133 w 159420"/>
                  <a:gd name="connsiteY4" fmla="*/ 8093 h 60485"/>
                  <a:gd name="connsiteX5" fmla="*/ 76047 w 159420"/>
                  <a:gd name="connsiteY5" fmla="*/ 8480 h 60485"/>
                  <a:gd name="connsiteX6" fmla="*/ 67621 w 159420"/>
                  <a:gd name="connsiteY6" fmla="*/ 9344 h 60485"/>
                  <a:gd name="connsiteX7" fmla="*/ 54863 w 159420"/>
                  <a:gd name="connsiteY7" fmla="*/ 10855 h 60485"/>
                  <a:gd name="connsiteX8" fmla="*/ 49612 w 159420"/>
                  <a:gd name="connsiteY8" fmla="*/ 11363 h 60485"/>
                  <a:gd name="connsiteX9" fmla="*/ 33007 w 159420"/>
                  <a:gd name="connsiteY9" fmla="*/ 11807 h 60485"/>
                  <a:gd name="connsiteX10" fmla="*/ 24701 w 159420"/>
                  <a:gd name="connsiteY10" fmla="*/ 12715 h 60485"/>
                  <a:gd name="connsiteX11" fmla="*/ 23666 w 159420"/>
                  <a:gd name="connsiteY11" fmla="*/ 13001 h 60485"/>
                  <a:gd name="connsiteX12" fmla="*/ 14122 w 159420"/>
                  <a:gd name="connsiteY12" fmla="*/ 14125 h 60485"/>
                  <a:gd name="connsiteX13" fmla="*/ 361 w 159420"/>
                  <a:gd name="connsiteY13" fmla="*/ 34566 h 60485"/>
                  <a:gd name="connsiteX14" fmla="*/ 33858 w 159420"/>
                  <a:gd name="connsiteY14" fmla="*/ 57965 h 60485"/>
                  <a:gd name="connsiteX15" fmla="*/ 72440 w 159420"/>
                  <a:gd name="connsiteY15" fmla="*/ 59909 h 60485"/>
                  <a:gd name="connsiteX16" fmla="*/ 111709 w 159420"/>
                  <a:gd name="connsiteY16" fmla="*/ 54352 h 60485"/>
                  <a:gd name="connsiteX17" fmla="*/ 129717 w 159420"/>
                  <a:gd name="connsiteY17" fmla="*/ 51444 h 60485"/>
                  <a:gd name="connsiteX18" fmla="*/ 156057 w 159420"/>
                  <a:gd name="connsiteY18" fmla="*/ 36604 h 60485"/>
                  <a:gd name="connsiteX19" fmla="*/ 147631 w 159420"/>
                  <a:gd name="connsiteY19" fmla="*/ 4499 h 60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9420" h="60485">
                    <a:moveTo>
                      <a:pt x="147631" y="4499"/>
                    </a:moveTo>
                    <a:cubicBezTo>
                      <a:pt x="138207" y="-2734"/>
                      <a:pt x="126771" y="517"/>
                      <a:pt x="116141" y="2232"/>
                    </a:cubicBezTo>
                    <a:cubicBezTo>
                      <a:pt x="110140" y="3197"/>
                      <a:pt x="104139" y="4175"/>
                      <a:pt x="98132" y="5140"/>
                    </a:cubicBezTo>
                    <a:cubicBezTo>
                      <a:pt x="92513" y="6048"/>
                      <a:pt x="86887" y="6899"/>
                      <a:pt x="81267" y="7788"/>
                    </a:cubicBezTo>
                    <a:cubicBezTo>
                      <a:pt x="80041" y="7959"/>
                      <a:pt x="79419" y="8055"/>
                      <a:pt x="79133" y="8093"/>
                    </a:cubicBezTo>
                    <a:cubicBezTo>
                      <a:pt x="78105" y="8220"/>
                      <a:pt x="77076" y="8353"/>
                      <a:pt x="76047" y="8480"/>
                    </a:cubicBezTo>
                    <a:cubicBezTo>
                      <a:pt x="73241" y="8804"/>
                      <a:pt x="70434" y="9096"/>
                      <a:pt x="67621" y="9344"/>
                    </a:cubicBezTo>
                    <a:cubicBezTo>
                      <a:pt x="63335" y="9718"/>
                      <a:pt x="59143" y="10309"/>
                      <a:pt x="54863" y="10855"/>
                    </a:cubicBezTo>
                    <a:cubicBezTo>
                      <a:pt x="60198" y="10175"/>
                      <a:pt x="50545" y="11286"/>
                      <a:pt x="49612" y="11363"/>
                    </a:cubicBezTo>
                    <a:cubicBezTo>
                      <a:pt x="44062" y="11820"/>
                      <a:pt x="38557" y="11642"/>
                      <a:pt x="33007" y="11807"/>
                    </a:cubicBezTo>
                    <a:cubicBezTo>
                      <a:pt x="30213" y="11864"/>
                      <a:pt x="27444" y="12169"/>
                      <a:pt x="24701" y="12715"/>
                    </a:cubicBezTo>
                    <a:cubicBezTo>
                      <a:pt x="22199" y="13103"/>
                      <a:pt x="21850" y="13192"/>
                      <a:pt x="23666" y="13001"/>
                    </a:cubicBezTo>
                    <a:cubicBezTo>
                      <a:pt x="20523" y="13465"/>
                      <a:pt x="17183" y="13281"/>
                      <a:pt x="14122" y="14125"/>
                    </a:cubicBezTo>
                    <a:cubicBezTo>
                      <a:pt x="5041" y="16627"/>
                      <a:pt x="-1658" y="25041"/>
                      <a:pt x="361" y="34566"/>
                    </a:cubicBezTo>
                    <a:cubicBezTo>
                      <a:pt x="3352" y="48669"/>
                      <a:pt x="21132" y="55902"/>
                      <a:pt x="33858" y="57965"/>
                    </a:cubicBezTo>
                    <a:cubicBezTo>
                      <a:pt x="46672" y="60048"/>
                      <a:pt x="59499" y="61274"/>
                      <a:pt x="72440" y="59909"/>
                    </a:cubicBezTo>
                    <a:cubicBezTo>
                      <a:pt x="85591" y="58531"/>
                      <a:pt x="98660" y="56460"/>
                      <a:pt x="111709" y="54352"/>
                    </a:cubicBezTo>
                    <a:cubicBezTo>
                      <a:pt x="117710" y="53381"/>
                      <a:pt x="123710" y="52409"/>
                      <a:pt x="129717" y="51444"/>
                    </a:cubicBezTo>
                    <a:cubicBezTo>
                      <a:pt x="141096" y="49602"/>
                      <a:pt x="149212" y="46853"/>
                      <a:pt x="156057" y="36604"/>
                    </a:cubicBezTo>
                    <a:cubicBezTo>
                      <a:pt x="163715" y="25123"/>
                      <a:pt x="157181" y="11833"/>
                      <a:pt x="147631" y="4499"/>
                    </a:cubicBezTo>
                    <a:close/>
                  </a:path>
                </a:pathLst>
              </a:custGeom>
              <a:solidFill>
                <a:srgbClr val="6B914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3" name="Graphic 5">
                <a:extLst>
                  <a:ext uri="{FF2B5EF4-FFF2-40B4-BE49-F238E27FC236}">
                    <a16:creationId xmlns:a16="http://schemas.microsoft.com/office/drawing/2014/main" id="{08B18539-2FC7-DB7D-8078-DF6BBB8633B1}"/>
                  </a:ext>
                </a:extLst>
              </p:cNvPr>
              <p:cNvGrpSpPr/>
              <p:nvPr/>
            </p:nvGrpSpPr>
            <p:grpSpPr>
              <a:xfrm>
                <a:off x="4383465" y="3842626"/>
                <a:ext cx="115734" cy="62171"/>
                <a:chOff x="4383465" y="3842626"/>
                <a:chExt cx="115734" cy="62171"/>
              </a:xfrm>
              <a:solidFill>
                <a:srgbClr val="6B914F"/>
              </a:solidFill>
            </p:grpSpPr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058373B1-1A8E-3A33-D6AE-D0378652D66B}"/>
                    </a:ext>
                  </a:extLst>
                </p:cNvPr>
                <p:cNvSpPr/>
                <p:nvPr/>
              </p:nvSpPr>
              <p:spPr>
                <a:xfrm>
                  <a:off x="4383465" y="3842626"/>
                  <a:ext cx="115734" cy="62171"/>
                </a:xfrm>
                <a:custGeom>
                  <a:avLst/>
                  <a:gdLst>
                    <a:gd name="connsiteX0" fmla="*/ 112404 w 115734"/>
                    <a:gd name="connsiteY0" fmla="*/ 11983 h 62171"/>
                    <a:gd name="connsiteX1" fmla="*/ 79206 w 115734"/>
                    <a:gd name="connsiteY1" fmla="*/ 3277 h 62171"/>
                    <a:gd name="connsiteX2" fmla="*/ 69992 w 115734"/>
                    <a:gd name="connsiteY2" fmla="*/ 8262 h 62171"/>
                    <a:gd name="connsiteX3" fmla="*/ 67522 w 115734"/>
                    <a:gd name="connsiteY3" fmla="*/ 9265 h 62171"/>
                    <a:gd name="connsiteX4" fmla="*/ 70291 w 115734"/>
                    <a:gd name="connsiteY4" fmla="*/ 8268 h 62171"/>
                    <a:gd name="connsiteX5" fmla="*/ 66100 w 115734"/>
                    <a:gd name="connsiteY5" fmla="*/ 9900 h 62171"/>
                    <a:gd name="connsiteX6" fmla="*/ 47386 w 115734"/>
                    <a:gd name="connsiteY6" fmla="*/ 15177 h 62171"/>
                    <a:gd name="connsiteX7" fmla="*/ 38674 w 115734"/>
                    <a:gd name="connsiteY7" fmla="*/ 16999 h 62171"/>
                    <a:gd name="connsiteX8" fmla="*/ 38541 w 115734"/>
                    <a:gd name="connsiteY8" fmla="*/ 17024 h 62171"/>
                    <a:gd name="connsiteX9" fmla="*/ 38039 w 115734"/>
                    <a:gd name="connsiteY9" fmla="*/ 17069 h 62171"/>
                    <a:gd name="connsiteX10" fmla="*/ 32648 w 115734"/>
                    <a:gd name="connsiteY10" fmla="*/ 17482 h 62171"/>
                    <a:gd name="connsiteX11" fmla="*/ 5000 w 115734"/>
                    <a:gd name="connsiteY11" fmla="*/ 26302 h 62171"/>
                    <a:gd name="connsiteX12" fmla="*/ 2352 w 115734"/>
                    <a:gd name="connsiteY12" fmla="*/ 46812 h 62171"/>
                    <a:gd name="connsiteX13" fmla="*/ 54416 w 115734"/>
                    <a:gd name="connsiteY13" fmla="*/ 61627 h 62171"/>
                    <a:gd name="connsiteX14" fmla="*/ 103692 w 115734"/>
                    <a:gd name="connsiteY14" fmla="*/ 45180 h 62171"/>
                    <a:gd name="connsiteX15" fmla="*/ 112404 w 115734"/>
                    <a:gd name="connsiteY15" fmla="*/ 11983 h 62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5734" h="62171">
                      <a:moveTo>
                        <a:pt x="112404" y="11983"/>
                      </a:moveTo>
                      <a:cubicBezTo>
                        <a:pt x="105336" y="1016"/>
                        <a:pt x="90871" y="-3683"/>
                        <a:pt x="79206" y="3277"/>
                      </a:cubicBezTo>
                      <a:cubicBezTo>
                        <a:pt x="76203" y="5067"/>
                        <a:pt x="73148" y="6750"/>
                        <a:pt x="69992" y="8262"/>
                      </a:cubicBezTo>
                      <a:cubicBezTo>
                        <a:pt x="69351" y="8566"/>
                        <a:pt x="68202" y="9011"/>
                        <a:pt x="67522" y="9265"/>
                      </a:cubicBezTo>
                      <a:cubicBezTo>
                        <a:pt x="68005" y="9087"/>
                        <a:pt x="68837" y="8788"/>
                        <a:pt x="70291" y="8268"/>
                      </a:cubicBezTo>
                      <a:cubicBezTo>
                        <a:pt x="68881" y="8776"/>
                        <a:pt x="67503" y="9386"/>
                        <a:pt x="66100" y="9900"/>
                      </a:cubicBezTo>
                      <a:cubicBezTo>
                        <a:pt x="59991" y="12141"/>
                        <a:pt x="53685" y="13583"/>
                        <a:pt x="47386" y="15177"/>
                      </a:cubicBezTo>
                      <a:cubicBezTo>
                        <a:pt x="44503" y="15907"/>
                        <a:pt x="41589" y="16421"/>
                        <a:pt x="38674" y="16999"/>
                      </a:cubicBezTo>
                      <a:cubicBezTo>
                        <a:pt x="38604" y="17012"/>
                        <a:pt x="38604" y="17012"/>
                        <a:pt x="38541" y="17024"/>
                      </a:cubicBezTo>
                      <a:cubicBezTo>
                        <a:pt x="38350" y="17044"/>
                        <a:pt x="38280" y="17050"/>
                        <a:pt x="38039" y="17069"/>
                      </a:cubicBezTo>
                      <a:cubicBezTo>
                        <a:pt x="36248" y="17247"/>
                        <a:pt x="34451" y="17386"/>
                        <a:pt x="32648" y="17482"/>
                      </a:cubicBezTo>
                      <a:cubicBezTo>
                        <a:pt x="23155" y="17996"/>
                        <a:pt x="12207" y="19412"/>
                        <a:pt x="5000" y="26302"/>
                      </a:cubicBezTo>
                      <a:cubicBezTo>
                        <a:pt x="47" y="31039"/>
                        <a:pt x="-1934" y="40926"/>
                        <a:pt x="2352" y="46812"/>
                      </a:cubicBezTo>
                      <a:cubicBezTo>
                        <a:pt x="13668" y="62325"/>
                        <a:pt x="36725" y="63176"/>
                        <a:pt x="54416" y="61627"/>
                      </a:cubicBezTo>
                      <a:cubicBezTo>
                        <a:pt x="71745" y="60103"/>
                        <a:pt x="88668" y="53810"/>
                        <a:pt x="103692" y="45180"/>
                      </a:cubicBezTo>
                      <a:cubicBezTo>
                        <a:pt x="114709" y="38862"/>
                        <a:pt x="119465" y="22942"/>
                        <a:pt x="112404" y="11983"/>
                      </a:cubicBezTo>
                      <a:close/>
                    </a:path>
                  </a:pathLst>
                </a:custGeom>
                <a:solidFill>
                  <a:srgbClr val="6B914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0A80EC81-1ED2-5F1A-4B87-C7EF59554135}"/>
                    </a:ext>
                  </a:extLst>
                </p:cNvPr>
                <p:cNvSpPr/>
                <p:nvPr/>
              </p:nvSpPr>
              <p:spPr>
                <a:xfrm>
                  <a:off x="4450490" y="3851897"/>
                  <a:ext cx="497" cy="184"/>
                </a:xfrm>
                <a:custGeom>
                  <a:avLst/>
                  <a:gdLst>
                    <a:gd name="connsiteX0" fmla="*/ 498 w 497"/>
                    <a:gd name="connsiteY0" fmla="*/ 0 h 184"/>
                    <a:gd name="connsiteX1" fmla="*/ 498 w 497"/>
                    <a:gd name="connsiteY1" fmla="*/ 0 h 184"/>
                    <a:gd name="connsiteX2" fmla="*/ 498 w 497"/>
                    <a:gd name="connsiteY2" fmla="*/ 0 h 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" h="184">
                      <a:moveTo>
                        <a:pt x="498" y="0"/>
                      </a:moveTo>
                      <a:cubicBezTo>
                        <a:pt x="-258" y="279"/>
                        <a:pt x="-67" y="209"/>
                        <a:pt x="498" y="0"/>
                      </a:cubicBezTo>
                      <a:lnTo>
                        <a:pt x="498" y="0"/>
                      </a:lnTo>
                      <a:close/>
                    </a:path>
                  </a:pathLst>
                </a:custGeom>
                <a:solidFill>
                  <a:srgbClr val="6B914F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8F0BE4E-1BF0-DD2D-38F6-AAEDA56A7508}"/>
                  </a:ext>
                </a:extLst>
              </p:cNvPr>
              <p:cNvSpPr/>
              <p:nvPr/>
            </p:nvSpPr>
            <p:spPr>
              <a:xfrm>
                <a:off x="3604745" y="3851391"/>
                <a:ext cx="121151" cy="51684"/>
              </a:xfrm>
              <a:custGeom>
                <a:avLst/>
                <a:gdLst>
                  <a:gd name="connsiteX0" fmla="*/ 118266 w 121151"/>
                  <a:gd name="connsiteY0" fmla="*/ 10196 h 51684"/>
                  <a:gd name="connsiteX1" fmla="*/ 100537 w 121151"/>
                  <a:gd name="connsiteY1" fmla="*/ 23 h 51684"/>
                  <a:gd name="connsiteX2" fmla="*/ 85037 w 121151"/>
                  <a:gd name="connsiteY2" fmla="*/ 2715 h 51684"/>
                  <a:gd name="connsiteX3" fmla="*/ 73797 w 121151"/>
                  <a:gd name="connsiteY3" fmla="*/ 6119 h 51684"/>
                  <a:gd name="connsiteX4" fmla="*/ 68044 w 121151"/>
                  <a:gd name="connsiteY4" fmla="*/ 7287 h 51684"/>
                  <a:gd name="connsiteX5" fmla="*/ 67866 w 121151"/>
                  <a:gd name="connsiteY5" fmla="*/ 7325 h 51684"/>
                  <a:gd name="connsiteX6" fmla="*/ 66641 w 121151"/>
                  <a:gd name="connsiteY6" fmla="*/ 7459 h 51684"/>
                  <a:gd name="connsiteX7" fmla="*/ 54144 w 121151"/>
                  <a:gd name="connsiteY7" fmla="*/ 7859 h 51684"/>
                  <a:gd name="connsiteX8" fmla="*/ 42466 w 121151"/>
                  <a:gd name="connsiteY8" fmla="*/ 7865 h 51684"/>
                  <a:gd name="connsiteX9" fmla="*/ 39583 w 121151"/>
                  <a:gd name="connsiteY9" fmla="*/ 7649 h 51684"/>
                  <a:gd name="connsiteX10" fmla="*/ 37609 w 121151"/>
                  <a:gd name="connsiteY10" fmla="*/ 7414 h 51684"/>
                  <a:gd name="connsiteX11" fmla="*/ 37539 w 121151"/>
                  <a:gd name="connsiteY11" fmla="*/ 7408 h 51684"/>
                  <a:gd name="connsiteX12" fmla="*/ 31056 w 121151"/>
                  <a:gd name="connsiteY12" fmla="*/ 6557 h 51684"/>
                  <a:gd name="connsiteX13" fmla="*/ 25759 w 121151"/>
                  <a:gd name="connsiteY13" fmla="*/ 6119 h 51684"/>
                  <a:gd name="connsiteX14" fmla="*/ 25753 w 121151"/>
                  <a:gd name="connsiteY14" fmla="*/ 6113 h 51684"/>
                  <a:gd name="connsiteX15" fmla="*/ 22889 w 121151"/>
                  <a:gd name="connsiteY15" fmla="*/ 5604 h 51684"/>
                  <a:gd name="connsiteX16" fmla="*/ 7579 w 121151"/>
                  <a:gd name="connsiteY16" fmla="*/ 5763 h 51684"/>
                  <a:gd name="connsiteX17" fmla="*/ 188 w 121151"/>
                  <a:gd name="connsiteY17" fmla="*/ 18774 h 51684"/>
                  <a:gd name="connsiteX18" fmla="*/ 20934 w 121151"/>
                  <a:gd name="connsiteY18" fmla="*/ 41291 h 51684"/>
                  <a:gd name="connsiteX19" fmla="*/ 51985 w 121151"/>
                  <a:gd name="connsiteY19" fmla="*/ 51032 h 51684"/>
                  <a:gd name="connsiteX20" fmla="*/ 84948 w 121151"/>
                  <a:gd name="connsiteY20" fmla="*/ 49343 h 51684"/>
                  <a:gd name="connsiteX21" fmla="*/ 97743 w 121151"/>
                  <a:gd name="connsiteY21" fmla="*/ 46067 h 51684"/>
                  <a:gd name="connsiteX22" fmla="*/ 107890 w 121151"/>
                  <a:gd name="connsiteY22" fmla="*/ 41844 h 51684"/>
                  <a:gd name="connsiteX23" fmla="*/ 118266 w 121151"/>
                  <a:gd name="connsiteY23" fmla="*/ 30928 h 51684"/>
                  <a:gd name="connsiteX24" fmla="*/ 118266 w 121151"/>
                  <a:gd name="connsiteY24" fmla="*/ 10196 h 51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1151" h="51684">
                    <a:moveTo>
                      <a:pt x="118266" y="10196"/>
                    </a:moveTo>
                    <a:cubicBezTo>
                      <a:pt x="114520" y="3788"/>
                      <a:pt x="107840" y="264"/>
                      <a:pt x="100537" y="23"/>
                    </a:cubicBezTo>
                    <a:cubicBezTo>
                      <a:pt x="94962" y="-162"/>
                      <a:pt x="90199" y="785"/>
                      <a:pt x="85037" y="2715"/>
                    </a:cubicBezTo>
                    <a:cubicBezTo>
                      <a:pt x="81366" y="4087"/>
                      <a:pt x="77607" y="5223"/>
                      <a:pt x="73797" y="6119"/>
                    </a:cubicBezTo>
                    <a:cubicBezTo>
                      <a:pt x="71892" y="6563"/>
                      <a:pt x="69968" y="6912"/>
                      <a:pt x="68044" y="7287"/>
                    </a:cubicBezTo>
                    <a:cubicBezTo>
                      <a:pt x="67930" y="7306"/>
                      <a:pt x="67962" y="7306"/>
                      <a:pt x="67866" y="7325"/>
                    </a:cubicBezTo>
                    <a:cubicBezTo>
                      <a:pt x="67454" y="7376"/>
                      <a:pt x="67047" y="7421"/>
                      <a:pt x="66641" y="7459"/>
                    </a:cubicBezTo>
                    <a:cubicBezTo>
                      <a:pt x="62469" y="7846"/>
                      <a:pt x="58329" y="7776"/>
                      <a:pt x="54144" y="7859"/>
                    </a:cubicBezTo>
                    <a:cubicBezTo>
                      <a:pt x="50239" y="7935"/>
                      <a:pt x="46372" y="8094"/>
                      <a:pt x="42466" y="7865"/>
                    </a:cubicBezTo>
                    <a:cubicBezTo>
                      <a:pt x="41501" y="7808"/>
                      <a:pt x="40542" y="7738"/>
                      <a:pt x="39583" y="7649"/>
                    </a:cubicBezTo>
                    <a:cubicBezTo>
                      <a:pt x="39215" y="7617"/>
                      <a:pt x="37806" y="7427"/>
                      <a:pt x="37609" y="7414"/>
                    </a:cubicBezTo>
                    <a:cubicBezTo>
                      <a:pt x="37596" y="7414"/>
                      <a:pt x="37552" y="7408"/>
                      <a:pt x="37539" y="7408"/>
                    </a:cubicBezTo>
                    <a:cubicBezTo>
                      <a:pt x="35386" y="7084"/>
                      <a:pt x="33227" y="6741"/>
                      <a:pt x="31056" y="6557"/>
                    </a:cubicBezTo>
                    <a:cubicBezTo>
                      <a:pt x="29290" y="6404"/>
                      <a:pt x="27525" y="6265"/>
                      <a:pt x="25759" y="6119"/>
                    </a:cubicBezTo>
                    <a:cubicBezTo>
                      <a:pt x="25753" y="6113"/>
                      <a:pt x="25759" y="6119"/>
                      <a:pt x="25753" y="6113"/>
                    </a:cubicBezTo>
                    <a:cubicBezTo>
                      <a:pt x="24807" y="5916"/>
                      <a:pt x="23835" y="5782"/>
                      <a:pt x="22889" y="5604"/>
                    </a:cubicBezTo>
                    <a:cubicBezTo>
                      <a:pt x="17390" y="4531"/>
                      <a:pt x="12958" y="3928"/>
                      <a:pt x="7579" y="5763"/>
                    </a:cubicBezTo>
                    <a:cubicBezTo>
                      <a:pt x="1687" y="7770"/>
                      <a:pt x="-726" y="12812"/>
                      <a:pt x="188" y="18774"/>
                    </a:cubicBezTo>
                    <a:cubicBezTo>
                      <a:pt x="1763" y="29017"/>
                      <a:pt x="12526" y="36281"/>
                      <a:pt x="20934" y="41291"/>
                    </a:cubicBezTo>
                    <a:cubicBezTo>
                      <a:pt x="30014" y="46695"/>
                      <a:pt x="41584" y="49629"/>
                      <a:pt x="51985" y="51032"/>
                    </a:cubicBezTo>
                    <a:cubicBezTo>
                      <a:pt x="62913" y="52499"/>
                      <a:pt x="74159" y="51299"/>
                      <a:pt x="84948" y="49343"/>
                    </a:cubicBezTo>
                    <a:cubicBezTo>
                      <a:pt x="89285" y="48556"/>
                      <a:pt x="93565" y="47463"/>
                      <a:pt x="97743" y="46067"/>
                    </a:cubicBezTo>
                    <a:cubicBezTo>
                      <a:pt x="101178" y="44917"/>
                      <a:pt x="104880" y="43832"/>
                      <a:pt x="107890" y="41844"/>
                    </a:cubicBezTo>
                    <a:cubicBezTo>
                      <a:pt x="112367" y="38897"/>
                      <a:pt x="115041" y="35125"/>
                      <a:pt x="118266" y="30928"/>
                    </a:cubicBezTo>
                    <a:cubicBezTo>
                      <a:pt x="122578" y="25296"/>
                      <a:pt x="121619" y="15923"/>
                      <a:pt x="118266" y="10196"/>
                    </a:cubicBezTo>
                    <a:close/>
                  </a:path>
                </a:pathLst>
              </a:custGeom>
              <a:solidFill>
                <a:srgbClr val="6B914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5633C472-C1DF-4E04-599B-FBA2DFB621A9}"/>
                  </a:ext>
                </a:extLst>
              </p:cNvPr>
              <p:cNvSpPr/>
              <p:nvPr/>
            </p:nvSpPr>
            <p:spPr>
              <a:xfrm>
                <a:off x="3393176" y="3825706"/>
                <a:ext cx="129568" cy="49942"/>
              </a:xfrm>
              <a:custGeom>
                <a:avLst/>
                <a:gdLst>
                  <a:gd name="connsiteX0" fmla="*/ 120691 w 129568"/>
                  <a:gd name="connsiteY0" fmla="*/ 10163 h 49942"/>
                  <a:gd name="connsiteX1" fmla="*/ 97932 w 129568"/>
                  <a:gd name="connsiteY1" fmla="*/ 8906 h 49942"/>
                  <a:gd name="connsiteX2" fmla="*/ 92782 w 129568"/>
                  <a:gd name="connsiteY2" fmla="*/ 9884 h 49942"/>
                  <a:gd name="connsiteX3" fmla="*/ 91417 w 129568"/>
                  <a:gd name="connsiteY3" fmla="*/ 10100 h 49942"/>
                  <a:gd name="connsiteX4" fmla="*/ 89335 w 129568"/>
                  <a:gd name="connsiteY4" fmla="*/ 10335 h 49942"/>
                  <a:gd name="connsiteX5" fmla="*/ 64030 w 129568"/>
                  <a:gd name="connsiteY5" fmla="*/ 10957 h 49942"/>
                  <a:gd name="connsiteX6" fmla="*/ 59172 w 129568"/>
                  <a:gd name="connsiteY6" fmla="*/ 10506 h 49942"/>
                  <a:gd name="connsiteX7" fmla="*/ 54289 w 129568"/>
                  <a:gd name="connsiteY7" fmla="*/ 9757 h 49942"/>
                  <a:gd name="connsiteX8" fmla="*/ 42376 w 129568"/>
                  <a:gd name="connsiteY8" fmla="*/ 6956 h 49942"/>
                  <a:gd name="connsiteX9" fmla="*/ 30819 w 129568"/>
                  <a:gd name="connsiteY9" fmla="*/ 3051 h 49942"/>
                  <a:gd name="connsiteX10" fmla="*/ 29778 w 129568"/>
                  <a:gd name="connsiteY10" fmla="*/ 2632 h 49942"/>
                  <a:gd name="connsiteX11" fmla="*/ 21288 w 129568"/>
                  <a:gd name="connsiteY11" fmla="*/ 403 h 49942"/>
                  <a:gd name="connsiteX12" fmla="*/ 15065 w 129568"/>
                  <a:gd name="connsiteY12" fmla="*/ 3 h 49942"/>
                  <a:gd name="connsiteX13" fmla="*/ 2155 w 129568"/>
                  <a:gd name="connsiteY13" fmla="*/ 22501 h 49942"/>
                  <a:gd name="connsiteX14" fmla="*/ 31035 w 129568"/>
                  <a:gd name="connsiteY14" fmla="*/ 41520 h 49942"/>
                  <a:gd name="connsiteX15" fmla="*/ 60639 w 129568"/>
                  <a:gd name="connsiteY15" fmla="*/ 48460 h 49942"/>
                  <a:gd name="connsiteX16" fmla="*/ 90198 w 129568"/>
                  <a:gd name="connsiteY16" fmla="*/ 49438 h 49942"/>
                  <a:gd name="connsiteX17" fmla="*/ 127130 w 129568"/>
                  <a:gd name="connsiteY17" fmla="*/ 34757 h 49942"/>
                  <a:gd name="connsiteX18" fmla="*/ 120691 w 129568"/>
                  <a:gd name="connsiteY18" fmla="*/ 10163 h 49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9568" h="49942">
                    <a:moveTo>
                      <a:pt x="120691" y="10163"/>
                    </a:moveTo>
                    <a:cubicBezTo>
                      <a:pt x="112525" y="6277"/>
                      <a:pt x="106372" y="7115"/>
                      <a:pt x="97932" y="8906"/>
                    </a:cubicBezTo>
                    <a:cubicBezTo>
                      <a:pt x="96218" y="9262"/>
                      <a:pt x="94504" y="9554"/>
                      <a:pt x="92782" y="9884"/>
                    </a:cubicBezTo>
                    <a:cubicBezTo>
                      <a:pt x="91875" y="10017"/>
                      <a:pt x="91608" y="10068"/>
                      <a:pt x="91417" y="10100"/>
                    </a:cubicBezTo>
                    <a:cubicBezTo>
                      <a:pt x="90725" y="10176"/>
                      <a:pt x="90027" y="10265"/>
                      <a:pt x="89335" y="10335"/>
                    </a:cubicBezTo>
                    <a:cubicBezTo>
                      <a:pt x="80908" y="11185"/>
                      <a:pt x="72488" y="11547"/>
                      <a:pt x="64030" y="10957"/>
                    </a:cubicBezTo>
                    <a:cubicBezTo>
                      <a:pt x="62404" y="10843"/>
                      <a:pt x="60791" y="10678"/>
                      <a:pt x="59172" y="10506"/>
                    </a:cubicBezTo>
                    <a:cubicBezTo>
                      <a:pt x="59280" y="10474"/>
                      <a:pt x="54860" y="9865"/>
                      <a:pt x="54289" y="9757"/>
                    </a:cubicBezTo>
                    <a:cubicBezTo>
                      <a:pt x="50276" y="9008"/>
                      <a:pt x="46301" y="8074"/>
                      <a:pt x="42376" y="6956"/>
                    </a:cubicBezTo>
                    <a:cubicBezTo>
                      <a:pt x="38458" y="5839"/>
                      <a:pt x="34629" y="4493"/>
                      <a:pt x="30819" y="3051"/>
                    </a:cubicBezTo>
                    <a:cubicBezTo>
                      <a:pt x="30184" y="2797"/>
                      <a:pt x="30038" y="2734"/>
                      <a:pt x="29778" y="2632"/>
                    </a:cubicBezTo>
                    <a:cubicBezTo>
                      <a:pt x="27136" y="1191"/>
                      <a:pt x="24317" y="410"/>
                      <a:pt x="21288" y="403"/>
                    </a:cubicBezTo>
                    <a:cubicBezTo>
                      <a:pt x="19218" y="181"/>
                      <a:pt x="17148" y="-29"/>
                      <a:pt x="15065" y="3"/>
                    </a:cubicBezTo>
                    <a:cubicBezTo>
                      <a:pt x="4111" y="181"/>
                      <a:pt x="-4074" y="12697"/>
                      <a:pt x="2155" y="22501"/>
                    </a:cubicBezTo>
                    <a:cubicBezTo>
                      <a:pt x="8924" y="33157"/>
                      <a:pt x="19586" y="37373"/>
                      <a:pt x="31035" y="41520"/>
                    </a:cubicBezTo>
                    <a:cubicBezTo>
                      <a:pt x="40643" y="44999"/>
                      <a:pt x="50530" y="47101"/>
                      <a:pt x="60639" y="48460"/>
                    </a:cubicBezTo>
                    <a:cubicBezTo>
                      <a:pt x="70431" y="49775"/>
                      <a:pt x="80349" y="50486"/>
                      <a:pt x="90198" y="49438"/>
                    </a:cubicBezTo>
                    <a:cubicBezTo>
                      <a:pt x="103577" y="48028"/>
                      <a:pt x="119103" y="47044"/>
                      <a:pt x="127130" y="34757"/>
                    </a:cubicBezTo>
                    <a:cubicBezTo>
                      <a:pt x="132134" y="27124"/>
                      <a:pt x="129168" y="14195"/>
                      <a:pt x="120691" y="10163"/>
                    </a:cubicBezTo>
                    <a:close/>
                  </a:path>
                </a:pathLst>
              </a:custGeom>
              <a:solidFill>
                <a:srgbClr val="6B914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B7D5DFF-561C-01FE-AD2F-3D89DBE8D7BA}"/>
                  </a:ext>
                </a:extLst>
              </p:cNvPr>
              <p:cNvSpPr/>
              <p:nvPr/>
            </p:nvSpPr>
            <p:spPr>
              <a:xfrm>
                <a:off x="3940759" y="3811583"/>
                <a:ext cx="191823" cy="219987"/>
              </a:xfrm>
              <a:custGeom>
                <a:avLst/>
                <a:gdLst>
                  <a:gd name="connsiteX0" fmla="*/ 186106 w 191823"/>
                  <a:gd name="connsiteY0" fmla="*/ 174540 h 219987"/>
                  <a:gd name="connsiteX1" fmla="*/ 163811 w 191823"/>
                  <a:gd name="connsiteY1" fmla="*/ 171060 h 219987"/>
                  <a:gd name="connsiteX2" fmla="*/ 72327 w 191823"/>
                  <a:gd name="connsiteY2" fmla="*/ 183081 h 219987"/>
                  <a:gd name="connsiteX3" fmla="*/ 42145 w 191823"/>
                  <a:gd name="connsiteY3" fmla="*/ 171270 h 219987"/>
                  <a:gd name="connsiteX4" fmla="*/ 38195 w 191823"/>
                  <a:gd name="connsiteY4" fmla="*/ 130350 h 219987"/>
                  <a:gd name="connsiteX5" fmla="*/ 65424 w 191823"/>
                  <a:gd name="connsiteY5" fmla="*/ 59916 h 219987"/>
                  <a:gd name="connsiteX6" fmla="*/ 105569 w 191823"/>
                  <a:gd name="connsiteY6" fmla="*/ 46988 h 219987"/>
                  <a:gd name="connsiteX7" fmla="*/ 129362 w 191823"/>
                  <a:gd name="connsiteY7" fmla="*/ 39729 h 219987"/>
                  <a:gd name="connsiteX8" fmla="*/ 140360 w 191823"/>
                  <a:gd name="connsiteY8" fmla="*/ 36713 h 219987"/>
                  <a:gd name="connsiteX9" fmla="*/ 145015 w 191823"/>
                  <a:gd name="connsiteY9" fmla="*/ 34967 h 219987"/>
                  <a:gd name="connsiteX10" fmla="*/ 158604 w 191823"/>
                  <a:gd name="connsiteY10" fmla="*/ 17124 h 219987"/>
                  <a:gd name="connsiteX11" fmla="*/ 146863 w 191823"/>
                  <a:gd name="connsiteY11" fmla="*/ 2696 h 219987"/>
                  <a:gd name="connsiteX12" fmla="*/ 120828 w 191823"/>
                  <a:gd name="connsiteY12" fmla="*/ 2093 h 219987"/>
                  <a:gd name="connsiteX13" fmla="*/ 73248 w 191823"/>
                  <a:gd name="connsiteY13" fmla="*/ 13161 h 219987"/>
                  <a:gd name="connsiteX14" fmla="*/ 6325 w 191823"/>
                  <a:gd name="connsiteY14" fmla="*/ 73937 h 219987"/>
                  <a:gd name="connsiteX15" fmla="*/ 5937 w 191823"/>
                  <a:gd name="connsiteY15" fmla="*/ 170304 h 219987"/>
                  <a:gd name="connsiteX16" fmla="*/ 28327 w 191823"/>
                  <a:gd name="connsiteY16" fmla="*/ 207567 h 219987"/>
                  <a:gd name="connsiteX17" fmla="*/ 72320 w 191823"/>
                  <a:gd name="connsiteY17" fmla="*/ 219009 h 219987"/>
                  <a:gd name="connsiteX18" fmla="*/ 126283 w 191823"/>
                  <a:gd name="connsiteY18" fmla="*/ 218291 h 219987"/>
                  <a:gd name="connsiteX19" fmla="*/ 156413 w 191823"/>
                  <a:gd name="connsiteY19" fmla="*/ 213669 h 219987"/>
                  <a:gd name="connsiteX20" fmla="*/ 182074 w 191823"/>
                  <a:gd name="connsiteY20" fmla="*/ 205795 h 219987"/>
                  <a:gd name="connsiteX21" fmla="*/ 186106 w 191823"/>
                  <a:gd name="connsiteY21" fmla="*/ 174540 h 219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1823" h="219987">
                    <a:moveTo>
                      <a:pt x="186106" y="174540"/>
                    </a:moveTo>
                    <a:cubicBezTo>
                      <a:pt x="179394" y="167574"/>
                      <a:pt x="171183" y="167619"/>
                      <a:pt x="163811" y="171060"/>
                    </a:cubicBezTo>
                    <a:cubicBezTo>
                      <a:pt x="135922" y="182325"/>
                      <a:pt x="101898" y="184440"/>
                      <a:pt x="72327" y="183081"/>
                    </a:cubicBezTo>
                    <a:cubicBezTo>
                      <a:pt x="61703" y="182592"/>
                      <a:pt x="47067" y="182643"/>
                      <a:pt x="42145" y="171270"/>
                    </a:cubicBezTo>
                    <a:cubicBezTo>
                      <a:pt x="36913" y="159186"/>
                      <a:pt x="38272" y="143101"/>
                      <a:pt x="38195" y="130350"/>
                    </a:cubicBezTo>
                    <a:cubicBezTo>
                      <a:pt x="38043" y="105312"/>
                      <a:pt x="41307" y="73696"/>
                      <a:pt x="65424" y="59916"/>
                    </a:cubicBezTo>
                    <a:cubicBezTo>
                      <a:pt x="77743" y="52874"/>
                      <a:pt x="92043" y="50671"/>
                      <a:pt x="105569" y="46988"/>
                    </a:cubicBezTo>
                    <a:cubicBezTo>
                      <a:pt x="113564" y="44810"/>
                      <a:pt x="121444" y="42162"/>
                      <a:pt x="129362" y="39729"/>
                    </a:cubicBezTo>
                    <a:cubicBezTo>
                      <a:pt x="133020" y="38599"/>
                      <a:pt x="136684" y="37697"/>
                      <a:pt x="140360" y="36713"/>
                    </a:cubicBezTo>
                    <a:cubicBezTo>
                      <a:pt x="142151" y="36237"/>
                      <a:pt x="150197" y="34351"/>
                      <a:pt x="145015" y="34967"/>
                    </a:cubicBezTo>
                    <a:cubicBezTo>
                      <a:pt x="154439" y="33843"/>
                      <a:pt x="160624" y="26903"/>
                      <a:pt x="158604" y="17124"/>
                    </a:cubicBezTo>
                    <a:cubicBezTo>
                      <a:pt x="157328" y="10958"/>
                      <a:pt x="152229" y="5744"/>
                      <a:pt x="146863" y="2696"/>
                    </a:cubicBezTo>
                    <a:cubicBezTo>
                      <a:pt x="138824" y="-1882"/>
                      <a:pt x="129324" y="391"/>
                      <a:pt x="120828" y="2093"/>
                    </a:cubicBezTo>
                    <a:cubicBezTo>
                      <a:pt x="104832" y="5287"/>
                      <a:pt x="88881" y="8424"/>
                      <a:pt x="73248" y="13161"/>
                    </a:cubicBezTo>
                    <a:cubicBezTo>
                      <a:pt x="41269" y="22864"/>
                      <a:pt x="17698" y="42003"/>
                      <a:pt x="6325" y="73937"/>
                    </a:cubicBezTo>
                    <a:cubicBezTo>
                      <a:pt x="-4496" y="104328"/>
                      <a:pt x="762" y="139253"/>
                      <a:pt x="5937" y="170304"/>
                    </a:cubicBezTo>
                    <a:cubicBezTo>
                      <a:pt x="8427" y="185246"/>
                      <a:pt x="15596" y="198937"/>
                      <a:pt x="28327" y="207567"/>
                    </a:cubicBezTo>
                    <a:cubicBezTo>
                      <a:pt x="41110" y="216234"/>
                      <a:pt x="57366" y="217745"/>
                      <a:pt x="72320" y="219009"/>
                    </a:cubicBezTo>
                    <a:cubicBezTo>
                      <a:pt x="90272" y="220520"/>
                      <a:pt x="108382" y="220279"/>
                      <a:pt x="126283" y="218291"/>
                    </a:cubicBezTo>
                    <a:cubicBezTo>
                      <a:pt x="136379" y="217174"/>
                      <a:pt x="146457" y="215701"/>
                      <a:pt x="156413" y="213669"/>
                    </a:cubicBezTo>
                    <a:cubicBezTo>
                      <a:pt x="164510" y="212018"/>
                      <a:pt x="175311" y="210875"/>
                      <a:pt x="182074" y="205795"/>
                    </a:cubicBezTo>
                    <a:cubicBezTo>
                      <a:pt x="192303" y="198111"/>
                      <a:pt x="195802" y="184611"/>
                      <a:pt x="186106" y="174540"/>
                    </a:cubicBezTo>
                    <a:close/>
                  </a:path>
                </a:pathLst>
              </a:custGeom>
              <a:solidFill>
                <a:srgbClr val="FFA03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587173BE-DA91-036B-45BA-58208F0DF0E4}"/>
                  </a:ext>
                </a:extLst>
              </p:cNvPr>
              <p:cNvSpPr/>
              <p:nvPr/>
            </p:nvSpPr>
            <p:spPr>
              <a:xfrm>
                <a:off x="3996555" y="3906596"/>
                <a:ext cx="75245" cy="38561"/>
              </a:xfrm>
              <a:custGeom>
                <a:avLst/>
                <a:gdLst>
                  <a:gd name="connsiteX0" fmla="*/ 69965 w 75245"/>
                  <a:gd name="connsiteY0" fmla="*/ 6223 h 38561"/>
                  <a:gd name="connsiteX1" fmla="*/ 52801 w 75245"/>
                  <a:gd name="connsiteY1" fmla="*/ 6 h 38561"/>
                  <a:gd name="connsiteX2" fmla="*/ 46032 w 75245"/>
                  <a:gd name="connsiteY2" fmla="*/ 292 h 38561"/>
                  <a:gd name="connsiteX3" fmla="*/ 29465 w 75245"/>
                  <a:gd name="connsiteY3" fmla="*/ 2546 h 38561"/>
                  <a:gd name="connsiteX4" fmla="*/ 14663 w 75245"/>
                  <a:gd name="connsiteY4" fmla="*/ 8274 h 38561"/>
                  <a:gd name="connsiteX5" fmla="*/ 9126 w 75245"/>
                  <a:gd name="connsiteY5" fmla="*/ 10769 h 38561"/>
                  <a:gd name="connsiteX6" fmla="*/ 1455 w 75245"/>
                  <a:gd name="connsiteY6" fmla="*/ 19227 h 38561"/>
                  <a:gd name="connsiteX7" fmla="*/ 5582 w 75245"/>
                  <a:gd name="connsiteY7" fmla="*/ 34982 h 38561"/>
                  <a:gd name="connsiteX8" fmla="*/ 15736 w 75245"/>
                  <a:gd name="connsiteY8" fmla="*/ 38449 h 38561"/>
                  <a:gd name="connsiteX9" fmla="*/ 21876 w 75245"/>
                  <a:gd name="connsiteY9" fmla="*/ 38182 h 38561"/>
                  <a:gd name="connsiteX10" fmla="*/ 33884 w 75245"/>
                  <a:gd name="connsiteY10" fmla="*/ 38474 h 38561"/>
                  <a:gd name="connsiteX11" fmla="*/ 46032 w 75245"/>
                  <a:gd name="connsiteY11" fmla="*/ 38258 h 38561"/>
                  <a:gd name="connsiteX12" fmla="*/ 66219 w 75245"/>
                  <a:gd name="connsiteY12" fmla="*/ 35318 h 38561"/>
                  <a:gd name="connsiteX13" fmla="*/ 72867 w 75245"/>
                  <a:gd name="connsiteY13" fmla="*/ 28670 h 38561"/>
                  <a:gd name="connsiteX14" fmla="*/ 75064 w 75245"/>
                  <a:gd name="connsiteY14" fmla="*/ 21780 h 38561"/>
                  <a:gd name="connsiteX15" fmla="*/ 69965 w 75245"/>
                  <a:gd name="connsiteY15" fmla="*/ 6223 h 3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5245" h="38561">
                    <a:moveTo>
                      <a:pt x="69965" y="6223"/>
                    </a:moveTo>
                    <a:cubicBezTo>
                      <a:pt x="64847" y="1625"/>
                      <a:pt x="59570" y="-115"/>
                      <a:pt x="52801" y="6"/>
                    </a:cubicBezTo>
                    <a:cubicBezTo>
                      <a:pt x="50540" y="44"/>
                      <a:pt x="48286" y="139"/>
                      <a:pt x="46032" y="292"/>
                    </a:cubicBezTo>
                    <a:cubicBezTo>
                      <a:pt x="40641" y="660"/>
                      <a:pt x="34564" y="882"/>
                      <a:pt x="29465" y="2546"/>
                    </a:cubicBezTo>
                    <a:cubicBezTo>
                      <a:pt x="24429" y="4190"/>
                      <a:pt x="19527" y="6184"/>
                      <a:pt x="14663" y="8274"/>
                    </a:cubicBezTo>
                    <a:cubicBezTo>
                      <a:pt x="12809" y="9067"/>
                      <a:pt x="10910" y="9829"/>
                      <a:pt x="9126" y="10769"/>
                    </a:cubicBezTo>
                    <a:cubicBezTo>
                      <a:pt x="5500" y="12680"/>
                      <a:pt x="3315" y="15748"/>
                      <a:pt x="1455" y="19227"/>
                    </a:cubicBezTo>
                    <a:cubicBezTo>
                      <a:pt x="-1409" y="24568"/>
                      <a:pt x="-50" y="31921"/>
                      <a:pt x="5582" y="34982"/>
                    </a:cubicBezTo>
                    <a:cubicBezTo>
                      <a:pt x="8789" y="36715"/>
                      <a:pt x="11951" y="38436"/>
                      <a:pt x="15736" y="38449"/>
                    </a:cubicBezTo>
                    <a:cubicBezTo>
                      <a:pt x="17774" y="38455"/>
                      <a:pt x="19838" y="38220"/>
                      <a:pt x="21876" y="38182"/>
                    </a:cubicBezTo>
                    <a:cubicBezTo>
                      <a:pt x="25883" y="38099"/>
                      <a:pt x="29890" y="38195"/>
                      <a:pt x="33884" y="38474"/>
                    </a:cubicBezTo>
                    <a:cubicBezTo>
                      <a:pt x="37916" y="38753"/>
                      <a:pt x="41980" y="38277"/>
                      <a:pt x="46032" y="38258"/>
                    </a:cubicBezTo>
                    <a:cubicBezTo>
                      <a:pt x="52744" y="38233"/>
                      <a:pt x="60453" y="39662"/>
                      <a:pt x="66219" y="35318"/>
                    </a:cubicBezTo>
                    <a:cubicBezTo>
                      <a:pt x="69000" y="33674"/>
                      <a:pt x="71216" y="31457"/>
                      <a:pt x="72867" y="28670"/>
                    </a:cubicBezTo>
                    <a:cubicBezTo>
                      <a:pt x="74220" y="26543"/>
                      <a:pt x="74956" y="24250"/>
                      <a:pt x="75064" y="21780"/>
                    </a:cubicBezTo>
                    <a:cubicBezTo>
                      <a:pt x="75807" y="16243"/>
                      <a:pt x="74296" y="10109"/>
                      <a:pt x="69965" y="6223"/>
                    </a:cubicBezTo>
                    <a:close/>
                  </a:path>
                </a:pathLst>
              </a:custGeom>
              <a:solidFill>
                <a:srgbClr val="FFA03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C3ED8AC1-2D06-AD18-C84A-C45C2A0D43AE}"/>
                  </a:ext>
                </a:extLst>
              </p:cNvPr>
              <p:cNvSpPr/>
              <p:nvPr/>
            </p:nvSpPr>
            <p:spPr>
              <a:xfrm>
                <a:off x="3517741" y="6051463"/>
                <a:ext cx="358522" cy="50461"/>
              </a:xfrm>
              <a:custGeom>
                <a:avLst/>
                <a:gdLst>
                  <a:gd name="connsiteX0" fmla="*/ 340315 w 358522"/>
                  <a:gd name="connsiteY0" fmla="*/ 239 h 50461"/>
                  <a:gd name="connsiteX1" fmla="*/ 172593 w 358522"/>
                  <a:gd name="connsiteY1" fmla="*/ 21784 h 50461"/>
                  <a:gd name="connsiteX2" fmla="*/ 12820 w 358522"/>
                  <a:gd name="connsiteY2" fmla="*/ 969 h 50461"/>
                  <a:gd name="connsiteX3" fmla="*/ 7188 w 358522"/>
                  <a:gd name="connsiteY3" fmla="*/ 21391 h 50461"/>
                  <a:gd name="connsiteX4" fmla="*/ 348037 w 358522"/>
                  <a:gd name="connsiteY4" fmla="*/ 28243 h 50461"/>
                  <a:gd name="connsiteX5" fmla="*/ 340315 w 358522"/>
                  <a:gd name="connsiteY5" fmla="*/ 239 h 5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8522" h="50461">
                    <a:moveTo>
                      <a:pt x="340315" y="239"/>
                    </a:moveTo>
                    <a:cubicBezTo>
                      <a:pt x="284505" y="9612"/>
                      <a:pt x="229387" y="20470"/>
                      <a:pt x="172593" y="21784"/>
                    </a:cubicBezTo>
                    <a:cubicBezTo>
                      <a:pt x="118605" y="23036"/>
                      <a:pt x="64643" y="16286"/>
                      <a:pt x="12820" y="969"/>
                    </a:cubicBezTo>
                    <a:cubicBezTo>
                      <a:pt x="-579" y="-2993"/>
                      <a:pt x="-5106" y="16419"/>
                      <a:pt x="7188" y="21391"/>
                    </a:cubicBezTo>
                    <a:cubicBezTo>
                      <a:pt x="116065" y="65377"/>
                      <a:pt x="235794" y="52512"/>
                      <a:pt x="348037" y="28243"/>
                    </a:cubicBezTo>
                    <a:cubicBezTo>
                      <a:pt x="366521" y="24242"/>
                      <a:pt x="358432" y="-2809"/>
                      <a:pt x="340315" y="239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C55212E-4608-CC92-C5CF-4BAAA0AB54DA}"/>
                  </a:ext>
                </a:extLst>
              </p:cNvPr>
              <p:cNvSpPr/>
              <p:nvPr/>
            </p:nvSpPr>
            <p:spPr>
              <a:xfrm>
                <a:off x="4190283" y="6014672"/>
                <a:ext cx="348296" cy="87870"/>
              </a:xfrm>
              <a:custGeom>
                <a:avLst/>
                <a:gdLst>
                  <a:gd name="connsiteX0" fmla="*/ 319734 w 348296"/>
                  <a:gd name="connsiteY0" fmla="*/ 796 h 87870"/>
                  <a:gd name="connsiteX1" fmla="*/ 242855 w 348296"/>
                  <a:gd name="connsiteY1" fmla="*/ 31403 h 87870"/>
                  <a:gd name="connsiteX2" fmla="*/ 167017 w 348296"/>
                  <a:gd name="connsiteY2" fmla="*/ 54765 h 87870"/>
                  <a:gd name="connsiteX3" fmla="*/ 85857 w 348296"/>
                  <a:gd name="connsiteY3" fmla="*/ 59648 h 87870"/>
                  <a:gd name="connsiteX4" fmla="*/ 42963 w 348296"/>
                  <a:gd name="connsiteY4" fmla="*/ 52561 h 87870"/>
                  <a:gd name="connsiteX5" fmla="*/ 9772 w 348296"/>
                  <a:gd name="connsiteY5" fmla="*/ 46136 h 87870"/>
                  <a:gd name="connsiteX6" fmla="*/ 7143 w 348296"/>
                  <a:gd name="connsiteY6" fmla="*/ 65554 h 87870"/>
                  <a:gd name="connsiteX7" fmla="*/ 47967 w 348296"/>
                  <a:gd name="connsiteY7" fmla="*/ 78565 h 87870"/>
                  <a:gd name="connsiteX8" fmla="*/ 85864 w 348296"/>
                  <a:gd name="connsiteY8" fmla="*/ 85887 h 87870"/>
                  <a:gd name="connsiteX9" fmla="*/ 171112 w 348296"/>
                  <a:gd name="connsiteY9" fmla="*/ 85010 h 87870"/>
                  <a:gd name="connsiteX10" fmla="*/ 253485 w 348296"/>
                  <a:gd name="connsiteY10" fmla="*/ 69941 h 87870"/>
                  <a:gd name="connsiteX11" fmla="*/ 337146 w 348296"/>
                  <a:gd name="connsiteY11" fmla="*/ 42090 h 87870"/>
                  <a:gd name="connsiteX12" fmla="*/ 319734 w 348296"/>
                  <a:gd name="connsiteY12" fmla="*/ 796 h 8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8296" h="87870">
                    <a:moveTo>
                      <a:pt x="319734" y="796"/>
                    </a:moveTo>
                    <a:cubicBezTo>
                      <a:pt x="293623" y="7845"/>
                      <a:pt x="267861" y="21066"/>
                      <a:pt x="242855" y="31403"/>
                    </a:cubicBezTo>
                    <a:cubicBezTo>
                      <a:pt x="218153" y="41614"/>
                      <a:pt x="193160" y="49044"/>
                      <a:pt x="167017" y="54765"/>
                    </a:cubicBezTo>
                    <a:cubicBezTo>
                      <a:pt x="140308" y="60607"/>
                      <a:pt x="113099" y="61744"/>
                      <a:pt x="85857" y="59648"/>
                    </a:cubicBezTo>
                    <a:cubicBezTo>
                      <a:pt x="71360" y="58530"/>
                      <a:pt x="57028" y="56289"/>
                      <a:pt x="42963" y="52561"/>
                    </a:cubicBezTo>
                    <a:cubicBezTo>
                      <a:pt x="31781" y="49596"/>
                      <a:pt x="21551" y="45075"/>
                      <a:pt x="9772" y="46136"/>
                    </a:cubicBezTo>
                    <a:cubicBezTo>
                      <a:pt x="-458" y="47056"/>
                      <a:pt x="-4662" y="63439"/>
                      <a:pt x="7143" y="65554"/>
                    </a:cubicBezTo>
                    <a:cubicBezTo>
                      <a:pt x="21138" y="68062"/>
                      <a:pt x="34232" y="74825"/>
                      <a:pt x="47967" y="78565"/>
                    </a:cubicBezTo>
                    <a:cubicBezTo>
                      <a:pt x="60387" y="81950"/>
                      <a:pt x="73081" y="84343"/>
                      <a:pt x="85864" y="85887"/>
                    </a:cubicBezTo>
                    <a:cubicBezTo>
                      <a:pt x="114108" y="89284"/>
                      <a:pt x="142886" y="87868"/>
                      <a:pt x="171112" y="85010"/>
                    </a:cubicBezTo>
                    <a:cubicBezTo>
                      <a:pt x="198805" y="82210"/>
                      <a:pt x="226363" y="75949"/>
                      <a:pt x="253485" y="69941"/>
                    </a:cubicBezTo>
                    <a:cubicBezTo>
                      <a:pt x="281164" y="63808"/>
                      <a:pt x="311975" y="55064"/>
                      <a:pt x="337146" y="42090"/>
                    </a:cubicBezTo>
                    <a:cubicBezTo>
                      <a:pt x="360190" y="30210"/>
                      <a:pt x="344118" y="-5782"/>
                      <a:pt x="319734" y="796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0053A14-8E62-3705-7F61-902194DFD82C}"/>
                  </a:ext>
                </a:extLst>
              </p:cNvPr>
              <p:cNvSpPr/>
              <p:nvPr/>
            </p:nvSpPr>
            <p:spPr>
              <a:xfrm>
                <a:off x="3594725" y="2873510"/>
                <a:ext cx="237805" cy="166061"/>
              </a:xfrm>
              <a:custGeom>
                <a:avLst/>
                <a:gdLst>
                  <a:gd name="connsiteX0" fmla="*/ 225657 w 237805"/>
                  <a:gd name="connsiteY0" fmla="*/ 785 h 166061"/>
                  <a:gd name="connsiteX1" fmla="*/ 215357 w 237805"/>
                  <a:gd name="connsiteY1" fmla="*/ 6697 h 166061"/>
                  <a:gd name="connsiteX2" fmla="*/ 215256 w 237805"/>
                  <a:gd name="connsiteY2" fmla="*/ 7643 h 166061"/>
                  <a:gd name="connsiteX3" fmla="*/ 212976 w 237805"/>
                  <a:gd name="connsiteY3" fmla="*/ 11967 h 166061"/>
                  <a:gd name="connsiteX4" fmla="*/ 211750 w 237805"/>
                  <a:gd name="connsiteY4" fmla="*/ 20102 h 166061"/>
                  <a:gd name="connsiteX5" fmla="*/ 206778 w 237805"/>
                  <a:gd name="connsiteY5" fmla="*/ 40199 h 166061"/>
                  <a:gd name="connsiteX6" fmla="*/ 191881 w 237805"/>
                  <a:gd name="connsiteY6" fmla="*/ 77239 h 166061"/>
                  <a:gd name="connsiteX7" fmla="*/ 144637 w 237805"/>
                  <a:gd name="connsiteY7" fmla="*/ 123562 h 166061"/>
                  <a:gd name="connsiteX8" fmla="*/ 79671 w 237805"/>
                  <a:gd name="connsiteY8" fmla="*/ 144708 h 166061"/>
                  <a:gd name="connsiteX9" fmla="*/ 40777 w 237805"/>
                  <a:gd name="connsiteY9" fmla="*/ 143800 h 166061"/>
                  <a:gd name="connsiteX10" fmla="*/ 11408 w 237805"/>
                  <a:gd name="connsiteY10" fmla="*/ 123181 h 166061"/>
                  <a:gd name="connsiteX11" fmla="*/ 651 w 237805"/>
                  <a:gd name="connsiteY11" fmla="*/ 131481 h 166061"/>
                  <a:gd name="connsiteX12" fmla="*/ 155274 w 237805"/>
                  <a:gd name="connsiteY12" fmla="*/ 141755 h 166061"/>
                  <a:gd name="connsiteX13" fmla="*/ 215560 w 237805"/>
                  <a:gd name="connsiteY13" fmla="*/ 85697 h 166061"/>
                  <a:gd name="connsiteX14" fmla="*/ 233817 w 237805"/>
                  <a:gd name="connsiteY14" fmla="*/ 39406 h 166061"/>
                  <a:gd name="connsiteX15" fmla="*/ 225657 w 237805"/>
                  <a:gd name="connsiteY15" fmla="*/ 785 h 16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7805" h="166061">
                    <a:moveTo>
                      <a:pt x="225657" y="785"/>
                    </a:moveTo>
                    <a:cubicBezTo>
                      <a:pt x="221072" y="-1431"/>
                      <a:pt x="215383" y="1204"/>
                      <a:pt x="215357" y="6697"/>
                    </a:cubicBezTo>
                    <a:cubicBezTo>
                      <a:pt x="216653" y="6017"/>
                      <a:pt x="216621" y="6335"/>
                      <a:pt x="215256" y="7643"/>
                    </a:cubicBezTo>
                    <a:cubicBezTo>
                      <a:pt x="214132" y="8875"/>
                      <a:pt x="213370" y="10316"/>
                      <a:pt x="212976" y="11967"/>
                    </a:cubicBezTo>
                    <a:cubicBezTo>
                      <a:pt x="212106" y="14482"/>
                      <a:pt x="212220" y="17492"/>
                      <a:pt x="211750" y="20102"/>
                    </a:cubicBezTo>
                    <a:cubicBezTo>
                      <a:pt x="210544" y="26864"/>
                      <a:pt x="208601" y="33576"/>
                      <a:pt x="206778" y="40199"/>
                    </a:cubicBezTo>
                    <a:cubicBezTo>
                      <a:pt x="203203" y="53160"/>
                      <a:pt x="198816" y="65669"/>
                      <a:pt x="191881" y="77239"/>
                    </a:cubicBezTo>
                    <a:cubicBezTo>
                      <a:pt x="180438" y="96346"/>
                      <a:pt x="163726" y="112215"/>
                      <a:pt x="144637" y="123562"/>
                    </a:cubicBezTo>
                    <a:cubicBezTo>
                      <a:pt x="125073" y="135208"/>
                      <a:pt x="102245" y="142187"/>
                      <a:pt x="79671" y="144708"/>
                    </a:cubicBezTo>
                    <a:cubicBezTo>
                      <a:pt x="66983" y="146130"/>
                      <a:pt x="53210" y="147216"/>
                      <a:pt x="40777" y="143800"/>
                    </a:cubicBezTo>
                    <a:cubicBezTo>
                      <a:pt x="29055" y="140580"/>
                      <a:pt x="19218" y="132243"/>
                      <a:pt x="11408" y="123181"/>
                    </a:cubicBezTo>
                    <a:cubicBezTo>
                      <a:pt x="5985" y="116895"/>
                      <a:pt x="-2403" y="124902"/>
                      <a:pt x="651" y="131481"/>
                    </a:cubicBezTo>
                    <a:cubicBezTo>
                      <a:pt x="26623" y="187424"/>
                      <a:pt x="113770" y="163770"/>
                      <a:pt x="155274" y="141755"/>
                    </a:cubicBezTo>
                    <a:cubicBezTo>
                      <a:pt x="179861" y="128712"/>
                      <a:pt x="201432" y="109853"/>
                      <a:pt x="215560" y="85697"/>
                    </a:cubicBezTo>
                    <a:cubicBezTo>
                      <a:pt x="223980" y="71308"/>
                      <a:pt x="229258" y="55363"/>
                      <a:pt x="233817" y="39406"/>
                    </a:cubicBezTo>
                    <a:cubicBezTo>
                      <a:pt x="238166" y="24172"/>
                      <a:pt x="242662" y="8995"/>
                      <a:pt x="225657" y="785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75B5E01-4D0B-D877-0E16-3B4585B243F1}"/>
                  </a:ext>
                </a:extLst>
              </p:cNvPr>
              <p:cNvSpPr/>
              <p:nvPr/>
            </p:nvSpPr>
            <p:spPr>
              <a:xfrm>
                <a:off x="4280582" y="2858105"/>
                <a:ext cx="142398" cy="137209"/>
              </a:xfrm>
              <a:custGeom>
                <a:avLst/>
                <a:gdLst>
                  <a:gd name="connsiteX0" fmla="*/ 115351 w 142398"/>
                  <a:gd name="connsiteY0" fmla="*/ 87945 h 137209"/>
                  <a:gd name="connsiteX1" fmla="*/ 113535 w 142398"/>
                  <a:gd name="connsiteY1" fmla="*/ 91127 h 137209"/>
                  <a:gd name="connsiteX2" fmla="*/ 110633 w 142398"/>
                  <a:gd name="connsiteY2" fmla="*/ 94238 h 137209"/>
                  <a:gd name="connsiteX3" fmla="*/ 101406 w 142398"/>
                  <a:gd name="connsiteY3" fmla="*/ 102976 h 137209"/>
                  <a:gd name="connsiteX4" fmla="*/ 85252 w 142398"/>
                  <a:gd name="connsiteY4" fmla="*/ 109154 h 137209"/>
                  <a:gd name="connsiteX5" fmla="*/ 44091 w 142398"/>
                  <a:gd name="connsiteY5" fmla="*/ 87285 h 137209"/>
                  <a:gd name="connsiteX6" fmla="*/ 21974 w 142398"/>
                  <a:gd name="connsiteY6" fmla="*/ 44670 h 137209"/>
                  <a:gd name="connsiteX7" fmla="*/ 17815 w 142398"/>
                  <a:gd name="connsiteY7" fmla="*/ 17327 h 137209"/>
                  <a:gd name="connsiteX8" fmla="*/ 7115 w 142398"/>
                  <a:gd name="connsiteY8" fmla="*/ 226 h 137209"/>
                  <a:gd name="connsiteX9" fmla="*/ 772 w 142398"/>
                  <a:gd name="connsiteY9" fmla="*/ 26522 h 137209"/>
                  <a:gd name="connsiteX10" fmla="*/ 3648 w 142398"/>
                  <a:gd name="connsiteY10" fmla="*/ 59656 h 137209"/>
                  <a:gd name="connsiteX11" fmla="*/ 35976 w 142398"/>
                  <a:gd name="connsiteY11" fmla="*/ 112126 h 137209"/>
                  <a:gd name="connsiteX12" fmla="*/ 95151 w 142398"/>
                  <a:gd name="connsiteY12" fmla="*/ 136726 h 137209"/>
                  <a:gd name="connsiteX13" fmla="*/ 124488 w 142398"/>
                  <a:gd name="connsiteY13" fmla="*/ 121949 h 137209"/>
                  <a:gd name="connsiteX14" fmla="*/ 142338 w 142398"/>
                  <a:gd name="connsiteY14" fmla="*/ 95260 h 137209"/>
                  <a:gd name="connsiteX15" fmla="*/ 115351 w 142398"/>
                  <a:gd name="connsiteY15" fmla="*/ 87945 h 13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2398" h="137209">
                    <a:moveTo>
                      <a:pt x="115351" y="87945"/>
                    </a:moveTo>
                    <a:cubicBezTo>
                      <a:pt x="115135" y="88295"/>
                      <a:pt x="113859" y="90473"/>
                      <a:pt x="113535" y="91127"/>
                    </a:cubicBezTo>
                    <a:cubicBezTo>
                      <a:pt x="112957" y="91692"/>
                      <a:pt x="111071" y="93787"/>
                      <a:pt x="110633" y="94238"/>
                    </a:cubicBezTo>
                    <a:cubicBezTo>
                      <a:pt x="107725" y="97267"/>
                      <a:pt x="104734" y="100391"/>
                      <a:pt x="101406" y="102976"/>
                    </a:cubicBezTo>
                    <a:cubicBezTo>
                      <a:pt x="96618" y="106703"/>
                      <a:pt x="91424" y="109446"/>
                      <a:pt x="85252" y="109154"/>
                    </a:cubicBezTo>
                    <a:cubicBezTo>
                      <a:pt x="70298" y="108443"/>
                      <a:pt x="54874" y="96873"/>
                      <a:pt x="44091" y="87285"/>
                    </a:cubicBezTo>
                    <a:cubicBezTo>
                      <a:pt x="30908" y="75556"/>
                      <a:pt x="24863" y="61898"/>
                      <a:pt x="21974" y="44670"/>
                    </a:cubicBezTo>
                    <a:cubicBezTo>
                      <a:pt x="20450" y="35577"/>
                      <a:pt x="19282" y="26426"/>
                      <a:pt x="17815" y="17327"/>
                    </a:cubicBezTo>
                    <a:cubicBezTo>
                      <a:pt x="17078" y="12761"/>
                      <a:pt x="15091" y="-1996"/>
                      <a:pt x="7115" y="226"/>
                    </a:cubicBezTo>
                    <a:cubicBezTo>
                      <a:pt x="-2734" y="2976"/>
                      <a:pt x="384" y="18972"/>
                      <a:pt x="772" y="26522"/>
                    </a:cubicBezTo>
                    <a:cubicBezTo>
                      <a:pt x="1349" y="37609"/>
                      <a:pt x="1756" y="48696"/>
                      <a:pt x="3648" y="59656"/>
                    </a:cubicBezTo>
                    <a:cubicBezTo>
                      <a:pt x="7350" y="81062"/>
                      <a:pt x="19504" y="98397"/>
                      <a:pt x="35976" y="112126"/>
                    </a:cubicBezTo>
                    <a:cubicBezTo>
                      <a:pt x="52549" y="125931"/>
                      <a:pt x="72425" y="140015"/>
                      <a:pt x="95151" y="136726"/>
                    </a:cubicBezTo>
                    <a:cubicBezTo>
                      <a:pt x="106474" y="135081"/>
                      <a:pt x="115929" y="129290"/>
                      <a:pt x="124488" y="121949"/>
                    </a:cubicBezTo>
                    <a:cubicBezTo>
                      <a:pt x="132979" y="114672"/>
                      <a:pt x="141297" y="106951"/>
                      <a:pt x="142338" y="95260"/>
                    </a:cubicBezTo>
                    <a:cubicBezTo>
                      <a:pt x="143678" y="80287"/>
                      <a:pt x="122330" y="76452"/>
                      <a:pt x="115351" y="87945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2F8060AB-0541-5884-06F0-34C23039F22C}"/>
                  </a:ext>
                </a:extLst>
              </p:cNvPr>
              <p:cNvSpPr/>
              <p:nvPr/>
            </p:nvSpPr>
            <p:spPr>
              <a:xfrm>
                <a:off x="3775824" y="3474936"/>
                <a:ext cx="505382" cy="150425"/>
              </a:xfrm>
              <a:custGeom>
                <a:avLst/>
                <a:gdLst>
                  <a:gd name="connsiteX0" fmla="*/ 495211 w 505382"/>
                  <a:gd name="connsiteY0" fmla="*/ 1281 h 150425"/>
                  <a:gd name="connsiteX1" fmla="*/ 479895 w 505382"/>
                  <a:gd name="connsiteY1" fmla="*/ 7511 h 150425"/>
                  <a:gd name="connsiteX2" fmla="*/ 471970 w 505382"/>
                  <a:gd name="connsiteY2" fmla="*/ 34492 h 150425"/>
                  <a:gd name="connsiteX3" fmla="*/ 449707 w 505382"/>
                  <a:gd name="connsiteY3" fmla="*/ 61893 h 150425"/>
                  <a:gd name="connsiteX4" fmla="*/ 389300 w 505382"/>
                  <a:gd name="connsiteY4" fmla="*/ 99827 h 150425"/>
                  <a:gd name="connsiteX5" fmla="*/ 237128 w 505382"/>
                  <a:gd name="connsiteY5" fmla="*/ 125564 h 150425"/>
                  <a:gd name="connsiteX6" fmla="*/ 99575 w 505382"/>
                  <a:gd name="connsiteY6" fmla="*/ 78809 h 150425"/>
                  <a:gd name="connsiteX7" fmla="*/ 45904 w 505382"/>
                  <a:gd name="connsiteY7" fmla="*/ 35718 h 150425"/>
                  <a:gd name="connsiteX8" fmla="*/ 6719 w 505382"/>
                  <a:gd name="connsiteY8" fmla="*/ 996 h 150425"/>
                  <a:gd name="connsiteX9" fmla="*/ 7 w 505382"/>
                  <a:gd name="connsiteY9" fmla="*/ 7708 h 150425"/>
                  <a:gd name="connsiteX10" fmla="*/ 4051 w 505382"/>
                  <a:gd name="connsiteY10" fmla="*/ 14724 h 150425"/>
                  <a:gd name="connsiteX11" fmla="*/ 6223 w 505382"/>
                  <a:gd name="connsiteY11" fmla="*/ 15131 h 150425"/>
                  <a:gd name="connsiteX12" fmla="*/ 9582 w 505382"/>
                  <a:gd name="connsiteY12" fmla="*/ 20814 h 150425"/>
                  <a:gd name="connsiteX13" fmla="*/ 14650 w 505382"/>
                  <a:gd name="connsiteY13" fmla="*/ 27514 h 150425"/>
                  <a:gd name="connsiteX14" fmla="*/ 26512 w 505382"/>
                  <a:gd name="connsiteY14" fmla="*/ 41934 h 150425"/>
                  <a:gd name="connsiteX15" fmla="*/ 55379 w 505382"/>
                  <a:gd name="connsiteY15" fmla="*/ 70109 h 150425"/>
                  <a:gd name="connsiteX16" fmla="*/ 121711 w 505382"/>
                  <a:gd name="connsiteY16" fmla="*/ 114750 h 150425"/>
                  <a:gd name="connsiteX17" fmla="*/ 277737 w 505382"/>
                  <a:gd name="connsiteY17" fmla="*/ 150335 h 150425"/>
                  <a:gd name="connsiteX18" fmla="*/ 436829 w 505382"/>
                  <a:gd name="connsiteY18" fmla="*/ 104876 h 150425"/>
                  <a:gd name="connsiteX19" fmla="*/ 490525 w 505382"/>
                  <a:gd name="connsiteY19" fmla="*/ 55689 h 150425"/>
                  <a:gd name="connsiteX20" fmla="*/ 495211 w 505382"/>
                  <a:gd name="connsiteY20" fmla="*/ 1281 h 15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5382" h="150425">
                    <a:moveTo>
                      <a:pt x="495211" y="1281"/>
                    </a:moveTo>
                    <a:cubicBezTo>
                      <a:pt x="489528" y="-1747"/>
                      <a:pt x="481451" y="697"/>
                      <a:pt x="479895" y="7511"/>
                    </a:cubicBezTo>
                    <a:cubicBezTo>
                      <a:pt x="477616" y="17461"/>
                      <a:pt x="477323" y="25208"/>
                      <a:pt x="471970" y="34492"/>
                    </a:cubicBezTo>
                    <a:cubicBezTo>
                      <a:pt x="466046" y="44766"/>
                      <a:pt x="458350" y="53809"/>
                      <a:pt x="449707" y="61893"/>
                    </a:cubicBezTo>
                    <a:cubicBezTo>
                      <a:pt x="432302" y="78167"/>
                      <a:pt x="410966" y="90181"/>
                      <a:pt x="389300" y="99827"/>
                    </a:cubicBezTo>
                    <a:cubicBezTo>
                      <a:pt x="341922" y="120922"/>
                      <a:pt x="288748" y="129615"/>
                      <a:pt x="237128" y="125564"/>
                    </a:cubicBezTo>
                    <a:cubicBezTo>
                      <a:pt x="188329" y="121735"/>
                      <a:pt x="140837" y="104952"/>
                      <a:pt x="99575" y="78809"/>
                    </a:cubicBezTo>
                    <a:cubicBezTo>
                      <a:pt x="80131" y="66490"/>
                      <a:pt x="62148" y="52025"/>
                      <a:pt x="45904" y="35718"/>
                    </a:cubicBezTo>
                    <a:cubicBezTo>
                      <a:pt x="35655" y="25431"/>
                      <a:pt x="22676" y="615"/>
                      <a:pt x="6719" y="996"/>
                    </a:cubicBezTo>
                    <a:cubicBezTo>
                      <a:pt x="3220" y="1078"/>
                      <a:pt x="-171" y="4006"/>
                      <a:pt x="7" y="7708"/>
                    </a:cubicBezTo>
                    <a:cubicBezTo>
                      <a:pt x="178" y="11226"/>
                      <a:pt x="876" y="12966"/>
                      <a:pt x="4051" y="14724"/>
                    </a:cubicBezTo>
                    <a:cubicBezTo>
                      <a:pt x="4775" y="15125"/>
                      <a:pt x="5512" y="15239"/>
                      <a:pt x="6223" y="15131"/>
                    </a:cubicBezTo>
                    <a:cubicBezTo>
                      <a:pt x="5842" y="17036"/>
                      <a:pt x="6839" y="18928"/>
                      <a:pt x="9582" y="20814"/>
                    </a:cubicBezTo>
                    <a:cubicBezTo>
                      <a:pt x="11240" y="23069"/>
                      <a:pt x="12935" y="25304"/>
                      <a:pt x="14650" y="27514"/>
                    </a:cubicBezTo>
                    <a:cubicBezTo>
                      <a:pt x="18460" y="32435"/>
                      <a:pt x="22358" y="37286"/>
                      <a:pt x="26512" y="41934"/>
                    </a:cubicBezTo>
                    <a:cubicBezTo>
                      <a:pt x="35465" y="51968"/>
                      <a:pt x="45187" y="61340"/>
                      <a:pt x="55379" y="70109"/>
                    </a:cubicBezTo>
                    <a:cubicBezTo>
                      <a:pt x="75629" y="87527"/>
                      <a:pt x="97886" y="102653"/>
                      <a:pt x="121711" y="114750"/>
                    </a:cubicBezTo>
                    <a:cubicBezTo>
                      <a:pt x="169831" y="139185"/>
                      <a:pt x="223743" y="151618"/>
                      <a:pt x="277737" y="150335"/>
                    </a:cubicBezTo>
                    <a:cubicBezTo>
                      <a:pt x="333261" y="149021"/>
                      <a:pt x="389319" y="134022"/>
                      <a:pt x="436829" y="104876"/>
                    </a:cubicBezTo>
                    <a:cubicBezTo>
                      <a:pt x="457619" y="92125"/>
                      <a:pt x="476841" y="76053"/>
                      <a:pt x="490525" y="55689"/>
                    </a:cubicBezTo>
                    <a:cubicBezTo>
                      <a:pt x="499790" y="41922"/>
                      <a:pt x="516122" y="12407"/>
                      <a:pt x="495211" y="1281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6130DE1-21D6-809A-8BDE-B1CA94B22D87}"/>
                  </a:ext>
                </a:extLst>
              </p:cNvPr>
              <p:cNvSpPr/>
              <p:nvPr/>
            </p:nvSpPr>
            <p:spPr>
              <a:xfrm>
                <a:off x="3011941" y="2692031"/>
                <a:ext cx="533581" cy="427132"/>
              </a:xfrm>
              <a:custGeom>
                <a:avLst/>
                <a:gdLst>
                  <a:gd name="connsiteX0" fmla="*/ 531270 w 533581"/>
                  <a:gd name="connsiteY0" fmla="*/ 1479 h 427132"/>
                  <a:gd name="connsiteX1" fmla="*/ 527942 w 533581"/>
                  <a:gd name="connsiteY1" fmla="*/ 603 h 427132"/>
                  <a:gd name="connsiteX2" fmla="*/ 497329 w 533581"/>
                  <a:gd name="connsiteY2" fmla="*/ 89376 h 427132"/>
                  <a:gd name="connsiteX3" fmla="*/ 471998 w 533581"/>
                  <a:gd name="connsiteY3" fmla="*/ 198583 h 427132"/>
                  <a:gd name="connsiteX4" fmla="*/ 449958 w 533581"/>
                  <a:gd name="connsiteY4" fmla="*/ 304647 h 427132"/>
                  <a:gd name="connsiteX5" fmla="*/ 436070 w 533581"/>
                  <a:gd name="connsiteY5" fmla="*/ 372630 h 427132"/>
                  <a:gd name="connsiteX6" fmla="*/ 424977 w 533581"/>
                  <a:gd name="connsiteY6" fmla="*/ 374777 h 427132"/>
                  <a:gd name="connsiteX7" fmla="*/ 330298 w 533581"/>
                  <a:gd name="connsiteY7" fmla="*/ 379463 h 427132"/>
                  <a:gd name="connsiteX8" fmla="*/ 216798 w 533581"/>
                  <a:gd name="connsiteY8" fmla="*/ 370173 h 427132"/>
                  <a:gd name="connsiteX9" fmla="*/ 111814 w 533581"/>
                  <a:gd name="connsiteY9" fmla="*/ 344633 h 427132"/>
                  <a:gd name="connsiteX10" fmla="*/ 61084 w 533581"/>
                  <a:gd name="connsiteY10" fmla="*/ 326415 h 427132"/>
                  <a:gd name="connsiteX11" fmla="*/ 7667 w 533581"/>
                  <a:gd name="connsiteY11" fmla="*/ 306451 h 427132"/>
                  <a:gd name="connsiteX12" fmla="*/ 1857 w 533581"/>
                  <a:gd name="connsiteY12" fmla="*/ 316433 h 427132"/>
                  <a:gd name="connsiteX13" fmla="*/ 105438 w 533581"/>
                  <a:gd name="connsiteY13" fmla="*/ 367773 h 427132"/>
                  <a:gd name="connsiteX14" fmla="*/ 229352 w 533581"/>
                  <a:gd name="connsiteY14" fmla="*/ 405746 h 427132"/>
                  <a:gd name="connsiteX15" fmla="*/ 351882 w 533581"/>
                  <a:gd name="connsiteY15" fmla="*/ 424790 h 427132"/>
                  <a:gd name="connsiteX16" fmla="*/ 453888 w 533581"/>
                  <a:gd name="connsiteY16" fmla="*/ 403688 h 427132"/>
                  <a:gd name="connsiteX17" fmla="*/ 456003 w 533581"/>
                  <a:gd name="connsiteY17" fmla="*/ 396329 h 427132"/>
                  <a:gd name="connsiteX18" fmla="*/ 468925 w 533581"/>
                  <a:gd name="connsiteY18" fmla="*/ 361931 h 427132"/>
                  <a:gd name="connsiteX19" fmla="*/ 479504 w 533581"/>
                  <a:gd name="connsiteY19" fmla="*/ 308794 h 427132"/>
                  <a:gd name="connsiteX20" fmla="*/ 501164 w 533581"/>
                  <a:gd name="connsiteY20" fmla="*/ 202622 h 427132"/>
                  <a:gd name="connsiteX21" fmla="*/ 521687 w 533581"/>
                  <a:gd name="connsiteY21" fmla="*/ 96094 h 427132"/>
                  <a:gd name="connsiteX22" fmla="*/ 531270 w 533581"/>
                  <a:gd name="connsiteY22" fmla="*/ 1479 h 427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33581" h="427132">
                    <a:moveTo>
                      <a:pt x="531270" y="1479"/>
                    </a:moveTo>
                    <a:cubicBezTo>
                      <a:pt x="530927" y="127"/>
                      <a:pt x="528901" y="-584"/>
                      <a:pt x="527942" y="603"/>
                    </a:cubicBezTo>
                    <a:cubicBezTo>
                      <a:pt x="509152" y="23742"/>
                      <a:pt x="504695" y="61277"/>
                      <a:pt x="497329" y="89376"/>
                    </a:cubicBezTo>
                    <a:cubicBezTo>
                      <a:pt x="487867" y="125482"/>
                      <a:pt x="479708" y="162071"/>
                      <a:pt x="471998" y="198583"/>
                    </a:cubicBezTo>
                    <a:cubicBezTo>
                      <a:pt x="464544" y="233915"/>
                      <a:pt x="457190" y="269271"/>
                      <a:pt x="449958" y="304647"/>
                    </a:cubicBezTo>
                    <a:cubicBezTo>
                      <a:pt x="446052" y="323755"/>
                      <a:pt x="436826" y="349669"/>
                      <a:pt x="436070" y="372630"/>
                    </a:cubicBezTo>
                    <a:cubicBezTo>
                      <a:pt x="432540" y="372523"/>
                      <a:pt x="428831" y="372999"/>
                      <a:pt x="424977" y="374777"/>
                    </a:cubicBezTo>
                    <a:cubicBezTo>
                      <a:pt x="397640" y="387382"/>
                      <a:pt x="359985" y="380866"/>
                      <a:pt x="330298" y="379463"/>
                    </a:cubicBezTo>
                    <a:cubicBezTo>
                      <a:pt x="292402" y="377672"/>
                      <a:pt x="254295" y="376333"/>
                      <a:pt x="216798" y="370173"/>
                    </a:cubicBezTo>
                    <a:cubicBezTo>
                      <a:pt x="181213" y="364325"/>
                      <a:pt x="146117" y="355733"/>
                      <a:pt x="111814" y="344633"/>
                    </a:cubicBezTo>
                    <a:cubicBezTo>
                      <a:pt x="94713" y="339096"/>
                      <a:pt x="77822" y="332956"/>
                      <a:pt x="61084" y="326415"/>
                    </a:cubicBezTo>
                    <a:cubicBezTo>
                      <a:pt x="43640" y="319608"/>
                      <a:pt x="26146" y="309994"/>
                      <a:pt x="7667" y="306451"/>
                    </a:cubicBezTo>
                    <a:cubicBezTo>
                      <a:pt x="2187" y="305403"/>
                      <a:pt x="-2829" y="312077"/>
                      <a:pt x="1857" y="316433"/>
                    </a:cubicBezTo>
                    <a:cubicBezTo>
                      <a:pt x="28743" y="341465"/>
                      <a:pt x="71504" y="354920"/>
                      <a:pt x="105438" y="367773"/>
                    </a:cubicBezTo>
                    <a:cubicBezTo>
                      <a:pt x="145894" y="383095"/>
                      <a:pt x="187347" y="395478"/>
                      <a:pt x="229352" y="405746"/>
                    </a:cubicBezTo>
                    <a:cubicBezTo>
                      <a:pt x="269745" y="415620"/>
                      <a:pt x="310277" y="422948"/>
                      <a:pt x="351882" y="424790"/>
                    </a:cubicBezTo>
                    <a:cubicBezTo>
                      <a:pt x="379219" y="426002"/>
                      <a:pt x="439398" y="435794"/>
                      <a:pt x="453888" y="403688"/>
                    </a:cubicBezTo>
                    <a:cubicBezTo>
                      <a:pt x="455012" y="401193"/>
                      <a:pt x="455692" y="398729"/>
                      <a:pt x="456003" y="396329"/>
                    </a:cubicBezTo>
                    <a:cubicBezTo>
                      <a:pt x="464017" y="386575"/>
                      <a:pt x="466417" y="374624"/>
                      <a:pt x="468925" y="361931"/>
                    </a:cubicBezTo>
                    <a:cubicBezTo>
                      <a:pt x="472424" y="344208"/>
                      <a:pt x="475948" y="326498"/>
                      <a:pt x="479504" y="308794"/>
                    </a:cubicBezTo>
                    <a:cubicBezTo>
                      <a:pt x="486616" y="273380"/>
                      <a:pt x="493893" y="237998"/>
                      <a:pt x="501164" y="202622"/>
                    </a:cubicBezTo>
                    <a:cubicBezTo>
                      <a:pt x="508441" y="167227"/>
                      <a:pt x="515604" y="131711"/>
                      <a:pt x="521687" y="96094"/>
                    </a:cubicBezTo>
                    <a:cubicBezTo>
                      <a:pt x="526596" y="67392"/>
                      <a:pt x="538597" y="30239"/>
                      <a:pt x="531270" y="1479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258A9578-4E7B-7885-36CA-0AD376F47EB4}"/>
                  </a:ext>
                </a:extLst>
              </p:cNvPr>
              <p:cNvSpPr/>
              <p:nvPr/>
            </p:nvSpPr>
            <p:spPr>
              <a:xfrm>
                <a:off x="4463796" y="2941040"/>
                <a:ext cx="303203" cy="125590"/>
              </a:xfrm>
              <a:custGeom>
                <a:avLst/>
                <a:gdLst>
                  <a:gd name="connsiteX0" fmla="*/ 286029 w 303203"/>
                  <a:gd name="connsiteY0" fmla="*/ 584 h 125590"/>
                  <a:gd name="connsiteX1" fmla="*/ 286029 w 303203"/>
                  <a:gd name="connsiteY1" fmla="*/ 0 h 125590"/>
                  <a:gd name="connsiteX2" fmla="*/ 217372 w 303203"/>
                  <a:gd name="connsiteY2" fmla="*/ 43047 h 125590"/>
                  <a:gd name="connsiteX3" fmla="*/ 137489 w 303203"/>
                  <a:gd name="connsiteY3" fmla="*/ 76810 h 125590"/>
                  <a:gd name="connsiteX4" fmla="*/ 53104 w 303203"/>
                  <a:gd name="connsiteY4" fmla="*/ 98431 h 125590"/>
                  <a:gd name="connsiteX5" fmla="*/ 717 w 303203"/>
                  <a:gd name="connsiteY5" fmla="*/ 119310 h 125590"/>
                  <a:gd name="connsiteX6" fmla="*/ 25113 w 303203"/>
                  <a:gd name="connsiteY6" fmla="*/ 125165 h 125590"/>
                  <a:gd name="connsiteX7" fmla="*/ 69354 w 303203"/>
                  <a:gd name="connsiteY7" fmla="*/ 120224 h 125590"/>
                  <a:gd name="connsiteX8" fmla="*/ 158876 w 303203"/>
                  <a:gd name="connsiteY8" fmla="*/ 104750 h 125590"/>
                  <a:gd name="connsiteX9" fmla="*/ 237521 w 303203"/>
                  <a:gd name="connsiteY9" fmla="*/ 72682 h 125590"/>
                  <a:gd name="connsiteX10" fmla="*/ 301345 w 303203"/>
                  <a:gd name="connsiteY10" fmla="*/ 19920 h 125590"/>
                  <a:gd name="connsiteX11" fmla="*/ 286029 w 303203"/>
                  <a:gd name="connsiteY11" fmla="*/ 584 h 125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3203" h="125590">
                    <a:moveTo>
                      <a:pt x="286029" y="584"/>
                    </a:moveTo>
                    <a:lnTo>
                      <a:pt x="286029" y="0"/>
                    </a:lnTo>
                    <a:cubicBezTo>
                      <a:pt x="261251" y="9874"/>
                      <a:pt x="240493" y="29610"/>
                      <a:pt x="217372" y="43047"/>
                    </a:cubicBezTo>
                    <a:cubicBezTo>
                      <a:pt x="191991" y="57791"/>
                      <a:pt x="165258" y="67659"/>
                      <a:pt x="137489" y="76810"/>
                    </a:cubicBezTo>
                    <a:cubicBezTo>
                      <a:pt x="109791" y="85934"/>
                      <a:pt x="81685" y="92678"/>
                      <a:pt x="53104" y="98431"/>
                    </a:cubicBezTo>
                    <a:cubicBezTo>
                      <a:pt x="49123" y="99238"/>
                      <a:pt x="-6935" y="108210"/>
                      <a:pt x="717" y="119310"/>
                    </a:cubicBezTo>
                    <a:cubicBezTo>
                      <a:pt x="6095" y="127114"/>
                      <a:pt x="16687" y="125635"/>
                      <a:pt x="25113" y="125165"/>
                    </a:cubicBezTo>
                    <a:cubicBezTo>
                      <a:pt x="39896" y="124346"/>
                      <a:pt x="54673" y="122136"/>
                      <a:pt x="69354" y="120224"/>
                    </a:cubicBezTo>
                    <a:cubicBezTo>
                      <a:pt x="99167" y="116345"/>
                      <a:pt x="129927" y="113055"/>
                      <a:pt x="158876" y="104750"/>
                    </a:cubicBezTo>
                    <a:cubicBezTo>
                      <a:pt x="186118" y="96939"/>
                      <a:pt x="212654" y="86303"/>
                      <a:pt x="237521" y="72682"/>
                    </a:cubicBezTo>
                    <a:cubicBezTo>
                      <a:pt x="260349" y="60179"/>
                      <a:pt x="288721" y="43434"/>
                      <a:pt x="301345" y="19920"/>
                    </a:cubicBezTo>
                    <a:cubicBezTo>
                      <a:pt x="307682" y="8122"/>
                      <a:pt x="296627" y="-2045"/>
                      <a:pt x="286029" y="584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100692CE-887F-5600-CA40-D2AC9DCD1FC3}"/>
                  </a:ext>
                </a:extLst>
              </p:cNvPr>
              <p:cNvSpPr/>
              <p:nvPr/>
            </p:nvSpPr>
            <p:spPr>
              <a:xfrm>
                <a:off x="4084181" y="2546000"/>
                <a:ext cx="63753" cy="62872"/>
              </a:xfrm>
              <a:custGeom>
                <a:avLst/>
                <a:gdLst>
                  <a:gd name="connsiteX0" fmla="*/ 62820 w 63753"/>
                  <a:gd name="connsiteY0" fmla="*/ 24746 h 62872"/>
                  <a:gd name="connsiteX1" fmla="*/ 56444 w 63753"/>
                  <a:gd name="connsiteY1" fmla="*/ 13932 h 62872"/>
                  <a:gd name="connsiteX2" fmla="*/ 53238 w 63753"/>
                  <a:gd name="connsiteY2" fmla="*/ 11335 h 62872"/>
                  <a:gd name="connsiteX3" fmla="*/ 49758 w 63753"/>
                  <a:gd name="connsiteY3" fmla="*/ 7309 h 62872"/>
                  <a:gd name="connsiteX4" fmla="*/ 45091 w 63753"/>
                  <a:gd name="connsiteY4" fmla="*/ 3848 h 62872"/>
                  <a:gd name="connsiteX5" fmla="*/ 39617 w 63753"/>
                  <a:gd name="connsiteY5" fmla="*/ 1410 h 62872"/>
                  <a:gd name="connsiteX6" fmla="*/ 31254 w 63753"/>
                  <a:gd name="connsiteY6" fmla="*/ 0 h 62872"/>
                  <a:gd name="connsiteX7" fmla="*/ 30111 w 63753"/>
                  <a:gd name="connsiteY7" fmla="*/ 57 h 62872"/>
                  <a:gd name="connsiteX8" fmla="*/ 25837 w 63753"/>
                  <a:gd name="connsiteY8" fmla="*/ 622 h 62872"/>
                  <a:gd name="connsiteX9" fmla="*/ 20789 w 63753"/>
                  <a:gd name="connsiteY9" fmla="*/ 3277 h 62872"/>
                  <a:gd name="connsiteX10" fmla="*/ 17157 w 63753"/>
                  <a:gd name="connsiteY10" fmla="*/ 6394 h 62872"/>
                  <a:gd name="connsiteX11" fmla="*/ 12109 w 63753"/>
                  <a:gd name="connsiteY11" fmla="*/ 12332 h 62872"/>
                  <a:gd name="connsiteX12" fmla="*/ 8591 w 63753"/>
                  <a:gd name="connsiteY12" fmla="*/ 15481 h 62872"/>
                  <a:gd name="connsiteX13" fmla="*/ 761 w 63753"/>
                  <a:gd name="connsiteY13" fmla="*/ 29775 h 62872"/>
                  <a:gd name="connsiteX14" fmla="*/ 977 w 63753"/>
                  <a:gd name="connsiteY14" fmla="*/ 43904 h 62872"/>
                  <a:gd name="connsiteX15" fmla="*/ 12877 w 63753"/>
                  <a:gd name="connsiteY15" fmla="*/ 59137 h 62872"/>
                  <a:gd name="connsiteX16" fmla="*/ 26676 w 63753"/>
                  <a:gd name="connsiteY16" fmla="*/ 62846 h 62872"/>
                  <a:gd name="connsiteX17" fmla="*/ 35419 w 63753"/>
                  <a:gd name="connsiteY17" fmla="*/ 61868 h 62872"/>
                  <a:gd name="connsiteX18" fmla="*/ 38385 w 63753"/>
                  <a:gd name="connsiteY18" fmla="*/ 60947 h 62872"/>
                  <a:gd name="connsiteX19" fmla="*/ 45980 w 63753"/>
                  <a:gd name="connsiteY19" fmla="*/ 57372 h 62872"/>
                  <a:gd name="connsiteX20" fmla="*/ 52463 w 63753"/>
                  <a:gd name="connsiteY20" fmla="*/ 52076 h 62872"/>
                  <a:gd name="connsiteX21" fmla="*/ 53460 w 63753"/>
                  <a:gd name="connsiteY21" fmla="*/ 50692 h 62872"/>
                  <a:gd name="connsiteX22" fmla="*/ 57194 w 63753"/>
                  <a:gd name="connsiteY22" fmla="*/ 47714 h 62872"/>
                  <a:gd name="connsiteX23" fmla="*/ 62896 w 63753"/>
                  <a:gd name="connsiteY23" fmla="*/ 37935 h 62872"/>
                  <a:gd name="connsiteX24" fmla="*/ 62820 w 63753"/>
                  <a:gd name="connsiteY24" fmla="*/ 24746 h 6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753" h="62872">
                    <a:moveTo>
                      <a:pt x="62820" y="24746"/>
                    </a:moveTo>
                    <a:cubicBezTo>
                      <a:pt x="61524" y="20174"/>
                      <a:pt x="59480" y="17475"/>
                      <a:pt x="56444" y="13932"/>
                    </a:cubicBezTo>
                    <a:cubicBezTo>
                      <a:pt x="55555" y="12890"/>
                      <a:pt x="54330" y="12198"/>
                      <a:pt x="53238" y="11335"/>
                    </a:cubicBezTo>
                    <a:cubicBezTo>
                      <a:pt x="52139" y="9925"/>
                      <a:pt x="51142" y="8420"/>
                      <a:pt x="49758" y="7309"/>
                    </a:cubicBezTo>
                    <a:cubicBezTo>
                      <a:pt x="48272" y="6109"/>
                      <a:pt x="46754" y="4826"/>
                      <a:pt x="45091" y="3848"/>
                    </a:cubicBezTo>
                    <a:cubicBezTo>
                      <a:pt x="43382" y="2845"/>
                      <a:pt x="41452" y="2108"/>
                      <a:pt x="39617" y="1410"/>
                    </a:cubicBezTo>
                    <a:cubicBezTo>
                      <a:pt x="36995" y="413"/>
                      <a:pt x="34035" y="19"/>
                      <a:pt x="31254" y="0"/>
                    </a:cubicBezTo>
                    <a:cubicBezTo>
                      <a:pt x="30873" y="0"/>
                      <a:pt x="30492" y="19"/>
                      <a:pt x="30111" y="57"/>
                    </a:cubicBezTo>
                    <a:cubicBezTo>
                      <a:pt x="28784" y="165"/>
                      <a:pt x="25812" y="629"/>
                      <a:pt x="25837" y="622"/>
                    </a:cubicBezTo>
                    <a:cubicBezTo>
                      <a:pt x="23958" y="1232"/>
                      <a:pt x="22332" y="2083"/>
                      <a:pt x="20789" y="3277"/>
                    </a:cubicBezTo>
                    <a:cubicBezTo>
                      <a:pt x="19500" y="4274"/>
                      <a:pt x="18294" y="5232"/>
                      <a:pt x="17157" y="6394"/>
                    </a:cubicBezTo>
                    <a:cubicBezTo>
                      <a:pt x="15373" y="8223"/>
                      <a:pt x="13639" y="10211"/>
                      <a:pt x="12109" y="12332"/>
                    </a:cubicBezTo>
                    <a:cubicBezTo>
                      <a:pt x="10839" y="13303"/>
                      <a:pt x="9588" y="14345"/>
                      <a:pt x="8591" y="15481"/>
                    </a:cubicBezTo>
                    <a:cubicBezTo>
                      <a:pt x="5022" y="19545"/>
                      <a:pt x="1733" y="24320"/>
                      <a:pt x="761" y="29775"/>
                    </a:cubicBezTo>
                    <a:cubicBezTo>
                      <a:pt x="-172" y="35014"/>
                      <a:pt x="-407" y="38633"/>
                      <a:pt x="977" y="43904"/>
                    </a:cubicBezTo>
                    <a:cubicBezTo>
                      <a:pt x="2666" y="50336"/>
                      <a:pt x="6838" y="56147"/>
                      <a:pt x="12877" y="59137"/>
                    </a:cubicBezTo>
                    <a:cubicBezTo>
                      <a:pt x="17964" y="61652"/>
                      <a:pt x="20948" y="62535"/>
                      <a:pt x="26676" y="62846"/>
                    </a:cubicBezTo>
                    <a:cubicBezTo>
                      <a:pt x="29590" y="63005"/>
                      <a:pt x="32594" y="62408"/>
                      <a:pt x="35419" y="61868"/>
                    </a:cubicBezTo>
                    <a:cubicBezTo>
                      <a:pt x="36448" y="61671"/>
                      <a:pt x="37420" y="61341"/>
                      <a:pt x="38385" y="60947"/>
                    </a:cubicBezTo>
                    <a:cubicBezTo>
                      <a:pt x="40887" y="59931"/>
                      <a:pt x="43700" y="58966"/>
                      <a:pt x="45980" y="57372"/>
                    </a:cubicBezTo>
                    <a:cubicBezTo>
                      <a:pt x="48196" y="55816"/>
                      <a:pt x="50596" y="54121"/>
                      <a:pt x="52463" y="52076"/>
                    </a:cubicBezTo>
                    <a:cubicBezTo>
                      <a:pt x="52889" y="51606"/>
                      <a:pt x="53092" y="51149"/>
                      <a:pt x="53460" y="50692"/>
                    </a:cubicBezTo>
                    <a:cubicBezTo>
                      <a:pt x="54812" y="49879"/>
                      <a:pt x="56076" y="48920"/>
                      <a:pt x="57194" y="47714"/>
                    </a:cubicBezTo>
                    <a:cubicBezTo>
                      <a:pt x="59943" y="44952"/>
                      <a:pt x="61842" y="41688"/>
                      <a:pt x="62896" y="37935"/>
                    </a:cubicBezTo>
                    <a:cubicBezTo>
                      <a:pt x="64071" y="33636"/>
                      <a:pt x="64033" y="29032"/>
                      <a:pt x="62820" y="24746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BA79D421-ECF0-1EEB-2E59-CBCA7B3E7409}"/>
                  </a:ext>
                </a:extLst>
              </p:cNvPr>
              <p:cNvSpPr/>
              <p:nvPr/>
            </p:nvSpPr>
            <p:spPr>
              <a:xfrm>
                <a:off x="4103427" y="2765393"/>
                <a:ext cx="63754" cy="62865"/>
              </a:xfrm>
              <a:custGeom>
                <a:avLst/>
                <a:gdLst>
                  <a:gd name="connsiteX0" fmla="*/ 62820 w 63754"/>
                  <a:gd name="connsiteY0" fmla="*/ 24752 h 62865"/>
                  <a:gd name="connsiteX1" fmla="*/ 56444 w 63754"/>
                  <a:gd name="connsiteY1" fmla="*/ 13938 h 62865"/>
                  <a:gd name="connsiteX2" fmla="*/ 53238 w 63754"/>
                  <a:gd name="connsiteY2" fmla="*/ 11341 h 62865"/>
                  <a:gd name="connsiteX3" fmla="*/ 49758 w 63754"/>
                  <a:gd name="connsiteY3" fmla="*/ 7309 h 62865"/>
                  <a:gd name="connsiteX4" fmla="*/ 45091 w 63754"/>
                  <a:gd name="connsiteY4" fmla="*/ 3848 h 62865"/>
                  <a:gd name="connsiteX5" fmla="*/ 39617 w 63754"/>
                  <a:gd name="connsiteY5" fmla="*/ 1410 h 62865"/>
                  <a:gd name="connsiteX6" fmla="*/ 31254 w 63754"/>
                  <a:gd name="connsiteY6" fmla="*/ 0 h 62865"/>
                  <a:gd name="connsiteX7" fmla="*/ 30111 w 63754"/>
                  <a:gd name="connsiteY7" fmla="*/ 57 h 62865"/>
                  <a:gd name="connsiteX8" fmla="*/ 25837 w 63754"/>
                  <a:gd name="connsiteY8" fmla="*/ 622 h 62865"/>
                  <a:gd name="connsiteX9" fmla="*/ 20789 w 63754"/>
                  <a:gd name="connsiteY9" fmla="*/ 3277 h 62865"/>
                  <a:gd name="connsiteX10" fmla="*/ 17157 w 63754"/>
                  <a:gd name="connsiteY10" fmla="*/ 6395 h 62865"/>
                  <a:gd name="connsiteX11" fmla="*/ 12109 w 63754"/>
                  <a:gd name="connsiteY11" fmla="*/ 12332 h 62865"/>
                  <a:gd name="connsiteX12" fmla="*/ 8591 w 63754"/>
                  <a:gd name="connsiteY12" fmla="*/ 15475 h 62865"/>
                  <a:gd name="connsiteX13" fmla="*/ 761 w 63754"/>
                  <a:gd name="connsiteY13" fmla="*/ 29769 h 62865"/>
                  <a:gd name="connsiteX14" fmla="*/ 977 w 63754"/>
                  <a:gd name="connsiteY14" fmla="*/ 43898 h 62865"/>
                  <a:gd name="connsiteX15" fmla="*/ 12877 w 63754"/>
                  <a:gd name="connsiteY15" fmla="*/ 59131 h 62865"/>
                  <a:gd name="connsiteX16" fmla="*/ 26675 w 63754"/>
                  <a:gd name="connsiteY16" fmla="*/ 62840 h 62865"/>
                  <a:gd name="connsiteX17" fmla="*/ 35419 w 63754"/>
                  <a:gd name="connsiteY17" fmla="*/ 61862 h 62865"/>
                  <a:gd name="connsiteX18" fmla="*/ 38385 w 63754"/>
                  <a:gd name="connsiteY18" fmla="*/ 60941 h 62865"/>
                  <a:gd name="connsiteX19" fmla="*/ 45980 w 63754"/>
                  <a:gd name="connsiteY19" fmla="*/ 57360 h 62865"/>
                  <a:gd name="connsiteX20" fmla="*/ 52463 w 63754"/>
                  <a:gd name="connsiteY20" fmla="*/ 52064 h 62865"/>
                  <a:gd name="connsiteX21" fmla="*/ 53460 w 63754"/>
                  <a:gd name="connsiteY21" fmla="*/ 50679 h 62865"/>
                  <a:gd name="connsiteX22" fmla="*/ 57200 w 63754"/>
                  <a:gd name="connsiteY22" fmla="*/ 47701 h 62865"/>
                  <a:gd name="connsiteX23" fmla="*/ 62902 w 63754"/>
                  <a:gd name="connsiteY23" fmla="*/ 37922 h 62865"/>
                  <a:gd name="connsiteX24" fmla="*/ 62820 w 63754"/>
                  <a:gd name="connsiteY24" fmla="*/ 24752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754" h="62865">
                    <a:moveTo>
                      <a:pt x="62820" y="24752"/>
                    </a:moveTo>
                    <a:cubicBezTo>
                      <a:pt x="61524" y="20180"/>
                      <a:pt x="59480" y="17481"/>
                      <a:pt x="56444" y="13938"/>
                    </a:cubicBezTo>
                    <a:cubicBezTo>
                      <a:pt x="55555" y="12897"/>
                      <a:pt x="54330" y="12205"/>
                      <a:pt x="53238" y="11341"/>
                    </a:cubicBezTo>
                    <a:cubicBezTo>
                      <a:pt x="52139" y="9931"/>
                      <a:pt x="51142" y="8426"/>
                      <a:pt x="49758" y="7309"/>
                    </a:cubicBezTo>
                    <a:cubicBezTo>
                      <a:pt x="48272" y="6109"/>
                      <a:pt x="46754" y="4826"/>
                      <a:pt x="45091" y="3848"/>
                    </a:cubicBezTo>
                    <a:cubicBezTo>
                      <a:pt x="43382" y="2845"/>
                      <a:pt x="41452" y="2108"/>
                      <a:pt x="39617" y="1410"/>
                    </a:cubicBezTo>
                    <a:cubicBezTo>
                      <a:pt x="36994" y="413"/>
                      <a:pt x="34035" y="19"/>
                      <a:pt x="31254" y="0"/>
                    </a:cubicBezTo>
                    <a:cubicBezTo>
                      <a:pt x="30873" y="0"/>
                      <a:pt x="30492" y="19"/>
                      <a:pt x="30111" y="57"/>
                    </a:cubicBezTo>
                    <a:cubicBezTo>
                      <a:pt x="28784" y="165"/>
                      <a:pt x="25812" y="629"/>
                      <a:pt x="25837" y="622"/>
                    </a:cubicBezTo>
                    <a:cubicBezTo>
                      <a:pt x="23958" y="1232"/>
                      <a:pt x="22338" y="2083"/>
                      <a:pt x="20789" y="3277"/>
                    </a:cubicBezTo>
                    <a:cubicBezTo>
                      <a:pt x="19500" y="4274"/>
                      <a:pt x="18294" y="5232"/>
                      <a:pt x="17157" y="6395"/>
                    </a:cubicBezTo>
                    <a:cubicBezTo>
                      <a:pt x="15373" y="8230"/>
                      <a:pt x="13639" y="10217"/>
                      <a:pt x="12109" y="12332"/>
                    </a:cubicBezTo>
                    <a:cubicBezTo>
                      <a:pt x="10839" y="13297"/>
                      <a:pt x="9588" y="14345"/>
                      <a:pt x="8591" y="15475"/>
                    </a:cubicBezTo>
                    <a:cubicBezTo>
                      <a:pt x="5022" y="19539"/>
                      <a:pt x="1733" y="24314"/>
                      <a:pt x="761" y="29769"/>
                    </a:cubicBezTo>
                    <a:cubicBezTo>
                      <a:pt x="-172" y="35008"/>
                      <a:pt x="-407" y="38627"/>
                      <a:pt x="977" y="43898"/>
                    </a:cubicBezTo>
                    <a:cubicBezTo>
                      <a:pt x="2666" y="50330"/>
                      <a:pt x="6838" y="56140"/>
                      <a:pt x="12877" y="59131"/>
                    </a:cubicBezTo>
                    <a:cubicBezTo>
                      <a:pt x="17964" y="61646"/>
                      <a:pt x="20948" y="62529"/>
                      <a:pt x="26675" y="62840"/>
                    </a:cubicBezTo>
                    <a:cubicBezTo>
                      <a:pt x="29590" y="62998"/>
                      <a:pt x="32594" y="62401"/>
                      <a:pt x="35419" y="61862"/>
                    </a:cubicBezTo>
                    <a:cubicBezTo>
                      <a:pt x="36442" y="61665"/>
                      <a:pt x="37420" y="61335"/>
                      <a:pt x="38385" y="60941"/>
                    </a:cubicBezTo>
                    <a:cubicBezTo>
                      <a:pt x="40887" y="59925"/>
                      <a:pt x="43706" y="58960"/>
                      <a:pt x="45980" y="57360"/>
                    </a:cubicBezTo>
                    <a:cubicBezTo>
                      <a:pt x="48196" y="55804"/>
                      <a:pt x="50596" y="54108"/>
                      <a:pt x="52463" y="52064"/>
                    </a:cubicBezTo>
                    <a:cubicBezTo>
                      <a:pt x="52889" y="51594"/>
                      <a:pt x="53092" y="51137"/>
                      <a:pt x="53460" y="50679"/>
                    </a:cubicBezTo>
                    <a:cubicBezTo>
                      <a:pt x="54812" y="49867"/>
                      <a:pt x="56076" y="48908"/>
                      <a:pt x="57200" y="47701"/>
                    </a:cubicBezTo>
                    <a:cubicBezTo>
                      <a:pt x="59950" y="44939"/>
                      <a:pt x="61848" y="41675"/>
                      <a:pt x="62902" y="37922"/>
                    </a:cubicBezTo>
                    <a:cubicBezTo>
                      <a:pt x="64071" y="33636"/>
                      <a:pt x="64033" y="29039"/>
                      <a:pt x="62820" y="24752"/>
                    </a:cubicBezTo>
                    <a:close/>
                  </a:path>
                </a:pathLst>
              </a:custGeom>
              <a:solidFill>
                <a:srgbClr val="FF762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8951786-7F6A-8657-2635-863BF95583CA}"/>
                  </a:ext>
                </a:extLst>
              </p:cNvPr>
              <p:cNvSpPr/>
              <p:nvPr/>
            </p:nvSpPr>
            <p:spPr>
              <a:xfrm>
                <a:off x="3808283" y="1712165"/>
                <a:ext cx="121410" cy="61148"/>
              </a:xfrm>
              <a:custGeom>
                <a:avLst/>
                <a:gdLst>
                  <a:gd name="connsiteX0" fmla="*/ 120614 w 121410"/>
                  <a:gd name="connsiteY0" fmla="*/ 21949 h 61148"/>
                  <a:gd name="connsiteX1" fmla="*/ 110175 w 121410"/>
                  <a:gd name="connsiteY1" fmla="*/ 8163 h 61148"/>
                  <a:gd name="connsiteX2" fmla="*/ 99037 w 121410"/>
                  <a:gd name="connsiteY2" fmla="*/ 4227 h 61148"/>
                  <a:gd name="connsiteX3" fmla="*/ 77974 w 121410"/>
                  <a:gd name="connsiteY3" fmla="*/ 404 h 61148"/>
                  <a:gd name="connsiteX4" fmla="*/ 44376 w 121410"/>
                  <a:gd name="connsiteY4" fmla="*/ 3941 h 61148"/>
                  <a:gd name="connsiteX5" fmla="*/ 13617 w 121410"/>
                  <a:gd name="connsiteY5" fmla="*/ 21714 h 61148"/>
                  <a:gd name="connsiteX6" fmla="*/ 593 w 121410"/>
                  <a:gd name="connsiteY6" fmla="*/ 53998 h 61148"/>
                  <a:gd name="connsiteX7" fmla="*/ 9934 w 121410"/>
                  <a:gd name="connsiteY7" fmla="*/ 61110 h 61148"/>
                  <a:gd name="connsiteX8" fmla="*/ 34146 w 121410"/>
                  <a:gd name="connsiteY8" fmla="*/ 50759 h 61148"/>
                  <a:gd name="connsiteX9" fmla="*/ 45792 w 121410"/>
                  <a:gd name="connsiteY9" fmla="*/ 44911 h 61148"/>
                  <a:gd name="connsiteX10" fmla="*/ 46294 w 121410"/>
                  <a:gd name="connsiteY10" fmla="*/ 44663 h 61148"/>
                  <a:gd name="connsiteX11" fmla="*/ 48263 w 121410"/>
                  <a:gd name="connsiteY11" fmla="*/ 43914 h 61148"/>
                  <a:gd name="connsiteX12" fmla="*/ 54835 w 121410"/>
                  <a:gd name="connsiteY12" fmla="*/ 41876 h 61148"/>
                  <a:gd name="connsiteX13" fmla="*/ 60778 w 121410"/>
                  <a:gd name="connsiteY13" fmla="*/ 40402 h 61148"/>
                  <a:gd name="connsiteX14" fmla="*/ 63128 w 121410"/>
                  <a:gd name="connsiteY14" fmla="*/ 39977 h 61148"/>
                  <a:gd name="connsiteX15" fmla="*/ 76088 w 121410"/>
                  <a:gd name="connsiteY15" fmla="*/ 39952 h 61148"/>
                  <a:gd name="connsiteX16" fmla="*/ 76545 w 121410"/>
                  <a:gd name="connsiteY16" fmla="*/ 40009 h 61148"/>
                  <a:gd name="connsiteX17" fmla="*/ 80146 w 121410"/>
                  <a:gd name="connsiteY17" fmla="*/ 40694 h 61148"/>
                  <a:gd name="connsiteX18" fmla="*/ 87499 w 121410"/>
                  <a:gd name="connsiteY18" fmla="*/ 42517 h 61148"/>
                  <a:gd name="connsiteX19" fmla="*/ 112556 w 121410"/>
                  <a:gd name="connsiteY19" fmla="*/ 41761 h 61148"/>
                  <a:gd name="connsiteX20" fmla="*/ 120614 w 121410"/>
                  <a:gd name="connsiteY20" fmla="*/ 21949 h 61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1410" h="61148">
                    <a:moveTo>
                      <a:pt x="120614" y="21949"/>
                    </a:moveTo>
                    <a:cubicBezTo>
                      <a:pt x="118652" y="16634"/>
                      <a:pt x="115458" y="10951"/>
                      <a:pt x="110175" y="8163"/>
                    </a:cubicBezTo>
                    <a:cubicBezTo>
                      <a:pt x="106708" y="6335"/>
                      <a:pt x="102803" y="5249"/>
                      <a:pt x="99037" y="4227"/>
                    </a:cubicBezTo>
                    <a:cubicBezTo>
                      <a:pt x="92135" y="2347"/>
                      <a:pt x="85092" y="1134"/>
                      <a:pt x="77974" y="404"/>
                    </a:cubicBezTo>
                    <a:cubicBezTo>
                      <a:pt x="66893" y="-733"/>
                      <a:pt x="54975" y="556"/>
                      <a:pt x="44376" y="3941"/>
                    </a:cubicBezTo>
                    <a:cubicBezTo>
                      <a:pt x="33734" y="7338"/>
                      <a:pt x="21110" y="13148"/>
                      <a:pt x="13617" y="21714"/>
                    </a:cubicBezTo>
                    <a:cubicBezTo>
                      <a:pt x="6105" y="30300"/>
                      <a:pt x="-2328" y="41914"/>
                      <a:pt x="593" y="53998"/>
                    </a:cubicBezTo>
                    <a:cubicBezTo>
                      <a:pt x="1495" y="57738"/>
                      <a:pt x="5864" y="61573"/>
                      <a:pt x="9934" y="61110"/>
                    </a:cubicBezTo>
                    <a:cubicBezTo>
                      <a:pt x="18945" y="60094"/>
                      <a:pt x="26120" y="54538"/>
                      <a:pt x="34146" y="50759"/>
                    </a:cubicBezTo>
                    <a:cubicBezTo>
                      <a:pt x="38090" y="48899"/>
                      <a:pt x="41900" y="46880"/>
                      <a:pt x="45792" y="44911"/>
                    </a:cubicBezTo>
                    <a:cubicBezTo>
                      <a:pt x="46040" y="44784"/>
                      <a:pt x="46129" y="44746"/>
                      <a:pt x="46294" y="44663"/>
                    </a:cubicBezTo>
                    <a:cubicBezTo>
                      <a:pt x="46948" y="44409"/>
                      <a:pt x="47602" y="44149"/>
                      <a:pt x="48263" y="43914"/>
                    </a:cubicBezTo>
                    <a:cubicBezTo>
                      <a:pt x="50421" y="43139"/>
                      <a:pt x="52625" y="42492"/>
                      <a:pt x="54835" y="41876"/>
                    </a:cubicBezTo>
                    <a:cubicBezTo>
                      <a:pt x="56803" y="41323"/>
                      <a:pt x="58778" y="40809"/>
                      <a:pt x="60778" y="40402"/>
                    </a:cubicBezTo>
                    <a:cubicBezTo>
                      <a:pt x="61559" y="40244"/>
                      <a:pt x="62340" y="40117"/>
                      <a:pt x="63128" y="39977"/>
                    </a:cubicBezTo>
                    <a:cubicBezTo>
                      <a:pt x="67490" y="39837"/>
                      <a:pt x="71719" y="39590"/>
                      <a:pt x="76088" y="39952"/>
                    </a:cubicBezTo>
                    <a:cubicBezTo>
                      <a:pt x="76272" y="39964"/>
                      <a:pt x="76386" y="39990"/>
                      <a:pt x="76545" y="40009"/>
                    </a:cubicBezTo>
                    <a:cubicBezTo>
                      <a:pt x="77739" y="40256"/>
                      <a:pt x="78952" y="40447"/>
                      <a:pt x="80146" y="40694"/>
                    </a:cubicBezTo>
                    <a:cubicBezTo>
                      <a:pt x="82616" y="41215"/>
                      <a:pt x="85067" y="41838"/>
                      <a:pt x="87499" y="42517"/>
                    </a:cubicBezTo>
                    <a:cubicBezTo>
                      <a:pt x="96053" y="44911"/>
                      <a:pt x="104473" y="47025"/>
                      <a:pt x="112556" y="41761"/>
                    </a:cubicBezTo>
                    <a:cubicBezTo>
                      <a:pt x="118633" y="37799"/>
                      <a:pt x="123351" y="29379"/>
                      <a:pt x="120614" y="21949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9CEE150C-BDDB-10EE-4D11-AAADF8A8D5AC}"/>
                  </a:ext>
                </a:extLst>
              </p:cNvPr>
              <p:cNvSpPr/>
              <p:nvPr/>
            </p:nvSpPr>
            <p:spPr>
              <a:xfrm>
                <a:off x="4075172" y="1697118"/>
                <a:ext cx="123693" cy="65143"/>
              </a:xfrm>
              <a:custGeom>
                <a:avLst/>
                <a:gdLst>
                  <a:gd name="connsiteX0" fmla="*/ 113795 w 123693"/>
                  <a:gd name="connsiteY0" fmla="*/ 24195 h 65143"/>
                  <a:gd name="connsiteX1" fmla="*/ 99215 w 123693"/>
                  <a:gd name="connsiteY1" fmla="*/ 12740 h 65143"/>
                  <a:gd name="connsiteX2" fmla="*/ 62259 w 123693"/>
                  <a:gd name="connsiteY2" fmla="*/ 408 h 65143"/>
                  <a:gd name="connsiteX3" fmla="*/ 26108 w 123693"/>
                  <a:gd name="connsiteY3" fmla="*/ 5907 h 65143"/>
                  <a:gd name="connsiteX4" fmla="*/ 371 w 123693"/>
                  <a:gd name="connsiteY4" fmla="*/ 34203 h 65143"/>
                  <a:gd name="connsiteX5" fmla="*/ 12932 w 123693"/>
                  <a:gd name="connsiteY5" fmla="*/ 46763 h 65143"/>
                  <a:gd name="connsiteX6" fmla="*/ 18996 w 123693"/>
                  <a:gd name="connsiteY6" fmla="*/ 45525 h 65143"/>
                  <a:gd name="connsiteX7" fmla="*/ 24533 w 123693"/>
                  <a:gd name="connsiteY7" fmla="*/ 44115 h 65143"/>
                  <a:gd name="connsiteX8" fmla="*/ 37684 w 123693"/>
                  <a:gd name="connsiteY8" fmla="*/ 41575 h 65143"/>
                  <a:gd name="connsiteX9" fmla="*/ 42497 w 123693"/>
                  <a:gd name="connsiteY9" fmla="*/ 40318 h 65143"/>
                  <a:gd name="connsiteX10" fmla="*/ 43634 w 123693"/>
                  <a:gd name="connsiteY10" fmla="*/ 40217 h 65143"/>
                  <a:gd name="connsiteX11" fmla="*/ 46619 w 123693"/>
                  <a:gd name="connsiteY11" fmla="*/ 39899 h 65143"/>
                  <a:gd name="connsiteX12" fmla="*/ 53394 w 123693"/>
                  <a:gd name="connsiteY12" fmla="*/ 39715 h 65143"/>
                  <a:gd name="connsiteX13" fmla="*/ 56410 w 123693"/>
                  <a:gd name="connsiteY13" fmla="*/ 39874 h 65143"/>
                  <a:gd name="connsiteX14" fmla="*/ 56455 w 123693"/>
                  <a:gd name="connsiteY14" fmla="*/ 39880 h 65143"/>
                  <a:gd name="connsiteX15" fmla="*/ 61922 w 123693"/>
                  <a:gd name="connsiteY15" fmla="*/ 40979 h 65143"/>
                  <a:gd name="connsiteX16" fmla="*/ 68005 w 123693"/>
                  <a:gd name="connsiteY16" fmla="*/ 42922 h 65143"/>
                  <a:gd name="connsiteX17" fmla="*/ 70647 w 123693"/>
                  <a:gd name="connsiteY17" fmla="*/ 44217 h 65143"/>
                  <a:gd name="connsiteX18" fmla="*/ 75702 w 123693"/>
                  <a:gd name="connsiteY18" fmla="*/ 47182 h 65143"/>
                  <a:gd name="connsiteX19" fmla="*/ 77969 w 123693"/>
                  <a:gd name="connsiteY19" fmla="*/ 48751 h 65143"/>
                  <a:gd name="connsiteX20" fmla="*/ 82724 w 123693"/>
                  <a:gd name="connsiteY20" fmla="*/ 53215 h 65143"/>
                  <a:gd name="connsiteX21" fmla="*/ 98339 w 123693"/>
                  <a:gd name="connsiteY21" fmla="*/ 64473 h 65143"/>
                  <a:gd name="connsiteX22" fmla="*/ 120259 w 123693"/>
                  <a:gd name="connsiteY22" fmla="*/ 55552 h 65143"/>
                  <a:gd name="connsiteX23" fmla="*/ 113795 w 123693"/>
                  <a:gd name="connsiteY23" fmla="*/ 24195 h 6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3693" h="65143">
                    <a:moveTo>
                      <a:pt x="113795" y="24195"/>
                    </a:moveTo>
                    <a:cubicBezTo>
                      <a:pt x="109414" y="19896"/>
                      <a:pt x="104397" y="16017"/>
                      <a:pt x="99215" y="12740"/>
                    </a:cubicBezTo>
                    <a:cubicBezTo>
                      <a:pt x="88001" y="5641"/>
                      <a:pt x="75352" y="1850"/>
                      <a:pt x="62259" y="408"/>
                    </a:cubicBezTo>
                    <a:cubicBezTo>
                      <a:pt x="49952" y="-944"/>
                      <a:pt x="37475" y="1107"/>
                      <a:pt x="26108" y="5907"/>
                    </a:cubicBezTo>
                    <a:cubicBezTo>
                      <a:pt x="14507" y="10803"/>
                      <a:pt x="3584" y="21808"/>
                      <a:pt x="371" y="34203"/>
                    </a:cubicBezTo>
                    <a:cubicBezTo>
                      <a:pt x="-1724" y="42287"/>
                      <a:pt x="5400" y="48046"/>
                      <a:pt x="12932" y="46763"/>
                    </a:cubicBezTo>
                    <a:cubicBezTo>
                      <a:pt x="14367" y="46516"/>
                      <a:pt x="16373" y="46344"/>
                      <a:pt x="18996" y="45525"/>
                    </a:cubicBezTo>
                    <a:cubicBezTo>
                      <a:pt x="20812" y="44960"/>
                      <a:pt x="22666" y="44496"/>
                      <a:pt x="24533" y="44115"/>
                    </a:cubicBezTo>
                    <a:cubicBezTo>
                      <a:pt x="28896" y="43214"/>
                      <a:pt x="33398" y="42738"/>
                      <a:pt x="37684" y="41575"/>
                    </a:cubicBezTo>
                    <a:cubicBezTo>
                      <a:pt x="38135" y="41448"/>
                      <a:pt x="40687" y="40712"/>
                      <a:pt x="42497" y="40318"/>
                    </a:cubicBezTo>
                    <a:cubicBezTo>
                      <a:pt x="42650" y="40318"/>
                      <a:pt x="42910" y="40299"/>
                      <a:pt x="43634" y="40217"/>
                    </a:cubicBezTo>
                    <a:cubicBezTo>
                      <a:pt x="44631" y="40102"/>
                      <a:pt x="45621" y="39982"/>
                      <a:pt x="46619" y="39899"/>
                    </a:cubicBezTo>
                    <a:cubicBezTo>
                      <a:pt x="48873" y="39715"/>
                      <a:pt x="51133" y="39651"/>
                      <a:pt x="53394" y="39715"/>
                    </a:cubicBezTo>
                    <a:cubicBezTo>
                      <a:pt x="54404" y="39740"/>
                      <a:pt x="55407" y="39791"/>
                      <a:pt x="56410" y="39874"/>
                    </a:cubicBezTo>
                    <a:cubicBezTo>
                      <a:pt x="56423" y="39874"/>
                      <a:pt x="56442" y="39874"/>
                      <a:pt x="56455" y="39880"/>
                    </a:cubicBezTo>
                    <a:cubicBezTo>
                      <a:pt x="57553" y="40559"/>
                      <a:pt x="60766" y="40680"/>
                      <a:pt x="61922" y="40979"/>
                    </a:cubicBezTo>
                    <a:cubicBezTo>
                      <a:pt x="63992" y="41525"/>
                      <a:pt x="65973" y="42293"/>
                      <a:pt x="68005" y="42922"/>
                    </a:cubicBezTo>
                    <a:cubicBezTo>
                      <a:pt x="68888" y="43347"/>
                      <a:pt x="69777" y="43760"/>
                      <a:pt x="70647" y="44217"/>
                    </a:cubicBezTo>
                    <a:cubicBezTo>
                      <a:pt x="72374" y="45125"/>
                      <a:pt x="74063" y="46116"/>
                      <a:pt x="75702" y="47182"/>
                    </a:cubicBezTo>
                    <a:cubicBezTo>
                      <a:pt x="76470" y="47678"/>
                      <a:pt x="77213" y="48224"/>
                      <a:pt x="77969" y="48751"/>
                    </a:cubicBezTo>
                    <a:cubicBezTo>
                      <a:pt x="79524" y="50275"/>
                      <a:pt x="81213" y="51634"/>
                      <a:pt x="82724" y="53215"/>
                    </a:cubicBezTo>
                    <a:cubicBezTo>
                      <a:pt x="87354" y="58060"/>
                      <a:pt x="91475" y="62657"/>
                      <a:pt x="98339" y="64473"/>
                    </a:cubicBezTo>
                    <a:cubicBezTo>
                      <a:pt x="107325" y="66848"/>
                      <a:pt x="115135" y="62689"/>
                      <a:pt x="120259" y="55552"/>
                    </a:cubicBezTo>
                    <a:cubicBezTo>
                      <a:pt x="127740" y="45100"/>
                      <a:pt x="121815" y="32076"/>
                      <a:pt x="113795" y="24195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CB08C15-BA0A-530B-065C-4D7C2242BAC1}"/>
                  </a:ext>
                </a:extLst>
              </p:cNvPr>
              <p:cNvSpPr/>
              <p:nvPr/>
            </p:nvSpPr>
            <p:spPr>
              <a:xfrm>
                <a:off x="3843340" y="1798232"/>
                <a:ext cx="69680" cy="99489"/>
              </a:xfrm>
              <a:custGeom>
                <a:avLst/>
                <a:gdLst>
                  <a:gd name="connsiteX0" fmla="*/ 69047 w 69680"/>
                  <a:gd name="connsiteY0" fmla="*/ 42493 h 99489"/>
                  <a:gd name="connsiteX1" fmla="*/ 65282 w 69680"/>
                  <a:gd name="connsiteY1" fmla="*/ 24078 h 99489"/>
                  <a:gd name="connsiteX2" fmla="*/ 59084 w 69680"/>
                  <a:gd name="connsiteY2" fmla="*/ 12965 h 99489"/>
                  <a:gd name="connsiteX3" fmla="*/ 58995 w 69680"/>
                  <a:gd name="connsiteY3" fmla="*/ 12781 h 99489"/>
                  <a:gd name="connsiteX4" fmla="*/ 43488 w 69680"/>
                  <a:gd name="connsiteY4" fmla="*/ 1040 h 99489"/>
                  <a:gd name="connsiteX5" fmla="*/ 28071 w 69680"/>
                  <a:gd name="connsiteY5" fmla="*/ 1053 h 99489"/>
                  <a:gd name="connsiteX6" fmla="*/ 1337 w 69680"/>
                  <a:gd name="connsiteY6" fmla="*/ 68325 h 99489"/>
                  <a:gd name="connsiteX7" fmla="*/ 27747 w 69680"/>
                  <a:gd name="connsiteY7" fmla="*/ 98570 h 99489"/>
                  <a:gd name="connsiteX8" fmla="*/ 52379 w 69680"/>
                  <a:gd name="connsiteY8" fmla="*/ 94563 h 99489"/>
                  <a:gd name="connsiteX9" fmla="*/ 66678 w 69680"/>
                  <a:gd name="connsiteY9" fmla="*/ 74764 h 99489"/>
                  <a:gd name="connsiteX10" fmla="*/ 69504 w 69680"/>
                  <a:gd name="connsiteY10" fmla="*/ 57085 h 99489"/>
                  <a:gd name="connsiteX11" fmla="*/ 69047 w 69680"/>
                  <a:gd name="connsiteY11" fmla="*/ 42493 h 99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680" h="99489">
                    <a:moveTo>
                      <a:pt x="69047" y="42493"/>
                    </a:moveTo>
                    <a:cubicBezTo>
                      <a:pt x="68254" y="36283"/>
                      <a:pt x="67428" y="29996"/>
                      <a:pt x="65282" y="24078"/>
                    </a:cubicBezTo>
                    <a:cubicBezTo>
                      <a:pt x="63707" y="19735"/>
                      <a:pt x="61929" y="16121"/>
                      <a:pt x="59084" y="12965"/>
                    </a:cubicBezTo>
                    <a:cubicBezTo>
                      <a:pt x="59046" y="12908"/>
                      <a:pt x="59033" y="12832"/>
                      <a:pt x="58995" y="12781"/>
                    </a:cubicBezTo>
                    <a:cubicBezTo>
                      <a:pt x="55147" y="7352"/>
                      <a:pt x="50137" y="2780"/>
                      <a:pt x="43488" y="1040"/>
                    </a:cubicBezTo>
                    <a:cubicBezTo>
                      <a:pt x="38535" y="-249"/>
                      <a:pt x="33017" y="-446"/>
                      <a:pt x="28071" y="1053"/>
                    </a:cubicBezTo>
                    <a:cubicBezTo>
                      <a:pt x="391" y="9441"/>
                      <a:pt x="-2435" y="44296"/>
                      <a:pt x="1337" y="68325"/>
                    </a:cubicBezTo>
                    <a:cubicBezTo>
                      <a:pt x="3502" y="82123"/>
                      <a:pt x="13853" y="95173"/>
                      <a:pt x="27747" y="98570"/>
                    </a:cubicBezTo>
                    <a:cubicBezTo>
                      <a:pt x="36002" y="100596"/>
                      <a:pt x="45241" y="99281"/>
                      <a:pt x="52379" y="94563"/>
                    </a:cubicBezTo>
                    <a:cubicBezTo>
                      <a:pt x="59592" y="89794"/>
                      <a:pt x="64081" y="82923"/>
                      <a:pt x="66678" y="74764"/>
                    </a:cubicBezTo>
                    <a:cubicBezTo>
                      <a:pt x="68469" y="69144"/>
                      <a:pt x="69066" y="62927"/>
                      <a:pt x="69504" y="57085"/>
                    </a:cubicBezTo>
                    <a:cubicBezTo>
                      <a:pt x="69860" y="52208"/>
                      <a:pt x="69663" y="47332"/>
                      <a:pt x="69047" y="42493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4733BFFF-7C68-E3A9-708A-24BE7646BEAE}"/>
                  </a:ext>
                </a:extLst>
              </p:cNvPr>
              <p:cNvSpPr/>
              <p:nvPr/>
            </p:nvSpPr>
            <p:spPr>
              <a:xfrm>
                <a:off x="4099781" y="1789240"/>
                <a:ext cx="69682" cy="99485"/>
              </a:xfrm>
              <a:custGeom>
                <a:avLst/>
                <a:gdLst>
                  <a:gd name="connsiteX0" fmla="*/ 69050 w 69682"/>
                  <a:gd name="connsiteY0" fmla="*/ 42493 h 99485"/>
                  <a:gd name="connsiteX1" fmla="*/ 65285 w 69682"/>
                  <a:gd name="connsiteY1" fmla="*/ 24078 h 99485"/>
                  <a:gd name="connsiteX2" fmla="*/ 59087 w 69682"/>
                  <a:gd name="connsiteY2" fmla="*/ 12966 h 99485"/>
                  <a:gd name="connsiteX3" fmla="*/ 58998 w 69682"/>
                  <a:gd name="connsiteY3" fmla="*/ 12781 h 99485"/>
                  <a:gd name="connsiteX4" fmla="*/ 43492 w 69682"/>
                  <a:gd name="connsiteY4" fmla="*/ 1040 h 99485"/>
                  <a:gd name="connsiteX5" fmla="*/ 28074 w 69682"/>
                  <a:gd name="connsiteY5" fmla="*/ 1053 h 99485"/>
                  <a:gd name="connsiteX6" fmla="*/ 1334 w 69682"/>
                  <a:gd name="connsiteY6" fmla="*/ 68325 h 99485"/>
                  <a:gd name="connsiteX7" fmla="*/ 27744 w 69682"/>
                  <a:gd name="connsiteY7" fmla="*/ 98570 h 99485"/>
                  <a:gd name="connsiteX8" fmla="*/ 52375 w 69682"/>
                  <a:gd name="connsiteY8" fmla="*/ 94563 h 99485"/>
                  <a:gd name="connsiteX9" fmla="*/ 66675 w 69682"/>
                  <a:gd name="connsiteY9" fmla="*/ 74764 h 99485"/>
                  <a:gd name="connsiteX10" fmla="*/ 69501 w 69682"/>
                  <a:gd name="connsiteY10" fmla="*/ 57085 h 99485"/>
                  <a:gd name="connsiteX11" fmla="*/ 69050 w 69682"/>
                  <a:gd name="connsiteY11" fmla="*/ 42493 h 99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682" h="99485">
                    <a:moveTo>
                      <a:pt x="69050" y="42493"/>
                    </a:moveTo>
                    <a:cubicBezTo>
                      <a:pt x="68256" y="36283"/>
                      <a:pt x="67431" y="29996"/>
                      <a:pt x="65285" y="24078"/>
                    </a:cubicBezTo>
                    <a:cubicBezTo>
                      <a:pt x="63710" y="19734"/>
                      <a:pt x="61932" y="16121"/>
                      <a:pt x="59087" y="12966"/>
                    </a:cubicBezTo>
                    <a:cubicBezTo>
                      <a:pt x="59049" y="12908"/>
                      <a:pt x="59036" y="12832"/>
                      <a:pt x="58998" y="12781"/>
                    </a:cubicBezTo>
                    <a:cubicBezTo>
                      <a:pt x="55150" y="7352"/>
                      <a:pt x="50140" y="2780"/>
                      <a:pt x="43492" y="1040"/>
                    </a:cubicBezTo>
                    <a:cubicBezTo>
                      <a:pt x="38538" y="-249"/>
                      <a:pt x="33020" y="-446"/>
                      <a:pt x="28074" y="1053"/>
                    </a:cubicBezTo>
                    <a:cubicBezTo>
                      <a:pt x="394" y="9441"/>
                      <a:pt x="-2432" y="44296"/>
                      <a:pt x="1334" y="68325"/>
                    </a:cubicBezTo>
                    <a:cubicBezTo>
                      <a:pt x="3499" y="82123"/>
                      <a:pt x="13850" y="95173"/>
                      <a:pt x="27744" y="98570"/>
                    </a:cubicBezTo>
                    <a:cubicBezTo>
                      <a:pt x="35999" y="100589"/>
                      <a:pt x="45238" y="99275"/>
                      <a:pt x="52375" y="94563"/>
                    </a:cubicBezTo>
                    <a:cubicBezTo>
                      <a:pt x="59589" y="89794"/>
                      <a:pt x="64078" y="82923"/>
                      <a:pt x="66675" y="74764"/>
                    </a:cubicBezTo>
                    <a:cubicBezTo>
                      <a:pt x="68466" y="69144"/>
                      <a:pt x="69069" y="62927"/>
                      <a:pt x="69501" y="57085"/>
                    </a:cubicBezTo>
                    <a:cubicBezTo>
                      <a:pt x="69863" y="52208"/>
                      <a:pt x="69666" y="47332"/>
                      <a:pt x="69050" y="42493"/>
                    </a:cubicBezTo>
                    <a:close/>
                  </a:path>
                </a:pathLst>
              </a:custGeom>
              <a:solidFill>
                <a:srgbClr val="0A103E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F3134D9A-7B03-D51D-60F5-8878407522D6}"/>
                  </a:ext>
                </a:extLst>
              </p:cNvPr>
              <p:cNvSpPr/>
              <p:nvPr/>
            </p:nvSpPr>
            <p:spPr>
              <a:xfrm>
                <a:off x="3986721" y="1928817"/>
                <a:ext cx="67988" cy="30728"/>
              </a:xfrm>
              <a:custGeom>
                <a:avLst/>
                <a:gdLst>
                  <a:gd name="connsiteX0" fmla="*/ 64737 w 67988"/>
                  <a:gd name="connsiteY0" fmla="*/ 3189 h 30728"/>
                  <a:gd name="connsiteX1" fmla="*/ 48900 w 67988"/>
                  <a:gd name="connsiteY1" fmla="*/ 3189 h 30728"/>
                  <a:gd name="connsiteX2" fmla="*/ 47135 w 67988"/>
                  <a:gd name="connsiteY2" fmla="*/ 4719 h 30728"/>
                  <a:gd name="connsiteX3" fmla="*/ 44544 w 67988"/>
                  <a:gd name="connsiteY3" fmla="*/ 6434 h 30728"/>
                  <a:gd name="connsiteX4" fmla="*/ 41445 w 67988"/>
                  <a:gd name="connsiteY4" fmla="*/ 8046 h 30728"/>
                  <a:gd name="connsiteX5" fmla="*/ 39445 w 67988"/>
                  <a:gd name="connsiteY5" fmla="*/ 8916 h 30728"/>
                  <a:gd name="connsiteX6" fmla="*/ 39312 w 67988"/>
                  <a:gd name="connsiteY6" fmla="*/ 8980 h 30728"/>
                  <a:gd name="connsiteX7" fmla="*/ 32593 w 67988"/>
                  <a:gd name="connsiteY7" fmla="*/ 10904 h 30728"/>
                  <a:gd name="connsiteX8" fmla="*/ 30892 w 67988"/>
                  <a:gd name="connsiteY8" fmla="*/ 11018 h 30728"/>
                  <a:gd name="connsiteX9" fmla="*/ 27050 w 67988"/>
                  <a:gd name="connsiteY9" fmla="*/ 10961 h 30728"/>
                  <a:gd name="connsiteX10" fmla="*/ 26555 w 67988"/>
                  <a:gd name="connsiteY10" fmla="*/ 10923 h 30728"/>
                  <a:gd name="connsiteX11" fmla="*/ 25285 w 67988"/>
                  <a:gd name="connsiteY11" fmla="*/ 10701 h 30728"/>
                  <a:gd name="connsiteX12" fmla="*/ 21995 w 67988"/>
                  <a:gd name="connsiteY12" fmla="*/ 9862 h 30728"/>
                  <a:gd name="connsiteX13" fmla="*/ 20001 w 67988"/>
                  <a:gd name="connsiteY13" fmla="*/ 9183 h 30728"/>
                  <a:gd name="connsiteX14" fmla="*/ 19760 w 67988"/>
                  <a:gd name="connsiteY14" fmla="*/ 9107 h 30728"/>
                  <a:gd name="connsiteX15" fmla="*/ 19633 w 67988"/>
                  <a:gd name="connsiteY15" fmla="*/ 9043 h 30728"/>
                  <a:gd name="connsiteX16" fmla="*/ 16597 w 67988"/>
                  <a:gd name="connsiteY16" fmla="*/ 7494 h 30728"/>
                  <a:gd name="connsiteX17" fmla="*/ 13150 w 67988"/>
                  <a:gd name="connsiteY17" fmla="*/ 5868 h 30728"/>
                  <a:gd name="connsiteX18" fmla="*/ 10292 w 67988"/>
                  <a:gd name="connsiteY18" fmla="*/ 4205 h 30728"/>
                  <a:gd name="connsiteX19" fmla="*/ 6641 w 67988"/>
                  <a:gd name="connsiteY19" fmla="*/ 2204 h 30728"/>
                  <a:gd name="connsiteX20" fmla="*/ 3752 w 67988"/>
                  <a:gd name="connsiteY20" fmla="*/ 1455 h 30728"/>
                  <a:gd name="connsiteX21" fmla="*/ 380 w 67988"/>
                  <a:gd name="connsiteY21" fmla="*/ 3385 h 30728"/>
                  <a:gd name="connsiteX22" fmla="*/ 24 w 67988"/>
                  <a:gd name="connsiteY22" fmla="*/ 7595 h 30728"/>
                  <a:gd name="connsiteX23" fmla="*/ 1859 w 67988"/>
                  <a:gd name="connsiteY23" fmla="*/ 12637 h 30728"/>
                  <a:gd name="connsiteX24" fmla="*/ 7390 w 67988"/>
                  <a:gd name="connsiteY24" fmla="*/ 20111 h 30728"/>
                  <a:gd name="connsiteX25" fmla="*/ 24979 w 67988"/>
                  <a:gd name="connsiteY25" fmla="*/ 29414 h 30728"/>
                  <a:gd name="connsiteX26" fmla="*/ 45858 w 67988"/>
                  <a:gd name="connsiteY26" fmla="*/ 29636 h 30728"/>
                  <a:gd name="connsiteX27" fmla="*/ 64750 w 67988"/>
                  <a:gd name="connsiteY27" fmla="*/ 19019 h 30728"/>
                  <a:gd name="connsiteX28" fmla="*/ 64737 w 67988"/>
                  <a:gd name="connsiteY28" fmla="*/ 3189 h 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7988" h="30728">
                    <a:moveTo>
                      <a:pt x="64737" y="3189"/>
                    </a:moveTo>
                    <a:cubicBezTo>
                      <a:pt x="60152" y="-1021"/>
                      <a:pt x="53466" y="-1104"/>
                      <a:pt x="48900" y="3189"/>
                    </a:cubicBezTo>
                    <a:cubicBezTo>
                      <a:pt x="48456" y="3608"/>
                      <a:pt x="47129" y="4668"/>
                      <a:pt x="47135" y="4719"/>
                    </a:cubicBezTo>
                    <a:cubicBezTo>
                      <a:pt x="46290" y="5316"/>
                      <a:pt x="45446" y="5906"/>
                      <a:pt x="44544" y="6434"/>
                    </a:cubicBezTo>
                    <a:cubicBezTo>
                      <a:pt x="43534" y="7018"/>
                      <a:pt x="42506" y="7557"/>
                      <a:pt x="41445" y="8046"/>
                    </a:cubicBezTo>
                    <a:cubicBezTo>
                      <a:pt x="40785" y="8351"/>
                      <a:pt x="40105" y="8611"/>
                      <a:pt x="39445" y="8916"/>
                    </a:cubicBezTo>
                    <a:cubicBezTo>
                      <a:pt x="39324" y="8973"/>
                      <a:pt x="39394" y="8942"/>
                      <a:pt x="39312" y="8980"/>
                    </a:cubicBezTo>
                    <a:cubicBezTo>
                      <a:pt x="37095" y="9799"/>
                      <a:pt x="34892" y="10351"/>
                      <a:pt x="32593" y="10904"/>
                    </a:cubicBezTo>
                    <a:cubicBezTo>
                      <a:pt x="32028" y="10923"/>
                      <a:pt x="31457" y="10999"/>
                      <a:pt x="30892" y="11018"/>
                    </a:cubicBezTo>
                    <a:cubicBezTo>
                      <a:pt x="29602" y="11075"/>
                      <a:pt x="28332" y="11024"/>
                      <a:pt x="27050" y="10961"/>
                    </a:cubicBezTo>
                    <a:cubicBezTo>
                      <a:pt x="26758" y="10948"/>
                      <a:pt x="26669" y="10936"/>
                      <a:pt x="26555" y="10923"/>
                    </a:cubicBezTo>
                    <a:cubicBezTo>
                      <a:pt x="26129" y="10853"/>
                      <a:pt x="25703" y="10783"/>
                      <a:pt x="25285" y="10701"/>
                    </a:cubicBezTo>
                    <a:cubicBezTo>
                      <a:pt x="24173" y="10478"/>
                      <a:pt x="23075" y="10193"/>
                      <a:pt x="21995" y="9862"/>
                    </a:cubicBezTo>
                    <a:cubicBezTo>
                      <a:pt x="21322" y="9659"/>
                      <a:pt x="20662" y="9424"/>
                      <a:pt x="20001" y="9183"/>
                    </a:cubicBezTo>
                    <a:cubicBezTo>
                      <a:pt x="19817" y="9120"/>
                      <a:pt x="19824" y="9126"/>
                      <a:pt x="19760" y="9107"/>
                    </a:cubicBezTo>
                    <a:cubicBezTo>
                      <a:pt x="19703" y="9081"/>
                      <a:pt x="19734" y="9088"/>
                      <a:pt x="19633" y="9043"/>
                    </a:cubicBezTo>
                    <a:cubicBezTo>
                      <a:pt x="18592" y="8580"/>
                      <a:pt x="17614" y="8002"/>
                      <a:pt x="16597" y="7494"/>
                    </a:cubicBezTo>
                    <a:cubicBezTo>
                      <a:pt x="14788" y="6586"/>
                      <a:pt x="14743" y="6700"/>
                      <a:pt x="13150" y="5868"/>
                    </a:cubicBezTo>
                    <a:cubicBezTo>
                      <a:pt x="12172" y="5360"/>
                      <a:pt x="11219" y="4801"/>
                      <a:pt x="10292" y="4205"/>
                    </a:cubicBezTo>
                    <a:cubicBezTo>
                      <a:pt x="9067" y="3404"/>
                      <a:pt x="8051" y="2706"/>
                      <a:pt x="6641" y="2204"/>
                    </a:cubicBezTo>
                    <a:cubicBezTo>
                      <a:pt x="5764" y="1893"/>
                      <a:pt x="4520" y="1880"/>
                      <a:pt x="3752" y="1455"/>
                    </a:cubicBezTo>
                    <a:cubicBezTo>
                      <a:pt x="2291" y="636"/>
                      <a:pt x="354" y="1665"/>
                      <a:pt x="380" y="3385"/>
                    </a:cubicBezTo>
                    <a:cubicBezTo>
                      <a:pt x="399" y="4814"/>
                      <a:pt x="-115" y="6122"/>
                      <a:pt x="24" y="7595"/>
                    </a:cubicBezTo>
                    <a:cubicBezTo>
                      <a:pt x="196" y="9437"/>
                      <a:pt x="964" y="11037"/>
                      <a:pt x="1859" y="12637"/>
                    </a:cubicBezTo>
                    <a:cubicBezTo>
                      <a:pt x="3326" y="15266"/>
                      <a:pt x="5149" y="18105"/>
                      <a:pt x="7390" y="20111"/>
                    </a:cubicBezTo>
                    <a:cubicBezTo>
                      <a:pt x="12311" y="24518"/>
                      <a:pt x="18592" y="27782"/>
                      <a:pt x="24979" y="29414"/>
                    </a:cubicBezTo>
                    <a:cubicBezTo>
                      <a:pt x="31850" y="31167"/>
                      <a:pt x="38943" y="31091"/>
                      <a:pt x="45858" y="29636"/>
                    </a:cubicBezTo>
                    <a:cubicBezTo>
                      <a:pt x="52939" y="28144"/>
                      <a:pt x="59467" y="23813"/>
                      <a:pt x="64750" y="19019"/>
                    </a:cubicBezTo>
                    <a:cubicBezTo>
                      <a:pt x="69093" y="15082"/>
                      <a:pt x="69049" y="7145"/>
                      <a:pt x="64737" y="3189"/>
                    </a:cubicBezTo>
                    <a:close/>
                  </a:path>
                </a:pathLst>
              </a:custGeom>
              <a:solidFill>
                <a:srgbClr val="FF9686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4942F41-880B-1A17-7E22-30791C5D8941}"/>
                  </a:ext>
                </a:extLst>
              </p:cNvPr>
              <p:cNvSpPr/>
              <p:nvPr/>
            </p:nvSpPr>
            <p:spPr>
              <a:xfrm>
                <a:off x="3967012" y="1990813"/>
                <a:ext cx="121144" cy="61356"/>
              </a:xfrm>
              <a:custGeom>
                <a:avLst/>
                <a:gdLst>
                  <a:gd name="connsiteX0" fmla="*/ 115269 w 121144"/>
                  <a:gd name="connsiteY0" fmla="*/ 6039 h 61356"/>
                  <a:gd name="connsiteX1" fmla="*/ 90333 w 121144"/>
                  <a:gd name="connsiteY1" fmla="*/ 2820 h 61356"/>
                  <a:gd name="connsiteX2" fmla="*/ 78896 w 121144"/>
                  <a:gd name="connsiteY2" fmla="*/ 12135 h 61356"/>
                  <a:gd name="connsiteX3" fmla="*/ 77035 w 121144"/>
                  <a:gd name="connsiteY3" fmla="*/ 13412 h 61356"/>
                  <a:gd name="connsiteX4" fmla="*/ 72120 w 121144"/>
                  <a:gd name="connsiteY4" fmla="*/ 16313 h 61356"/>
                  <a:gd name="connsiteX5" fmla="*/ 69574 w 121144"/>
                  <a:gd name="connsiteY5" fmla="*/ 17596 h 61356"/>
                  <a:gd name="connsiteX6" fmla="*/ 70647 w 121144"/>
                  <a:gd name="connsiteY6" fmla="*/ 17241 h 61356"/>
                  <a:gd name="connsiteX7" fmla="*/ 66622 w 121144"/>
                  <a:gd name="connsiteY7" fmla="*/ 18720 h 61356"/>
                  <a:gd name="connsiteX8" fmla="*/ 61122 w 121144"/>
                  <a:gd name="connsiteY8" fmla="*/ 20250 h 61356"/>
                  <a:gd name="connsiteX9" fmla="*/ 58335 w 121144"/>
                  <a:gd name="connsiteY9" fmla="*/ 20816 h 61356"/>
                  <a:gd name="connsiteX10" fmla="*/ 59510 w 121144"/>
                  <a:gd name="connsiteY10" fmla="*/ 20689 h 61356"/>
                  <a:gd name="connsiteX11" fmla="*/ 53642 w 121144"/>
                  <a:gd name="connsiteY11" fmla="*/ 21006 h 61356"/>
                  <a:gd name="connsiteX12" fmla="*/ 47787 w 121144"/>
                  <a:gd name="connsiteY12" fmla="*/ 20752 h 61356"/>
                  <a:gd name="connsiteX13" fmla="*/ 47654 w 121144"/>
                  <a:gd name="connsiteY13" fmla="*/ 20746 h 61356"/>
                  <a:gd name="connsiteX14" fmla="*/ 47260 w 121144"/>
                  <a:gd name="connsiteY14" fmla="*/ 20644 h 61356"/>
                  <a:gd name="connsiteX15" fmla="*/ 41545 w 121144"/>
                  <a:gd name="connsiteY15" fmla="*/ 19285 h 61356"/>
                  <a:gd name="connsiteX16" fmla="*/ 35996 w 121144"/>
                  <a:gd name="connsiteY16" fmla="*/ 17399 h 61356"/>
                  <a:gd name="connsiteX17" fmla="*/ 34116 w 121144"/>
                  <a:gd name="connsiteY17" fmla="*/ 16663 h 61356"/>
                  <a:gd name="connsiteX18" fmla="*/ 33817 w 121144"/>
                  <a:gd name="connsiteY18" fmla="*/ 16529 h 61356"/>
                  <a:gd name="connsiteX19" fmla="*/ 16939 w 121144"/>
                  <a:gd name="connsiteY19" fmla="*/ 11145 h 61356"/>
                  <a:gd name="connsiteX20" fmla="*/ 683 w 121144"/>
                  <a:gd name="connsiteY20" fmla="*/ 32481 h 61356"/>
                  <a:gd name="connsiteX21" fmla="*/ 29728 w 121144"/>
                  <a:gd name="connsiteY21" fmla="*/ 56623 h 61356"/>
                  <a:gd name="connsiteX22" fmla="*/ 60221 w 121144"/>
                  <a:gd name="connsiteY22" fmla="*/ 61233 h 61356"/>
                  <a:gd name="connsiteX23" fmla="*/ 92631 w 121144"/>
                  <a:gd name="connsiteY23" fmla="*/ 52807 h 61356"/>
                  <a:gd name="connsiteX24" fmla="*/ 118495 w 121144"/>
                  <a:gd name="connsiteY24" fmla="*/ 30969 h 61356"/>
                  <a:gd name="connsiteX25" fmla="*/ 115269 w 121144"/>
                  <a:gd name="connsiteY25" fmla="*/ 6039 h 61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1144" h="61356">
                    <a:moveTo>
                      <a:pt x="115269" y="6039"/>
                    </a:moveTo>
                    <a:cubicBezTo>
                      <a:pt x="108773" y="76"/>
                      <a:pt x="98130" y="-2337"/>
                      <a:pt x="90333" y="2820"/>
                    </a:cubicBezTo>
                    <a:cubicBezTo>
                      <a:pt x="86160" y="5576"/>
                      <a:pt x="82598" y="8840"/>
                      <a:pt x="78896" y="12135"/>
                    </a:cubicBezTo>
                    <a:cubicBezTo>
                      <a:pt x="78280" y="12567"/>
                      <a:pt x="77664" y="12999"/>
                      <a:pt x="77035" y="13412"/>
                    </a:cubicBezTo>
                    <a:cubicBezTo>
                      <a:pt x="75442" y="14447"/>
                      <a:pt x="73797" y="15424"/>
                      <a:pt x="72120" y="16313"/>
                    </a:cubicBezTo>
                    <a:cubicBezTo>
                      <a:pt x="71283" y="16758"/>
                      <a:pt x="70431" y="17190"/>
                      <a:pt x="69574" y="17596"/>
                    </a:cubicBezTo>
                    <a:cubicBezTo>
                      <a:pt x="67510" y="18549"/>
                      <a:pt x="67866" y="18428"/>
                      <a:pt x="70647" y="17241"/>
                    </a:cubicBezTo>
                    <a:cubicBezTo>
                      <a:pt x="69676" y="18015"/>
                      <a:pt x="67758" y="18346"/>
                      <a:pt x="66622" y="18720"/>
                    </a:cubicBezTo>
                    <a:cubicBezTo>
                      <a:pt x="64812" y="19317"/>
                      <a:pt x="62976" y="19825"/>
                      <a:pt x="61122" y="20250"/>
                    </a:cubicBezTo>
                    <a:cubicBezTo>
                      <a:pt x="60195" y="20460"/>
                      <a:pt x="59268" y="20650"/>
                      <a:pt x="58335" y="20816"/>
                    </a:cubicBezTo>
                    <a:cubicBezTo>
                      <a:pt x="56074" y="21184"/>
                      <a:pt x="56468" y="21139"/>
                      <a:pt x="59510" y="20689"/>
                    </a:cubicBezTo>
                    <a:cubicBezTo>
                      <a:pt x="58646" y="21419"/>
                      <a:pt x="54772" y="21000"/>
                      <a:pt x="53642" y="21006"/>
                    </a:cubicBezTo>
                    <a:cubicBezTo>
                      <a:pt x="51680" y="21019"/>
                      <a:pt x="49743" y="20873"/>
                      <a:pt x="47787" y="20752"/>
                    </a:cubicBezTo>
                    <a:cubicBezTo>
                      <a:pt x="47724" y="20746"/>
                      <a:pt x="47711" y="20746"/>
                      <a:pt x="47654" y="20746"/>
                    </a:cubicBezTo>
                    <a:cubicBezTo>
                      <a:pt x="47501" y="20708"/>
                      <a:pt x="47457" y="20689"/>
                      <a:pt x="47260" y="20644"/>
                    </a:cubicBezTo>
                    <a:cubicBezTo>
                      <a:pt x="45349" y="20193"/>
                      <a:pt x="43431" y="19825"/>
                      <a:pt x="41545" y="19285"/>
                    </a:cubicBezTo>
                    <a:cubicBezTo>
                      <a:pt x="39666" y="18746"/>
                      <a:pt x="37824" y="18098"/>
                      <a:pt x="35996" y="17399"/>
                    </a:cubicBezTo>
                    <a:cubicBezTo>
                      <a:pt x="35373" y="17139"/>
                      <a:pt x="34744" y="16904"/>
                      <a:pt x="34116" y="16663"/>
                    </a:cubicBezTo>
                    <a:cubicBezTo>
                      <a:pt x="33951" y="16587"/>
                      <a:pt x="34039" y="16625"/>
                      <a:pt x="33817" y="16529"/>
                    </a:cubicBezTo>
                    <a:cubicBezTo>
                      <a:pt x="28331" y="13653"/>
                      <a:pt x="23270" y="11405"/>
                      <a:pt x="16939" y="11145"/>
                    </a:cubicBezTo>
                    <a:cubicBezTo>
                      <a:pt x="6271" y="10706"/>
                      <a:pt x="-2568" y="22308"/>
                      <a:pt x="683" y="32481"/>
                    </a:cubicBezTo>
                    <a:cubicBezTo>
                      <a:pt x="4830" y="45435"/>
                      <a:pt x="17783" y="52127"/>
                      <a:pt x="29728" y="56623"/>
                    </a:cubicBezTo>
                    <a:cubicBezTo>
                      <a:pt x="39240" y="60211"/>
                      <a:pt x="50080" y="61837"/>
                      <a:pt x="60221" y="61233"/>
                    </a:cubicBezTo>
                    <a:cubicBezTo>
                      <a:pt x="71708" y="60554"/>
                      <a:pt x="82268" y="57728"/>
                      <a:pt x="92631" y="52807"/>
                    </a:cubicBezTo>
                    <a:cubicBezTo>
                      <a:pt x="102480" y="48133"/>
                      <a:pt x="113224" y="40666"/>
                      <a:pt x="118495" y="30969"/>
                    </a:cubicBezTo>
                    <a:cubicBezTo>
                      <a:pt x="122705" y="23210"/>
                      <a:pt x="122089" y="12300"/>
                      <a:pt x="115269" y="60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5E9C9F9-ECD3-024D-8413-5BE7A4ABF2A5}"/>
                  </a:ext>
                </a:extLst>
              </p:cNvPr>
              <p:cNvSpPr/>
              <p:nvPr/>
            </p:nvSpPr>
            <p:spPr>
              <a:xfrm>
                <a:off x="3832582" y="1800728"/>
                <a:ext cx="37055" cy="37054"/>
              </a:xfrm>
              <a:custGeom>
                <a:avLst/>
                <a:gdLst>
                  <a:gd name="connsiteX0" fmla="*/ 36390 w 37055"/>
                  <a:gd name="connsiteY0" fmla="*/ 13606 h 37054"/>
                  <a:gd name="connsiteX1" fmla="*/ 31628 w 37055"/>
                  <a:gd name="connsiteY1" fmla="*/ 5434 h 37054"/>
                  <a:gd name="connsiteX2" fmla="*/ 27881 w 37055"/>
                  <a:gd name="connsiteY2" fmla="*/ 2538 h 37054"/>
                  <a:gd name="connsiteX3" fmla="*/ 18534 w 37055"/>
                  <a:gd name="connsiteY3" fmla="*/ 11 h 37054"/>
                  <a:gd name="connsiteX4" fmla="*/ 11397 w 37055"/>
                  <a:gd name="connsiteY4" fmla="*/ 1605 h 37054"/>
                  <a:gd name="connsiteX5" fmla="*/ 5434 w 37055"/>
                  <a:gd name="connsiteY5" fmla="*/ 5434 h 37054"/>
                  <a:gd name="connsiteX6" fmla="*/ 1605 w 37055"/>
                  <a:gd name="connsiteY6" fmla="*/ 11390 h 37054"/>
                  <a:gd name="connsiteX7" fmla="*/ 11 w 37055"/>
                  <a:gd name="connsiteY7" fmla="*/ 18528 h 37054"/>
                  <a:gd name="connsiteX8" fmla="*/ 671 w 37055"/>
                  <a:gd name="connsiteY8" fmla="*/ 23449 h 37054"/>
                  <a:gd name="connsiteX9" fmla="*/ 5434 w 37055"/>
                  <a:gd name="connsiteY9" fmla="*/ 31621 h 37054"/>
                  <a:gd name="connsiteX10" fmla="*/ 9180 w 37055"/>
                  <a:gd name="connsiteY10" fmla="*/ 34517 h 37054"/>
                  <a:gd name="connsiteX11" fmla="*/ 18528 w 37055"/>
                  <a:gd name="connsiteY11" fmla="*/ 37044 h 37054"/>
                  <a:gd name="connsiteX12" fmla="*/ 25659 w 37055"/>
                  <a:gd name="connsiteY12" fmla="*/ 35450 h 37054"/>
                  <a:gd name="connsiteX13" fmla="*/ 31621 w 37055"/>
                  <a:gd name="connsiteY13" fmla="*/ 31621 h 37054"/>
                  <a:gd name="connsiteX14" fmla="*/ 35450 w 37055"/>
                  <a:gd name="connsiteY14" fmla="*/ 25658 h 37054"/>
                  <a:gd name="connsiteX15" fmla="*/ 37044 w 37055"/>
                  <a:gd name="connsiteY15" fmla="*/ 18528 h 37054"/>
                  <a:gd name="connsiteX16" fmla="*/ 36390 w 37055"/>
                  <a:gd name="connsiteY16" fmla="*/ 13606 h 37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055" h="37054">
                    <a:moveTo>
                      <a:pt x="36390" y="13606"/>
                    </a:moveTo>
                    <a:cubicBezTo>
                      <a:pt x="35508" y="10469"/>
                      <a:pt x="33920" y="7745"/>
                      <a:pt x="31628" y="5434"/>
                    </a:cubicBezTo>
                    <a:cubicBezTo>
                      <a:pt x="30377" y="4468"/>
                      <a:pt x="29132" y="3503"/>
                      <a:pt x="27881" y="2538"/>
                    </a:cubicBezTo>
                    <a:cubicBezTo>
                      <a:pt x="24992" y="862"/>
                      <a:pt x="21880" y="17"/>
                      <a:pt x="18534" y="11"/>
                    </a:cubicBezTo>
                    <a:cubicBezTo>
                      <a:pt x="15987" y="-84"/>
                      <a:pt x="13606" y="449"/>
                      <a:pt x="11397" y="1605"/>
                    </a:cubicBezTo>
                    <a:cubicBezTo>
                      <a:pt x="9098" y="2354"/>
                      <a:pt x="7117" y="3630"/>
                      <a:pt x="5434" y="5434"/>
                    </a:cubicBezTo>
                    <a:cubicBezTo>
                      <a:pt x="3630" y="7110"/>
                      <a:pt x="2354" y="9098"/>
                      <a:pt x="1605" y="11390"/>
                    </a:cubicBezTo>
                    <a:cubicBezTo>
                      <a:pt x="443" y="13600"/>
                      <a:pt x="-84" y="15975"/>
                      <a:pt x="11" y="18528"/>
                    </a:cubicBezTo>
                    <a:cubicBezTo>
                      <a:pt x="233" y="20166"/>
                      <a:pt x="449" y="21804"/>
                      <a:pt x="671" y="23449"/>
                    </a:cubicBezTo>
                    <a:cubicBezTo>
                      <a:pt x="1554" y="26586"/>
                      <a:pt x="3135" y="29316"/>
                      <a:pt x="5434" y="31621"/>
                    </a:cubicBezTo>
                    <a:cubicBezTo>
                      <a:pt x="6685" y="32586"/>
                      <a:pt x="7936" y="33552"/>
                      <a:pt x="9180" y="34517"/>
                    </a:cubicBezTo>
                    <a:cubicBezTo>
                      <a:pt x="12069" y="36193"/>
                      <a:pt x="15187" y="37031"/>
                      <a:pt x="18528" y="37044"/>
                    </a:cubicBezTo>
                    <a:cubicBezTo>
                      <a:pt x="21074" y="37139"/>
                      <a:pt x="23455" y="36606"/>
                      <a:pt x="25659" y="35450"/>
                    </a:cubicBezTo>
                    <a:cubicBezTo>
                      <a:pt x="27957" y="34701"/>
                      <a:pt x="29939" y="33424"/>
                      <a:pt x="31621" y="31621"/>
                    </a:cubicBezTo>
                    <a:cubicBezTo>
                      <a:pt x="33425" y="29938"/>
                      <a:pt x="34701" y="27957"/>
                      <a:pt x="35450" y="25658"/>
                    </a:cubicBezTo>
                    <a:cubicBezTo>
                      <a:pt x="36606" y="23455"/>
                      <a:pt x="37140" y="21074"/>
                      <a:pt x="37044" y="18528"/>
                    </a:cubicBezTo>
                    <a:cubicBezTo>
                      <a:pt x="36828" y="16889"/>
                      <a:pt x="36606" y="15251"/>
                      <a:pt x="36390" y="136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3138702-C327-4555-2A95-A719711DDDCF}"/>
                  </a:ext>
                </a:extLst>
              </p:cNvPr>
              <p:cNvSpPr/>
              <p:nvPr/>
            </p:nvSpPr>
            <p:spPr>
              <a:xfrm>
                <a:off x="4095307" y="1788682"/>
                <a:ext cx="37334" cy="37334"/>
              </a:xfrm>
              <a:custGeom>
                <a:avLst/>
                <a:gdLst>
                  <a:gd name="connsiteX0" fmla="*/ 36650 w 37334"/>
                  <a:gd name="connsiteY0" fmla="*/ 13708 h 37334"/>
                  <a:gd name="connsiteX1" fmla="*/ 31856 w 37334"/>
                  <a:gd name="connsiteY1" fmla="*/ 5472 h 37334"/>
                  <a:gd name="connsiteX2" fmla="*/ 28078 w 37334"/>
                  <a:gd name="connsiteY2" fmla="*/ 2557 h 37334"/>
                  <a:gd name="connsiteX3" fmla="*/ 18661 w 37334"/>
                  <a:gd name="connsiteY3" fmla="*/ 11 h 37334"/>
                  <a:gd name="connsiteX4" fmla="*/ 11473 w 37334"/>
                  <a:gd name="connsiteY4" fmla="*/ 1624 h 37334"/>
                  <a:gd name="connsiteX5" fmla="*/ 5472 w 37334"/>
                  <a:gd name="connsiteY5" fmla="*/ 5478 h 37334"/>
                  <a:gd name="connsiteX6" fmla="*/ 1617 w 37334"/>
                  <a:gd name="connsiteY6" fmla="*/ 11485 h 37334"/>
                  <a:gd name="connsiteX7" fmla="*/ 11 w 37334"/>
                  <a:gd name="connsiteY7" fmla="*/ 18673 h 37334"/>
                  <a:gd name="connsiteX8" fmla="*/ 677 w 37334"/>
                  <a:gd name="connsiteY8" fmla="*/ 23633 h 37334"/>
                  <a:gd name="connsiteX9" fmla="*/ 5472 w 37334"/>
                  <a:gd name="connsiteY9" fmla="*/ 31863 h 37334"/>
                  <a:gd name="connsiteX10" fmla="*/ 9250 w 37334"/>
                  <a:gd name="connsiteY10" fmla="*/ 34777 h 37334"/>
                  <a:gd name="connsiteX11" fmla="*/ 18667 w 37334"/>
                  <a:gd name="connsiteY11" fmla="*/ 37323 h 37334"/>
                  <a:gd name="connsiteX12" fmla="*/ 25855 w 37334"/>
                  <a:gd name="connsiteY12" fmla="*/ 35717 h 37334"/>
                  <a:gd name="connsiteX13" fmla="*/ 31862 w 37334"/>
                  <a:gd name="connsiteY13" fmla="*/ 31856 h 37334"/>
                  <a:gd name="connsiteX14" fmla="*/ 35717 w 37334"/>
                  <a:gd name="connsiteY14" fmla="*/ 25855 h 37334"/>
                  <a:gd name="connsiteX15" fmla="*/ 37323 w 37334"/>
                  <a:gd name="connsiteY15" fmla="*/ 18667 h 37334"/>
                  <a:gd name="connsiteX16" fmla="*/ 36650 w 37334"/>
                  <a:gd name="connsiteY16" fmla="*/ 13708 h 3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334" h="37334">
                    <a:moveTo>
                      <a:pt x="36650" y="13708"/>
                    </a:moveTo>
                    <a:cubicBezTo>
                      <a:pt x="35761" y="10545"/>
                      <a:pt x="34167" y="7802"/>
                      <a:pt x="31856" y="5472"/>
                    </a:cubicBezTo>
                    <a:cubicBezTo>
                      <a:pt x="30599" y="4500"/>
                      <a:pt x="29342" y="3529"/>
                      <a:pt x="28078" y="2557"/>
                    </a:cubicBezTo>
                    <a:cubicBezTo>
                      <a:pt x="25169" y="875"/>
                      <a:pt x="22033" y="24"/>
                      <a:pt x="18661" y="11"/>
                    </a:cubicBezTo>
                    <a:cubicBezTo>
                      <a:pt x="16096" y="-84"/>
                      <a:pt x="13695" y="449"/>
                      <a:pt x="11473" y="1624"/>
                    </a:cubicBezTo>
                    <a:cubicBezTo>
                      <a:pt x="9161" y="2373"/>
                      <a:pt x="7161" y="3662"/>
                      <a:pt x="5472" y="5478"/>
                    </a:cubicBezTo>
                    <a:cubicBezTo>
                      <a:pt x="3656" y="7167"/>
                      <a:pt x="2367" y="9168"/>
                      <a:pt x="1617" y="11485"/>
                    </a:cubicBezTo>
                    <a:cubicBezTo>
                      <a:pt x="449" y="13708"/>
                      <a:pt x="-85" y="16102"/>
                      <a:pt x="11" y="18673"/>
                    </a:cubicBezTo>
                    <a:cubicBezTo>
                      <a:pt x="233" y="20324"/>
                      <a:pt x="455" y="21982"/>
                      <a:pt x="677" y="23633"/>
                    </a:cubicBezTo>
                    <a:cubicBezTo>
                      <a:pt x="1567" y="26789"/>
                      <a:pt x="3160" y="29538"/>
                      <a:pt x="5472" y="31863"/>
                    </a:cubicBezTo>
                    <a:lnTo>
                      <a:pt x="9250" y="34777"/>
                    </a:lnTo>
                    <a:cubicBezTo>
                      <a:pt x="12158" y="36466"/>
                      <a:pt x="15295" y="37311"/>
                      <a:pt x="18667" y="37323"/>
                    </a:cubicBezTo>
                    <a:cubicBezTo>
                      <a:pt x="21232" y="37419"/>
                      <a:pt x="23633" y="36885"/>
                      <a:pt x="25855" y="35717"/>
                    </a:cubicBezTo>
                    <a:cubicBezTo>
                      <a:pt x="28167" y="34961"/>
                      <a:pt x="30167" y="33679"/>
                      <a:pt x="31862" y="31856"/>
                    </a:cubicBezTo>
                    <a:cubicBezTo>
                      <a:pt x="33679" y="30167"/>
                      <a:pt x="34968" y="28167"/>
                      <a:pt x="35717" y="25855"/>
                    </a:cubicBezTo>
                    <a:cubicBezTo>
                      <a:pt x="36885" y="23633"/>
                      <a:pt x="37419" y="21233"/>
                      <a:pt x="37323" y="18667"/>
                    </a:cubicBezTo>
                    <a:cubicBezTo>
                      <a:pt x="37095" y="17010"/>
                      <a:pt x="36873" y="15359"/>
                      <a:pt x="36650" y="13708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6788D6AB-4B0B-131D-1073-225CC1A58374}"/>
              </a:ext>
            </a:extLst>
          </p:cNvPr>
          <p:cNvSpPr/>
          <p:nvPr/>
        </p:nvSpPr>
        <p:spPr>
          <a:xfrm>
            <a:off x="8660225" y="3062319"/>
            <a:ext cx="1430210" cy="276993"/>
          </a:xfrm>
          <a:custGeom>
            <a:avLst/>
            <a:gdLst>
              <a:gd name="connsiteX0" fmla="*/ 101219 w 1430210"/>
              <a:gd name="connsiteY0" fmla="*/ 276993 h 276993"/>
              <a:gd name="connsiteX1" fmla="*/ 1328992 w 1430210"/>
              <a:gd name="connsiteY1" fmla="*/ 276993 h 276993"/>
              <a:gd name="connsiteX2" fmla="*/ 1430210 w 1430210"/>
              <a:gd name="connsiteY2" fmla="*/ 175806 h 276993"/>
              <a:gd name="connsiteX3" fmla="*/ 1430210 w 1430210"/>
              <a:gd name="connsiteY3" fmla="*/ 101187 h 276993"/>
              <a:gd name="connsiteX4" fmla="*/ 1328992 w 1430210"/>
              <a:gd name="connsiteY4" fmla="*/ 0 h 276993"/>
              <a:gd name="connsiteX5" fmla="*/ 101219 w 1430210"/>
              <a:gd name="connsiteY5" fmla="*/ 0 h 276993"/>
              <a:gd name="connsiteX6" fmla="*/ 0 w 1430210"/>
              <a:gd name="connsiteY6" fmla="*/ 101187 h 276993"/>
              <a:gd name="connsiteX7" fmla="*/ 0 w 1430210"/>
              <a:gd name="connsiteY7" fmla="*/ 175806 h 276993"/>
              <a:gd name="connsiteX8" fmla="*/ 101219 w 1430210"/>
              <a:gd name="connsiteY8" fmla="*/ 276993 h 27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210" h="276993">
                <a:moveTo>
                  <a:pt x="101219" y="276993"/>
                </a:moveTo>
                <a:lnTo>
                  <a:pt x="1328992" y="276993"/>
                </a:lnTo>
                <a:cubicBezTo>
                  <a:pt x="1384871" y="276993"/>
                  <a:pt x="1430210" y="231686"/>
                  <a:pt x="1430210" y="175806"/>
                </a:cubicBezTo>
                <a:lnTo>
                  <a:pt x="1430210" y="101187"/>
                </a:lnTo>
                <a:cubicBezTo>
                  <a:pt x="1430210" y="45301"/>
                  <a:pt x="1384871" y="0"/>
                  <a:pt x="1328992" y="0"/>
                </a:cubicBezTo>
                <a:lnTo>
                  <a:pt x="101219" y="0"/>
                </a:lnTo>
                <a:cubicBezTo>
                  <a:pt x="45339" y="0"/>
                  <a:pt x="0" y="45307"/>
                  <a:pt x="0" y="101187"/>
                </a:cubicBezTo>
                <a:lnTo>
                  <a:pt x="0" y="175806"/>
                </a:lnTo>
                <a:cubicBezTo>
                  <a:pt x="0" y="231692"/>
                  <a:pt x="45339" y="276993"/>
                  <a:pt x="101219" y="276993"/>
                </a:cubicBezTo>
                <a:close/>
              </a:path>
            </a:pathLst>
          </a:custGeom>
          <a:solidFill>
            <a:srgbClr val="FFA03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0D423E7C-44A7-0E6E-EC18-7ACE0B5D89D1}"/>
              </a:ext>
            </a:extLst>
          </p:cNvPr>
          <p:cNvSpPr/>
          <p:nvPr/>
        </p:nvSpPr>
        <p:spPr>
          <a:xfrm rot="17024332">
            <a:off x="729739" y="476349"/>
            <a:ext cx="248643" cy="248643"/>
          </a:xfrm>
          <a:custGeom>
            <a:avLst/>
            <a:gdLst>
              <a:gd name="connsiteX0" fmla="*/ 248644 w 248643"/>
              <a:gd name="connsiteY0" fmla="*/ 124322 h 248643"/>
              <a:gd name="connsiteX1" fmla="*/ 124322 w 248643"/>
              <a:gd name="connsiteY1" fmla="*/ 248644 h 248643"/>
              <a:gd name="connsiteX2" fmla="*/ 0 w 248643"/>
              <a:gd name="connsiteY2" fmla="*/ 124322 h 248643"/>
              <a:gd name="connsiteX3" fmla="*/ 124322 w 248643"/>
              <a:gd name="connsiteY3" fmla="*/ 0 h 248643"/>
              <a:gd name="connsiteX4" fmla="*/ 248644 w 248643"/>
              <a:gd name="connsiteY4" fmla="*/ 124322 h 24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43" h="248643">
                <a:moveTo>
                  <a:pt x="248644" y="124322"/>
                </a:moveTo>
                <a:cubicBezTo>
                  <a:pt x="248644" y="192983"/>
                  <a:pt x="192983" y="248644"/>
                  <a:pt x="124322" y="248644"/>
                </a:cubicBezTo>
                <a:cubicBezTo>
                  <a:pt x="55661" y="248644"/>
                  <a:pt x="0" y="192983"/>
                  <a:pt x="0" y="124322"/>
                </a:cubicBezTo>
                <a:cubicBezTo>
                  <a:pt x="0" y="55661"/>
                  <a:pt x="55661" y="0"/>
                  <a:pt x="124322" y="0"/>
                </a:cubicBezTo>
                <a:cubicBezTo>
                  <a:pt x="192983" y="0"/>
                  <a:pt x="248644" y="55661"/>
                  <a:pt x="248644" y="124322"/>
                </a:cubicBezTo>
                <a:close/>
              </a:path>
            </a:pathLst>
          </a:custGeom>
          <a:solidFill>
            <a:srgbClr val="FF762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71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9F8356A-7968-24D2-7F7F-36A997277133}"/>
              </a:ext>
            </a:extLst>
          </p:cNvPr>
          <p:cNvGrpSpPr/>
          <p:nvPr/>
        </p:nvGrpSpPr>
        <p:grpSpPr>
          <a:xfrm>
            <a:off x="2846574" y="1452143"/>
            <a:ext cx="6485591" cy="3917385"/>
            <a:chOff x="2846574" y="1452143"/>
            <a:chExt cx="6485591" cy="3917385"/>
          </a:xfrm>
        </p:grpSpPr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C4E8D5D5-0DB3-16DA-94D6-86B2AAE92F0D}"/>
                </a:ext>
              </a:extLst>
            </p:cNvPr>
            <p:cNvGrpSpPr/>
            <p:nvPr/>
          </p:nvGrpSpPr>
          <p:grpSpPr>
            <a:xfrm>
              <a:off x="2931083" y="1452143"/>
              <a:ext cx="6198464" cy="2112406"/>
              <a:chOff x="2931083" y="1452143"/>
              <a:chExt cx="6198464" cy="211240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151CE0B-F473-EB2A-BECC-2B8C07D2A555}"/>
                  </a:ext>
                </a:extLst>
              </p:cNvPr>
              <p:cNvSpPr/>
              <p:nvPr/>
            </p:nvSpPr>
            <p:spPr>
              <a:xfrm>
                <a:off x="5806910" y="2224227"/>
                <a:ext cx="371610" cy="380765"/>
              </a:xfrm>
              <a:custGeom>
                <a:avLst/>
                <a:gdLst>
                  <a:gd name="connsiteX0" fmla="*/ 209042 w 371610"/>
                  <a:gd name="connsiteY0" fmla="*/ 380765 h 380765"/>
                  <a:gd name="connsiteX1" fmla="*/ 186468 w 371610"/>
                  <a:gd name="connsiteY1" fmla="*/ 376974 h 380765"/>
                  <a:gd name="connsiteX2" fmla="*/ 69843 w 371610"/>
                  <a:gd name="connsiteY2" fmla="*/ 336560 h 380765"/>
                  <a:gd name="connsiteX3" fmla="*/ 24552 w 371610"/>
                  <a:gd name="connsiteY3" fmla="*/ 284248 h 380765"/>
                  <a:gd name="connsiteX4" fmla="*/ 1235 w 371610"/>
                  <a:gd name="connsiteY4" fmla="*/ 163043 h 380765"/>
                  <a:gd name="connsiteX5" fmla="*/ 23885 w 371610"/>
                  <a:gd name="connsiteY5" fmla="*/ 97663 h 380765"/>
                  <a:gd name="connsiteX6" fmla="*/ 117202 w 371610"/>
                  <a:gd name="connsiteY6" fmla="*/ 16863 h 380765"/>
                  <a:gd name="connsiteX7" fmla="*/ 185143 w 371610"/>
                  <a:gd name="connsiteY7" fmla="*/ 3794 h 380765"/>
                  <a:gd name="connsiteX8" fmla="*/ 301767 w 371610"/>
                  <a:gd name="connsiteY8" fmla="*/ 44209 h 380765"/>
                  <a:gd name="connsiteX9" fmla="*/ 347059 w 371610"/>
                  <a:gd name="connsiteY9" fmla="*/ 96520 h 380765"/>
                  <a:gd name="connsiteX10" fmla="*/ 370376 w 371610"/>
                  <a:gd name="connsiteY10" fmla="*/ 217726 h 380765"/>
                  <a:gd name="connsiteX11" fmla="*/ 347726 w 371610"/>
                  <a:gd name="connsiteY11" fmla="*/ 283096 h 380765"/>
                  <a:gd name="connsiteX12" fmla="*/ 254400 w 371610"/>
                  <a:gd name="connsiteY12" fmla="*/ 363896 h 380765"/>
                  <a:gd name="connsiteX13" fmla="*/ 209042 w 371610"/>
                  <a:gd name="connsiteY13" fmla="*/ 380765 h 380765"/>
                  <a:gd name="connsiteX14" fmla="*/ 98618 w 371610"/>
                  <a:gd name="connsiteY14" fmla="*/ 265894 h 380765"/>
                  <a:gd name="connsiteX15" fmla="*/ 207584 w 371610"/>
                  <a:gd name="connsiteY15" fmla="*/ 303651 h 380765"/>
                  <a:gd name="connsiteX16" fmla="*/ 294776 w 371610"/>
                  <a:gd name="connsiteY16" fmla="*/ 228156 h 380765"/>
                  <a:gd name="connsiteX17" fmla="*/ 272992 w 371610"/>
                  <a:gd name="connsiteY17" fmla="*/ 114903 h 380765"/>
                  <a:gd name="connsiteX18" fmla="*/ 164017 w 371610"/>
                  <a:gd name="connsiteY18" fmla="*/ 77137 h 380765"/>
                  <a:gd name="connsiteX19" fmla="*/ 76825 w 371610"/>
                  <a:gd name="connsiteY19" fmla="*/ 152632 h 380765"/>
                  <a:gd name="connsiteX20" fmla="*/ 98618 w 371610"/>
                  <a:gd name="connsiteY20" fmla="*/ 265894 h 38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1610" h="380765">
                    <a:moveTo>
                      <a:pt x="209042" y="380765"/>
                    </a:moveTo>
                    <a:cubicBezTo>
                      <a:pt x="201460" y="380765"/>
                      <a:pt x="193821" y="379527"/>
                      <a:pt x="186468" y="376974"/>
                    </a:cubicBezTo>
                    <a:lnTo>
                      <a:pt x="69843" y="336560"/>
                    </a:lnTo>
                    <a:cubicBezTo>
                      <a:pt x="46564" y="328492"/>
                      <a:pt x="29210" y="308451"/>
                      <a:pt x="24552" y="284248"/>
                    </a:cubicBezTo>
                    <a:lnTo>
                      <a:pt x="1235" y="163043"/>
                    </a:lnTo>
                    <a:cubicBezTo>
                      <a:pt x="-3414" y="138849"/>
                      <a:pt x="5264" y="113799"/>
                      <a:pt x="23885" y="97663"/>
                    </a:cubicBezTo>
                    <a:lnTo>
                      <a:pt x="117202" y="16863"/>
                    </a:lnTo>
                    <a:cubicBezTo>
                      <a:pt x="135823" y="727"/>
                      <a:pt x="161855" y="-4273"/>
                      <a:pt x="185143" y="3794"/>
                    </a:cubicBezTo>
                    <a:lnTo>
                      <a:pt x="301767" y="44209"/>
                    </a:lnTo>
                    <a:cubicBezTo>
                      <a:pt x="325047" y="52277"/>
                      <a:pt x="342411" y="72317"/>
                      <a:pt x="347059" y="96520"/>
                    </a:cubicBezTo>
                    <a:lnTo>
                      <a:pt x="370376" y="217726"/>
                    </a:lnTo>
                    <a:cubicBezTo>
                      <a:pt x="375024" y="241919"/>
                      <a:pt x="366347" y="266961"/>
                      <a:pt x="347726" y="283096"/>
                    </a:cubicBezTo>
                    <a:lnTo>
                      <a:pt x="254400" y="363896"/>
                    </a:lnTo>
                    <a:cubicBezTo>
                      <a:pt x="241665" y="374936"/>
                      <a:pt x="225453" y="380765"/>
                      <a:pt x="209042" y="380765"/>
                    </a:cubicBezTo>
                    <a:close/>
                    <a:moveTo>
                      <a:pt x="98618" y="265894"/>
                    </a:moveTo>
                    <a:lnTo>
                      <a:pt x="207584" y="303651"/>
                    </a:lnTo>
                    <a:lnTo>
                      <a:pt x="294776" y="228156"/>
                    </a:lnTo>
                    <a:lnTo>
                      <a:pt x="272992" y="114903"/>
                    </a:lnTo>
                    <a:lnTo>
                      <a:pt x="164017" y="77137"/>
                    </a:lnTo>
                    <a:lnTo>
                      <a:pt x="76825" y="152632"/>
                    </a:lnTo>
                    <a:lnTo>
                      <a:pt x="98618" y="265894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B186568-AE60-94E7-3842-6944935F2A6F}"/>
                  </a:ext>
                </a:extLst>
              </p:cNvPr>
              <p:cNvSpPr/>
              <p:nvPr/>
            </p:nvSpPr>
            <p:spPr>
              <a:xfrm>
                <a:off x="7236598" y="1991972"/>
                <a:ext cx="256416" cy="261032"/>
              </a:xfrm>
              <a:custGeom>
                <a:avLst/>
                <a:gdLst>
                  <a:gd name="connsiteX0" fmla="*/ 139924 w 256416"/>
                  <a:gd name="connsiteY0" fmla="*/ 261033 h 261032"/>
                  <a:gd name="connsiteX1" fmla="*/ 117359 w 256416"/>
                  <a:gd name="connsiteY1" fmla="*/ 257242 h 261032"/>
                  <a:gd name="connsiteX2" fmla="*/ 58323 w 256416"/>
                  <a:gd name="connsiteY2" fmla="*/ 236792 h 261032"/>
                  <a:gd name="connsiteX3" fmla="*/ 13032 w 256416"/>
                  <a:gd name="connsiteY3" fmla="*/ 184471 h 261032"/>
                  <a:gd name="connsiteX4" fmla="*/ 1240 w 256416"/>
                  <a:gd name="connsiteY4" fmla="*/ 123140 h 261032"/>
                  <a:gd name="connsiteX5" fmla="*/ 23881 w 256416"/>
                  <a:gd name="connsiteY5" fmla="*/ 57769 h 261032"/>
                  <a:gd name="connsiteX6" fmla="*/ 71134 w 256416"/>
                  <a:gd name="connsiteY6" fmla="*/ 16860 h 261032"/>
                  <a:gd name="connsiteX7" fmla="*/ 139076 w 256416"/>
                  <a:gd name="connsiteY7" fmla="*/ 3801 h 261032"/>
                  <a:gd name="connsiteX8" fmla="*/ 198093 w 256416"/>
                  <a:gd name="connsiteY8" fmla="*/ 24261 h 261032"/>
                  <a:gd name="connsiteX9" fmla="*/ 243394 w 256416"/>
                  <a:gd name="connsiteY9" fmla="*/ 76581 h 261032"/>
                  <a:gd name="connsiteX10" fmla="*/ 255186 w 256416"/>
                  <a:gd name="connsiteY10" fmla="*/ 137913 h 261032"/>
                  <a:gd name="connsiteX11" fmla="*/ 232554 w 256416"/>
                  <a:gd name="connsiteY11" fmla="*/ 203283 h 261032"/>
                  <a:gd name="connsiteX12" fmla="*/ 185301 w 256416"/>
                  <a:gd name="connsiteY12" fmla="*/ 244193 h 261032"/>
                  <a:gd name="connsiteX13" fmla="*/ 139924 w 256416"/>
                  <a:gd name="connsiteY13" fmla="*/ 261033 h 261032"/>
                  <a:gd name="connsiteX14" fmla="*/ 87098 w 256416"/>
                  <a:gd name="connsiteY14" fmla="*/ 166116 h 261032"/>
                  <a:gd name="connsiteX15" fmla="*/ 138485 w 256416"/>
                  <a:gd name="connsiteY15" fmla="*/ 183919 h 261032"/>
                  <a:gd name="connsiteX16" fmla="*/ 179596 w 256416"/>
                  <a:gd name="connsiteY16" fmla="*/ 148324 h 261032"/>
                  <a:gd name="connsiteX17" fmla="*/ 169318 w 256416"/>
                  <a:gd name="connsiteY17" fmla="*/ 94926 h 261032"/>
                  <a:gd name="connsiteX18" fmla="*/ 117930 w 256416"/>
                  <a:gd name="connsiteY18" fmla="*/ 77115 h 261032"/>
                  <a:gd name="connsiteX19" fmla="*/ 76820 w 256416"/>
                  <a:gd name="connsiteY19" fmla="*/ 112710 h 261032"/>
                  <a:gd name="connsiteX20" fmla="*/ 87098 w 256416"/>
                  <a:gd name="connsiteY20" fmla="*/ 166116 h 26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6416" h="261032">
                    <a:moveTo>
                      <a:pt x="139924" y="261033"/>
                    </a:moveTo>
                    <a:cubicBezTo>
                      <a:pt x="132342" y="261033"/>
                      <a:pt x="124712" y="259795"/>
                      <a:pt x="117359" y="257242"/>
                    </a:cubicBezTo>
                    <a:lnTo>
                      <a:pt x="58323" y="236792"/>
                    </a:lnTo>
                    <a:cubicBezTo>
                      <a:pt x="35034" y="228715"/>
                      <a:pt x="17680" y="208665"/>
                      <a:pt x="13032" y="184471"/>
                    </a:cubicBezTo>
                    <a:lnTo>
                      <a:pt x="1240" y="123140"/>
                    </a:lnTo>
                    <a:cubicBezTo>
                      <a:pt x="-3418" y="98956"/>
                      <a:pt x="5250" y="73914"/>
                      <a:pt x="23881" y="57769"/>
                    </a:cubicBezTo>
                    <a:lnTo>
                      <a:pt x="71134" y="16860"/>
                    </a:lnTo>
                    <a:cubicBezTo>
                      <a:pt x="89765" y="724"/>
                      <a:pt x="115797" y="-4276"/>
                      <a:pt x="139076" y="3801"/>
                    </a:cubicBezTo>
                    <a:lnTo>
                      <a:pt x="198093" y="24261"/>
                    </a:lnTo>
                    <a:cubicBezTo>
                      <a:pt x="221381" y="32328"/>
                      <a:pt x="238745" y="52378"/>
                      <a:pt x="243394" y="76581"/>
                    </a:cubicBezTo>
                    <a:lnTo>
                      <a:pt x="255186" y="137913"/>
                    </a:lnTo>
                    <a:cubicBezTo>
                      <a:pt x="259824" y="162116"/>
                      <a:pt x="251157" y="187148"/>
                      <a:pt x="232554" y="203283"/>
                    </a:cubicBezTo>
                    <a:lnTo>
                      <a:pt x="185301" y="244193"/>
                    </a:lnTo>
                    <a:cubicBezTo>
                      <a:pt x="172556" y="255204"/>
                      <a:pt x="156345" y="261033"/>
                      <a:pt x="139924" y="261033"/>
                    </a:cubicBezTo>
                    <a:close/>
                    <a:moveTo>
                      <a:pt x="87098" y="166116"/>
                    </a:moveTo>
                    <a:lnTo>
                      <a:pt x="138485" y="183919"/>
                    </a:lnTo>
                    <a:lnTo>
                      <a:pt x="179596" y="148324"/>
                    </a:lnTo>
                    <a:lnTo>
                      <a:pt x="169318" y="94926"/>
                    </a:lnTo>
                    <a:lnTo>
                      <a:pt x="117930" y="77115"/>
                    </a:lnTo>
                    <a:lnTo>
                      <a:pt x="76820" y="112710"/>
                    </a:lnTo>
                    <a:lnTo>
                      <a:pt x="87098" y="166116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1919405-0889-5A83-E558-EB312FF5A03B}"/>
                  </a:ext>
                </a:extLst>
              </p:cNvPr>
              <p:cNvSpPr/>
              <p:nvPr/>
            </p:nvSpPr>
            <p:spPr>
              <a:xfrm>
                <a:off x="8924196" y="2951210"/>
                <a:ext cx="205352" cy="199364"/>
              </a:xfrm>
              <a:custGeom>
                <a:avLst/>
                <a:gdLst>
                  <a:gd name="connsiteX0" fmla="*/ 83425 w 205352"/>
                  <a:gd name="connsiteY0" fmla="*/ 199364 h 199364"/>
                  <a:gd name="connsiteX1" fmla="*/ 44258 w 205352"/>
                  <a:gd name="connsiteY1" fmla="*/ 180600 h 199364"/>
                  <a:gd name="connsiteX2" fmla="*/ 11006 w 205352"/>
                  <a:gd name="connsiteY2" fmla="*/ 139109 h 199364"/>
                  <a:gd name="connsiteX3" fmla="*/ 3396 w 205352"/>
                  <a:gd name="connsiteY3" fmla="*/ 89551 h 199364"/>
                  <a:gd name="connsiteX4" fmla="*/ 22703 w 205352"/>
                  <a:gd name="connsiteY4" fmla="*/ 40002 h 199364"/>
                  <a:gd name="connsiteX5" fmla="*/ 61803 w 205352"/>
                  <a:gd name="connsiteY5" fmla="*/ 8636 h 199364"/>
                  <a:gd name="connsiteX6" fmla="*/ 114381 w 205352"/>
                  <a:gd name="connsiteY6" fmla="*/ 578 h 199364"/>
                  <a:gd name="connsiteX7" fmla="*/ 161092 w 205352"/>
                  <a:gd name="connsiteY7" fmla="*/ 18771 h 199364"/>
                  <a:gd name="connsiteX8" fmla="*/ 194344 w 205352"/>
                  <a:gd name="connsiteY8" fmla="*/ 60261 h 199364"/>
                  <a:gd name="connsiteX9" fmla="*/ 201954 w 205352"/>
                  <a:gd name="connsiteY9" fmla="*/ 109820 h 199364"/>
                  <a:gd name="connsiteX10" fmla="*/ 182647 w 205352"/>
                  <a:gd name="connsiteY10" fmla="*/ 159369 h 199364"/>
                  <a:gd name="connsiteX11" fmla="*/ 143537 w 205352"/>
                  <a:gd name="connsiteY11" fmla="*/ 190725 h 199364"/>
                  <a:gd name="connsiteX12" fmla="*/ 90969 w 205352"/>
                  <a:gd name="connsiteY12" fmla="*/ 198783 h 199364"/>
                  <a:gd name="connsiteX13" fmla="*/ 83425 w 205352"/>
                  <a:gd name="connsiteY13" fmla="*/ 199364 h 199364"/>
                  <a:gd name="connsiteX14" fmla="*/ 121963 w 205352"/>
                  <a:gd name="connsiteY14" fmla="*/ 38106 h 199364"/>
                  <a:gd name="connsiteX15" fmla="*/ 120154 w 205352"/>
                  <a:gd name="connsiteY15" fmla="*/ 38249 h 199364"/>
                  <a:gd name="connsiteX16" fmla="*/ 67575 w 205352"/>
                  <a:gd name="connsiteY16" fmla="*/ 46307 h 199364"/>
                  <a:gd name="connsiteX17" fmla="*/ 58203 w 205352"/>
                  <a:gd name="connsiteY17" fmla="*/ 53832 h 199364"/>
                  <a:gd name="connsiteX18" fmla="*/ 38896 w 205352"/>
                  <a:gd name="connsiteY18" fmla="*/ 103381 h 199364"/>
                  <a:gd name="connsiteX19" fmla="*/ 40724 w 205352"/>
                  <a:gd name="connsiteY19" fmla="*/ 115278 h 199364"/>
                  <a:gd name="connsiteX20" fmla="*/ 73976 w 205352"/>
                  <a:gd name="connsiteY20" fmla="*/ 156769 h 199364"/>
                  <a:gd name="connsiteX21" fmla="*/ 85187 w 205352"/>
                  <a:gd name="connsiteY21" fmla="*/ 161131 h 199364"/>
                  <a:gd name="connsiteX22" fmla="*/ 137755 w 205352"/>
                  <a:gd name="connsiteY22" fmla="*/ 153073 h 199364"/>
                  <a:gd name="connsiteX23" fmla="*/ 147128 w 205352"/>
                  <a:gd name="connsiteY23" fmla="*/ 145548 h 199364"/>
                  <a:gd name="connsiteX24" fmla="*/ 166435 w 205352"/>
                  <a:gd name="connsiteY24" fmla="*/ 95999 h 199364"/>
                  <a:gd name="connsiteX25" fmla="*/ 164607 w 205352"/>
                  <a:gd name="connsiteY25" fmla="*/ 84112 h 199364"/>
                  <a:gd name="connsiteX26" fmla="*/ 164607 w 205352"/>
                  <a:gd name="connsiteY26" fmla="*/ 84102 h 199364"/>
                  <a:gd name="connsiteX27" fmla="*/ 131355 w 205352"/>
                  <a:gd name="connsiteY27" fmla="*/ 42621 h 199364"/>
                  <a:gd name="connsiteX28" fmla="*/ 121963 w 205352"/>
                  <a:gd name="connsiteY28" fmla="*/ 38106 h 19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5352" h="199364">
                    <a:moveTo>
                      <a:pt x="83425" y="199364"/>
                    </a:moveTo>
                    <a:cubicBezTo>
                      <a:pt x="68356" y="199364"/>
                      <a:pt x="53831" y="192535"/>
                      <a:pt x="44258" y="180600"/>
                    </a:cubicBezTo>
                    <a:lnTo>
                      <a:pt x="11006" y="139109"/>
                    </a:lnTo>
                    <a:cubicBezTo>
                      <a:pt x="-157" y="125184"/>
                      <a:pt x="-3081" y="106191"/>
                      <a:pt x="3396" y="89551"/>
                    </a:cubicBezTo>
                    <a:lnTo>
                      <a:pt x="22703" y="40002"/>
                    </a:lnTo>
                    <a:cubicBezTo>
                      <a:pt x="29171" y="23371"/>
                      <a:pt x="44163" y="11351"/>
                      <a:pt x="61803" y="8636"/>
                    </a:cubicBezTo>
                    <a:lnTo>
                      <a:pt x="114381" y="578"/>
                    </a:lnTo>
                    <a:cubicBezTo>
                      <a:pt x="131974" y="-2137"/>
                      <a:pt x="149909" y="4845"/>
                      <a:pt x="161092" y="18771"/>
                    </a:cubicBezTo>
                    <a:lnTo>
                      <a:pt x="194344" y="60261"/>
                    </a:lnTo>
                    <a:cubicBezTo>
                      <a:pt x="205516" y="74187"/>
                      <a:pt x="208431" y="93180"/>
                      <a:pt x="201954" y="109820"/>
                    </a:cubicBezTo>
                    <a:lnTo>
                      <a:pt x="182647" y="159369"/>
                    </a:lnTo>
                    <a:cubicBezTo>
                      <a:pt x="176170" y="176000"/>
                      <a:pt x="161187" y="188020"/>
                      <a:pt x="143537" y="190725"/>
                    </a:cubicBezTo>
                    <a:lnTo>
                      <a:pt x="90969" y="198783"/>
                    </a:lnTo>
                    <a:cubicBezTo>
                      <a:pt x="88464" y="199184"/>
                      <a:pt x="85939" y="199364"/>
                      <a:pt x="83425" y="199364"/>
                    </a:cubicBezTo>
                    <a:close/>
                    <a:moveTo>
                      <a:pt x="121963" y="38106"/>
                    </a:moveTo>
                    <a:cubicBezTo>
                      <a:pt x="121354" y="38106"/>
                      <a:pt x="120754" y="38154"/>
                      <a:pt x="120154" y="38249"/>
                    </a:cubicBezTo>
                    <a:lnTo>
                      <a:pt x="67575" y="46307"/>
                    </a:lnTo>
                    <a:cubicBezTo>
                      <a:pt x="63346" y="46955"/>
                      <a:pt x="59756" y="49841"/>
                      <a:pt x="58203" y="53832"/>
                    </a:cubicBezTo>
                    <a:lnTo>
                      <a:pt x="38896" y="103381"/>
                    </a:lnTo>
                    <a:cubicBezTo>
                      <a:pt x="37343" y="107372"/>
                      <a:pt x="38038" y="111935"/>
                      <a:pt x="40724" y="115278"/>
                    </a:cubicBezTo>
                    <a:lnTo>
                      <a:pt x="73976" y="156769"/>
                    </a:lnTo>
                    <a:cubicBezTo>
                      <a:pt x="76653" y="160112"/>
                      <a:pt x="81044" y="161788"/>
                      <a:pt x="85187" y="161131"/>
                    </a:cubicBezTo>
                    <a:lnTo>
                      <a:pt x="137755" y="153073"/>
                    </a:lnTo>
                    <a:cubicBezTo>
                      <a:pt x="141985" y="152425"/>
                      <a:pt x="145575" y="149539"/>
                      <a:pt x="147128" y="145548"/>
                    </a:cubicBezTo>
                    <a:lnTo>
                      <a:pt x="166435" y="95999"/>
                    </a:lnTo>
                    <a:cubicBezTo>
                      <a:pt x="167988" y="92008"/>
                      <a:pt x="167293" y="87446"/>
                      <a:pt x="164607" y="84112"/>
                    </a:cubicBezTo>
                    <a:lnTo>
                      <a:pt x="164607" y="84102"/>
                    </a:lnTo>
                    <a:lnTo>
                      <a:pt x="131355" y="42621"/>
                    </a:lnTo>
                    <a:cubicBezTo>
                      <a:pt x="129069" y="39754"/>
                      <a:pt x="125582" y="38106"/>
                      <a:pt x="121963" y="3810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CF19E8C-1172-A4B4-0262-D1AD2DB031E6}"/>
                  </a:ext>
                </a:extLst>
              </p:cNvPr>
              <p:cNvSpPr/>
              <p:nvPr/>
            </p:nvSpPr>
            <p:spPr>
              <a:xfrm>
                <a:off x="2931083" y="3202852"/>
                <a:ext cx="375812" cy="361697"/>
              </a:xfrm>
              <a:custGeom>
                <a:avLst/>
                <a:gdLst>
                  <a:gd name="connsiteX0" fmla="*/ 142625 w 375812"/>
                  <a:gd name="connsiteY0" fmla="*/ 361698 h 361697"/>
                  <a:gd name="connsiteX1" fmla="*/ 92285 w 375812"/>
                  <a:gd name="connsiteY1" fmla="*/ 337562 h 361697"/>
                  <a:gd name="connsiteX2" fmla="*/ 14132 w 375812"/>
                  <a:gd name="connsiteY2" fmla="*/ 240092 h 361697"/>
                  <a:gd name="connsiteX3" fmla="*/ 4369 w 375812"/>
                  <a:gd name="connsiteY3" fmla="*/ 176408 h 361697"/>
                  <a:gd name="connsiteX4" fmla="*/ 49718 w 375812"/>
                  <a:gd name="connsiteY4" fmla="*/ 59975 h 361697"/>
                  <a:gd name="connsiteX5" fmla="*/ 99981 w 375812"/>
                  <a:gd name="connsiteY5" fmla="*/ 19684 h 361697"/>
                  <a:gd name="connsiteX6" fmla="*/ 223482 w 375812"/>
                  <a:gd name="connsiteY6" fmla="*/ 739 h 361697"/>
                  <a:gd name="connsiteX7" fmla="*/ 283518 w 375812"/>
                  <a:gd name="connsiteY7" fmla="*/ 24132 h 361697"/>
                  <a:gd name="connsiteX8" fmla="*/ 361671 w 375812"/>
                  <a:gd name="connsiteY8" fmla="*/ 121611 h 361697"/>
                  <a:gd name="connsiteX9" fmla="*/ 371444 w 375812"/>
                  <a:gd name="connsiteY9" fmla="*/ 185285 h 361697"/>
                  <a:gd name="connsiteX10" fmla="*/ 326086 w 375812"/>
                  <a:gd name="connsiteY10" fmla="*/ 301729 h 361697"/>
                  <a:gd name="connsiteX11" fmla="*/ 275813 w 375812"/>
                  <a:gd name="connsiteY11" fmla="*/ 342038 h 361697"/>
                  <a:gd name="connsiteX12" fmla="*/ 152311 w 375812"/>
                  <a:gd name="connsiteY12" fmla="*/ 360974 h 361697"/>
                  <a:gd name="connsiteX13" fmla="*/ 142625 w 375812"/>
                  <a:gd name="connsiteY13" fmla="*/ 361698 h 361697"/>
                  <a:gd name="connsiteX14" fmla="*/ 66977 w 375812"/>
                  <a:gd name="connsiteY14" fmla="*/ 199392 h 361697"/>
                  <a:gd name="connsiteX15" fmla="*/ 143510 w 375812"/>
                  <a:gd name="connsiteY15" fmla="*/ 294852 h 361697"/>
                  <a:gd name="connsiteX16" fmla="*/ 264449 w 375812"/>
                  <a:gd name="connsiteY16" fmla="*/ 276316 h 361697"/>
                  <a:gd name="connsiteX17" fmla="*/ 308855 w 375812"/>
                  <a:gd name="connsiteY17" fmla="*/ 162302 h 361697"/>
                  <a:gd name="connsiteX18" fmla="*/ 232321 w 375812"/>
                  <a:gd name="connsiteY18" fmla="*/ 66833 h 361697"/>
                  <a:gd name="connsiteX19" fmla="*/ 111392 w 375812"/>
                  <a:gd name="connsiteY19" fmla="*/ 85378 h 361697"/>
                  <a:gd name="connsiteX20" fmla="*/ 66977 w 375812"/>
                  <a:gd name="connsiteY20" fmla="*/ 199392 h 361697"/>
                  <a:gd name="connsiteX21" fmla="*/ 309655 w 375812"/>
                  <a:gd name="connsiteY21" fmla="*/ 163311 h 361697"/>
                  <a:gd name="connsiteX22" fmla="*/ 309655 w 375812"/>
                  <a:gd name="connsiteY22" fmla="*/ 163311 h 361697"/>
                  <a:gd name="connsiteX23" fmla="*/ 309655 w 375812"/>
                  <a:gd name="connsiteY23" fmla="*/ 163311 h 361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75812" h="361697">
                    <a:moveTo>
                      <a:pt x="142625" y="361698"/>
                    </a:moveTo>
                    <a:cubicBezTo>
                      <a:pt x="123260" y="361698"/>
                      <a:pt x="104591" y="352916"/>
                      <a:pt x="92285" y="337562"/>
                    </a:cubicBezTo>
                    <a:lnTo>
                      <a:pt x="14132" y="240092"/>
                    </a:lnTo>
                    <a:cubicBezTo>
                      <a:pt x="-212" y="222185"/>
                      <a:pt x="-3956" y="197782"/>
                      <a:pt x="4369" y="176408"/>
                    </a:cubicBezTo>
                    <a:lnTo>
                      <a:pt x="49718" y="59975"/>
                    </a:lnTo>
                    <a:cubicBezTo>
                      <a:pt x="58052" y="38591"/>
                      <a:pt x="77302" y="23160"/>
                      <a:pt x="99981" y="19684"/>
                    </a:cubicBezTo>
                    <a:lnTo>
                      <a:pt x="223482" y="739"/>
                    </a:lnTo>
                    <a:cubicBezTo>
                      <a:pt x="246199" y="-2738"/>
                      <a:pt x="269164" y="6225"/>
                      <a:pt x="283518" y="24132"/>
                    </a:cubicBezTo>
                    <a:lnTo>
                      <a:pt x="361671" y="121611"/>
                    </a:lnTo>
                    <a:cubicBezTo>
                      <a:pt x="376025" y="139508"/>
                      <a:pt x="379768" y="163911"/>
                      <a:pt x="371444" y="185285"/>
                    </a:cubicBezTo>
                    <a:lnTo>
                      <a:pt x="326086" y="301729"/>
                    </a:lnTo>
                    <a:cubicBezTo>
                      <a:pt x="317761" y="323112"/>
                      <a:pt x="298501" y="338552"/>
                      <a:pt x="275813" y="342038"/>
                    </a:cubicBezTo>
                    <a:lnTo>
                      <a:pt x="152311" y="360974"/>
                    </a:lnTo>
                    <a:cubicBezTo>
                      <a:pt x="149092" y="361450"/>
                      <a:pt x="145853" y="361698"/>
                      <a:pt x="142625" y="361698"/>
                    </a:cubicBezTo>
                    <a:close/>
                    <a:moveTo>
                      <a:pt x="66977" y="199392"/>
                    </a:moveTo>
                    <a:lnTo>
                      <a:pt x="143510" y="294852"/>
                    </a:lnTo>
                    <a:lnTo>
                      <a:pt x="264449" y="276316"/>
                    </a:lnTo>
                    <a:lnTo>
                      <a:pt x="308855" y="162302"/>
                    </a:lnTo>
                    <a:lnTo>
                      <a:pt x="232321" y="66833"/>
                    </a:lnTo>
                    <a:lnTo>
                      <a:pt x="111392" y="85378"/>
                    </a:lnTo>
                    <a:lnTo>
                      <a:pt x="66977" y="199392"/>
                    </a:lnTo>
                    <a:close/>
                    <a:moveTo>
                      <a:pt x="309655" y="163311"/>
                    </a:moveTo>
                    <a:lnTo>
                      <a:pt x="309655" y="163311"/>
                    </a:lnTo>
                    <a:lnTo>
                      <a:pt x="309655" y="163311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B0919D0-6257-8C42-478E-C2A0DDE3B816}"/>
                  </a:ext>
                </a:extLst>
              </p:cNvPr>
              <p:cNvSpPr/>
              <p:nvPr/>
            </p:nvSpPr>
            <p:spPr>
              <a:xfrm>
                <a:off x="3229179" y="2482919"/>
                <a:ext cx="247554" cy="227857"/>
              </a:xfrm>
              <a:custGeom>
                <a:avLst/>
                <a:gdLst>
                  <a:gd name="connsiteX0" fmla="*/ 160596 w 247554"/>
                  <a:gd name="connsiteY0" fmla="*/ 227857 h 227857"/>
                  <a:gd name="connsiteX1" fmla="*/ 86949 w 247554"/>
                  <a:gd name="connsiteY1" fmla="*/ 227857 h 227857"/>
                  <a:gd name="connsiteX2" fmla="*/ 43525 w 247554"/>
                  <a:gd name="connsiteY2" fmla="*/ 202787 h 227857"/>
                  <a:gd name="connsiteX3" fmla="*/ 6701 w 247554"/>
                  <a:gd name="connsiteY3" fmla="*/ 138998 h 227857"/>
                  <a:gd name="connsiteX4" fmla="*/ 6701 w 247554"/>
                  <a:gd name="connsiteY4" fmla="*/ 88859 h 227857"/>
                  <a:gd name="connsiteX5" fmla="*/ 43525 w 247554"/>
                  <a:gd name="connsiteY5" fmla="*/ 25070 h 227857"/>
                  <a:gd name="connsiteX6" fmla="*/ 86949 w 247554"/>
                  <a:gd name="connsiteY6" fmla="*/ 0 h 227857"/>
                  <a:gd name="connsiteX7" fmla="*/ 160596 w 247554"/>
                  <a:gd name="connsiteY7" fmla="*/ 0 h 227857"/>
                  <a:gd name="connsiteX8" fmla="*/ 204021 w 247554"/>
                  <a:gd name="connsiteY8" fmla="*/ 25060 h 227857"/>
                  <a:gd name="connsiteX9" fmla="*/ 240854 w 247554"/>
                  <a:gd name="connsiteY9" fmla="*/ 88849 h 227857"/>
                  <a:gd name="connsiteX10" fmla="*/ 240854 w 247554"/>
                  <a:gd name="connsiteY10" fmla="*/ 138989 h 227857"/>
                  <a:gd name="connsiteX11" fmla="*/ 204021 w 247554"/>
                  <a:gd name="connsiteY11" fmla="*/ 202778 h 227857"/>
                  <a:gd name="connsiteX12" fmla="*/ 160596 w 247554"/>
                  <a:gd name="connsiteY12" fmla="*/ 227857 h 227857"/>
                  <a:gd name="connsiteX13" fmla="*/ 86939 w 247554"/>
                  <a:gd name="connsiteY13" fmla="*/ 38119 h 227857"/>
                  <a:gd name="connsiteX14" fmla="*/ 76510 w 247554"/>
                  <a:gd name="connsiteY14" fmla="*/ 44139 h 227857"/>
                  <a:gd name="connsiteX15" fmla="*/ 39686 w 247554"/>
                  <a:gd name="connsiteY15" fmla="*/ 107928 h 227857"/>
                  <a:gd name="connsiteX16" fmla="*/ 39686 w 247554"/>
                  <a:gd name="connsiteY16" fmla="*/ 119967 h 227857"/>
                  <a:gd name="connsiteX17" fmla="*/ 76510 w 247554"/>
                  <a:gd name="connsiteY17" fmla="*/ 183756 h 227857"/>
                  <a:gd name="connsiteX18" fmla="*/ 86939 w 247554"/>
                  <a:gd name="connsiteY18" fmla="*/ 189776 h 227857"/>
                  <a:gd name="connsiteX19" fmla="*/ 160587 w 247554"/>
                  <a:gd name="connsiteY19" fmla="*/ 189776 h 227857"/>
                  <a:gd name="connsiteX20" fmla="*/ 171017 w 247554"/>
                  <a:gd name="connsiteY20" fmla="*/ 183756 h 227857"/>
                  <a:gd name="connsiteX21" fmla="*/ 207840 w 247554"/>
                  <a:gd name="connsiteY21" fmla="*/ 119967 h 227857"/>
                  <a:gd name="connsiteX22" fmla="*/ 207840 w 247554"/>
                  <a:gd name="connsiteY22" fmla="*/ 107928 h 227857"/>
                  <a:gd name="connsiteX23" fmla="*/ 171017 w 247554"/>
                  <a:gd name="connsiteY23" fmla="*/ 44139 h 227857"/>
                  <a:gd name="connsiteX24" fmla="*/ 160587 w 247554"/>
                  <a:gd name="connsiteY24" fmla="*/ 38119 h 227857"/>
                  <a:gd name="connsiteX25" fmla="*/ 86939 w 247554"/>
                  <a:gd name="connsiteY25" fmla="*/ 38119 h 227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7554" h="227857">
                    <a:moveTo>
                      <a:pt x="160596" y="227857"/>
                    </a:moveTo>
                    <a:lnTo>
                      <a:pt x="86949" y="227857"/>
                    </a:lnTo>
                    <a:cubicBezTo>
                      <a:pt x="69090" y="227857"/>
                      <a:pt x="52449" y="218256"/>
                      <a:pt x="43525" y="202787"/>
                    </a:cubicBezTo>
                    <a:lnTo>
                      <a:pt x="6701" y="138998"/>
                    </a:lnTo>
                    <a:cubicBezTo>
                      <a:pt x="-2234" y="123530"/>
                      <a:pt x="-2234" y="104327"/>
                      <a:pt x="6701" y="88859"/>
                    </a:cubicBezTo>
                    <a:lnTo>
                      <a:pt x="43525" y="25070"/>
                    </a:lnTo>
                    <a:cubicBezTo>
                      <a:pt x="52449" y="9601"/>
                      <a:pt x="69090" y="0"/>
                      <a:pt x="86949" y="0"/>
                    </a:cubicBezTo>
                    <a:lnTo>
                      <a:pt x="160596" y="0"/>
                    </a:lnTo>
                    <a:cubicBezTo>
                      <a:pt x="178446" y="0"/>
                      <a:pt x="195086" y="9601"/>
                      <a:pt x="204021" y="25060"/>
                    </a:cubicBezTo>
                    <a:lnTo>
                      <a:pt x="240854" y="88849"/>
                    </a:lnTo>
                    <a:cubicBezTo>
                      <a:pt x="249788" y="104318"/>
                      <a:pt x="249788" y="123520"/>
                      <a:pt x="240854" y="138989"/>
                    </a:cubicBezTo>
                    <a:lnTo>
                      <a:pt x="204021" y="202778"/>
                    </a:lnTo>
                    <a:cubicBezTo>
                      <a:pt x="195086" y="218256"/>
                      <a:pt x="178446" y="227857"/>
                      <a:pt x="160596" y="227857"/>
                    </a:cubicBezTo>
                    <a:close/>
                    <a:moveTo>
                      <a:pt x="86939" y="38119"/>
                    </a:moveTo>
                    <a:cubicBezTo>
                      <a:pt x="82653" y="38119"/>
                      <a:pt x="78653" y="40424"/>
                      <a:pt x="76510" y="44139"/>
                    </a:cubicBezTo>
                    <a:lnTo>
                      <a:pt x="39686" y="107928"/>
                    </a:lnTo>
                    <a:cubicBezTo>
                      <a:pt x="37543" y="111643"/>
                      <a:pt x="37543" y="116253"/>
                      <a:pt x="39686" y="119967"/>
                    </a:cubicBezTo>
                    <a:lnTo>
                      <a:pt x="76510" y="183756"/>
                    </a:lnTo>
                    <a:cubicBezTo>
                      <a:pt x="78653" y="187471"/>
                      <a:pt x="82653" y="189776"/>
                      <a:pt x="86939" y="189776"/>
                    </a:cubicBezTo>
                    <a:lnTo>
                      <a:pt x="160587" y="189776"/>
                    </a:lnTo>
                    <a:cubicBezTo>
                      <a:pt x="164873" y="189776"/>
                      <a:pt x="168873" y="187471"/>
                      <a:pt x="171017" y="183756"/>
                    </a:cubicBezTo>
                    <a:lnTo>
                      <a:pt x="207840" y="119967"/>
                    </a:lnTo>
                    <a:cubicBezTo>
                      <a:pt x="209983" y="116253"/>
                      <a:pt x="209983" y="111643"/>
                      <a:pt x="207840" y="107928"/>
                    </a:cubicBezTo>
                    <a:lnTo>
                      <a:pt x="171017" y="44139"/>
                    </a:lnTo>
                    <a:cubicBezTo>
                      <a:pt x="168873" y="40424"/>
                      <a:pt x="164873" y="38119"/>
                      <a:pt x="160587" y="38119"/>
                    </a:cubicBezTo>
                    <a:lnTo>
                      <a:pt x="86939" y="38119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aphic 3">
                <a:extLst>
                  <a:ext uri="{FF2B5EF4-FFF2-40B4-BE49-F238E27FC236}">
                    <a16:creationId xmlns:a16="http://schemas.microsoft.com/office/drawing/2014/main" id="{1A5D0B9A-9B42-2F3F-970E-94B662940FFF}"/>
                  </a:ext>
                </a:extLst>
              </p:cNvPr>
              <p:cNvGrpSpPr/>
              <p:nvPr/>
            </p:nvGrpSpPr>
            <p:grpSpPr>
              <a:xfrm>
                <a:off x="3912565" y="1452143"/>
                <a:ext cx="1730772" cy="1973614"/>
                <a:chOff x="3912565" y="1452143"/>
                <a:chExt cx="1730772" cy="1973614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79F2215-B739-0845-2867-58C611087D86}"/>
                    </a:ext>
                  </a:extLst>
                </p:cNvPr>
                <p:cNvSpPr/>
                <p:nvPr/>
              </p:nvSpPr>
              <p:spPr>
                <a:xfrm>
                  <a:off x="4033408" y="1452143"/>
                  <a:ext cx="612686" cy="670340"/>
                </a:xfrm>
                <a:custGeom>
                  <a:avLst/>
                  <a:gdLst>
                    <a:gd name="connsiteX0" fmla="*/ 612686 w 612686"/>
                    <a:gd name="connsiteY0" fmla="*/ 538124 h 670340"/>
                    <a:gd name="connsiteX1" fmla="*/ 469087 w 612686"/>
                    <a:gd name="connsiteY1" fmla="*/ 447751 h 670340"/>
                    <a:gd name="connsiteX2" fmla="*/ 292751 w 612686"/>
                    <a:gd name="connsiteY2" fmla="*/ 150181 h 670340"/>
                    <a:gd name="connsiteX3" fmla="*/ 47482 w 612686"/>
                    <a:gd name="connsiteY3" fmla="*/ 0 h 670340"/>
                    <a:gd name="connsiteX4" fmla="*/ 0 w 612686"/>
                    <a:gd name="connsiteY4" fmla="*/ 51416 h 670340"/>
                    <a:gd name="connsiteX5" fmla="*/ 24946 w 612686"/>
                    <a:gd name="connsiteY5" fmla="*/ 84896 h 670340"/>
                    <a:gd name="connsiteX6" fmla="*/ 102327 w 612686"/>
                    <a:gd name="connsiteY6" fmla="*/ 188747 h 670340"/>
                    <a:gd name="connsiteX7" fmla="*/ 409747 w 612686"/>
                    <a:gd name="connsiteY7" fmla="*/ 601370 h 670340"/>
                    <a:gd name="connsiteX8" fmla="*/ 535105 w 612686"/>
                    <a:gd name="connsiteY8" fmla="*/ 670341 h 670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2686" h="670340">
                      <a:moveTo>
                        <a:pt x="612686" y="538124"/>
                      </a:moveTo>
                      <a:lnTo>
                        <a:pt x="469087" y="447751"/>
                      </a:lnTo>
                      <a:lnTo>
                        <a:pt x="292751" y="150181"/>
                      </a:lnTo>
                      <a:lnTo>
                        <a:pt x="47482" y="0"/>
                      </a:lnTo>
                      <a:lnTo>
                        <a:pt x="0" y="51416"/>
                      </a:lnTo>
                      <a:lnTo>
                        <a:pt x="24946" y="84896"/>
                      </a:lnTo>
                      <a:lnTo>
                        <a:pt x="102327" y="188747"/>
                      </a:lnTo>
                      <a:lnTo>
                        <a:pt x="409747" y="601370"/>
                      </a:lnTo>
                      <a:lnTo>
                        <a:pt x="535105" y="67034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2178E966-4694-0434-07AE-EE7A208745D7}"/>
                    </a:ext>
                  </a:extLst>
                </p:cNvPr>
                <p:cNvSpPr/>
                <p:nvPr/>
              </p:nvSpPr>
              <p:spPr>
                <a:xfrm>
                  <a:off x="3912565" y="1551136"/>
                  <a:ext cx="553078" cy="725376"/>
                </a:xfrm>
                <a:custGeom>
                  <a:avLst/>
                  <a:gdLst>
                    <a:gd name="connsiteX0" fmla="*/ 553079 w 553078"/>
                    <a:gd name="connsiteY0" fmla="*/ 653072 h 725376"/>
                    <a:gd name="connsiteX1" fmla="*/ 511940 w 553078"/>
                    <a:gd name="connsiteY1" fmla="*/ 516036 h 725376"/>
                    <a:gd name="connsiteX2" fmla="*/ 60227 w 553078"/>
                    <a:gd name="connsiteY2" fmla="*/ 0 h 725376"/>
                    <a:gd name="connsiteX3" fmla="*/ 0 w 553078"/>
                    <a:gd name="connsiteY3" fmla="*/ 35633 h 725376"/>
                    <a:gd name="connsiteX4" fmla="*/ 95364 w 553078"/>
                    <a:gd name="connsiteY4" fmla="*/ 306962 h 725376"/>
                    <a:gd name="connsiteX5" fmla="*/ 357587 w 553078"/>
                    <a:gd name="connsiteY5" fmla="*/ 564518 h 725376"/>
                    <a:gd name="connsiteX6" fmla="*/ 416357 w 553078"/>
                    <a:gd name="connsiteY6" fmla="*/ 725376 h 725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3078" h="725376">
                      <a:moveTo>
                        <a:pt x="553079" y="653072"/>
                      </a:moveTo>
                      <a:lnTo>
                        <a:pt x="511940" y="516036"/>
                      </a:lnTo>
                      <a:lnTo>
                        <a:pt x="60227" y="0"/>
                      </a:lnTo>
                      <a:lnTo>
                        <a:pt x="0" y="35633"/>
                      </a:lnTo>
                      <a:lnTo>
                        <a:pt x="95364" y="306962"/>
                      </a:lnTo>
                      <a:lnTo>
                        <a:pt x="357587" y="564518"/>
                      </a:lnTo>
                      <a:lnTo>
                        <a:pt x="416357" y="725376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3C36D2A-AD3A-AAE7-6341-59E11F04487E}"/>
                    </a:ext>
                  </a:extLst>
                </p:cNvPr>
                <p:cNvSpPr/>
                <p:nvPr/>
              </p:nvSpPr>
              <p:spPr>
                <a:xfrm>
                  <a:off x="4615433" y="2015794"/>
                  <a:ext cx="1027903" cy="954029"/>
                </a:xfrm>
                <a:custGeom>
                  <a:avLst/>
                  <a:gdLst>
                    <a:gd name="connsiteX0" fmla="*/ 94850 w 1027903"/>
                    <a:gd name="connsiteY0" fmla="*/ 0 h 954029"/>
                    <a:gd name="connsiteX1" fmla="*/ 707707 w 1027903"/>
                    <a:gd name="connsiteY1" fmla="*/ 374447 h 954029"/>
                    <a:gd name="connsiteX2" fmla="*/ 1026176 w 1027903"/>
                    <a:gd name="connsiteY2" fmla="*/ 912657 h 954029"/>
                    <a:gd name="connsiteX3" fmla="*/ 927792 w 1027903"/>
                    <a:gd name="connsiteY3" fmla="*/ 921039 h 954029"/>
                    <a:gd name="connsiteX4" fmla="*/ 645557 w 1027903"/>
                    <a:gd name="connsiteY4" fmla="*/ 559079 h 954029"/>
                    <a:gd name="connsiteX5" fmla="*/ 0 w 1027903"/>
                    <a:gd name="connsiteY5" fmla="*/ 164925 h 954029"/>
                    <a:gd name="connsiteX6" fmla="*/ 94850 w 1027903"/>
                    <a:gd name="connsiteY6" fmla="*/ 0 h 954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7903" h="954029">
                      <a:moveTo>
                        <a:pt x="94850" y="0"/>
                      </a:moveTo>
                      <a:cubicBezTo>
                        <a:pt x="94850" y="0"/>
                        <a:pt x="604952" y="279940"/>
                        <a:pt x="707707" y="374447"/>
                      </a:cubicBezTo>
                      <a:cubicBezTo>
                        <a:pt x="810463" y="468954"/>
                        <a:pt x="1050560" y="862403"/>
                        <a:pt x="1026176" y="912657"/>
                      </a:cubicBezTo>
                      <a:cubicBezTo>
                        <a:pt x="1001792" y="962911"/>
                        <a:pt x="983142" y="969378"/>
                        <a:pt x="927792" y="921039"/>
                      </a:cubicBezTo>
                      <a:cubicBezTo>
                        <a:pt x="872452" y="872700"/>
                        <a:pt x="693639" y="602704"/>
                        <a:pt x="645557" y="559079"/>
                      </a:cubicBezTo>
                      <a:cubicBezTo>
                        <a:pt x="597475" y="515455"/>
                        <a:pt x="0" y="164925"/>
                        <a:pt x="0" y="164925"/>
                      </a:cubicBezTo>
                      <a:lnTo>
                        <a:pt x="9485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6" name="Graphic 3">
                  <a:extLst>
                    <a:ext uri="{FF2B5EF4-FFF2-40B4-BE49-F238E27FC236}">
                      <a16:creationId xmlns:a16="http://schemas.microsoft.com/office/drawing/2014/main" id="{64B34A13-6796-81E9-73E1-9FE69A0BC7BD}"/>
                    </a:ext>
                  </a:extLst>
                </p:cNvPr>
                <p:cNvGrpSpPr/>
                <p:nvPr/>
              </p:nvGrpSpPr>
              <p:grpSpPr>
                <a:xfrm>
                  <a:off x="4200957" y="1810282"/>
                  <a:ext cx="327302" cy="326307"/>
                  <a:chOff x="4200957" y="1810282"/>
                  <a:chExt cx="327302" cy="326307"/>
                </a:xfrm>
              </p:grpSpPr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24DF1349-08BC-67F6-6758-AF4186CDE8B0}"/>
                      </a:ext>
                    </a:extLst>
                  </p:cNvPr>
                  <p:cNvSpPr/>
                  <p:nvPr/>
                </p:nvSpPr>
                <p:spPr>
                  <a:xfrm>
                    <a:off x="4202963" y="1812626"/>
                    <a:ext cx="323068" cy="323068"/>
                  </a:xfrm>
                  <a:custGeom>
                    <a:avLst/>
                    <a:gdLst>
                      <a:gd name="connsiteX0" fmla="*/ 323069 w 323068"/>
                      <a:gd name="connsiteY0" fmla="*/ 161534 h 323068"/>
                      <a:gd name="connsiteX1" fmla="*/ 161534 w 323068"/>
                      <a:gd name="connsiteY1" fmla="*/ 323069 h 323068"/>
                      <a:gd name="connsiteX2" fmla="*/ 0 w 323068"/>
                      <a:gd name="connsiteY2" fmla="*/ 161534 h 323068"/>
                      <a:gd name="connsiteX3" fmla="*/ 161534 w 323068"/>
                      <a:gd name="connsiteY3" fmla="*/ 0 h 323068"/>
                      <a:gd name="connsiteX4" fmla="*/ 323069 w 323068"/>
                      <a:gd name="connsiteY4" fmla="*/ 161534 h 3230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068" h="323068">
                        <a:moveTo>
                          <a:pt x="323069" y="161534"/>
                        </a:moveTo>
                        <a:cubicBezTo>
                          <a:pt x="323069" y="250748"/>
                          <a:pt x="250747" y="323069"/>
                          <a:pt x="161534" y="323069"/>
                        </a:cubicBezTo>
                        <a:cubicBezTo>
                          <a:pt x="72321" y="323069"/>
                          <a:pt x="0" y="250748"/>
                          <a:pt x="0" y="161534"/>
                        </a:cubicBezTo>
                        <a:cubicBezTo>
                          <a:pt x="0" y="72321"/>
                          <a:pt x="72321" y="0"/>
                          <a:pt x="161534" y="0"/>
                        </a:cubicBezTo>
                        <a:cubicBezTo>
                          <a:pt x="250747" y="0"/>
                          <a:pt x="323069" y="72321"/>
                          <a:pt x="323069" y="161534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55851A40-B419-730A-F098-2AC2D6FF229F}"/>
                      </a:ext>
                    </a:extLst>
                  </p:cNvPr>
                  <p:cNvSpPr/>
                  <p:nvPr/>
                </p:nvSpPr>
                <p:spPr>
                  <a:xfrm>
                    <a:off x="4200957" y="1810282"/>
                    <a:ext cx="327302" cy="326307"/>
                  </a:xfrm>
                  <a:custGeom>
                    <a:avLst/>
                    <a:gdLst>
                      <a:gd name="connsiteX0" fmla="*/ 122897 w 327302"/>
                      <a:gd name="connsiteY0" fmla="*/ 320222 h 326307"/>
                      <a:gd name="connsiteX1" fmla="*/ 162350 w 327302"/>
                      <a:gd name="connsiteY1" fmla="*/ 324289 h 326307"/>
                      <a:gd name="connsiteX2" fmla="*/ 208089 w 327302"/>
                      <a:gd name="connsiteY2" fmla="*/ 317545 h 326307"/>
                      <a:gd name="connsiteX3" fmla="*/ 262133 w 327302"/>
                      <a:gd name="connsiteY3" fmla="*/ 289399 h 326307"/>
                      <a:gd name="connsiteX4" fmla="*/ 307739 w 327302"/>
                      <a:gd name="connsiteY4" fmla="*/ 231782 h 326307"/>
                      <a:gd name="connsiteX5" fmla="*/ 321931 w 327302"/>
                      <a:gd name="connsiteY5" fmla="*/ 149010 h 326307"/>
                      <a:gd name="connsiteX6" fmla="*/ 311044 w 327302"/>
                      <a:gd name="connsiteY6" fmla="*/ 104585 h 326307"/>
                      <a:gd name="connsiteX7" fmla="*/ 300719 w 327302"/>
                      <a:gd name="connsiteY7" fmla="*/ 83259 h 326307"/>
                      <a:gd name="connsiteX8" fmla="*/ 286775 w 327302"/>
                      <a:gd name="connsiteY8" fmla="*/ 63532 h 326307"/>
                      <a:gd name="connsiteX9" fmla="*/ 203555 w 327302"/>
                      <a:gd name="connsiteY9" fmla="*/ 9945 h 326307"/>
                      <a:gd name="connsiteX10" fmla="*/ 104752 w 327302"/>
                      <a:gd name="connsiteY10" fmla="*/ 16203 h 326307"/>
                      <a:gd name="connsiteX11" fmla="*/ 82968 w 327302"/>
                      <a:gd name="connsiteY11" fmla="*/ 26642 h 326307"/>
                      <a:gd name="connsiteX12" fmla="*/ 63556 w 327302"/>
                      <a:gd name="connsiteY12" fmla="*/ 40244 h 326307"/>
                      <a:gd name="connsiteX13" fmla="*/ 32410 w 327302"/>
                      <a:gd name="connsiteY13" fmla="*/ 73753 h 326307"/>
                      <a:gd name="connsiteX14" fmla="*/ 4501 w 327302"/>
                      <a:gd name="connsiteY14" fmla="*/ 152972 h 326307"/>
                      <a:gd name="connsiteX15" fmla="*/ 16284 w 327302"/>
                      <a:gd name="connsiteY15" fmla="*/ 225505 h 326307"/>
                      <a:gd name="connsiteX16" fmla="*/ 49783 w 327302"/>
                      <a:gd name="connsiteY16" fmla="*/ 276407 h 326307"/>
                      <a:gd name="connsiteX17" fmla="*/ 86454 w 327302"/>
                      <a:gd name="connsiteY17" fmla="*/ 304572 h 326307"/>
                      <a:gd name="connsiteX18" fmla="*/ 122897 w 327302"/>
                      <a:gd name="connsiteY18" fmla="*/ 320222 h 326307"/>
                      <a:gd name="connsiteX19" fmla="*/ 120335 w 327302"/>
                      <a:gd name="connsiteY19" fmla="*/ 319679 h 326307"/>
                      <a:gd name="connsiteX20" fmla="*/ 112915 w 327302"/>
                      <a:gd name="connsiteY20" fmla="*/ 317602 h 326307"/>
                      <a:gd name="connsiteX21" fmla="*/ 101085 w 327302"/>
                      <a:gd name="connsiteY21" fmla="*/ 313468 h 326307"/>
                      <a:gd name="connsiteX22" fmla="*/ 85540 w 327302"/>
                      <a:gd name="connsiteY22" fmla="*/ 306258 h 326307"/>
                      <a:gd name="connsiteX23" fmla="*/ 47821 w 327302"/>
                      <a:gd name="connsiteY23" fmla="*/ 278350 h 326307"/>
                      <a:gd name="connsiteX24" fmla="*/ 13055 w 327302"/>
                      <a:gd name="connsiteY24" fmla="*/ 226858 h 326307"/>
                      <a:gd name="connsiteX25" fmla="*/ 406 w 327302"/>
                      <a:gd name="connsiteY25" fmla="*/ 152677 h 326307"/>
                      <a:gd name="connsiteX26" fmla="*/ 28647 w 327302"/>
                      <a:gd name="connsiteY26" fmla="*/ 71152 h 326307"/>
                      <a:gd name="connsiteX27" fmla="*/ 60585 w 327302"/>
                      <a:gd name="connsiteY27" fmla="*/ 36548 h 326307"/>
                      <a:gd name="connsiteX28" fmla="*/ 80539 w 327302"/>
                      <a:gd name="connsiteY28" fmla="*/ 22489 h 326307"/>
                      <a:gd name="connsiteX29" fmla="*/ 102961 w 327302"/>
                      <a:gd name="connsiteY29" fmla="*/ 11678 h 326307"/>
                      <a:gd name="connsiteX30" fmla="*/ 204822 w 327302"/>
                      <a:gd name="connsiteY30" fmla="*/ 5125 h 326307"/>
                      <a:gd name="connsiteX31" fmla="*/ 290566 w 327302"/>
                      <a:gd name="connsiteY31" fmla="*/ 60446 h 326307"/>
                      <a:gd name="connsiteX32" fmla="*/ 304882 w 327302"/>
                      <a:gd name="connsiteY32" fmla="*/ 80801 h 326307"/>
                      <a:gd name="connsiteX33" fmla="*/ 315464 w 327302"/>
                      <a:gd name="connsiteY33" fmla="*/ 102794 h 326307"/>
                      <a:gd name="connsiteX34" fmla="*/ 326504 w 327302"/>
                      <a:gd name="connsiteY34" fmla="*/ 148562 h 326307"/>
                      <a:gd name="connsiteX35" fmla="*/ 311482 w 327302"/>
                      <a:gd name="connsiteY35" fmla="*/ 233506 h 326307"/>
                      <a:gd name="connsiteX36" fmla="*/ 264315 w 327302"/>
                      <a:gd name="connsiteY36" fmla="*/ 292132 h 326307"/>
                      <a:gd name="connsiteX37" fmla="*/ 208879 w 327302"/>
                      <a:gd name="connsiteY37" fmla="*/ 320183 h 326307"/>
                      <a:gd name="connsiteX38" fmla="*/ 162350 w 327302"/>
                      <a:gd name="connsiteY38" fmla="*/ 326194 h 326307"/>
                      <a:gd name="connsiteX39" fmla="*/ 145262 w 327302"/>
                      <a:gd name="connsiteY39" fmla="*/ 324917 h 326307"/>
                      <a:gd name="connsiteX40" fmla="*/ 132908 w 327302"/>
                      <a:gd name="connsiteY40" fmla="*/ 322774 h 326307"/>
                      <a:gd name="connsiteX41" fmla="*/ 125412 w 327302"/>
                      <a:gd name="connsiteY41" fmla="*/ 320974 h 326307"/>
                      <a:gd name="connsiteX42" fmla="*/ 122897 w 327302"/>
                      <a:gd name="connsiteY42" fmla="*/ 320222 h 326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327302" h="326307">
                        <a:moveTo>
                          <a:pt x="122897" y="320222"/>
                        </a:moveTo>
                        <a:cubicBezTo>
                          <a:pt x="123030" y="319374"/>
                          <a:pt x="136785" y="324079"/>
                          <a:pt x="162350" y="324289"/>
                        </a:cubicBezTo>
                        <a:cubicBezTo>
                          <a:pt x="175094" y="324594"/>
                          <a:pt x="190763" y="322574"/>
                          <a:pt x="208089" y="317545"/>
                        </a:cubicBezTo>
                        <a:cubicBezTo>
                          <a:pt x="225377" y="312430"/>
                          <a:pt x="244341" y="303543"/>
                          <a:pt x="262133" y="289399"/>
                        </a:cubicBezTo>
                        <a:cubicBezTo>
                          <a:pt x="279783" y="275273"/>
                          <a:pt x="296652" y="256090"/>
                          <a:pt x="307739" y="231782"/>
                        </a:cubicBezTo>
                        <a:cubicBezTo>
                          <a:pt x="318617" y="207607"/>
                          <a:pt x="325218" y="178861"/>
                          <a:pt x="321931" y="149010"/>
                        </a:cubicBezTo>
                        <a:cubicBezTo>
                          <a:pt x="320731" y="134103"/>
                          <a:pt x="316969" y="119054"/>
                          <a:pt x="311044" y="104585"/>
                        </a:cubicBezTo>
                        <a:cubicBezTo>
                          <a:pt x="308368" y="97203"/>
                          <a:pt x="304405" y="90336"/>
                          <a:pt x="300719" y="83259"/>
                        </a:cubicBezTo>
                        <a:cubicBezTo>
                          <a:pt x="296328" y="76591"/>
                          <a:pt x="292128" y="69695"/>
                          <a:pt x="286775" y="63532"/>
                        </a:cubicBezTo>
                        <a:cubicBezTo>
                          <a:pt x="266496" y="38034"/>
                          <a:pt x="236864" y="18936"/>
                          <a:pt x="203555" y="9945"/>
                        </a:cubicBezTo>
                        <a:cubicBezTo>
                          <a:pt x="170074" y="1563"/>
                          <a:pt x="134889" y="3811"/>
                          <a:pt x="104752" y="16203"/>
                        </a:cubicBezTo>
                        <a:cubicBezTo>
                          <a:pt x="97075" y="18974"/>
                          <a:pt x="90045" y="22956"/>
                          <a:pt x="82968" y="26642"/>
                        </a:cubicBezTo>
                        <a:cubicBezTo>
                          <a:pt x="76301" y="31024"/>
                          <a:pt x="69490" y="35100"/>
                          <a:pt x="63556" y="40244"/>
                        </a:cubicBezTo>
                        <a:cubicBezTo>
                          <a:pt x="51336" y="49997"/>
                          <a:pt x="40725" y="61313"/>
                          <a:pt x="32410" y="73753"/>
                        </a:cubicBezTo>
                        <a:cubicBezTo>
                          <a:pt x="14998" y="98222"/>
                          <a:pt x="6768" y="126550"/>
                          <a:pt x="4501" y="152972"/>
                        </a:cubicBezTo>
                        <a:cubicBezTo>
                          <a:pt x="2349" y="179604"/>
                          <a:pt x="7740" y="204579"/>
                          <a:pt x="16284" y="225505"/>
                        </a:cubicBezTo>
                        <a:cubicBezTo>
                          <a:pt x="24942" y="246527"/>
                          <a:pt x="37172" y="263519"/>
                          <a:pt x="49783" y="276407"/>
                        </a:cubicBezTo>
                        <a:cubicBezTo>
                          <a:pt x="62480" y="289237"/>
                          <a:pt x="75167" y="298628"/>
                          <a:pt x="86454" y="304572"/>
                        </a:cubicBezTo>
                        <a:cubicBezTo>
                          <a:pt x="108895" y="316831"/>
                          <a:pt x="123192" y="319412"/>
                          <a:pt x="122897" y="320222"/>
                        </a:cubicBezTo>
                        <a:cubicBezTo>
                          <a:pt x="122878" y="320307"/>
                          <a:pt x="122011" y="320117"/>
                          <a:pt x="120335" y="319679"/>
                        </a:cubicBezTo>
                        <a:cubicBezTo>
                          <a:pt x="118392" y="319136"/>
                          <a:pt x="115944" y="318450"/>
                          <a:pt x="112915" y="317602"/>
                        </a:cubicBezTo>
                        <a:cubicBezTo>
                          <a:pt x="109629" y="316745"/>
                          <a:pt x="105619" y="315497"/>
                          <a:pt x="101085" y="313468"/>
                        </a:cubicBezTo>
                        <a:cubicBezTo>
                          <a:pt x="96494" y="311592"/>
                          <a:pt x="91122" y="309544"/>
                          <a:pt x="85540" y="306258"/>
                        </a:cubicBezTo>
                        <a:cubicBezTo>
                          <a:pt x="73986" y="300505"/>
                          <a:pt x="60927" y="291218"/>
                          <a:pt x="47821" y="278350"/>
                        </a:cubicBezTo>
                        <a:cubicBezTo>
                          <a:pt x="34800" y="265424"/>
                          <a:pt x="22113" y="248251"/>
                          <a:pt x="13055" y="226858"/>
                        </a:cubicBezTo>
                        <a:cubicBezTo>
                          <a:pt x="4111" y="205560"/>
                          <a:pt x="-1614" y="180014"/>
                          <a:pt x="406" y="152677"/>
                        </a:cubicBezTo>
                        <a:cubicBezTo>
                          <a:pt x="2539" y="125569"/>
                          <a:pt x="10854" y="96422"/>
                          <a:pt x="28647" y="71152"/>
                        </a:cubicBezTo>
                        <a:cubicBezTo>
                          <a:pt x="37153" y="58322"/>
                          <a:pt x="48031" y="46625"/>
                          <a:pt x="60585" y="36548"/>
                        </a:cubicBezTo>
                        <a:cubicBezTo>
                          <a:pt x="66681" y="31243"/>
                          <a:pt x="73672" y="27013"/>
                          <a:pt x="80539" y="22489"/>
                        </a:cubicBezTo>
                        <a:cubicBezTo>
                          <a:pt x="87826" y="18670"/>
                          <a:pt x="95065" y="14555"/>
                          <a:pt x="102961" y="11678"/>
                        </a:cubicBezTo>
                        <a:cubicBezTo>
                          <a:pt x="133994" y="-1152"/>
                          <a:pt x="170312" y="-3524"/>
                          <a:pt x="204822" y="5125"/>
                        </a:cubicBezTo>
                        <a:cubicBezTo>
                          <a:pt x="239159" y="14374"/>
                          <a:pt x="269715" y="34138"/>
                          <a:pt x="290566" y="60446"/>
                        </a:cubicBezTo>
                        <a:cubicBezTo>
                          <a:pt x="296062" y="66799"/>
                          <a:pt x="300386" y="73915"/>
                          <a:pt x="304882" y="80801"/>
                        </a:cubicBezTo>
                        <a:cubicBezTo>
                          <a:pt x="308673" y="88097"/>
                          <a:pt x="312721" y="95184"/>
                          <a:pt x="315464" y="102794"/>
                        </a:cubicBezTo>
                        <a:cubicBezTo>
                          <a:pt x="321512" y="117711"/>
                          <a:pt x="325322" y="133217"/>
                          <a:pt x="326504" y="148562"/>
                        </a:cubicBezTo>
                        <a:cubicBezTo>
                          <a:pt x="329742" y="179299"/>
                          <a:pt x="322817" y="208789"/>
                          <a:pt x="311482" y="233506"/>
                        </a:cubicBezTo>
                        <a:cubicBezTo>
                          <a:pt x="299938" y="258366"/>
                          <a:pt x="282498" y="277893"/>
                          <a:pt x="264315" y="292132"/>
                        </a:cubicBezTo>
                        <a:cubicBezTo>
                          <a:pt x="245989" y="306410"/>
                          <a:pt x="226539" y="315230"/>
                          <a:pt x="208879" y="320183"/>
                        </a:cubicBezTo>
                        <a:cubicBezTo>
                          <a:pt x="191172" y="325041"/>
                          <a:pt x="175246" y="326794"/>
                          <a:pt x="162350" y="326194"/>
                        </a:cubicBezTo>
                        <a:cubicBezTo>
                          <a:pt x="155882" y="326346"/>
                          <a:pt x="150196" y="325518"/>
                          <a:pt x="145262" y="324917"/>
                        </a:cubicBezTo>
                        <a:cubicBezTo>
                          <a:pt x="140309" y="324489"/>
                          <a:pt x="136204" y="323622"/>
                          <a:pt x="132908" y="322774"/>
                        </a:cubicBezTo>
                        <a:cubicBezTo>
                          <a:pt x="129841" y="322041"/>
                          <a:pt x="127383" y="321450"/>
                          <a:pt x="125412" y="320974"/>
                        </a:cubicBezTo>
                        <a:cubicBezTo>
                          <a:pt x="123726" y="320564"/>
                          <a:pt x="122878" y="320298"/>
                          <a:pt x="122897" y="320222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aphic 3">
                  <a:extLst>
                    <a:ext uri="{FF2B5EF4-FFF2-40B4-BE49-F238E27FC236}">
                      <a16:creationId xmlns:a16="http://schemas.microsoft.com/office/drawing/2014/main" id="{CBF32ED2-232D-E13E-B432-104043ECA09F}"/>
                    </a:ext>
                  </a:extLst>
                </p:cNvPr>
                <p:cNvGrpSpPr/>
                <p:nvPr/>
              </p:nvGrpSpPr>
              <p:grpSpPr>
                <a:xfrm>
                  <a:off x="4271270" y="1880559"/>
                  <a:ext cx="186661" cy="185735"/>
                  <a:chOff x="4271270" y="1880559"/>
                  <a:chExt cx="186661" cy="185735"/>
                </a:xfrm>
                <a:solidFill>
                  <a:srgbClr val="E0E0E0"/>
                </a:solidFill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93E3F0B-6A2E-416D-4226-90BCA48B8FF5}"/>
                      </a:ext>
                    </a:extLst>
                  </p:cNvPr>
                  <p:cNvSpPr/>
                  <p:nvPr/>
                </p:nvSpPr>
                <p:spPr>
                  <a:xfrm>
                    <a:off x="4273256" y="1882928"/>
                    <a:ext cx="182467" cy="182463"/>
                  </a:xfrm>
                  <a:custGeom>
                    <a:avLst/>
                    <a:gdLst>
                      <a:gd name="connsiteX0" fmla="*/ 68286 w 182467"/>
                      <a:gd name="connsiteY0" fmla="*/ 179510 h 182463"/>
                      <a:gd name="connsiteX1" fmla="*/ 2954 w 182467"/>
                      <a:gd name="connsiteY1" fmla="*/ 68286 h 182463"/>
                      <a:gd name="connsiteX2" fmla="*/ 114178 w 182467"/>
                      <a:gd name="connsiteY2" fmla="*/ 2954 h 182463"/>
                      <a:gd name="connsiteX3" fmla="*/ 179510 w 182467"/>
                      <a:gd name="connsiteY3" fmla="*/ 114178 h 182463"/>
                      <a:gd name="connsiteX4" fmla="*/ 68286 w 182467"/>
                      <a:gd name="connsiteY4" fmla="*/ 179510 h 182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2467" h="182463">
                        <a:moveTo>
                          <a:pt x="68286" y="179510"/>
                        </a:moveTo>
                        <a:cubicBezTo>
                          <a:pt x="19528" y="166832"/>
                          <a:pt x="-9714" y="117035"/>
                          <a:pt x="2954" y="68286"/>
                        </a:cubicBezTo>
                        <a:cubicBezTo>
                          <a:pt x="15632" y="19528"/>
                          <a:pt x="65429" y="-9714"/>
                          <a:pt x="114178" y="2954"/>
                        </a:cubicBezTo>
                        <a:cubicBezTo>
                          <a:pt x="162936" y="15623"/>
                          <a:pt x="192188" y="65429"/>
                          <a:pt x="179510" y="114178"/>
                        </a:cubicBezTo>
                        <a:cubicBezTo>
                          <a:pt x="166841" y="162927"/>
                          <a:pt x="117045" y="192178"/>
                          <a:pt x="68286" y="17951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30BDBA3-6D00-DC13-2D1E-73477DC6E707}"/>
                      </a:ext>
                    </a:extLst>
                  </p:cNvPr>
                  <p:cNvSpPr/>
                  <p:nvPr/>
                </p:nvSpPr>
                <p:spPr>
                  <a:xfrm>
                    <a:off x="4271270" y="1880559"/>
                    <a:ext cx="186661" cy="185735"/>
                  </a:xfrm>
                  <a:custGeom>
                    <a:avLst/>
                    <a:gdLst>
                      <a:gd name="connsiteX0" fmla="*/ 70272 w 186661"/>
                      <a:gd name="connsiteY0" fmla="*/ 181880 h 185735"/>
                      <a:gd name="connsiteX1" fmla="*/ 92551 w 186661"/>
                      <a:gd name="connsiteY1" fmla="*/ 183756 h 185735"/>
                      <a:gd name="connsiteX2" fmla="*/ 148425 w 186661"/>
                      <a:gd name="connsiteY2" fmla="*/ 163868 h 185735"/>
                      <a:gd name="connsiteX3" fmla="*/ 173838 w 186661"/>
                      <a:gd name="connsiteY3" fmla="*/ 131549 h 185735"/>
                      <a:gd name="connsiteX4" fmla="*/ 181677 w 186661"/>
                      <a:gd name="connsiteY4" fmla="*/ 85287 h 185735"/>
                      <a:gd name="connsiteX5" fmla="*/ 175562 w 186661"/>
                      <a:gd name="connsiteY5" fmla="*/ 60493 h 185735"/>
                      <a:gd name="connsiteX6" fmla="*/ 161998 w 186661"/>
                      <a:gd name="connsiteY6" fmla="*/ 37595 h 185735"/>
                      <a:gd name="connsiteX7" fmla="*/ 115554 w 186661"/>
                      <a:gd name="connsiteY7" fmla="*/ 7715 h 185735"/>
                      <a:gd name="connsiteX8" fmla="*/ 60423 w 186661"/>
                      <a:gd name="connsiteY8" fmla="*/ 11192 h 185735"/>
                      <a:gd name="connsiteX9" fmla="*/ 37421 w 186661"/>
                      <a:gd name="connsiteY9" fmla="*/ 24584 h 185735"/>
                      <a:gd name="connsiteX10" fmla="*/ 20009 w 186661"/>
                      <a:gd name="connsiteY10" fmla="*/ 43262 h 185735"/>
                      <a:gd name="connsiteX11" fmla="*/ 4321 w 186661"/>
                      <a:gd name="connsiteY11" fmla="*/ 87487 h 185735"/>
                      <a:gd name="connsiteX12" fmla="*/ 10789 w 186661"/>
                      <a:gd name="connsiteY12" fmla="*/ 128082 h 185735"/>
                      <a:gd name="connsiteX13" fmla="*/ 49908 w 186661"/>
                      <a:gd name="connsiteY13" fmla="*/ 172650 h 185735"/>
                      <a:gd name="connsiteX14" fmla="*/ 70272 w 186661"/>
                      <a:gd name="connsiteY14" fmla="*/ 181880 h 185735"/>
                      <a:gd name="connsiteX15" fmla="*/ 48974 w 186661"/>
                      <a:gd name="connsiteY15" fmla="*/ 174364 h 185735"/>
                      <a:gd name="connsiteX16" fmla="*/ 7550 w 186661"/>
                      <a:gd name="connsiteY16" fmla="*/ 129454 h 185735"/>
                      <a:gd name="connsiteX17" fmla="*/ 216 w 186661"/>
                      <a:gd name="connsiteY17" fmla="*/ 87211 h 185735"/>
                      <a:gd name="connsiteX18" fmla="*/ 16237 w 186661"/>
                      <a:gd name="connsiteY18" fmla="*/ 40681 h 185735"/>
                      <a:gd name="connsiteX19" fmla="*/ 34439 w 186661"/>
                      <a:gd name="connsiteY19" fmla="*/ 20907 h 185735"/>
                      <a:gd name="connsiteX20" fmla="*/ 58623 w 186661"/>
                      <a:gd name="connsiteY20" fmla="*/ 6686 h 185735"/>
                      <a:gd name="connsiteX21" fmla="*/ 116802 w 186661"/>
                      <a:gd name="connsiteY21" fmla="*/ 2924 h 185735"/>
                      <a:gd name="connsiteX22" fmla="*/ 165760 w 186661"/>
                      <a:gd name="connsiteY22" fmla="*/ 34537 h 185735"/>
                      <a:gd name="connsiteX23" fmla="*/ 179953 w 186661"/>
                      <a:gd name="connsiteY23" fmla="*/ 58731 h 185735"/>
                      <a:gd name="connsiteX24" fmla="*/ 186220 w 186661"/>
                      <a:gd name="connsiteY24" fmla="*/ 84867 h 185735"/>
                      <a:gd name="connsiteX25" fmla="*/ 177562 w 186661"/>
                      <a:gd name="connsiteY25" fmla="*/ 133302 h 185735"/>
                      <a:gd name="connsiteX26" fmla="*/ 150587 w 186661"/>
                      <a:gd name="connsiteY26" fmla="*/ 166630 h 185735"/>
                      <a:gd name="connsiteX27" fmla="*/ 92532 w 186661"/>
                      <a:gd name="connsiteY27" fmla="*/ 185680 h 185735"/>
                      <a:gd name="connsiteX28" fmla="*/ 70272 w 186661"/>
                      <a:gd name="connsiteY28" fmla="*/ 181880 h 185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186661" h="185735">
                        <a:moveTo>
                          <a:pt x="70272" y="181880"/>
                        </a:moveTo>
                        <a:cubicBezTo>
                          <a:pt x="70387" y="181260"/>
                          <a:pt x="78188" y="183775"/>
                          <a:pt x="92551" y="183756"/>
                        </a:cubicBezTo>
                        <a:cubicBezTo>
                          <a:pt x="106648" y="183708"/>
                          <a:pt x="128327" y="179851"/>
                          <a:pt x="148425" y="163868"/>
                        </a:cubicBezTo>
                        <a:cubicBezTo>
                          <a:pt x="158274" y="155924"/>
                          <a:pt x="167675" y="145161"/>
                          <a:pt x="173838" y="131549"/>
                        </a:cubicBezTo>
                        <a:cubicBezTo>
                          <a:pt x="179886" y="118014"/>
                          <a:pt x="183544" y="101946"/>
                          <a:pt x="181677" y="85287"/>
                        </a:cubicBezTo>
                        <a:cubicBezTo>
                          <a:pt x="180991" y="76962"/>
                          <a:pt x="178876" y="68561"/>
                          <a:pt x="175562" y="60493"/>
                        </a:cubicBezTo>
                        <a:cubicBezTo>
                          <a:pt x="172371" y="52368"/>
                          <a:pt x="167808" y="44567"/>
                          <a:pt x="161998" y="37595"/>
                        </a:cubicBezTo>
                        <a:cubicBezTo>
                          <a:pt x="150673" y="23374"/>
                          <a:pt x="134137" y="12735"/>
                          <a:pt x="115554" y="7715"/>
                        </a:cubicBezTo>
                        <a:cubicBezTo>
                          <a:pt x="96876" y="3038"/>
                          <a:pt x="77254" y="4286"/>
                          <a:pt x="60423" y="11192"/>
                        </a:cubicBezTo>
                        <a:cubicBezTo>
                          <a:pt x="51946" y="14440"/>
                          <a:pt x="44164" y="19040"/>
                          <a:pt x="37421" y="24584"/>
                        </a:cubicBezTo>
                        <a:cubicBezTo>
                          <a:pt x="30591" y="30022"/>
                          <a:pt x="24657" y="36328"/>
                          <a:pt x="20009" y="43262"/>
                        </a:cubicBezTo>
                        <a:cubicBezTo>
                          <a:pt x="10265" y="56912"/>
                          <a:pt x="5626" y="72723"/>
                          <a:pt x="4321" y="87487"/>
                        </a:cubicBezTo>
                        <a:cubicBezTo>
                          <a:pt x="3083" y="102374"/>
                          <a:pt x="6045" y="116348"/>
                          <a:pt x="10789" y="128082"/>
                        </a:cubicBezTo>
                        <a:cubicBezTo>
                          <a:pt x="20561" y="151828"/>
                          <a:pt x="37611" y="165744"/>
                          <a:pt x="49908" y="172650"/>
                        </a:cubicBezTo>
                        <a:cubicBezTo>
                          <a:pt x="62452" y="179679"/>
                          <a:pt x="70482" y="181279"/>
                          <a:pt x="70272" y="181880"/>
                        </a:cubicBezTo>
                        <a:cubicBezTo>
                          <a:pt x="70272" y="181880"/>
                          <a:pt x="62081" y="180994"/>
                          <a:pt x="48974" y="174364"/>
                        </a:cubicBezTo>
                        <a:cubicBezTo>
                          <a:pt x="36144" y="167840"/>
                          <a:pt x="18142" y="153952"/>
                          <a:pt x="7550" y="129454"/>
                        </a:cubicBezTo>
                        <a:cubicBezTo>
                          <a:pt x="2416" y="117348"/>
                          <a:pt x="-899" y="102803"/>
                          <a:pt x="216" y="87211"/>
                        </a:cubicBezTo>
                        <a:cubicBezTo>
                          <a:pt x="1397" y="71752"/>
                          <a:pt x="6102" y="55121"/>
                          <a:pt x="16237" y="40681"/>
                        </a:cubicBezTo>
                        <a:cubicBezTo>
                          <a:pt x="21085" y="33356"/>
                          <a:pt x="27286" y="26670"/>
                          <a:pt x="34439" y="20907"/>
                        </a:cubicBezTo>
                        <a:cubicBezTo>
                          <a:pt x="41516" y="15040"/>
                          <a:pt x="49698" y="10153"/>
                          <a:pt x="58623" y="6686"/>
                        </a:cubicBezTo>
                        <a:cubicBezTo>
                          <a:pt x="76340" y="-648"/>
                          <a:pt x="97095" y="-2020"/>
                          <a:pt x="116802" y="2924"/>
                        </a:cubicBezTo>
                        <a:cubicBezTo>
                          <a:pt x="136414" y="8201"/>
                          <a:pt x="153873" y="19507"/>
                          <a:pt x="165760" y="34537"/>
                        </a:cubicBezTo>
                        <a:cubicBezTo>
                          <a:pt x="171866" y="41910"/>
                          <a:pt x="176628" y="50158"/>
                          <a:pt x="179953" y="58731"/>
                        </a:cubicBezTo>
                        <a:cubicBezTo>
                          <a:pt x="183401" y="67256"/>
                          <a:pt x="185563" y="76104"/>
                          <a:pt x="186220" y="84867"/>
                        </a:cubicBezTo>
                        <a:cubicBezTo>
                          <a:pt x="188039" y="102412"/>
                          <a:pt x="184058" y="119234"/>
                          <a:pt x="177562" y="133302"/>
                        </a:cubicBezTo>
                        <a:cubicBezTo>
                          <a:pt x="170942" y="147456"/>
                          <a:pt x="160969" y="158553"/>
                          <a:pt x="150587" y="166630"/>
                        </a:cubicBezTo>
                        <a:cubicBezTo>
                          <a:pt x="129413" y="182870"/>
                          <a:pt x="106924" y="186232"/>
                          <a:pt x="92532" y="185680"/>
                        </a:cubicBezTo>
                        <a:cubicBezTo>
                          <a:pt x="77864" y="185089"/>
                          <a:pt x="70272" y="181880"/>
                          <a:pt x="70272" y="181880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" name="Graphic 3">
                  <a:extLst>
                    <a:ext uri="{FF2B5EF4-FFF2-40B4-BE49-F238E27FC236}">
                      <a16:creationId xmlns:a16="http://schemas.microsoft.com/office/drawing/2014/main" id="{32006D85-FC9F-82C8-7752-D617AB04183C}"/>
                    </a:ext>
                  </a:extLst>
                </p:cNvPr>
                <p:cNvGrpSpPr/>
                <p:nvPr/>
              </p:nvGrpSpPr>
              <p:grpSpPr>
                <a:xfrm>
                  <a:off x="4534377" y="1947439"/>
                  <a:ext cx="216256" cy="263227"/>
                  <a:chOff x="4534377" y="1947439"/>
                  <a:chExt cx="216256" cy="263227"/>
                </a:xfrm>
              </p:grpSpPr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809954AA-84CF-6C16-E762-B29A66EDF257}"/>
                      </a:ext>
                    </a:extLst>
                  </p:cNvPr>
                  <p:cNvSpPr/>
                  <p:nvPr/>
                </p:nvSpPr>
                <p:spPr>
                  <a:xfrm>
                    <a:off x="4535438" y="1949629"/>
                    <a:ext cx="212817" cy="259042"/>
                  </a:xfrm>
                  <a:custGeom>
                    <a:avLst/>
                    <a:gdLst>
                      <a:gd name="connsiteX0" fmla="*/ 9358 w 212817"/>
                      <a:gd name="connsiteY0" fmla="*/ 150128 h 259042"/>
                      <a:gd name="connsiteX1" fmla="*/ 75347 w 212817"/>
                      <a:gd name="connsiteY1" fmla="*/ 35295 h 259042"/>
                      <a:gd name="connsiteX2" fmla="*/ 171350 w 212817"/>
                      <a:gd name="connsiteY2" fmla="*/ 9358 h 259042"/>
                      <a:gd name="connsiteX3" fmla="*/ 177522 w 212817"/>
                      <a:gd name="connsiteY3" fmla="*/ 12911 h 259042"/>
                      <a:gd name="connsiteX4" fmla="*/ 203459 w 212817"/>
                      <a:gd name="connsiteY4" fmla="*/ 108914 h 259042"/>
                      <a:gd name="connsiteX5" fmla="*/ 137479 w 212817"/>
                      <a:gd name="connsiteY5" fmla="*/ 223747 h 259042"/>
                      <a:gd name="connsiteX6" fmla="*/ 41476 w 212817"/>
                      <a:gd name="connsiteY6" fmla="*/ 249684 h 259042"/>
                      <a:gd name="connsiteX7" fmla="*/ 35304 w 212817"/>
                      <a:gd name="connsiteY7" fmla="*/ 246131 h 259042"/>
                      <a:gd name="connsiteX8" fmla="*/ 9358 w 212817"/>
                      <a:gd name="connsiteY8" fmla="*/ 150128 h 25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2817" h="259042">
                        <a:moveTo>
                          <a:pt x="9358" y="150128"/>
                        </a:moveTo>
                        <a:lnTo>
                          <a:pt x="75347" y="35295"/>
                        </a:lnTo>
                        <a:cubicBezTo>
                          <a:pt x="94693" y="1624"/>
                          <a:pt x="137679" y="-9987"/>
                          <a:pt x="171350" y="9358"/>
                        </a:cubicBezTo>
                        <a:lnTo>
                          <a:pt x="177522" y="12911"/>
                        </a:lnTo>
                        <a:cubicBezTo>
                          <a:pt x="211193" y="32257"/>
                          <a:pt x="222804" y="75243"/>
                          <a:pt x="203459" y="108914"/>
                        </a:cubicBezTo>
                        <a:lnTo>
                          <a:pt x="137479" y="223747"/>
                        </a:lnTo>
                        <a:cubicBezTo>
                          <a:pt x="118134" y="257418"/>
                          <a:pt x="75147" y="269029"/>
                          <a:pt x="41476" y="249684"/>
                        </a:cubicBezTo>
                        <a:lnTo>
                          <a:pt x="35304" y="246131"/>
                        </a:lnTo>
                        <a:cubicBezTo>
                          <a:pt x="1624" y="226776"/>
                          <a:pt x="-9987" y="183799"/>
                          <a:pt x="9358" y="150128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BA9ACA8B-6816-547D-2CC9-17EDC0034026}"/>
                      </a:ext>
                    </a:extLst>
                  </p:cNvPr>
                  <p:cNvSpPr/>
                  <p:nvPr/>
                </p:nvSpPr>
                <p:spPr>
                  <a:xfrm>
                    <a:off x="4534377" y="1947439"/>
                    <a:ext cx="216256" cy="263227"/>
                  </a:xfrm>
                  <a:custGeom>
                    <a:avLst/>
                    <a:gdLst>
                      <a:gd name="connsiteX0" fmla="*/ 10419 w 216256"/>
                      <a:gd name="connsiteY0" fmla="*/ 152308 h 263227"/>
                      <a:gd name="connsiteX1" fmla="*/ 2513 w 216256"/>
                      <a:gd name="connsiteY1" fmla="*/ 179131 h 263227"/>
                      <a:gd name="connsiteX2" fmla="*/ 6752 w 216256"/>
                      <a:gd name="connsiteY2" fmla="*/ 211239 h 263227"/>
                      <a:gd name="connsiteX3" fmla="*/ 16620 w 216256"/>
                      <a:gd name="connsiteY3" fmla="*/ 228908 h 263227"/>
                      <a:gd name="connsiteX4" fmla="*/ 33241 w 216256"/>
                      <a:gd name="connsiteY4" fmla="*/ 244224 h 263227"/>
                      <a:gd name="connsiteX5" fmla="*/ 55539 w 216256"/>
                      <a:gd name="connsiteY5" fmla="*/ 255635 h 263227"/>
                      <a:gd name="connsiteX6" fmla="*/ 82113 w 216256"/>
                      <a:gd name="connsiteY6" fmla="*/ 258988 h 263227"/>
                      <a:gd name="connsiteX7" fmla="*/ 132386 w 216256"/>
                      <a:gd name="connsiteY7" fmla="*/ 231137 h 263227"/>
                      <a:gd name="connsiteX8" fmla="*/ 202357 w 216256"/>
                      <a:gd name="connsiteY8" fmla="*/ 109874 h 263227"/>
                      <a:gd name="connsiteX9" fmla="*/ 202681 w 216256"/>
                      <a:gd name="connsiteY9" fmla="*/ 42856 h 263227"/>
                      <a:gd name="connsiteX10" fmla="*/ 180040 w 216256"/>
                      <a:gd name="connsiteY10" fmla="*/ 18853 h 263227"/>
                      <a:gd name="connsiteX11" fmla="*/ 150741 w 216256"/>
                      <a:gd name="connsiteY11" fmla="*/ 5852 h 263227"/>
                      <a:gd name="connsiteX12" fmla="*/ 94848 w 216256"/>
                      <a:gd name="connsiteY12" fmla="*/ 19168 h 263227"/>
                      <a:gd name="connsiteX13" fmla="*/ 64521 w 216256"/>
                      <a:gd name="connsiteY13" fmla="*/ 61668 h 263227"/>
                      <a:gd name="connsiteX14" fmla="*/ 25354 w 216256"/>
                      <a:gd name="connsiteY14" fmla="*/ 128248 h 263227"/>
                      <a:gd name="connsiteX15" fmla="*/ 14486 w 216256"/>
                      <a:gd name="connsiteY15" fmla="*/ 146222 h 263227"/>
                      <a:gd name="connsiteX16" fmla="*/ 10419 w 216256"/>
                      <a:gd name="connsiteY16" fmla="*/ 152308 h 263227"/>
                      <a:gd name="connsiteX17" fmla="*/ 13629 w 216256"/>
                      <a:gd name="connsiteY17" fmla="*/ 145707 h 263227"/>
                      <a:gd name="connsiteX18" fmla="*/ 23687 w 216256"/>
                      <a:gd name="connsiteY18" fmla="*/ 127267 h 263227"/>
                      <a:gd name="connsiteX19" fmla="*/ 61482 w 216256"/>
                      <a:gd name="connsiteY19" fmla="*/ 59906 h 263227"/>
                      <a:gd name="connsiteX20" fmla="*/ 74093 w 216256"/>
                      <a:gd name="connsiteY20" fmla="*/ 37637 h 263227"/>
                      <a:gd name="connsiteX21" fmla="*/ 92286 w 216256"/>
                      <a:gd name="connsiteY21" fmla="*/ 15939 h 263227"/>
                      <a:gd name="connsiteX22" fmla="*/ 151646 w 216256"/>
                      <a:gd name="connsiteY22" fmla="*/ 1356 h 263227"/>
                      <a:gd name="connsiteX23" fmla="*/ 182583 w 216256"/>
                      <a:gd name="connsiteY23" fmla="*/ 14843 h 263227"/>
                      <a:gd name="connsiteX24" fmla="*/ 206920 w 216256"/>
                      <a:gd name="connsiteY24" fmla="*/ 40466 h 263227"/>
                      <a:gd name="connsiteX25" fmla="*/ 206662 w 216256"/>
                      <a:gd name="connsiteY25" fmla="*/ 112332 h 263227"/>
                      <a:gd name="connsiteX26" fmla="*/ 136073 w 216256"/>
                      <a:gd name="connsiteY26" fmla="*/ 233833 h 263227"/>
                      <a:gd name="connsiteX27" fmla="*/ 82390 w 216256"/>
                      <a:gd name="connsiteY27" fmla="*/ 263094 h 263227"/>
                      <a:gd name="connsiteX28" fmla="*/ 54300 w 216256"/>
                      <a:gd name="connsiteY28" fmla="*/ 259255 h 263227"/>
                      <a:gd name="connsiteX29" fmla="*/ 31288 w 216256"/>
                      <a:gd name="connsiteY29" fmla="*/ 247130 h 263227"/>
                      <a:gd name="connsiteX30" fmla="*/ 14105 w 216256"/>
                      <a:gd name="connsiteY30" fmla="*/ 230813 h 263227"/>
                      <a:gd name="connsiteX31" fmla="*/ 4151 w 216256"/>
                      <a:gd name="connsiteY31" fmla="*/ 212192 h 263227"/>
                      <a:gd name="connsiteX32" fmla="*/ 599 w 216256"/>
                      <a:gd name="connsiteY32" fmla="*/ 178902 h 263227"/>
                      <a:gd name="connsiteX33" fmla="*/ 6647 w 216256"/>
                      <a:gd name="connsiteY33" fmla="*/ 158633 h 263227"/>
                      <a:gd name="connsiteX34" fmla="*/ 10419 w 216256"/>
                      <a:gd name="connsiteY34" fmla="*/ 152308 h 263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16256" h="263227">
                        <a:moveTo>
                          <a:pt x="10419" y="152308"/>
                        </a:moveTo>
                        <a:cubicBezTo>
                          <a:pt x="11133" y="152556"/>
                          <a:pt x="4723" y="161119"/>
                          <a:pt x="2513" y="179131"/>
                        </a:cubicBezTo>
                        <a:cubicBezTo>
                          <a:pt x="1580" y="188056"/>
                          <a:pt x="2361" y="199286"/>
                          <a:pt x="6752" y="211239"/>
                        </a:cubicBezTo>
                        <a:cubicBezTo>
                          <a:pt x="9104" y="217135"/>
                          <a:pt x="12295" y="223165"/>
                          <a:pt x="16620" y="228908"/>
                        </a:cubicBezTo>
                        <a:cubicBezTo>
                          <a:pt x="21077" y="234547"/>
                          <a:pt x="26611" y="239833"/>
                          <a:pt x="33241" y="244224"/>
                        </a:cubicBezTo>
                        <a:cubicBezTo>
                          <a:pt x="39994" y="248435"/>
                          <a:pt x="47395" y="252978"/>
                          <a:pt x="55539" y="255635"/>
                        </a:cubicBezTo>
                        <a:cubicBezTo>
                          <a:pt x="63749" y="258379"/>
                          <a:pt x="72817" y="259645"/>
                          <a:pt x="82113" y="258988"/>
                        </a:cubicBezTo>
                        <a:cubicBezTo>
                          <a:pt x="100659" y="257769"/>
                          <a:pt x="120032" y="248073"/>
                          <a:pt x="132386" y="231137"/>
                        </a:cubicBezTo>
                        <a:cubicBezTo>
                          <a:pt x="154265" y="194599"/>
                          <a:pt x="177459" y="152804"/>
                          <a:pt x="202357" y="109874"/>
                        </a:cubicBezTo>
                        <a:cubicBezTo>
                          <a:pt x="214397" y="88967"/>
                          <a:pt x="214111" y="62507"/>
                          <a:pt x="202681" y="42856"/>
                        </a:cubicBezTo>
                        <a:cubicBezTo>
                          <a:pt x="197261" y="32884"/>
                          <a:pt x="189222" y="24711"/>
                          <a:pt x="180040" y="18853"/>
                        </a:cubicBezTo>
                        <a:cubicBezTo>
                          <a:pt x="170601" y="12843"/>
                          <a:pt x="161104" y="7690"/>
                          <a:pt x="150741" y="5852"/>
                        </a:cubicBezTo>
                        <a:cubicBezTo>
                          <a:pt x="130215" y="1670"/>
                          <a:pt x="109298" y="7471"/>
                          <a:pt x="94848" y="19168"/>
                        </a:cubicBezTo>
                        <a:cubicBezTo>
                          <a:pt x="79923" y="30569"/>
                          <a:pt x="73284" y="47971"/>
                          <a:pt x="64521" y="61668"/>
                        </a:cubicBezTo>
                        <a:cubicBezTo>
                          <a:pt x="48185" y="89434"/>
                          <a:pt x="34869" y="112065"/>
                          <a:pt x="25354" y="128248"/>
                        </a:cubicBezTo>
                        <a:cubicBezTo>
                          <a:pt x="20830" y="135735"/>
                          <a:pt x="17220" y="141707"/>
                          <a:pt x="14486" y="146222"/>
                        </a:cubicBezTo>
                        <a:cubicBezTo>
                          <a:pt x="11971" y="150298"/>
                          <a:pt x="10571" y="152394"/>
                          <a:pt x="10419" y="152308"/>
                        </a:cubicBezTo>
                        <a:cubicBezTo>
                          <a:pt x="10266" y="152222"/>
                          <a:pt x="11381" y="149956"/>
                          <a:pt x="13629" y="145707"/>
                        </a:cubicBezTo>
                        <a:cubicBezTo>
                          <a:pt x="16153" y="141078"/>
                          <a:pt x="19506" y="134944"/>
                          <a:pt x="23687" y="127267"/>
                        </a:cubicBezTo>
                        <a:cubicBezTo>
                          <a:pt x="32869" y="110894"/>
                          <a:pt x="45718" y="88005"/>
                          <a:pt x="61482" y="59906"/>
                        </a:cubicBezTo>
                        <a:cubicBezTo>
                          <a:pt x="65511" y="52801"/>
                          <a:pt x="69712" y="45371"/>
                          <a:pt x="74093" y="37637"/>
                        </a:cubicBezTo>
                        <a:cubicBezTo>
                          <a:pt x="78551" y="29750"/>
                          <a:pt x="84571" y="22101"/>
                          <a:pt x="92286" y="15939"/>
                        </a:cubicBezTo>
                        <a:cubicBezTo>
                          <a:pt x="107498" y="3394"/>
                          <a:pt x="129691" y="-2978"/>
                          <a:pt x="151646" y="1356"/>
                        </a:cubicBezTo>
                        <a:cubicBezTo>
                          <a:pt x="162685" y="3242"/>
                          <a:pt x="173049" y="8805"/>
                          <a:pt x="182583" y="14843"/>
                        </a:cubicBezTo>
                        <a:cubicBezTo>
                          <a:pt x="192422" y="21063"/>
                          <a:pt x="201071" y="29807"/>
                          <a:pt x="206920" y="40466"/>
                        </a:cubicBezTo>
                        <a:cubicBezTo>
                          <a:pt x="219226" y="61478"/>
                          <a:pt x="219597" y="89910"/>
                          <a:pt x="206662" y="112332"/>
                        </a:cubicBezTo>
                        <a:cubicBezTo>
                          <a:pt x="181640" y="155461"/>
                          <a:pt x="158723" y="196571"/>
                          <a:pt x="136073" y="233833"/>
                        </a:cubicBezTo>
                        <a:cubicBezTo>
                          <a:pt x="122776" y="251845"/>
                          <a:pt x="102049" y="261989"/>
                          <a:pt x="82390" y="263094"/>
                        </a:cubicBezTo>
                        <a:cubicBezTo>
                          <a:pt x="72531" y="263694"/>
                          <a:pt x="62940" y="262246"/>
                          <a:pt x="54300" y="259255"/>
                        </a:cubicBezTo>
                        <a:cubicBezTo>
                          <a:pt x="45518" y="256226"/>
                          <a:pt x="38260" y="251616"/>
                          <a:pt x="31288" y="247130"/>
                        </a:cubicBezTo>
                        <a:cubicBezTo>
                          <a:pt x="24382" y="242424"/>
                          <a:pt x="18658" y="236785"/>
                          <a:pt x="14105" y="230813"/>
                        </a:cubicBezTo>
                        <a:cubicBezTo>
                          <a:pt x="9676" y="224727"/>
                          <a:pt x="6466" y="218374"/>
                          <a:pt x="4151" y="212192"/>
                        </a:cubicBezTo>
                        <a:cubicBezTo>
                          <a:pt x="-163" y="199667"/>
                          <a:pt x="-649" y="188037"/>
                          <a:pt x="599" y="178902"/>
                        </a:cubicBezTo>
                        <a:cubicBezTo>
                          <a:pt x="1837" y="169701"/>
                          <a:pt x="4742" y="163043"/>
                          <a:pt x="6647" y="158633"/>
                        </a:cubicBezTo>
                        <a:cubicBezTo>
                          <a:pt x="8971" y="154385"/>
                          <a:pt x="10276" y="152232"/>
                          <a:pt x="10419" y="152308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80F4D03-42E6-CE26-C789-C76D2602AAFF}"/>
                    </a:ext>
                  </a:extLst>
                </p:cNvPr>
                <p:cNvSpPr/>
                <p:nvPr/>
              </p:nvSpPr>
              <p:spPr>
                <a:xfrm>
                  <a:off x="4347886" y="2291048"/>
                  <a:ext cx="796930" cy="1134709"/>
                </a:xfrm>
                <a:custGeom>
                  <a:avLst/>
                  <a:gdLst>
                    <a:gd name="connsiteX0" fmla="*/ 0 w 796930"/>
                    <a:gd name="connsiteY0" fmla="*/ 66751 h 1134709"/>
                    <a:gd name="connsiteX1" fmla="*/ 269796 w 796930"/>
                    <a:gd name="connsiteY1" fmla="*/ 732349 h 1134709"/>
                    <a:gd name="connsiteX2" fmla="*/ 749056 w 796930"/>
                    <a:gd name="connsiteY2" fmla="*/ 1134104 h 1134709"/>
                    <a:gd name="connsiteX3" fmla="*/ 773325 w 796930"/>
                    <a:gd name="connsiteY3" fmla="*/ 1038397 h 1134709"/>
                    <a:gd name="connsiteX4" fmla="*/ 462077 w 796930"/>
                    <a:gd name="connsiteY4" fmla="*/ 701059 h 1134709"/>
                    <a:gd name="connsiteX5" fmla="*/ 178146 w 796930"/>
                    <a:gd name="connsiteY5" fmla="*/ 0 h 1134709"/>
                    <a:gd name="connsiteX6" fmla="*/ 0 w 796930"/>
                    <a:gd name="connsiteY6" fmla="*/ 66751 h 1134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6930" h="1134709">
                      <a:moveTo>
                        <a:pt x="0" y="66751"/>
                      </a:moveTo>
                      <a:cubicBezTo>
                        <a:pt x="0" y="66751"/>
                        <a:pt x="193262" y="615582"/>
                        <a:pt x="269796" y="732349"/>
                      </a:cubicBezTo>
                      <a:cubicBezTo>
                        <a:pt x="346339" y="849106"/>
                        <a:pt x="695506" y="1149991"/>
                        <a:pt x="749056" y="1134104"/>
                      </a:cubicBezTo>
                      <a:cubicBezTo>
                        <a:pt x="802605" y="1118226"/>
                        <a:pt x="812016" y="1100862"/>
                        <a:pt x="773325" y="1038397"/>
                      </a:cubicBezTo>
                      <a:cubicBezTo>
                        <a:pt x="734625" y="975932"/>
                        <a:pt x="497300" y="755590"/>
                        <a:pt x="462077" y="701059"/>
                      </a:cubicBezTo>
                      <a:cubicBezTo>
                        <a:pt x="426853" y="646528"/>
                        <a:pt x="178146" y="0"/>
                        <a:pt x="178146" y="0"/>
                      </a:cubicBezTo>
                      <a:lnTo>
                        <a:pt x="0" y="6675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6" name="Graphic 3">
                  <a:extLst>
                    <a:ext uri="{FF2B5EF4-FFF2-40B4-BE49-F238E27FC236}">
                      <a16:creationId xmlns:a16="http://schemas.microsoft.com/office/drawing/2014/main" id="{1C591764-E59B-7474-21BB-75D01804EF38}"/>
                    </a:ext>
                  </a:extLst>
                </p:cNvPr>
                <p:cNvGrpSpPr/>
                <p:nvPr/>
              </p:nvGrpSpPr>
              <p:grpSpPr>
                <a:xfrm>
                  <a:off x="4285699" y="2202779"/>
                  <a:ext cx="271364" cy="197080"/>
                  <a:chOff x="4285699" y="2202779"/>
                  <a:chExt cx="271364" cy="197080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5A7C2357-2C20-CFE0-1D35-918A2FEA5DAC}"/>
                      </a:ext>
                    </a:extLst>
                  </p:cNvPr>
                  <p:cNvSpPr/>
                  <p:nvPr/>
                </p:nvSpPr>
                <p:spPr>
                  <a:xfrm>
                    <a:off x="4287913" y="2203691"/>
                    <a:ext cx="267202" cy="193772"/>
                  </a:xfrm>
                  <a:custGeom>
                    <a:avLst/>
                    <a:gdLst>
                      <a:gd name="connsiteX0" fmla="*/ 169719 w 267202"/>
                      <a:gd name="connsiteY0" fmla="*/ 4480 h 193772"/>
                      <a:gd name="connsiteX1" fmla="*/ 45685 w 267202"/>
                      <a:gd name="connsiteY1" fmla="*/ 50914 h 193772"/>
                      <a:gd name="connsiteX2" fmla="*/ 4480 w 267202"/>
                      <a:gd name="connsiteY2" fmla="*/ 141421 h 193772"/>
                      <a:gd name="connsiteX3" fmla="*/ 6975 w 267202"/>
                      <a:gd name="connsiteY3" fmla="*/ 148088 h 193772"/>
                      <a:gd name="connsiteX4" fmla="*/ 97482 w 267202"/>
                      <a:gd name="connsiteY4" fmla="*/ 189293 h 193772"/>
                      <a:gd name="connsiteX5" fmla="*/ 221516 w 267202"/>
                      <a:gd name="connsiteY5" fmla="*/ 142859 h 193772"/>
                      <a:gd name="connsiteX6" fmla="*/ 262721 w 267202"/>
                      <a:gd name="connsiteY6" fmla="*/ 52352 h 193772"/>
                      <a:gd name="connsiteX7" fmla="*/ 260226 w 267202"/>
                      <a:gd name="connsiteY7" fmla="*/ 45685 h 193772"/>
                      <a:gd name="connsiteX8" fmla="*/ 169719 w 267202"/>
                      <a:gd name="connsiteY8" fmla="*/ 4480 h 193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202" h="193772">
                        <a:moveTo>
                          <a:pt x="169719" y="4480"/>
                        </a:moveTo>
                        <a:lnTo>
                          <a:pt x="45685" y="50914"/>
                        </a:lnTo>
                        <a:cubicBezTo>
                          <a:pt x="9318" y="64525"/>
                          <a:pt x="-9132" y="105054"/>
                          <a:pt x="4480" y="141421"/>
                        </a:cubicBezTo>
                        <a:lnTo>
                          <a:pt x="6975" y="148088"/>
                        </a:lnTo>
                        <a:cubicBezTo>
                          <a:pt x="20586" y="184455"/>
                          <a:pt x="61115" y="202904"/>
                          <a:pt x="97482" y="189293"/>
                        </a:cubicBezTo>
                        <a:lnTo>
                          <a:pt x="221516" y="142859"/>
                        </a:lnTo>
                        <a:cubicBezTo>
                          <a:pt x="257892" y="129238"/>
                          <a:pt x="276333" y="88719"/>
                          <a:pt x="262721" y="52352"/>
                        </a:cubicBezTo>
                        <a:lnTo>
                          <a:pt x="260226" y="45685"/>
                        </a:lnTo>
                        <a:cubicBezTo>
                          <a:pt x="246615" y="9318"/>
                          <a:pt x="206086" y="-9132"/>
                          <a:pt x="169719" y="4480"/>
                        </a:cubicBezTo>
                        <a:close/>
                      </a:path>
                    </a:pathLst>
                  </a:custGeom>
                  <a:solidFill>
                    <a:srgbClr val="EBEBE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1047DF89-6DDC-3B43-0AC9-4E15EFFC2136}"/>
                      </a:ext>
                    </a:extLst>
                  </p:cNvPr>
                  <p:cNvSpPr/>
                  <p:nvPr/>
                </p:nvSpPr>
                <p:spPr>
                  <a:xfrm>
                    <a:off x="4285699" y="2202779"/>
                    <a:ext cx="271364" cy="197080"/>
                  </a:xfrm>
                  <a:custGeom>
                    <a:avLst/>
                    <a:gdLst>
                      <a:gd name="connsiteX0" fmla="*/ 171934 w 271364"/>
                      <a:gd name="connsiteY0" fmla="*/ 5391 h 197080"/>
                      <a:gd name="connsiteX1" fmla="*/ 178792 w 271364"/>
                      <a:gd name="connsiteY1" fmla="*/ 2705 h 197080"/>
                      <a:gd name="connsiteX2" fmla="*/ 199776 w 271364"/>
                      <a:gd name="connsiteY2" fmla="*/ 29 h 197080"/>
                      <a:gd name="connsiteX3" fmla="*/ 232046 w 271364"/>
                      <a:gd name="connsiteY3" fmla="*/ 8944 h 197080"/>
                      <a:gd name="connsiteX4" fmla="*/ 248801 w 271364"/>
                      <a:gd name="connsiteY4" fmla="*/ 21793 h 197080"/>
                      <a:gd name="connsiteX5" fmla="*/ 262107 w 271364"/>
                      <a:gd name="connsiteY5" fmla="*/ 41405 h 197080"/>
                      <a:gd name="connsiteX6" fmla="*/ 270327 w 271364"/>
                      <a:gd name="connsiteY6" fmla="*/ 66085 h 197080"/>
                      <a:gd name="connsiteX7" fmla="*/ 269546 w 271364"/>
                      <a:gd name="connsiteY7" fmla="*/ 94421 h 197080"/>
                      <a:gd name="connsiteX8" fmla="*/ 231951 w 271364"/>
                      <a:gd name="connsiteY8" fmla="*/ 142637 h 197080"/>
                      <a:gd name="connsiteX9" fmla="*/ 100592 w 271364"/>
                      <a:gd name="connsiteY9" fmla="*/ 192529 h 197080"/>
                      <a:gd name="connsiteX10" fmla="*/ 29640 w 271364"/>
                      <a:gd name="connsiteY10" fmla="*/ 181099 h 197080"/>
                      <a:gd name="connsiteX11" fmla="*/ 8314 w 271364"/>
                      <a:gd name="connsiteY11" fmla="*/ 152924 h 197080"/>
                      <a:gd name="connsiteX12" fmla="*/ 36 w 271364"/>
                      <a:gd name="connsiteY12" fmla="*/ 120206 h 197080"/>
                      <a:gd name="connsiteX13" fmla="*/ 24068 w 271364"/>
                      <a:gd name="connsiteY13" fmla="*/ 64008 h 197080"/>
                      <a:gd name="connsiteX14" fmla="*/ 48433 w 271364"/>
                      <a:gd name="connsiteY14" fmla="*/ 49587 h 197080"/>
                      <a:gd name="connsiteX15" fmla="*/ 72455 w 271364"/>
                      <a:gd name="connsiteY15" fmla="*/ 40767 h 197080"/>
                      <a:gd name="connsiteX16" fmla="*/ 145064 w 271364"/>
                      <a:gd name="connsiteY16" fmla="*/ 14430 h 197080"/>
                      <a:gd name="connsiteX17" fmla="*/ 164895 w 271364"/>
                      <a:gd name="connsiteY17" fmla="*/ 7506 h 197080"/>
                      <a:gd name="connsiteX18" fmla="*/ 171934 w 271364"/>
                      <a:gd name="connsiteY18" fmla="*/ 5391 h 197080"/>
                      <a:gd name="connsiteX19" fmla="*/ 165257 w 271364"/>
                      <a:gd name="connsiteY19" fmla="*/ 8430 h 197080"/>
                      <a:gd name="connsiteX20" fmla="*/ 145750 w 271364"/>
                      <a:gd name="connsiteY20" fmla="*/ 16231 h 197080"/>
                      <a:gd name="connsiteX21" fmla="*/ 73693 w 271364"/>
                      <a:gd name="connsiteY21" fmla="*/ 44053 h 197080"/>
                      <a:gd name="connsiteX22" fmla="*/ 26830 w 271364"/>
                      <a:gd name="connsiteY22" fmla="*/ 67066 h 197080"/>
                      <a:gd name="connsiteX23" fmla="*/ 4608 w 271364"/>
                      <a:gd name="connsiteY23" fmla="*/ 120053 h 197080"/>
                      <a:gd name="connsiteX24" fmla="*/ 12676 w 271364"/>
                      <a:gd name="connsiteY24" fmla="*/ 151067 h 197080"/>
                      <a:gd name="connsiteX25" fmla="*/ 32678 w 271364"/>
                      <a:gd name="connsiteY25" fmla="*/ 177308 h 197080"/>
                      <a:gd name="connsiteX26" fmla="*/ 98858 w 271364"/>
                      <a:gd name="connsiteY26" fmla="*/ 187890 h 197080"/>
                      <a:gd name="connsiteX27" fmla="*/ 229894 w 271364"/>
                      <a:gd name="connsiteY27" fmla="*/ 138570 h 197080"/>
                      <a:gd name="connsiteX28" fmla="*/ 265555 w 271364"/>
                      <a:gd name="connsiteY28" fmla="*/ 93497 h 197080"/>
                      <a:gd name="connsiteX29" fmla="*/ 266565 w 271364"/>
                      <a:gd name="connsiteY29" fmla="*/ 66732 h 197080"/>
                      <a:gd name="connsiteX30" fmla="*/ 258935 w 271364"/>
                      <a:gd name="connsiteY30" fmla="*/ 42872 h 197080"/>
                      <a:gd name="connsiteX31" fmla="*/ 246534 w 271364"/>
                      <a:gd name="connsiteY31" fmla="*/ 23984 h 197080"/>
                      <a:gd name="connsiteX32" fmla="*/ 230703 w 271364"/>
                      <a:gd name="connsiteY32" fmla="*/ 11373 h 197080"/>
                      <a:gd name="connsiteX33" fmla="*/ 199709 w 271364"/>
                      <a:gd name="connsiteY33" fmla="*/ 1972 h 197080"/>
                      <a:gd name="connsiteX34" fmla="*/ 171934 w 271364"/>
                      <a:gd name="connsiteY34" fmla="*/ 5391 h 197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71364" h="197080">
                        <a:moveTo>
                          <a:pt x="171934" y="5391"/>
                        </a:moveTo>
                        <a:cubicBezTo>
                          <a:pt x="171877" y="5239"/>
                          <a:pt x="174220" y="4296"/>
                          <a:pt x="178792" y="2705"/>
                        </a:cubicBezTo>
                        <a:cubicBezTo>
                          <a:pt x="183459" y="1534"/>
                          <a:pt x="190489" y="-248"/>
                          <a:pt x="199776" y="29"/>
                        </a:cubicBezTo>
                        <a:cubicBezTo>
                          <a:pt x="208996" y="276"/>
                          <a:pt x="220397" y="2658"/>
                          <a:pt x="232046" y="8944"/>
                        </a:cubicBezTo>
                        <a:cubicBezTo>
                          <a:pt x="237761" y="12240"/>
                          <a:pt x="243514" y="16440"/>
                          <a:pt x="248801" y="21793"/>
                        </a:cubicBezTo>
                        <a:cubicBezTo>
                          <a:pt x="253954" y="27261"/>
                          <a:pt x="258583" y="33833"/>
                          <a:pt x="262107" y="41405"/>
                        </a:cubicBezTo>
                        <a:cubicBezTo>
                          <a:pt x="265393" y="49016"/>
                          <a:pt x="268765" y="56931"/>
                          <a:pt x="270327" y="66085"/>
                        </a:cubicBezTo>
                        <a:cubicBezTo>
                          <a:pt x="271880" y="75095"/>
                          <a:pt x="271746" y="84792"/>
                          <a:pt x="269546" y="94421"/>
                        </a:cubicBezTo>
                        <a:cubicBezTo>
                          <a:pt x="265260" y="113643"/>
                          <a:pt x="251887" y="132445"/>
                          <a:pt x="231951" y="142637"/>
                        </a:cubicBezTo>
                        <a:cubicBezTo>
                          <a:pt x="191508" y="158925"/>
                          <a:pt x="147217" y="174850"/>
                          <a:pt x="100592" y="192529"/>
                        </a:cubicBezTo>
                        <a:cubicBezTo>
                          <a:pt x="76360" y="201654"/>
                          <a:pt x="48366" y="196663"/>
                          <a:pt x="29640" y="181099"/>
                        </a:cubicBezTo>
                        <a:cubicBezTo>
                          <a:pt x="20067" y="173603"/>
                          <a:pt x="12847" y="163649"/>
                          <a:pt x="8314" y="152924"/>
                        </a:cubicBezTo>
                        <a:cubicBezTo>
                          <a:pt x="3903" y="142532"/>
                          <a:pt x="103" y="131407"/>
                          <a:pt x="36" y="120206"/>
                        </a:cubicBezTo>
                        <a:cubicBezTo>
                          <a:pt x="-678" y="97841"/>
                          <a:pt x="9218" y="76981"/>
                          <a:pt x="24068" y="64008"/>
                        </a:cubicBezTo>
                        <a:cubicBezTo>
                          <a:pt x="31402" y="57398"/>
                          <a:pt x="39927" y="52702"/>
                          <a:pt x="48433" y="49587"/>
                        </a:cubicBezTo>
                        <a:cubicBezTo>
                          <a:pt x="56777" y="46520"/>
                          <a:pt x="64797" y="43577"/>
                          <a:pt x="72455" y="40767"/>
                        </a:cubicBezTo>
                        <a:cubicBezTo>
                          <a:pt x="102744" y="29785"/>
                          <a:pt x="127424" y="20831"/>
                          <a:pt x="145064" y="14430"/>
                        </a:cubicBezTo>
                        <a:cubicBezTo>
                          <a:pt x="153322" y="11544"/>
                          <a:pt x="159913" y="9239"/>
                          <a:pt x="164895" y="7506"/>
                        </a:cubicBezTo>
                        <a:cubicBezTo>
                          <a:pt x="169448" y="5963"/>
                          <a:pt x="171877" y="5239"/>
                          <a:pt x="171934" y="5391"/>
                        </a:cubicBezTo>
                        <a:cubicBezTo>
                          <a:pt x="171991" y="5553"/>
                          <a:pt x="169696" y="6591"/>
                          <a:pt x="165257" y="8430"/>
                        </a:cubicBezTo>
                        <a:cubicBezTo>
                          <a:pt x="160361" y="10392"/>
                          <a:pt x="153875" y="12983"/>
                          <a:pt x="145750" y="16231"/>
                        </a:cubicBezTo>
                        <a:cubicBezTo>
                          <a:pt x="128243" y="22993"/>
                          <a:pt x="103744" y="32442"/>
                          <a:pt x="73693" y="44053"/>
                        </a:cubicBezTo>
                        <a:cubicBezTo>
                          <a:pt x="58758" y="50473"/>
                          <a:pt x="40508" y="54188"/>
                          <a:pt x="26830" y="67066"/>
                        </a:cubicBezTo>
                        <a:cubicBezTo>
                          <a:pt x="12943" y="79420"/>
                          <a:pt x="3808" y="99117"/>
                          <a:pt x="4608" y="120053"/>
                        </a:cubicBezTo>
                        <a:cubicBezTo>
                          <a:pt x="4742" y="130569"/>
                          <a:pt x="8275" y="140780"/>
                          <a:pt x="12676" y="151067"/>
                        </a:cubicBezTo>
                        <a:cubicBezTo>
                          <a:pt x="16962" y="161077"/>
                          <a:pt x="23725" y="170336"/>
                          <a:pt x="32678" y="177308"/>
                        </a:cubicBezTo>
                        <a:cubicBezTo>
                          <a:pt x="50204" y="191786"/>
                          <a:pt x="76274" y="196377"/>
                          <a:pt x="98858" y="187890"/>
                        </a:cubicBezTo>
                        <a:cubicBezTo>
                          <a:pt x="145274" y="170298"/>
                          <a:pt x="190279" y="154219"/>
                          <a:pt x="229894" y="138570"/>
                        </a:cubicBezTo>
                        <a:cubicBezTo>
                          <a:pt x="248610" y="129131"/>
                          <a:pt x="261336" y="111595"/>
                          <a:pt x="265555" y="93497"/>
                        </a:cubicBezTo>
                        <a:cubicBezTo>
                          <a:pt x="267717" y="84439"/>
                          <a:pt x="267937" y="75276"/>
                          <a:pt x="266565" y="66732"/>
                        </a:cubicBezTo>
                        <a:cubicBezTo>
                          <a:pt x="265260" y="58265"/>
                          <a:pt x="261993" y="50216"/>
                          <a:pt x="258935" y="42872"/>
                        </a:cubicBezTo>
                        <a:cubicBezTo>
                          <a:pt x="255678" y="35614"/>
                          <a:pt x="251363" y="29289"/>
                          <a:pt x="246534" y="23984"/>
                        </a:cubicBezTo>
                        <a:cubicBezTo>
                          <a:pt x="241571" y="18783"/>
                          <a:pt x="236132" y="14659"/>
                          <a:pt x="230703" y="11373"/>
                        </a:cubicBezTo>
                        <a:cubicBezTo>
                          <a:pt x="219626" y="5106"/>
                          <a:pt x="208672" y="2505"/>
                          <a:pt x="199709" y="1972"/>
                        </a:cubicBezTo>
                        <a:cubicBezTo>
                          <a:pt x="181554" y="1210"/>
                          <a:pt x="172067" y="6144"/>
                          <a:pt x="171934" y="5391"/>
                        </a:cubicBezTo>
                        <a:close/>
                      </a:path>
                    </a:pathLst>
                  </a:custGeom>
                  <a:solidFill>
                    <a:srgbClr val="E0E0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CFE5F5-3637-5843-0753-4AB0E79E70DB}"/>
                </a:ext>
              </a:extLst>
            </p:cNvPr>
            <p:cNvSpPr/>
            <p:nvPr/>
          </p:nvSpPr>
          <p:spPr>
            <a:xfrm>
              <a:off x="2846574" y="5364575"/>
              <a:ext cx="6485591" cy="4953"/>
            </a:xfrm>
            <a:custGeom>
              <a:avLst/>
              <a:gdLst>
                <a:gd name="connsiteX0" fmla="*/ 6485592 w 6485591"/>
                <a:gd name="connsiteY0" fmla="*/ 2477 h 4953"/>
                <a:gd name="connsiteX1" fmla="*/ 3242948 w 6485591"/>
                <a:gd name="connsiteY1" fmla="*/ 4953 h 4953"/>
                <a:gd name="connsiteX2" fmla="*/ 0 w 6485591"/>
                <a:gd name="connsiteY2" fmla="*/ 2477 h 4953"/>
                <a:gd name="connsiteX3" fmla="*/ 3242948 w 6485591"/>
                <a:gd name="connsiteY3" fmla="*/ 0 h 4953"/>
                <a:gd name="connsiteX4" fmla="*/ 6485592 w 6485591"/>
                <a:gd name="connsiteY4" fmla="*/ 2477 h 4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5591" h="4953">
                  <a:moveTo>
                    <a:pt x="6485592" y="2477"/>
                  </a:moveTo>
                  <a:cubicBezTo>
                    <a:pt x="6485592" y="3848"/>
                    <a:pt x="5033629" y="4953"/>
                    <a:pt x="3242948" y="4953"/>
                  </a:cubicBezTo>
                  <a:cubicBezTo>
                    <a:pt x="1451648" y="4953"/>
                    <a:pt x="0" y="3839"/>
                    <a:pt x="0" y="2477"/>
                  </a:cubicBezTo>
                  <a:cubicBezTo>
                    <a:pt x="0" y="1114"/>
                    <a:pt x="1451658" y="0"/>
                    <a:pt x="3242948" y="0"/>
                  </a:cubicBezTo>
                  <a:cubicBezTo>
                    <a:pt x="5033629" y="0"/>
                    <a:pt x="6485592" y="1105"/>
                    <a:pt x="6485592" y="2477"/>
                  </a:cubicBezTo>
                  <a:close/>
                </a:path>
              </a:pathLst>
            </a:custGeom>
            <a:solidFill>
              <a:srgbClr val="2632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3">
              <a:extLst>
                <a:ext uri="{FF2B5EF4-FFF2-40B4-BE49-F238E27FC236}">
                  <a16:creationId xmlns:a16="http://schemas.microsoft.com/office/drawing/2014/main" id="{7BB1AC73-1063-45A1-486E-789E8640EEE7}"/>
                </a:ext>
              </a:extLst>
            </p:cNvPr>
            <p:cNvGrpSpPr/>
            <p:nvPr/>
          </p:nvGrpSpPr>
          <p:grpSpPr>
            <a:xfrm>
              <a:off x="2959792" y="3047933"/>
              <a:ext cx="861818" cy="2319120"/>
              <a:chOff x="2959792" y="3047933"/>
              <a:chExt cx="861818" cy="2319120"/>
            </a:xfrm>
          </p:grpSpPr>
          <p:grpSp>
            <p:nvGrpSpPr>
              <p:cNvPr id="31" name="Graphic 3">
                <a:extLst>
                  <a:ext uri="{FF2B5EF4-FFF2-40B4-BE49-F238E27FC236}">
                    <a16:creationId xmlns:a16="http://schemas.microsoft.com/office/drawing/2014/main" id="{EBACD99A-2D4F-BA65-37FE-33D8F9AE2721}"/>
                  </a:ext>
                </a:extLst>
              </p:cNvPr>
              <p:cNvGrpSpPr/>
              <p:nvPr/>
            </p:nvGrpSpPr>
            <p:grpSpPr>
              <a:xfrm>
                <a:off x="3352942" y="3047933"/>
                <a:ext cx="468668" cy="1258119"/>
                <a:chOff x="3352942" y="3047933"/>
                <a:chExt cx="468668" cy="125811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F7D7B51-269A-894A-7FF0-25985798A59F}"/>
                    </a:ext>
                  </a:extLst>
                </p:cNvPr>
                <p:cNvSpPr/>
                <p:nvPr/>
              </p:nvSpPr>
              <p:spPr>
                <a:xfrm>
                  <a:off x="3352942" y="3050905"/>
                  <a:ext cx="466020" cy="1254033"/>
                </a:xfrm>
                <a:custGeom>
                  <a:avLst/>
                  <a:gdLst>
                    <a:gd name="connsiteX0" fmla="*/ 0 w 466020"/>
                    <a:gd name="connsiteY0" fmla="*/ 1226458 h 1254033"/>
                    <a:gd name="connsiteX1" fmla="*/ 299418 w 466020"/>
                    <a:gd name="connsiteY1" fmla="*/ 248288 h 1254033"/>
                    <a:gd name="connsiteX2" fmla="*/ 291989 w 466020"/>
                    <a:gd name="connsiteY2" fmla="*/ 127807 h 1254033"/>
                    <a:gd name="connsiteX3" fmla="*/ 369608 w 466020"/>
                    <a:gd name="connsiteY3" fmla="*/ 0 h 1254033"/>
                    <a:gd name="connsiteX4" fmla="*/ 466020 w 466020"/>
                    <a:gd name="connsiteY4" fmla="*/ 31842 h 1254033"/>
                    <a:gd name="connsiteX5" fmla="*/ 452828 w 466020"/>
                    <a:gd name="connsiteY5" fmla="*/ 175117 h 1254033"/>
                    <a:gd name="connsiteX6" fmla="*/ 384305 w 466020"/>
                    <a:gd name="connsiteY6" fmla="*/ 279283 h 1254033"/>
                    <a:gd name="connsiteX7" fmla="*/ 85354 w 466020"/>
                    <a:gd name="connsiteY7" fmla="*/ 1254033 h 1254033"/>
                    <a:gd name="connsiteX8" fmla="*/ 0 w 466020"/>
                    <a:gd name="connsiteY8" fmla="*/ 1226458 h 125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6020" h="1254033">
                      <a:moveTo>
                        <a:pt x="0" y="1226458"/>
                      </a:moveTo>
                      <a:cubicBezTo>
                        <a:pt x="2638" y="1218476"/>
                        <a:pt x="299418" y="248288"/>
                        <a:pt x="299418" y="248288"/>
                      </a:cubicBezTo>
                      <a:lnTo>
                        <a:pt x="291989" y="127807"/>
                      </a:lnTo>
                      <a:lnTo>
                        <a:pt x="369608" y="0"/>
                      </a:lnTo>
                      <a:lnTo>
                        <a:pt x="466020" y="31842"/>
                      </a:lnTo>
                      <a:lnTo>
                        <a:pt x="452828" y="175117"/>
                      </a:lnTo>
                      <a:lnTo>
                        <a:pt x="384305" y="279283"/>
                      </a:lnTo>
                      <a:lnTo>
                        <a:pt x="85354" y="1254033"/>
                      </a:lnTo>
                      <a:lnTo>
                        <a:pt x="0" y="122645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B3A5A30-6415-3AE5-A387-5548A0ADAC8D}"/>
                    </a:ext>
                  </a:extLst>
                </p:cNvPr>
                <p:cNvSpPr/>
                <p:nvPr/>
              </p:nvSpPr>
              <p:spPr>
                <a:xfrm>
                  <a:off x="3352942" y="3047933"/>
                  <a:ext cx="468668" cy="1258119"/>
                </a:xfrm>
                <a:custGeom>
                  <a:avLst/>
                  <a:gdLst>
                    <a:gd name="connsiteX0" fmla="*/ 0 w 468668"/>
                    <a:gd name="connsiteY0" fmla="*/ 1229430 h 1258119"/>
                    <a:gd name="connsiteX1" fmla="*/ 5725 w 468668"/>
                    <a:gd name="connsiteY1" fmla="*/ 1231106 h 1258119"/>
                    <a:gd name="connsiteX2" fmla="*/ 22212 w 468668"/>
                    <a:gd name="connsiteY2" fmla="*/ 1236221 h 1258119"/>
                    <a:gd name="connsiteX3" fmla="*/ 85620 w 468668"/>
                    <a:gd name="connsiteY3" fmla="*/ 1256176 h 1258119"/>
                    <a:gd name="connsiteX4" fmla="*/ 84515 w 468668"/>
                    <a:gd name="connsiteY4" fmla="*/ 1256748 h 1258119"/>
                    <a:gd name="connsiteX5" fmla="*/ 381991 w 468668"/>
                    <a:gd name="connsiteY5" fmla="*/ 281540 h 1258119"/>
                    <a:gd name="connsiteX6" fmla="*/ 382095 w 468668"/>
                    <a:gd name="connsiteY6" fmla="*/ 281207 h 1258119"/>
                    <a:gd name="connsiteX7" fmla="*/ 382286 w 468668"/>
                    <a:gd name="connsiteY7" fmla="*/ 280911 h 1258119"/>
                    <a:gd name="connsiteX8" fmla="*/ 450780 w 468668"/>
                    <a:gd name="connsiteY8" fmla="*/ 176727 h 1258119"/>
                    <a:gd name="connsiteX9" fmla="*/ 450390 w 468668"/>
                    <a:gd name="connsiteY9" fmla="*/ 177851 h 1258119"/>
                    <a:gd name="connsiteX10" fmla="*/ 463563 w 468668"/>
                    <a:gd name="connsiteY10" fmla="*/ 34576 h 1258119"/>
                    <a:gd name="connsiteX11" fmla="*/ 465258 w 468668"/>
                    <a:gd name="connsiteY11" fmla="*/ 37157 h 1258119"/>
                    <a:gd name="connsiteX12" fmla="*/ 457286 w 468668"/>
                    <a:gd name="connsiteY12" fmla="*/ 34528 h 1258119"/>
                    <a:gd name="connsiteX13" fmla="*/ 368846 w 468668"/>
                    <a:gd name="connsiteY13" fmla="*/ 5315 h 1258119"/>
                    <a:gd name="connsiteX14" fmla="*/ 371732 w 468668"/>
                    <a:gd name="connsiteY14" fmla="*/ 4248 h 1258119"/>
                    <a:gd name="connsiteX15" fmla="*/ 294084 w 468668"/>
                    <a:gd name="connsiteY15" fmla="*/ 132036 h 1258119"/>
                    <a:gd name="connsiteX16" fmla="*/ 294437 w 468668"/>
                    <a:gd name="connsiteY16" fmla="*/ 130616 h 1258119"/>
                    <a:gd name="connsiteX17" fmla="*/ 301809 w 468668"/>
                    <a:gd name="connsiteY17" fmla="*/ 251098 h 1258119"/>
                    <a:gd name="connsiteX18" fmla="*/ 301838 w 468668"/>
                    <a:gd name="connsiteY18" fmla="*/ 251536 h 1258119"/>
                    <a:gd name="connsiteX19" fmla="*/ 301714 w 468668"/>
                    <a:gd name="connsiteY19" fmla="*/ 251946 h 1258119"/>
                    <a:gd name="connsiteX20" fmla="*/ 86354 w 468668"/>
                    <a:gd name="connsiteY20" fmla="*/ 951728 h 1258119"/>
                    <a:gd name="connsiteX21" fmla="*/ 23222 w 468668"/>
                    <a:gd name="connsiteY21" fmla="*/ 1155668 h 1258119"/>
                    <a:gd name="connsiteX22" fmla="*/ 6153 w 468668"/>
                    <a:gd name="connsiteY22" fmla="*/ 1210371 h 1258119"/>
                    <a:gd name="connsiteX23" fmla="*/ 1657 w 468668"/>
                    <a:gd name="connsiteY23" fmla="*/ 1224543 h 1258119"/>
                    <a:gd name="connsiteX24" fmla="*/ 0 w 468668"/>
                    <a:gd name="connsiteY24" fmla="*/ 1229430 h 1258119"/>
                    <a:gd name="connsiteX25" fmla="*/ 1276 w 468668"/>
                    <a:gd name="connsiteY25" fmla="*/ 1224744 h 1258119"/>
                    <a:gd name="connsiteX26" fmla="*/ 5401 w 468668"/>
                    <a:gd name="connsiteY26" fmla="*/ 1210751 h 1258119"/>
                    <a:gd name="connsiteX27" fmla="*/ 21727 w 468668"/>
                    <a:gd name="connsiteY27" fmla="*/ 1156345 h 1258119"/>
                    <a:gd name="connsiteX28" fmla="*/ 83410 w 468668"/>
                    <a:gd name="connsiteY28" fmla="*/ 952519 h 1258119"/>
                    <a:gd name="connsiteX29" fmla="*/ 297123 w 468668"/>
                    <a:gd name="connsiteY29" fmla="*/ 250565 h 1258119"/>
                    <a:gd name="connsiteX30" fmla="*/ 297028 w 468668"/>
                    <a:gd name="connsiteY30" fmla="*/ 251412 h 1258119"/>
                    <a:gd name="connsiteX31" fmla="*/ 289551 w 468668"/>
                    <a:gd name="connsiteY31" fmla="*/ 130931 h 1258119"/>
                    <a:gd name="connsiteX32" fmla="*/ 289503 w 468668"/>
                    <a:gd name="connsiteY32" fmla="*/ 130169 h 1258119"/>
                    <a:gd name="connsiteX33" fmla="*/ 289903 w 468668"/>
                    <a:gd name="connsiteY33" fmla="*/ 129511 h 1258119"/>
                    <a:gd name="connsiteX34" fmla="*/ 367494 w 468668"/>
                    <a:gd name="connsiteY34" fmla="*/ 1686 h 1258119"/>
                    <a:gd name="connsiteX35" fmla="*/ 368513 w 468668"/>
                    <a:gd name="connsiteY35" fmla="*/ 0 h 1258119"/>
                    <a:gd name="connsiteX36" fmla="*/ 370380 w 468668"/>
                    <a:gd name="connsiteY36" fmla="*/ 619 h 1258119"/>
                    <a:gd name="connsiteX37" fmla="*/ 458819 w 468668"/>
                    <a:gd name="connsiteY37" fmla="*/ 29823 h 1258119"/>
                    <a:gd name="connsiteX38" fmla="*/ 466792 w 468668"/>
                    <a:gd name="connsiteY38" fmla="*/ 32452 h 1258119"/>
                    <a:gd name="connsiteX39" fmla="*/ 468668 w 468668"/>
                    <a:gd name="connsiteY39" fmla="*/ 33071 h 1258119"/>
                    <a:gd name="connsiteX40" fmla="*/ 468487 w 468668"/>
                    <a:gd name="connsiteY40" fmla="*/ 35033 h 1258119"/>
                    <a:gd name="connsiteX41" fmla="*/ 455276 w 468668"/>
                    <a:gd name="connsiteY41" fmla="*/ 178299 h 1258119"/>
                    <a:gd name="connsiteX42" fmla="*/ 455219 w 468668"/>
                    <a:gd name="connsiteY42" fmla="*/ 178918 h 1258119"/>
                    <a:gd name="connsiteX43" fmla="*/ 454876 w 468668"/>
                    <a:gd name="connsiteY43" fmla="*/ 179432 h 1258119"/>
                    <a:gd name="connsiteX44" fmla="*/ 386324 w 468668"/>
                    <a:gd name="connsiteY44" fmla="*/ 283578 h 1258119"/>
                    <a:gd name="connsiteX45" fmla="*/ 386620 w 468668"/>
                    <a:gd name="connsiteY45" fmla="*/ 282959 h 1258119"/>
                    <a:gd name="connsiteX46" fmla="*/ 86173 w 468668"/>
                    <a:gd name="connsiteY46" fmla="*/ 1257262 h 1258119"/>
                    <a:gd name="connsiteX47" fmla="*/ 85906 w 468668"/>
                    <a:gd name="connsiteY47" fmla="*/ 1258119 h 1258119"/>
                    <a:gd name="connsiteX48" fmla="*/ 85068 w 468668"/>
                    <a:gd name="connsiteY48" fmla="*/ 1257843 h 1258119"/>
                    <a:gd name="connsiteX49" fmla="*/ 21498 w 468668"/>
                    <a:gd name="connsiteY49" fmla="*/ 1236774 h 1258119"/>
                    <a:gd name="connsiteX50" fmla="*/ 5324 w 468668"/>
                    <a:gd name="connsiteY50" fmla="*/ 1231335 h 1258119"/>
                    <a:gd name="connsiteX51" fmla="*/ 0 w 468668"/>
                    <a:gd name="connsiteY51" fmla="*/ 1229430 h 1258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468668" h="1258119">
                      <a:moveTo>
                        <a:pt x="0" y="1229430"/>
                      </a:moveTo>
                      <a:cubicBezTo>
                        <a:pt x="0" y="1229430"/>
                        <a:pt x="2000" y="1229963"/>
                        <a:pt x="5725" y="1231106"/>
                      </a:cubicBezTo>
                      <a:cubicBezTo>
                        <a:pt x="9573" y="1232297"/>
                        <a:pt x="15040" y="1233992"/>
                        <a:pt x="22212" y="1236221"/>
                      </a:cubicBezTo>
                      <a:cubicBezTo>
                        <a:pt x="36738" y="1240793"/>
                        <a:pt x="57998" y="1247489"/>
                        <a:pt x="85620" y="1256176"/>
                      </a:cubicBezTo>
                      <a:lnTo>
                        <a:pt x="84515" y="1256748"/>
                      </a:lnTo>
                      <a:cubicBezTo>
                        <a:pt x="132798" y="1098461"/>
                        <a:pt x="244478" y="732349"/>
                        <a:pt x="381991" y="281540"/>
                      </a:cubicBezTo>
                      <a:lnTo>
                        <a:pt x="382095" y="281207"/>
                      </a:lnTo>
                      <a:lnTo>
                        <a:pt x="382286" y="280911"/>
                      </a:lnTo>
                      <a:cubicBezTo>
                        <a:pt x="403984" y="247907"/>
                        <a:pt x="427215" y="212560"/>
                        <a:pt x="450780" y="176727"/>
                      </a:cubicBezTo>
                      <a:lnTo>
                        <a:pt x="450390" y="177851"/>
                      </a:lnTo>
                      <a:cubicBezTo>
                        <a:pt x="454590" y="132150"/>
                        <a:pt x="459048" y="83668"/>
                        <a:pt x="463563" y="34576"/>
                      </a:cubicBezTo>
                      <a:lnTo>
                        <a:pt x="465258" y="37157"/>
                      </a:lnTo>
                      <a:cubicBezTo>
                        <a:pt x="462744" y="36328"/>
                        <a:pt x="460019" y="35424"/>
                        <a:pt x="457286" y="34528"/>
                      </a:cubicBezTo>
                      <a:cubicBezTo>
                        <a:pt x="427549" y="24708"/>
                        <a:pt x="398050" y="14964"/>
                        <a:pt x="368846" y="5315"/>
                      </a:cubicBezTo>
                      <a:lnTo>
                        <a:pt x="371732" y="4248"/>
                      </a:lnTo>
                      <a:cubicBezTo>
                        <a:pt x="345348" y="47673"/>
                        <a:pt x="319411" y="90364"/>
                        <a:pt x="294084" y="132036"/>
                      </a:cubicBezTo>
                      <a:lnTo>
                        <a:pt x="294437" y="130616"/>
                      </a:lnTo>
                      <a:cubicBezTo>
                        <a:pt x="296951" y="171698"/>
                        <a:pt x="299418" y="211903"/>
                        <a:pt x="301809" y="251098"/>
                      </a:cubicBezTo>
                      <a:lnTo>
                        <a:pt x="301838" y="251536"/>
                      </a:lnTo>
                      <a:lnTo>
                        <a:pt x="301714" y="251946"/>
                      </a:lnTo>
                      <a:cubicBezTo>
                        <a:pt x="214970" y="533800"/>
                        <a:pt x="139846" y="777916"/>
                        <a:pt x="86354" y="951728"/>
                      </a:cubicBezTo>
                      <a:cubicBezTo>
                        <a:pt x="59455" y="1038635"/>
                        <a:pt x="38005" y="1107929"/>
                        <a:pt x="23222" y="1155668"/>
                      </a:cubicBezTo>
                      <a:cubicBezTo>
                        <a:pt x="15812" y="1179424"/>
                        <a:pt x="10077" y="1197778"/>
                        <a:pt x="6153" y="1210371"/>
                      </a:cubicBezTo>
                      <a:cubicBezTo>
                        <a:pt x="4201" y="1216514"/>
                        <a:pt x="2715" y="1221219"/>
                        <a:pt x="1657" y="1224543"/>
                      </a:cubicBezTo>
                      <a:cubicBezTo>
                        <a:pt x="629" y="1227753"/>
                        <a:pt x="0" y="1229430"/>
                        <a:pt x="0" y="1229430"/>
                      </a:cubicBezTo>
                      <a:cubicBezTo>
                        <a:pt x="0" y="1229430"/>
                        <a:pt x="371" y="1227877"/>
                        <a:pt x="1276" y="1224744"/>
                      </a:cubicBezTo>
                      <a:cubicBezTo>
                        <a:pt x="2248" y="1221458"/>
                        <a:pt x="3610" y="1216809"/>
                        <a:pt x="5401" y="1210751"/>
                      </a:cubicBezTo>
                      <a:cubicBezTo>
                        <a:pt x="9163" y="1198226"/>
                        <a:pt x="14640" y="1179967"/>
                        <a:pt x="21727" y="1156345"/>
                      </a:cubicBezTo>
                      <a:cubicBezTo>
                        <a:pt x="36166" y="1108634"/>
                        <a:pt x="57131" y="1039378"/>
                        <a:pt x="83410" y="952519"/>
                      </a:cubicBezTo>
                      <a:cubicBezTo>
                        <a:pt x="136493" y="778174"/>
                        <a:pt x="211045" y="533295"/>
                        <a:pt x="297123" y="250565"/>
                      </a:cubicBezTo>
                      <a:lnTo>
                        <a:pt x="297028" y="251412"/>
                      </a:lnTo>
                      <a:cubicBezTo>
                        <a:pt x="294599" y="212217"/>
                        <a:pt x="292103" y="172012"/>
                        <a:pt x="289551" y="130931"/>
                      </a:cubicBezTo>
                      <a:lnTo>
                        <a:pt x="289503" y="130169"/>
                      </a:lnTo>
                      <a:lnTo>
                        <a:pt x="289903" y="129511"/>
                      </a:lnTo>
                      <a:cubicBezTo>
                        <a:pt x="315211" y="87821"/>
                        <a:pt x="341128" y="45120"/>
                        <a:pt x="367494" y="1686"/>
                      </a:cubicBezTo>
                      <a:lnTo>
                        <a:pt x="368513" y="0"/>
                      </a:lnTo>
                      <a:lnTo>
                        <a:pt x="370380" y="619"/>
                      </a:lnTo>
                      <a:cubicBezTo>
                        <a:pt x="399583" y="10259"/>
                        <a:pt x="429092" y="20003"/>
                        <a:pt x="458819" y="29823"/>
                      </a:cubicBezTo>
                      <a:cubicBezTo>
                        <a:pt x="461543" y="30728"/>
                        <a:pt x="464277" y="31623"/>
                        <a:pt x="466792" y="32452"/>
                      </a:cubicBezTo>
                      <a:lnTo>
                        <a:pt x="468668" y="33071"/>
                      </a:lnTo>
                      <a:lnTo>
                        <a:pt x="468487" y="35033"/>
                      </a:lnTo>
                      <a:cubicBezTo>
                        <a:pt x="463963" y="84125"/>
                        <a:pt x="459496" y="132598"/>
                        <a:pt x="455276" y="178299"/>
                      </a:cubicBezTo>
                      <a:lnTo>
                        <a:pt x="455219" y="178918"/>
                      </a:lnTo>
                      <a:lnTo>
                        <a:pt x="454876" y="179432"/>
                      </a:lnTo>
                      <a:cubicBezTo>
                        <a:pt x="431292" y="215255"/>
                        <a:pt x="408042" y="250584"/>
                        <a:pt x="386324" y="283578"/>
                      </a:cubicBezTo>
                      <a:lnTo>
                        <a:pt x="386620" y="282959"/>
                      </a:lnTo>
                      <a:cubicBezTo>
                        <a:pt x="247736" y="733349"/>
                        <a:pt x="134941" y="1099118"/>
                        <a:pt x="86173" y="1257262"/>
                      </a:cubicBezTo>
                      <a:lnTo>
                        <a:pt x="85906" y="1258119"/>
                      </a:lnTo>
                      <a:lnTo>
                        <a:pt x="85068" y="1257843"/>
                      </a:lnTo>
                      <a:cubicBezTo>
                        <a:pt x="57379" y="1248671"/>
                        <a:pt x="36062" y="1241603"/>
                        <a:pt x="21498" y="1236774"/>
                      </a:cubicBezTo>
                      <a:cubicBezTo>
                        <a:pt x="14468" y="1234411"/>
                        <a:pt x="9096" y="1232602"/>
                        <a:pt x="5324" y="1231335"/>
                      </a:cubicBezTo>
                      <a:cubicBezTo>
                        <a:pt x="1734" y="1230106"/>
                        <a:pt x="0" y="1229430"/>
                        <a:pt x="0" y="122943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A39485-FE83-8A8F-60EA-14BA9333B2C6}"/>
                  </a:ext>
                </a:extLst>
              </p:cNvPr>
              <p:cNvSpPr/>
              <p:nvPr/>
            </p:nvSpPr>
            <p:spPr>
              <a:xfrm>
                <a:off x="2959792" y="4228979"/>
                <a:ext cx="565928" cy="1138074"/>
              </a:xfrm>
              <a:custGeom>
                <a:avLst/>
                <a:gdLst>
                  <a:gd name="connsiteX0" fmla="*/ 321513 w 565928"/>
                  <a:gd name="connsiteY0" fmla="*/ 95542 h 1138074"/>
                  <a:gd name="connsiteX1" fmla="*/ 188220 w 565928"/>
                  <a:gd name="connsiteY1" fmla="*/ 275793 h 1138074"/>
                  <a:gd name="connsiteX2" fmla="*/ 1816 w 565928"/>
                  <a:gd name="connsiteY2" fmla="*/ 951944 h 1138074"/>
                  <a:gd name="connsiteX3" fmla="*/ 127365 w 565928"/>
                  <a:gd name="connsiteY3" fmla="*/ 1129043 h 1138074"/>
                  <a:gd name="connsiteX4" fmla="*/ 337896 w 565928"/>
                  <a:gd name="connsiteY4" fmla="*/ 1042003 h 1138074"/>
                  <a:gd name="connsiteX5" fmla="*/ 519138 w 565928"/>
                  <a:gd name="connsiteY5" fmla="*/ 381635 h 1138074"/>
                  <a:gd name="connsiteX6" fmla="*/ 516423 w 565928"/>
                  <a:gd name="connsiteY6" fmla="*/ 152463 h 1138074"/>
                  <a:gd name="connsiteX7" fmla="*/ 561162 w 565928"/>
                  <a:gd name="connsiteY7" fmla="*/ 102085 h 1138074"/>
                  <a:gd name="connsiteX8" fmla="*/ 552980 w 565928"/>
                  <a:gd name="connsiteY8" fmla="*/ 71653 h 1138074"/>
                  <a:gd name="connsiteX9" fmla="*/ 338953 w 565928"/>
                  <a:gd name="connsiteY9" fmla="*/ 968 h 1138074"/>
                  <a:gd name="connsiteX10" fmla="*/ 314274 w 565928"/>
                  <a:gd name="connsiteY10" fmla="*/ 20694 h 1138074"/>
                  <a:gd name="connsiteX11" fmla="*/ 321513 w 565928"/>
                  <a:gd name="connsiteY11" fmla="*/ 95542 h 1138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65928" h="1138074">
                    <a:moveTo>
                      <a:pt x="321513" y="95542"/>
                    </a:moveTo>
                    <a:lnTo>
                      <a:pt x="188220" y="275793"/>
                    </a:lnTo>
                    <a:lnTo>
                      <a:pt x="1816" y="951944"/>
                    </a:lnTo>
                    <a:cubicBezTo>
                      <a:pt x="1816" y="951944"/>
                      <a:pt x="-24988" y="1089857"/>
                      <a:pt x="127365" y="1129043"/>
                    </a:cubicBezTo>
                    <a:cubicBezTo>
                      <a:pt x="298434" y="1173038"/>
                      <a:pt x="337896" y="1042003"/>
                      <a:pt x="337896" y="1042003"/>
                    </a:cubicBezTo>
                    <a:lnTo>
                      <a:pt x="519138" y="381635"/>
                    </a:lnTo>
                    <a:lnTo>
                      <a:pt x="516423" y="152463"/>
                    </a:lnTo>
                    <a:lnTo>
                      <a:pt x="561162" y="102085"/>
                    </a:lnTo>
                    <a:cubicBezTo>
                      <a:pt x="570163" y="91951"/>
                      <a:pt x="565848" y="75911"/>
                      <a:pt x="552980" y="71653"/>
                    </a:cubicBezTo>
                    <a:lnTo>
                      <a:pt x="338953" y="968"/>
                    </a:lnTo>
                    <a:cubicBezTo>
                      <a:pt x="326018" y="-3299"/>
                      <a:pt x="312959" y="7131"/>
                      <a:pt x="314274" y="20694"/>
                    </a:cubicBezTo>
                    <a:lnTo>
                      <a:pt x="321513" y="955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0B0F0"/>
                  </a:gs>
                  <a:gs pos="100000">
                    <a:srgbClr val="002060"/>
                  </a:gs>
                </a:gsLst>
                <a:lin ang="8100000" scaled="1"/>
                <a:tileRect/>
              </a:gradFill>
              <a:ln w="15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A8B9503-6E27-AA55-594D-FD64114DDF29}"/>
                  </a:ext>
                </a:extLst>
              </p:cNvPr>
              <p:cNvSpPr/>
              <p:nvPr/>
            </p:nvSpPr>
            <p:spPr>
              <a:xfrm>
                <a:off x="3278844" y="4326203"/>
                <a:ext cx="198887" cy="63301"/>
              </a:xfrm>
              <a:custGeom>
                <a:avLst/>
                <a:gdLst>
                  <a:gd name="connsiteX0" fmla="*/ 198885 w 198887"/>
                  <a:gd name="connsiteY0" fmla="*/ 63212 h 63301"/>
                  <a:gd name="connsiteX1" fmla="*/ 98701 w 198887"/>
                  <a:gd name="connsiteY1" fmla="*/ 34018 h 63301"/>
                  <a:gd name="connsiteX2" fmla="*/ 3 w 198887"/>
                  <a:gd name="connsiteY2" fmla="*/ 90 h 63301"/>
                  <a:gd name="connsiteX3" fmla="*/ 100206 w 198887"/>
                  <a:gd name="connsiteY3" fmla="*/ 29284 h 63301"/>
                  <a:gd name="connsiteX4" fmla="*/ 198885 w 198887"/>
                  <a:gd name="connsiteY4" fmla="*/ 63212 h 6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7" h="63301">
                    <a:moveTo>
                      <a:pt x="198885" y="63212"/>
                    </a:moveTo>
                    <a:cubicBezTo>
                      <a:pt x="198475" y="64517"/>
                      <a:pt x="153613" y="51449"/>
                      <a:pt x="98701" y="34018"/>
                    </a:cubicBezTo>
                    <a:cubicBezTo>
                      <a:pt x="43770" y="16587"/>
                      <a:pt x="-416" y="1404"/>
                      <a:pt x="3" y="90"/>
                    </a:cubicBezTo>
                    <a:cubicBezTo>
                      <a:pt x="413" y="-1215"/>
                      <a:pt x="45266" y="11853"/>
                      <a:pt x="100206" y="29284"/>
                    </a:cubicBezTo>
                    <a:cubicBezTo>
                      <a:pt x="155108" y="46715"/>
                      <a:pt x="199304" y="61907"/>
                      <a:pt x="198885" y="6321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DD98A4D-C342-06B9-F5DF-9A2C774047E3}"/>
                  </a:ext>
                </a:extLst>
              </p:cNvPr>
              <p:cNvSpPr/>
              <p:nvPr/>
            </p:nvSpPr>
            <p:spPr>
              <a:xfrm>
                <a:off x="3151229" y="4505930"/>
                <a:ext cx="327701" cy="104754"/>
              </a:xfrm>
              <a:custGeom>
                <a:avLst/>
                <a:gdLst>
                  <a:gd name="connsiteX0" fmla="*/ 327701 w 327701"/>
                  <a:gd name="connsiteY0" fmla="*/ 104684 h 104754"/>
                  <a:gd name="connsiteX1" fmla="*/ 314347 w 327701"/>
                  <a:gd name="connsiteY1" fmla="*/ 102331 h 104754"/>
                  <a:gd name="connsiteX2" fmla="*/ 278428 w 327701"/>
                  <a:gd name="connsiteY2" fmla="*/ 93816 h 104754"/>
                  <a:gd name="connsiteX3" fmla="*/ 161337 w 327701"/>
                  <a:gd name="connsiteY3" fmla="*/ 60260 h 104754"/>
                  <a:gd name="connsiteX4" fmla="*/ 46456 w 327701"/>
                  <a:gd name="connsiteY4" fmla="*/ 19740 h 104754"/>
                  <a:gd name="connsiteX5" fmla="*/ 12252 w 327701"/>
                  <a:gd name="connsiteY5" fmla="*/ 5862 h 104754"/>
                  <a:gd name="connsiteX6" fmla="*/ 3 w 327701"/>
                  <a:gd name="connsiteY6" fmla="*/ 42 h 104754"/>
                  <a:gd name="connsiteX7" fmla="*/ 12957 w 327701"/>
                  <a:gd name="connsiteY7" fmla="*/ 4062 h 104754"/>
                  <a:gd name="connsiteX8" fmla="*/ 47694 w 327701"/>
                  <a:gd name="connsiteY8" fmla="*/ 16454 h 104754"/>
                  <a:gd name="connsiteX9" fmla="*/ 162861 w 327701"/>
                  <a:gd name="connsiteY9" fmla="*/ 55535 h 104754"/>
                  <a:gd name="connsiteX10" fmla="*/ 279342 w 327701"/>
                  <a:gd name="connsiteY10" fmla="*/ 90425 h 104754"/>
                  <a:gd name="connsiteX11" fmla="*/ 314832 w 327701"/>
                  <a:gd name="connsiteY11" fmla="*/ 100455 h 104754"/>
                  <a:gd name="connsiteX12" fmla="*/ 327701 w 327701"/>
                  <a:gd name="connsiteY12" fmla="*/ 104684 h 10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7701" h="104754">
                    <a:moveTo>
                      <a:pt x="327701" y="104684"/>
                    </a:moveTo>
                    <a:cubicBezTo>
                      <a:pt x="327615" y="105017"/>
                      <a:pt x="322872" y="104160"/>
                      <a:pt x="314347" y="102331"/>
                    </a:cubicBezTo>
                    <a:cubicBezTo>
                      <a:pt x="305812" y="100522"/>
                      <a:pt x="293544" y="97617"/>
                      <a:pt x="278428" y="93816"/>
                    </a:cubicBezTo>
                    <a:cubicBezTo>
                      <a:pt x="248195" y="86225"/>
                      <a:pt x="206667" y="74718"/>
                      <a:pt x="161337" y="60260"/>
                    </a:cubicBezTo>
                    <a:cubicBezTo>
                      <a:pt x="116008" y="45772"/>
                      <a:pt x="75488" y="31075"/>
                      <a:pt x="46456" y="19740"/>
                    </a:cubicBezTo>
                    <a:cubicBezTo>
                      <a:pt x="31930" y="14082"/>
                      <a:pt x="20253" y="9329"/>
                      <a:pt x="12252" y="5862"/>
                    </a:cubicBezTo>
                    <a:cubicBezTo>
                      <a:pt x="4241" y="2414"/>
                      <a:pt x="-121" y="357"/>
                      <a:pt x="3" y="42"/>
                    </a:cubicBezTo>
                    <a:cubicBezTo>
                      <a:pt x="126" y="-272"/>
                      <a:pt x="4737" y="1176"/>
                      <a:pt x="12957" y="4062"/>
                    </a:cubicBezTo>
                    <a:cubicBezTo>
                      <a:pt x="22043" y="7300"/>
                      <a:pt x="33712" y="11463"/>
                      <a:pt x="47694" y="16454"/>
                    </a:cubicBezTo>
                    <a:cubicBezTo>
                      <a:pt x="77012" y="26931"/>
                      <a:pt x="117617" y="41067"/>
                      <a:pt x="162861" y="55535"/>
                    </a:cubicBezTo>
                    <a:cubicBezTo>
                      <a:pt x="208095" y="69965"/>
                      <a:pt x="249386" y="81977"/>
                      <a:pt x="279342" y="90425"/>
                    </a:cubicBezTo>
                    <a:cubicBezTo>
                      <a:pt x="293630" y="94464"/>
                      <a:pt x="305546" y="97835"/>
                      <a:pt x="314832" y="100455"/>
                    </a:cubicBezTo>
                    <a:cubicBezTo>
                      <a:pt x="323195" y="102855"/>
                      <a:pt x="327786" y="104351"/>
                      <a:pt x="327701" y="10468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5E0F047-0408-B1BD-11EA-8E2FF88D4D87}"/>
                  </a:ext>
                </a:extLst>
              </p:cNvPr>
              <p:cNvSpPr/>
              <p:nvPr/>
            </p:nvSpPr>
            <p:spPr>
              <a:xfrm>
                <a:off x="3001576" y="4571906"/>
                <a:ext cx="234854" cy="629494"/>
              </a:xfrm>
              <a:custGeom>
                <a:avLst/>
                <a:gdLst>
                  <a:gd name="connsiteX0" fmla="*/ 27107 w 234854"/>
                  <a:gd name="connsiteY0" fmla="*/ 628191 h 629494"/>
                  <a:gd name="connsiteX1" fmla="*/ 22535 w 234854"/>
                  <a:gd name="connsiteY1" fmla="*/ 626838 h 629494"/>
                  <a:gd name="connsiteX2" fmla="*/ 1303 w 234854"/>
                  <a:gd name="connsiteY2" fmla="*/ 587739 h 629494"/>
                  <a:gd name="connsiteX3" fmla="*/ 168648 w 234854"/>
                  <a:gd name="connsiteY3" fmla="*/ 22534 h 629494"/>
                  <a:gd name="connsiteX4" fmla="*/ 207748 w 234854"/>
                  <a:gd name="connsiteY4" fmla="*/ 1303 h 629494"/>
                  <a:gd name="connsiteX5" fmla="*/ 212320 w 234854"/>
                  <a:gd name="connsiteY5" fmla="*/ 2656 h 629494"/>
                  <a:gd name="connsiteX6" fmla="*/ 233551 w 234854"/>
                  <a:gd name="connsiteY6" fmla="*/ 41756 h 629494"/>
                  <a:gd name="connsiteX7" fmla="*/ 66207 w 234854"/>
                  <a:gd name="connsiteY7" fmla="*/ 606960 h 629494"/>
                  <a:gd name="connsiteX8" fmla="*/ 27107 w 234854"/>
                  <a:gd name="connsiteY8" fmla="*/ 628191 h 62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4854" h="629494">
                    <a:moveTo>
                      <a:pt x="27107" y="628191"/>
                    </a:moveTo>
                    <a:lnTo>
                      <a:pt x="22535" y="626838"/>
                    </a:lnTo>
                    <a:cubicBezTo>
                      <a:pt x="5875" y="621905"/>
                      <a:pt x="-3631" y="604398"/>
                      <a:pt x="1303" y="587739"/>
                    </a:cubicBezTo>
                    <a:lnTo>
                      <a:pt x="168648" y="22534"/>
                    </a:lnTo>
                    <a:cubicBezTo>
                      <a:pt x="173582" y="5875"/>
                      <a:pt x="191089" y="-3631"/>
                      <a:pt x="207748" y="1303"/>
                    </a:cubicBezTo>
                    <a:lnTo>
                      <a:pt x="212320" y="2656"/>
                    </a:lnTo>
                    <a:cubicBezTo>
                      <a:pt x="228979" y="7590"/>
                      <a:pt x="238485" y="25097"/>
                      <a:pt x="233551" y="41756"/>
                    </a:cubicBezTo>
                    <a:lnTo>
                      <a:pt x="66207" y="606960"/>
                    </a:lnTo>
                    <a:cubicBezTo>
                      <a:pt x="61273" y="623619"/>
                      <a:pt x="43766" y="633125"/>
                      <a:pt x="27107" y="628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FDF8918-4223-F113-74AD-A92030DAA8E8}"/>
                  </a:ext>
                </a:extLst>
              </p:cNvPr>
              <p:cNvSpPr/>
              <p:nvPr/>
            </p:nvSpPr>
            <p:spPr>
              <a:xfrm>
                <a:off x="3096588" y="4603195"/>
                <a:ext cx="234854" cy="629493"/>
              </a:xfrm>
              <a:custGeom>
                <a:avLst/>
                <a:gdLst>
                  <a:gd name="connsiteX0" fmla="*/ 27107 w 234854"/>
                  <a:gd name="connsiteY0" fmla="*/ 628191 h 629493"/>
                  <a:gd name="connsiteX1" fmla="*/ 22535 w 234854"/>
                  <a:gd name="connsiteY1" fmla="*/ 626839 h 629493"/>
                  <a:gd name="connsiteX2" fmla="*/ 1303 w 234854"/>
                  <a:gd name="connsiteY2" fmla="*/ 587739 h 629493"/>
                  <a:gd name="connsiteX3" fmla="*/ 168648 w 234854"/>
                  <a:gd name="connsiteY3" fmla="*/ 22534 h 629493"/>
                  <a:gd name="connsiteX4" fmla="*/ 207748 w 234854"/>
                  <a:gd name="connsiteY4" fmla="*/ 1303 h 629493"/>
                  <a:gd name="connsiteX5" fmla="*/ 212320 w 234854"/>
                  <a:gd name="connsiteY5" fmla="*/ 2656 h 629493"/>
                  <a:gd name="connsiteX6" fmla="*/ 233551 w 234854"/>
                  <a:gd name="connsiteY6" fmla="*/ 41756 h 629493"/>
                  <a:gd name="connsiteX7" fmla="*/ 66207 w 234854"/>
                  <a:gd name="connsiteY7" fmla="*/ 606960 h 629493"/>
                  <a:gd name="connsiteX8" fmla="*/ 27107 w 234854"/>
                  <a:gd name="connsiteY8" fmla="*/ 628191 h 629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4854" h="629493">
                    <a:moveTo>
                      <a:pt x="27107" y="628191"/>
                    </a:moveTo>
                    <a:lnTo>
                      <a:pt x="22535" y="626839"/>
                    </a:lnTo>
                    <a:cubicBezTo>
                      <a:pt x="5875" y="621905"/>
                      <a:pt x="-3631" y="604398"/>
                      <a:pt x="1303" y="587739"/>
                    </a:cubicBezTo>
                    <a:lnTo>
                      <a:pt x="168648" y="22534"/>
                    </a:lnTo>
                    <a:cubicBezTo>
                      <a:pt x="173582" y="5875"/>
                      <a:pt x="191089" y="-3630"/>
                      <a:pt x="207748" y="1303"/>
                    </a:cubicBezTo>
                    <a:lnTo>
                      <a:pt x="212320" y="2656"/>
                    </a:lnTo>
                    <a:cubicBezTo>
                      <a:pt x="228979" y="7590"/>
                      <a:pt x="238485" y="25097"/>
                      <a:pt x="233551" y="41756"/>
                    </a:cubicBezTo>
                    <a:lnTo>
                      <a:pt x="66207" y="606960"/>
                    </a:lnTo>
                    <a:cubicBezTo>
                      <a:pt x="61282" y="623610"/>
                      <a:pt x="43775" y="633125"/>
                      <a:pt x="27107" y="62819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824F363-C829-E519-535D-936CA2865FE2}"/>
                  </a:ext>
                </a:extLst>
              </p:cNvPr>
              <p:cNvSpPr/>
              <p:nvPr/>
            </p:nvSpPr>
            <p:spPr>
              <a:xfrm>
                <a:off x="3197448" y="4633051"/>
                <a:ext cx="234854" cy="629499"/>
              </a:xfrm>
              <a:custGeom>
                <a:avLst/>
                <a:gdLst>
                  <a:gd name="connsiteX0" fmla="*/ 27107 w 234854"/>
                  <a:gd name="connsiteY0" fmla="*/ 628197 h 629499"/>
                  <a:gd name="connsiteX1" fmla="*/ 22535 w 234854"/>
                  <a:gd name="connsiteY1" fmla="*/ 626844 h 629499"/>
                  <a:gd name="connsiteX2" fmla="*/ 1303 w 234854"/>
                  <a:gd name="connsiteY2" fmla="*/ 587744 h 629499"/>
                  <a:gd name="connsiteX3" fmla="*/ 168648 w 234854"/>
                  <a:gd name="connsiteY3" fmla="*/ 22540 h 629499"/>
                  <a:gd name="connsiteX4" fmla="*/ 207748 w 234854"/>
                  <a:gd name="connsiteY4" fmla="*/ 1299 h 629499"/>
                  <a:gd name="connsiteX5" fmla="*/ 212320 w 234854"/>
                  <a:gd name="connsiteY5" fmla="*/ 2652 h 629499"/>
                  <a:gd name="connsiteX6" fmla="*/ 233551 w 234854"/>
                  <a:gd name="connsiteY6" fmla="*/ 41752 h 629499"/>
                  <a:gd name="connsiteX7" fmla="*/ 66207 w 234854"/>
                  <a:gd name="connsiteY7" fmla="*/ 606956 h 629499"/>
                  <a:gd name="connsiteX8" fmla="*/ 27107 w 234854"/>
                  <a:gd name="connsiteY8" fmla="*/ 628197 h 629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4854" h="629499">
                    <a:moveTo>
                      <a:pt x="27107" y="628197"/>
                    </a:moveTo>
                    <a:lnTo>
                      <a:pt x="22535" y="626844"/>
                    </a:lnTo>
                    <a:cubicBezTo>
                      <a:pt x="5875" y="621910"/>
                      <a:pt x="-3631" y="604403"/>
                      <a:pt x="1303" y="587744"/>
                    </a:cubicBezTo>
                    <a:lnTo>
                      <a:pt x="168648" y="22540"/>
                    </a:lnTo>
                    <a:cubicBezTo>
                      <a:pt x="173582" y="5881"/>
                      <a:pt x="191089" y="-3625"/>
                      <a:pt x="207748" y="1299"/>
                    </a:cubicBezTo>
                    <a:lnTo>
                      <a:pt x="212320" y="2652"/>
                    </a:lnTo>
                    <a:cubicBezTo>
                      <a:pt x="228979" y="7586"/>
                      <a:pt x="238485" y="25093"/>
                      <a:pt x="233551" y="41752"/>
                    </a:cubicBezTo>
                    <a:lnTo>
                      <a:pt x="66207" y="606956"/>
                    </a:lnTo>
                    <a:cubicBezTo>
                      <a:pt x="61282" y="623624"/>
                      <a:pt x="43775" y="633131"/>
                      <a:pt x="27107" y="628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213B858-1406-18DE-3499-B3289E43B213}"/>
                  </a:ext>
                </a:extLst>
              </p:cNvPr>
              <p:cNvSpPr/>
              <p:nvPr/>
            </p:nvSpPr>
            <p:spPr>
              <a:xfrm>
                <a:off x="3653096" y="3300925"/>
                <a:ext cx="83245" cy="29168"/>
              </a:xfrm>
              <a:custGeom>
                <a:avLst/>
                <a:gdLst>
                  <a:gd name="connsiteX0" fmla="*/ 83237 w 83245"/>
                  <a:gd name="connsiteY0" fmla="*/ 28977 h 29168"/>
                  <a:gd name="connsiteX1" fmla="*/ 40813 w 83245"/>
                  <a:gd name="connsiteY1" fmla="*/ 16927 h 29168"/>
                  <a:gd name="connsiteX2" fmla="*/ 8 w 83245"/>
                  <a:gd name="connsiteY2" fmla="*/ 192 h 29168"/>
                  <a:gd name="connsiteX3" fmla="*/ 42432 w 83245"/>
                  <a:gd name="connsiteY3" fmla="*/ 12241 h 29168"/>
                  <a:gd name="connsiteX4" fmla="*/ 83237 w 83245"/>
                  <a:gd name="connsiteY4" fmla="*/ 28977 h 29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245" h="29168">
                    <a:moveTo>
                      <a:pt x="83237" y="28977"/>
                    </a:moveTo>
                    <a:cubicBezTo>
                      <a:pt x="82790" y="30272"/>
                      <a:pt x="63797" y="24881"/>
                      <a:pt x="40813" y="16927"/>
                    </a:cubicBezTo>
                    <a:cubicBezTo>
                      <a:pt x="17829" y="8974"/>
                      <a:pt x="-440" y="1488"/>
                      <a:pt x="8" y="192"/>
                    </a:cubicBezTo>
                    <a:cubicBezTo>
                      <a:pt x="456" y="-1103"/>
                      <a:pt x="19449" y="4288"/>
                      <a:pt x="42432" y="12241"/>
                    </a:cubicBezTo>
                    <a:cubicBezTo>
                      <a:pt x="65416" y="20195"/>
                      <a:pt x="83685" y="27681"/>
                      <a:pt x="83237" y="2897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30C5F1F-6FDD-3FDA-A1E8-C86B3996B301}"/>
                  </a:ext>
                </a:extLst>
              </p:cNvPr>
              <p:cNvSpPr/>
              <p:nvPr/>
            </p:nvSpPr>
            <p:spPr>
              <a:xfrm>
                <a:off x="3672125" y="3050894"/>
                <a:ext cx="146888" cy="207436"/>
              </a:xfrm>
              <a:custGeom>
                <a:avLst/>
                <a:gdLst>
                  <a:gd name="connsiteX0" fmla="*/ 146847 w 146888"/>
                  <a:gd name="connsiteY0" fmla="*/ 31843 h 207436"/>
                  <a:gd name="connsiteX1" fmla="*/ 143494 w 146888"/>
                  <a:gd name="connsiteY1" fmla="*/ 45207 h 207436"/>
                  <a:gd name="connsiteX2" fmla="*/ 132674 w 146888"/>
                  <a:gd name="connsiteY2" fmla="*/ 81630 h 207436"/>
                  <a:gd name="connsiteX3" fmla="*/ 94336 w 146888"/>
                  <a:gd name="connsiteY3" fmla="*/ 205055 h 207436"/>
                  <a:gd name="connsiteX4" fmla="*/ 93593 w 146888"/>
                  <a:gd name="connsiteY4" fmla="*/ 207437 h 207436"/>
                  <a:gd name="connsiteX5" fmla="*/ 91221 w 146888"/>
                  <a:gd name="connsiteY5" fmla="*/ 206608 h 207436"/>
                  <a:gd name="connsiteX6" fmla="*/ 47349 w 146888"/>
                  <a:gd name="connsiteY6" fmla="*/ 191320 h 207436"/>
                  <a:gd name="connsiteX7" fmla="*/ 2153 w 146888"/>
                  <a:gd name="connsiteY7" fmla="*/ 175461 h 207436"/>
                  <a:gd name="connsiteX8" fmla="*/ 0 w 146888"/>
                  <a:gd name="connsiteY8" fmla="*/ 174709 h 207436"/>
                  <a:gd name="connsiteX9" fmla="*/ 610 w 146888"/>
                  <a:gd name="connsiteY9" fmla="*/ 172528 h 207436"/>
                  <a:gd name="connsiteX10" fmla="*/ 35366 w 146888"/>
                  <a:gd name="connsiteY10" fmla="*/ 49036 h 207436"/>
                  <a:gd name="connsiteX11" fmla="*/ 46025 w 146888"/>
                  <a:gd name="connsiteY11" fmla="*/ 12908 h 207436"/>
                  <a:gd name="connsiteX12" fmla="*/ 50444 w 146888"/>
                  <a:gd name="connsiteY12" fmla="*/ 1 h 207436"/>
                  <a:gd name="connsiteX13" fmla="*/ 47663 w 146888"/>
                  <a:gd name="connsiteY13" fmla="*/ 13355 h 207436"/>
                  <a:gd name="connsiteX14" fmla="*/ 38395 w 146888"/>
                  <a:gd name="connsiteY14" fmla="*/ 49865 h 207436"/>
                  <a:gd name="connsiteX15" fmla="*/ 5286 w 146888"/>
                  <a:gd name="connsiteY15" fmla="*/ 173813 h 207436"/>
                  <a:gd name="connsiteX16" fmla="*/ 3753 w 146888"/>
                  <a:gd name="connsiteY16" fmla="*/ 170880 h 207436"/>
                  <a:gd name="connsiteX17" fmla="*/ 48987 w 146888"/>
                  <a:gd name="connsiteY17" fmla="*/ 186634 h 207436"/>
                  <a:gd name="connsiteX18" fmla="*/ 92831 w 146888"/>
                  <a:gd name="connsiteY18" fmla="*/ 202017 h 207436"/>
                  <a:gd name="connsiteX19" fmla="*/ 89716 w 146888"/>
                  <a:gd name="connsiteY19" fmla="*/ 203569 h 207436"/>
                  <a:gd name="connsiteX20" fmla="*/ 129683 w 146888"/>
                  <a:gd name="connsiteY20" fmla="*/ 80659 h 207436"/>
                  <a:gd name="connsiteX21" fmla="*/ 141884 w 146888"/>
                  <a:gd name="connsiteY21" fmla="*/ 44673 h 207436"/>
                  <a:gd name="connsiteX22" fmla="*/ 146847 w 146888"/>
                  <a:gd name="connsiteY22" fmla="*/ 31843 h 20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6888" h="207436">
                    <a:moveTo>
                      <a:pt x="146847" y="31843"/>
                    </a:moveTo>
                    <a:cubicBezTo>
                      <a:pt x="147133" y="31938"/>
                      <a:pt x="145932" y="36644"/>
                      <a:pt x="143494" y="45207"/>
                    </a:cubicBezTo>
                    <a:cubicBezTo>
                      <a:pt x="140741" y="54456"/>
                      <a:pt x="137112" y="66695"/>
                      <a:pt x="132674" y="81630"/>
                    </a:cubicBezTo>
                    <a:cubicBezTo>
                      <a:pt x="122853" y="113244"/>
                      <a:pt x="109518" y="156173"/>
                      <a:pt x="94336" y="205055"/>
                    </a:cubicBezTo>
                    <a:lnTo>
                      <a:pt x="93593" y="207437"/>
                    </a:lnTo>
                    <a:lnTo>
                      <a:pt x="91221" y="206608"/>
                    </a:lnTo>
                    <a:cubicBezTo>
                      <a:pt x="77057" y="201674"/>
                      <a:pt x="62389" y="196559"/>
                      <a:pt x="47349" y="191320"/>
                    </a:cubicBezTo>
                    <a:cubicBezTo>
                      <a:pt x="31823" y="185872"/>
                      <a:pt x="16678" y="180557"/>
                      <a:pt x="2153" y="175461"/>
                    </a:cubicBezTo>
                    <a:lnTo>
                      <a:pt x="0" y="174709"/>
                    </a:lnTo>
                    <a:lnTo>
                      <a:pt x="610" y="172528"/>
                    </a:lnTo>
                    <a:cubicBezTo>
                      <a:pt x="14392" y="123569"/>
                      <a:pt x="26470" y="80640"/>
                      <a:pt x="35366" y="49036"/>
                    </a:cubicBezTo>
                    <a:cubicBezTo>
                      <a:pt x="39738" y="34215"/>
                      <a:pt x="43320" y="22090"/>
                      <a:pt x="46025" y="12908"/>
                    </a:cubicBezTo>
                    <a:cubicBezTo>
                      <a:pt x="48606" y="4478"/>
                      <a:pt x="50159" y="-85"/>
                      <a:pt x="50444" y="1"/>
                    </a:cubicBezTo>
                    <a:cubicBezTo>
                      <a:pt x="50730" y="77"/>
                      <a:pt x="49740" y="4792"/>
                      <a:pt x="47663" y="13355"/>
                    </a:cubicBezTo>
                    <a:cubicBezTo>
                      <a:pt x="45310" y="22633"/>
                      <a:pt x="42196" y="34891"/>
                      <a:pt x="38395" y="49865"/>
                    </a:cubicBezTo>
                    <a:cubicBezTo>
                      <a:pt x="29928" y="81583"/>
                      <a:pt x="18412" y="124674"/>
                      <a:pt x="5286" y="173813"/>
                    </a:cubicBezTo>
                    <a:lnTo>
                      <a:pt x="3753" y="170880"/>
                    </a:lnTo>
                    <a:cubicBezTo>
                      <a:pt x="18298" y="175947"/>
                      <a:pt x="33452" y="181224"/>
                      <a:pt x="48987" y="186634"/>
                    </a:cubicBezTo>
                    <a:cubicBezTo>
                      <a:pt x="64018" y="191911"/>
                      <a:pt x="78677" y="197054"/>
                      <a:pt x="92831" y="202017"/>
                    </a:cubicBezTo>
                    <a:lnTo>
                      <a:pt x="89716" y="203569"/>
                    </a:lnTo>
                    <a:cubicBezTo>
                      <a:pt x="105547" y="154887"/>
                      <a:pt x="119453" y="112139"/>
                      <a:pt x="129683" y="80659"/>
                    </a:cubicBezTo>
                    <a:cubicBezTo>
                      <a:pt x="134683" y="65905"/>
                      <a:pt x="138779" y="53808"/>
                      <a:pt x="141884" y="44673"/>
                    </a:cubicBezTo>
                    <a:cubicBezTo>
                      <a:pt x="144818" y="36291"/>
                      <a:pt x="146561" y="31758"/>
                      <a:pt x="146847" y="3184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aphic 3">
              <a:extLst>
                <a:ext uri="{FF2B5EF4-FFF2-40B4-BE49-F238E27FC236}">
                  <a16:creationId xmlns:a16="http://schemas.microsoft.com/office/drawing/2014/main" id="{82CA943B-DC62-240F-131A-B77C80EC67A1}"/>
                </a:ext>
              </a:extLst>
            </p:cNvPr>
            <p:cNvGrpSpPr/>
            <p:nvPr/>
          </p:nvGrpSpPr>
          <p:grpSpPr>
            <a:xfrm>
              <a:off x="5731107" y="1713677"/>
              <a:ext cx="1061859" cy="400288"/>
              <a:chOff x="5731107" y="1713677"/>
              <a:chExt cx="1061859" cy="400288"/>
            </a:xfrm>
          </p:grpSpPr>
          <p:grpSp>
            <p:nvGrpSpPr>
              <p:cNvPr id="43" name="Graphic 3">
                <a:extLst>
                  <a:ext uri="{FF2B5EF4-FFF2-40B4-BE49-F238E27FC236}">
                    <a16:creationId xmlns:a16="http://schemas.microsoft.com/office/drawing/2014/main" id="{6674D2A4-2E39-6299-6075-A4D59B5BED80}"/>
                  </a:ext>
                </a:extLst>
              </p:cNvPr>
              <p:cNvGrpSpPr/>
              <p:nvPr/>
            </p:nvGrpSpPr>
            <p:grpSpPr>
              <a:xfrm>
                <a:off x="6417103" y="1730582"/>
                <a:ext cx="375863" cy="383383"/>
                <a:chOff x="6417103" y="1730582"/>
                <a:chExt cx="375863" cy="383383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1D609DB2-1CBB-65DD-69B6-3EC6EBE6DC5E}"/>
                    </a:ext>
                  </a:extLst>
                </p:cNvPr>
                <p:cNvSpPr/>
                <p:nvPr/>
              </p:nvSpPr>
              <p:spPr>
                <a:xfrm>
                  <a:off x="6419388" y="1733059"/>
                  <a:ext cx="371607" cy="380747"/>
                </a:xfrm>
                <a:custGeom>
                  <a:avLst/>
                  <a:gdLst>
                    <a:gd name="connsiteX0" fmla="*/ 209040 w 371607"/>
                    <a:gd name="connsiteY0" fmla="*/ 380748 h 380747"/>
                    <a:gd name="connsiteX1" fmla="*/ 186465 w 371607"/>
                    <a:gd name="connsiteY1" fmla="*/ 376957 h 380747"/>
                    <a:gd name="connsiteX2" fmla="*/ 69841 w 371607"/>
                    <a:gd name="connsiteY2" fmla="*/ 336542 h 380747"/>
                    <a:gd name="connsiteX3" fmla="*/ 24550 w 371607"/>
                    <a:gd name="connsiteY3" fmla="*/ 284250 h 380747"/>
                    <a:gd name="connsiteX4" fmla="*/ 1242 w 371607"/>
                    <a:gd name="connsiteY4" fmla="*/ 163025 h 380747"/>
                    <a:gd name="connsiteX5" fmla="*/ 23902 w 371607"/>
                    <a:gd name="connsiteY5" fmla="*/ 97646 h 380747"/>
                    <a:gd name="connsiteX6" fmla="*/ 117209 w 371607"/>
                    <a:gd name="connsiteY6" fmla="*/ 16855 h 380747"/>
                    <a:gd name="connsiteX7" fmla="*/ 185141 w 371607"/>
                    <a:gd name="connsiteY7" fmla="*/ 3786 h 380747"/>
                    <a:gd name="connsiteX8" fmla="*/ 301765 w 371607"/>
                    <a:gd name="connsiteY8" fmla="*/ 44201 h 380747"/>
                    <a:gd name="connsiteX9" fmla="*/ 347066 w 371607"/>
                    <a:gd name="connsiteY9" fmla="*/ 96522 h 380747"/>
                    <a:gd name="connsiteX10" fmla="*/ 370374 w 371607"/>
                    <a:gd name="connsiteY10" fmla="*/ 217708 h 380747"/>
                    <a:gd name="connsiteX11" fmla="*/ 347704 w 371607"/>
                    <a:gd name="connsiteY11" fmla="*/ 283088 h 380747"/>
                    <a:gd name="connsiteX12" fmla="*/ 254407 w 371607"/>
                    <a:gd name="connsiteY12" fmla="*/ 363869 h 380747"/>
                    <a:gd name="connsiteX13" fmla="*/ 209040 w 371607"/>
                    <a:gd name="connsiteY13" fmla="*/ 380748 h 380747"/>
                    <a:gd name="connsiteX14" fmla="*/ 98607 w 371607"/>
                    <a:gd name="connsiteY14" fmla="*/ 265857 h 380747"/>
                    <a:gd name="connsiteX15" fmla="*/ 207582 w 371607"/>
                    <a:gd name="connsiteY15" fmla="*/ 303614 h 380747"/>
                    <a:gd name="connsiteX16" fmla="*/ 294765 w 371607"/>
                    <a:gd name="connsiteY16" fmla="*/ 228119 h 380747"/>
                    <a:gd name="connsiteX17" fmla="*/ 272981 w 371607"/>
                    <a:gd name="connsiteY17" fmla="*/ 114867 h 380747"/>
                    <a:gd name="connsiteX18" fmla="*/ 164005 w 371607"/>
                    <a:gd name="connsiteY18" fmla="*/ 77100 h 380747"/>
                    <a:gd name="connsiteX19" fmla="*/ 76823 w 371607"/>
                    <a:gd name="connsiteY19" fmla="*/ 152595 h 380747"/>
                    <a:gd name="connsiteX20" fmla="*/ 98607 w 371607"/>
                    <a:gd name="connsiteY20" fmla="*/ 265857 h 38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71607" h="380747">
                      <a:moveTo>
                        <a:pt x="209040" y="380748"/>
                      </a:moveTo>
                      <a:cubicBezTo>
                        <a:pt x="201448" y="380748"/>
                        <a:pt x="193818" y="379509"/>
                        <a:pt x="186465" y="376957"/>
                      </a:cubicBezTo>
                      <a:lnTo>
                        <a:pt x="69841" y="336542"/>
                      </a:lnTo>
                      <a:cubicBezTo>
                        <a:pt x="46572" y="328474"/>
                        <a:pt x="29208" y="308443"/>
                        <a:pt x="24550" y="284250"/>
                      </a:cubicBezTo>
                      <a:lnTo>
                        <a:pt x="1242" y="163025"/>
                      </a:lnTo>
                      <a:cubicBezTo>
                        <a:pt x="-3425" y="138832"/>
                        <a:pt x="5262" y="113781"/>
                        <a:pt x="23902" y="97646"/>
                      </a:cubicBezTo>
                      <a:lnTo>
                        <a:pt x="117209" y="16855"/>
                      </a:lnTo>
                      <a:cubicBezTo>
                        <a:pt x="135830" y="738"/>
                        <a:pt x="161881" y="-4272"/>
                        <a:pt x="185141" y="3786"/>
                      </a:cubicBezTo>
                      <a:lnTo>
                        <a:pt x="301765" y="44201"/>
                      </a:lnTo>
                      <a:cubicBezTo>
                        <a:pt x="325054" y="52268"/>
                        <a:pt x="342418" y="72319"/>
                        <a:pt x="347066" y="96522"/>
                      </a:cubicBezTo>
                      <a:lnTo>
                        <a:pt x="370374" y="217708"/>
                      </a:lnTo>
                      <a:cubicBezTo>
                        <a:pt x="375022" y="241930"/>
                        <a:pt x="366335" y="266971"/>
                        <a:pt x="347704" y="283088"/>
                      </a:cubicBezTo>
                      <a:lnTo>
                        <a:pt x="254407" y="363869"/>
                      </a:lnTo>
                      <a:cubicBezTo>
                        <a:pt x="241672" y="374909"/>
                        <a:pt x="225451" y="380748"/>
                        <a:pt x="209040" y="380748"/>
                      </a:cubicBezTo>
                      <a:close/>
                      <a:moveTo>
                        <a:pt x="98607" y="265857"/>
                      </a:moveTo>
                      <a:lnTo>
                        <a:pt x="207582" y="303614"/>
                      </a:lnTo>
                      <a:lnTo>
                        <a:pt x="294765" y="228119"/>
                      </a:lnTo>
                      <a:lnTo>
                        <a:pt x="272981" y="114867"/>
                      </a:lnTo>
                      <a:lnTo>
                        <a:pt x="164005" y="77100"/>
                      </a:lnTo>
                      <a:lnTo>
                        <a:pt x="76823" y="152595"/>
                      </a:lnTo>
                      <a:lnTo>
                        <a:pt x="98607" y="26585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5" name="Graphic 3">
                  <a:extLst>
                    <a:ext uri="{FF2B5EF4-FFF2-40B4-BE49-F238E27FC236}">
                      <a16:creationId xmlns:a16="http://schemas.microsoft.com/office/drawing/2014/main" id="{CC260F35-7FF8-B54D-EDF6-934C754E0AB1}"/>
                    </a:ext>
                  </a:extLst>
                </p:cNvPr>
                <p:cNvGrpSpPr/>
                <p:nvPr/>
              </p:nvGrpSpPr>
              <p:grpSpPr>
                <a:xfrm>
                  <a:off x="6417103" y="1730582"/>
                  <a:ext cx="375863" cy="383383"/>
                  <a:chOff x="6417103" y="1730582"/>
                  <a:chExt cx="375863" cy="383383"/>
                </a:xfrm>
              </p:grpSpPr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9EFFC57A-8C5C-A1CF-EF51-3E61C5A9A96B}"/>
                      </a:ext>
                    </a:extLst>
                  </p:cNvPr>
                  <p:cNvSpPr/>
                  <p:nvPr/>
                </p:nvSpPr>
                <p:spPr>
                  <a:xfrm>
                    <a:off x="6419388" y="1733059"/>
                    <a:ext cx="371607" cy="380747"/>
                  </a:xfrm>
                  <a:custGeom>
                    <a:avLst/>
                    <a:gdLst>
                      <a:gd name="connsiteX0" fmla="*/ 209040 w 371607"/>
                      <a:gd name="connsiteY0" fmla="*/ 380748 h 380747"/>
                      <a:gd name="connsiteX1" fmla="*/ 186465 w 371607"/>
                      <a:gd name="connsiteY1" fmla="*/ 376957 h 380747"/>
                      <a:gd name="connsiteX2" fmla="*/ 69841 w 371607"/>
                      <a:gd name="connsiteY2" fmla="*/ 336542 h 380747"/>
                      <a:gd name="connsiteX3" fmla="*/ 24550 w 371607"/>
                      <a:gd name="connsiteY3" fmla="*/ 284250 h 380747"/>
                      <a:gd name="connsiteX4" fmla="*/ 1242 w 371607"/>
                      <a:gd name="connsiteY4" fmla="*/ 163025 h 380747"/>
                      <a:gd name="connsiteX5" fmla="*/ 23902 w 371607"/>
                      <a:gd name="connsiteY5" fmla="*/ 97646 h 380747"/>
                      <a:gd name="connsiteX6" fmla="*/ 117209 w 371607"/>
                      <a:gd name="connsiteY6" fmla="*/ 16855 h 380747"/>
                      <a:gd name="connsiteX7" fmla="*/ 185141 w 371607"/>
                      <a:gd name="connsiteY7" fmla="*/ 3786 h 380747"/>
                      <a:gd name="connsiteX8" fmla="*/ 301765 w 371607"/>
                      <a:gd name="connsiteY8" fmla="*/ 44201 h 380747"/>
                      <a:gd name="connsiteX9" fmla="*/ 347066 w 371607"/>
                      <a:gd name="connsiteY9" fmla="*/ 96522 h 380747"/>
                      <a:gd name="connsiteX10" fmla="*/ 370374 w 371607"/>
                      <a:gd name="connsiteY10" fmla="*/ 217708 h 380747"/>
                      <a:gd name="connsiteX11" fmla="*/ 347704 w 371607"/>
                      <a:gd name="connsiteY11" fmla="*/ 283088 h 380747"/>
                      <a:gd name="connsiteX12" fmla="*/ 254407 w 371607"/>
                      <a:gd name="connsiteY12" fmla="*/ 363869 h 380747"/>
                      <a:gd name="connsiteX13" fmla="*/ 209040 w 371607"/>
                      <a:gd name="connsiteY13" fmla="*/ 380748 h 380747"/>
                      <a:gd name="connsiteX14" fmla="*/ 98607 w 371607"/>
                      <a:gd name="connsiteY14" fmla="*/ 265857 h 380747"/>
                      <a:gd name="connsiteX15" fmla="*/ 207582 w 371607"/>
                      <a:gd name="connsiteY15" fmla="*/ 303614 h 380747"/>
                      <a:gd name="connsiteX16" fmla="*/ 294765 w 371607"/>
                      <a:gd name="connsiteY16" fmla="*/ 228119 h 380747"/>
                      <a:gd name="connsiteX17" fmla="*/ 272981 w 371607"/>
                      <a:gd name="connsiteY17" fmla="*/ 114867 h 380747"/>
                      <a:gd name="connsiteX18" fmla="*/ 164005 w 371607"/>
                      <a:gd name="connsiteY18" fmla="*/ 77100 h 380747"/>
                      <a:gd name="connsiteX19" fmla="*/ 76823 w 371607"/>
                      <a:gd name="connsiteY19" fmla="*/ 152595 h 380747"/>
                      <a:gd name="connsiteX20" fmla="*/ 98607 w 371607"/>
                      <a:gd name="connsiteY20" fmla="*/ 265857 h 380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71607" h="380747">
                        <a:moveTo>
                          <a:pt x="209040" y="380748"/>
                        </a:moveTo>
                        <a:cubicBezTo>
                          <a:pt x="201448" y="380748"/>
                          <a:pt x="193818" y="379509"/>
                          <a:pt x="186465" y="376957"/>
                        </a:cubicBezTo>
                        <a:lnTo>
                          <a:pt x="69841" y="336542"/>
                        </a:lnTo>
                        <a:cubicBezTo>
                          <a:pt x="46572" y="328474"/>
                          <a:pt x="29208" y="308443"/>
                          <a:pt x="24550" y="284250"/>
                        </a:cubicBezTo>
                        <a:lnTo>
                          <a:pt x="1242" y="163025"/>
                        </a:lnTo>
                        <a:cubicBezTo>
                          <a:pt x="-3425" y="138832"/>
                          <a:pt x="5262" y="113781"/>
                          <a:pt x="23902" y="97646"/>
                        </a:cubicBezTo>
                        <a:lnTo>
                          <a:pt x="117209" y="16855"/>
                        </a:lnTo>
                        <a:cubicBezTo>
                          <a:pt x="135830" y="738"/>
                          <a:pt x="161881" y="-4272"/>
                          <a:pt x="185141" y="3786"/>
                        </a:cubicBezTo>
                        <a:lnTo>
                          <a:pt x="301765" y="44201"/>
                        </a:lnTo>
                        <a:cubicBezTo>
                          <a:pt x="325054" y="52268"/>
                          <a:pt x="342418" y="72319"/>
                          <a:pt x="347066" y="96522"/>
                        </a:cubicBezTo>
                        <a:lnTo>
                          <a:pt x="370374" y="217708"/>
                        </a:lnTo>
                        <a:cubicBezTo>
                          <a:pt x="375022" y="241930"/>
                          <a:pt x="366335" y="266971"/>
                          <a:pt x="347704" y="283088"/>
                        </a:cubicBezTo>
                        <a:lnTo>
                          <a:pt x="254407" y="363869"/>
                        </a:lnTo>
                        <a:cubicBezTo>
                          <a:pt x="241672" y="374909"/>
                          <a:pt x="225451" y="380748"/>
                          <a:pt x="209040" y="380748"/>
                        </a:cubicBezTo>
                        <a:close/>
                        <a:moveTo>
                          <a:pt x="98607" y="265857"/>
                        </a:moveTo>
                        <a:lnTo>
                          <a:pt x="207582" y="303614"/>
                        </a:lnTo>
                        <a:lnTo>
                          <a:pt x="294765" y="228119"/>
                        </a:lnTo>
                        <a:lnTo>
                          <a:pt x="272981" y="114867"/>
                        </a:lnTo>
                        <a:lnTo>
                          <a:pt x="164005" y="77100"/>
                        </a:lnTo>
                        <a:lnTo>
                          <a:pt x="76823" y="152595"/>
                        </a:lnTo>
                        <a:lnTo>
                          <a:pt x="98607" y="265857"/>
                        </a:lnTo>
                        <a:close/>
                      </a:path>
                    </a:pathLst>
                  </a:custGeom>
                  <a:no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B75763C-ED8E-59C0-94E1-7BBE901D62DC}"/>
                      </a:ext>
                    </a:extLst>
                  </p:cNvPr>
                  <p:cNvSpPr/>
                  <p:nvPr/>
                </p:nvSpPr>
                <p:spPr>
                  <a:xfrm>
                    <a:off x="6494367" y="1807836"/>
                    <a:ext cx="222132" cy="230695"/>
                  </a:xfrm>
                  <a:custGeom>
                    <a:avLst/>
                    <a:gdLst>
                      <a:gd name="connsiteX0" fmla="*/ 23628 w 222132"/>
                      <a:gd name="connsiteY0" fmla="*/ 191080 h 230695"/>
                      <a:gd name="connsiteX1" fmla="*/ 21694 w 222132"/>
                      <a:gd name="connsiteY1" fmla="*/ 183545 h 230695"/>
                      <a:gd name="connsiteX2" fmla="*/ 16913 w 222132"/>
                      <a:gd name="connsiteY2" fmla="*/ 161209 h 230695"/>
                      <a:gd name="connsiteX3" fmla="*/ 34 w 222132"/>
                      <a:gd name="connsiteY3" fmla="*/ 78180 h 230695"/>
                      <a:gd name="connsiteX4" fmla="*/ 635 w 222132"/>
                      <a:gd name="connsiteY4" fmla="*/ 76437 h 230695"/>
                      <a:gd name="connsiteX5" fmla="*/ 87493 w 222132"/>
                      <a:gd name="connsiteY5" fmla="*/ 570 h 230695"/>
                      <a:gd name="connsiteX6" fmla="*/ 89788 w 222132"/>
                      <a:gd name="connsiteY6" fmla="*/ 132 h 230695"/>
                      <a:gd name="connsiteX7" fmla="*/ 198793 w 222132"/>
                      <a:gd name="connsiteY7" fmla="*/ 37756 h 230695"/>
                      <a:gd name="connsiteX8" fmla="*/ 200440 w 222132"/>
                      <a:gd name="connsiteY8" fmla="*/ 39651 h 230695"/>
                      <a:gd name="connsiteX9" fmla="*/ 200450 w 222132"/>
                      <a:gd name="connsiteY9" fmla="*/ 39680 h 230695"/>
                      <a:gd name="connsiteX10" fmla="*/ 200459 w 222132"/>
                      <a:gd name="connsiteY10" fmla="*/ 39737 h 230695"/>
                      <a:gd name="connsiteX11" fmla="*/ 200479 w 222132"/>
                      <a:gd name="connsiteY11" fmla="*/ 39851 h 230695"/>
                      <a:gd name="connsiteX12" fmla="*/ 200526 w 222132"/>
                      <a:gd name="connsiteY12" fmla="*/ 40089 h 230695"/>
                      <a:gd name="connsiteX13" fmla="*/ 200612 w 222132"/>
                      <a:gd name="connsiteY13" fmla="*/ 40556 h 230695"/>
                      <a:gd name="connsiteX14" fmla="*/ 200793 w 222132"/>
                      <a:gd name="connsiteY14" fmla="*/ 41489 h 230695"/>
                      <a:gd name="connsiteX15" fmla="*/ 201155 w 222132"/>
                      <a:gd name="connsiteY15" fmla="*/ 43356 h 230695"/>
                      <a:gd name="connsiteX16" fmla="*/ 201869 w 222132"/>
                      <a:gd name="connsiteY16" fmla="*/ 47071 h 230695"/>
                      <a:gd name="connsiteX17" fmla="*/ 203288 w 222132"/>
                      <a:gd name="connsiteY17" fmla="*/ 54472 h 230695"/>
                      <a:gd name="connsiteX18" fmla="*/ 206108 w 222132"/>
                      <a:gd name="connsiteY18" fmla="*/ 69160 h 230695"/>
                      <a:gd name="connsiteX19" fmla="*/ 211623 w 222132"/>
                      <a:gd name="connsiteY19" fmla="*/ 97973 h 230695"/>
                      <a:gd name="connsiteX20" fmla="*/ 222091 w 222132"/>
                      <a:gd name="connsiteY20" fmla="*/ 152922 h 230695"/>
                      <a:gd name="connsiteX21" fmla="*/ 221329 w 222132"/>
                      <a:gd name="connsiteY21" fmla="*/ 155132 h 230695"/>
                      <a:gd name="connsiteX22" fmla="*/ 133822 w 222132"/>
                      <a:gd name="connsiteY22" fmla="*/ 230246 h 230695"/>
                      <a:gd name="connsiteX23" fmla="*/ 132013 w 222132"/>
                      <a:gd name="connsiteY23" fmla="*/ 230599 h 230695"/>
                      <a:gd name="connsiteX24" fmla="*/ 52241 w 222132"/>
                      <a:gd name="connsiteY24" fmla="*/ 202014 h 230695"/>
                      <a:gd name="connsiteX25" fmla="*/ 30819 w 222132"/>
                      <a:gd name="connsiteY25" fmla="*/ 194080 h 230695"/>
                      <a:gd name="connsiteX26" fmla="*/ 23628 w 222132"/>
                      <a:gd name="connsiteY26" fmla="*/ 191080 h 230695"/>
                      <a:gd name="connsiteX27" fmla="*/ 31591 w 222132"/>
                      <a:gd name="connsiteY27" fmla="*/ 193347 h 230695"/>
                      <a:gd name="connsiteX28" fmla="*/ 53584 w 222132"/>
                      <a:gd name="connsiteY28" fmla="*/ 200462 h 230695"/>
                      <a:gd name="connsiteX29" fmla="*/ 133204 w 222132"/>
                      <a:gd name="connsiteY29" fmla="*/ 227103 h 230695"/>
                      <a:gd name="connsiteX30" fmla="*/ 131394 w 222132"/>
                      <a:gd name="connsiteY30" fmla="*/ 227446 h 230695"/>
                      <a:gd name="connsiteX31" fmla="*/ 218252 w 222132"/>
                      <a:gd name="connsiteY31" fmla="*/ 151579 h 230695"/>
                      <a:gd name="connsiteX32" fmla="*/ 217490 w 222132"/>
                      <a:gd name="connsiteY32" fmla="*/ 153789 h 230695"/>
                      <a:gd name="connsiteX33" fmla="*/ 206822 w 222132"/>
                      <a:gd name="connsiteY33" fmla="*/ 98878 h 230695"/>
                      <a:gd name="connsiteX34" fmla="*/ 201250 w 222132"/>
                      <a:gd name="connsiteY34" fmla="*/ 70084 h 230695"/>
                      <a:gd name="connsiteX35" fmla="*/ 198421 w 222132"/>
                      <a:gd name="connsiteY35" fmla="*/ 55405 h 230695"/>
                      <a:gd name="connsiteX36" fmla="*/ 196992 w 222132"/>
                      <a:gd name="connsiteY36" fmla="*/ 48005 h 230695"/>
                      <a:gd name="connsiteX37" fmla="*/ 196278 w 222132"/>
                      <a:gd name="connsiteY37" fmla="*/ 44290 h 230695"/>
                      <a:gd name="connsiteX38" fmla="*/ 195916 w 222132"/>
                      <a:gd name="connsiteY38" fmla="*/ 42432 h 230695"/>
                      <a:gd name="connsiteX39" fmla="*/ 195735 w 222132"/>
                      <a:gd name="connsiteY39" fmla="*/ 41499 h 230695"/>
                      <a:gd name="connsiteX40" fmla="*/ 195649 w 222132"/>
                      <a:gd name="connsiteY40" fmla="*/ 41032 h 230695"/>
                      <a:gd name="connsiteX41" fmla="*/ 195602 w 222132"/>
                      <a:gd name="connsiteY41" fmla="*/ 40804 h 230695"/>
                      <a:gd name="connsiteX42" fmla="*/ 195583 w 222132"/>
                      <a:gd name="connsiteY42" fmla="*/ 40689 h 230695"/>
                      <a:gd name="connsiteX43" fmla="*/ 195573 w 222132"/>
                      <a:gd name="connsiteY43" fmla="*/ 40632 h 230695"/>
                      <a:gd name="connsiteX44" fmla="*/ 195564 w 222132"/>
                      <a:gd name="connsiteY44" fmla="*/ 40604 h 230695"/>
                      <a:gd name="connsiteX45" fmla="*/ 197164 w 222132"/>
                      <a:gd name="connsiteY45" fmla="*/ 42461 h 230695"/>
                      <a:gd name="connsiteX46" fmla="*/ 88246 w 222132"/>
                      <a:gd name="connsiteY46" fmla="*/ 4571 h 230695"/>
                      <a:gd name="connsiteX47" fmla="*/ 90541 w 222132"/>
                      <a:gd name="connsiteY47" fmla="*/ 4132 h 230695"/>
                      <a:gd name="connsiteX48" fmla="*/ 3035 w 222132"/>
                      <a:gd name="connsiteY48" fmla="*/ 79247 h 230695"/>
                      <a:gd name="connsiteX49" fmla="*/ 3635 w 222132"/>
                      <a:gd name="connsiteY49" fmla="*/ 77503 h 230695"/>
                      <a:gd name="connsiteX50" fmla="*/ 18618 w 222132"/>
                      <a:gd name="connsiteY50" fmla="*/ 160114 h 230695"/>
                      <a:gd name="connsiteX51" fmla="*/ 22513 w 222132"/>
                      <a:gd name="connsiteY51" fmla="*/ 182898 h 230695"/>
                      <a:gd name="connsiteX52" fmla="*/ 23628 w 222132"/>
                      <a:gd name="connsiteY52" fmla="*/ 191080 h 230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222132" h="230695">
                        <a:moveTo>
                          <a:pt x="23628" y="191080"/>
                        </a:moveTo>
                        <a:cubicBezTo>
                          <a:pt x="23495" y="191203"/>
                          <a:pt x="22837" y="188603"/>
                          <a:pt x="21694" y="183545"/>
                        </a:cubicBezTo>
                        <a:cubicBezTo>
                          <a:pt x="20494" y="177954"/>
                          <a:pt x="18904" y="170515"/>
                          <a:pt x="16913" y="161209"/>
                        </a:cubicBezTo>
                        <a:cubicBezTo>
                          <a:pt x="12807" y="141035"/>
                          <a:pt x="7073" y="112794"/>
                          <a:pt x="34" y="78180"/>
                        </a:cubicBezTo>
                        <a:cubicBezTo>
                          <a:pt x="-99" y="77523"/>
                          <a:pt x="168" y="76846"/>
                          <a:pt x="635" y="76437"/>
                        </a:cubicBezTo>
                        <a:cubicBezTo>
                          <a:pt x="25419" y="54796"/>
                          <a:pt x="54965" y="28983"/>
                          <a:pt x="87493" y="570"/>
                        </a:cubicBezTo>
                        <a:cubicBezTo>
                          <a:pt x="88141" y="-1"/>
                          <a:pt x="89027" y="-135"/>
                          <a:pt x="89788" y="132"/>
                        </a:cubicBezTo>
                        <a:cubicBezTo>
                          <a:pt x="123526" y="11772"/>
                          <a:pt x="160378" y="24497"/>
                          <a:pt x="198793" y="37756"/>
                        </a:cubicBezTo>
                        <a:cubicBezTo>
                          <a:pt x="197354" y="36089"/>
                          <a:pt x="200793" y="40042"/>
                          <a:pt x="200440" y="39651"/>
                        </a:cubicBezTo>
                        <a:lnTo>
                          <a:pt x="200450" y="39680"/>
                        </a:lnTo>
                        <a:lnTo>
                          <a:pt x="200459" y="39737"/>
                        </a:lnTo>
                        <a:lnTo>
                          <a:pt x="200479" y="39851"/>
                        </a:lnTo>
                        <a:lnTo>
                          <a:pt x="200526" y="40089"/>
                        </a:lnTo>
                        <a:lnTo>
                          <a:pt x="200612" y="40556"/>
                        </a:lnTo>
                        <a:lnTo>
                          <a:pt x="200793" y="41489"/>
                        </a:lnTo>
                        <a:lnTo>
                          <a:pt x="201155" y="43356"/>
                        </a:lnTo>
                        <a:lnTo>
                          <a:pt x="201869" y="47071"/>
                        </a:lnTo>
                        <a:lnTo>
                          <a:pt x="203288" y="54472"/>
                        </a:lnTo>
                        <a:cubicBezTo>
                          <a:pt x="204231" y="59397"/>
                          <a:pt x="205174" y="64292"/>
                          <a:pt x="206108" y="69160"/>
                        </a:cubicBezTo>
                        <a:cubicBezTo>
                          <a:pt x="207965" y="78885"/>
                          <a:pt x="209813" y="88495"/>
                          <a:pt x="211623" y="97973"/>
                        </a:cubicBezTo>
                        <a:cubicBezTo>
                          <a:pt x="215233" y="116908"/>
                          <a:pt x="218728" y="135273"/>
                          <a:pt x="222091" y="152922"/>
                        </a:cubicBezTo>
                        <a:cubicBezTo>
                          <a:pt x="222253" y="153770"/>
                          <a:pt x="221929" y="154608"/>
                          <a:pt x="221329" y="155132"/>
                        </a:cubicBezTo>
                        <a:cubicBezTo>
                          <a:pt x="188553" y="183269"/>
                          <a:pt x="158940" y="208682"/>
                          <a:pt x="133822" y="230246"/>
                        </a:cubicBezTo>
                        <a:cubicBezTo>
                          <a:pt x="133318" y="230694"/>
                          <a:pt x="132603" y="230799"/>
                          <a:pt x="132013" y="230599"/>
                        </a:cubicBezTo>
                        <a:cubicBezTo>
                          <a:pt x="98761" y="218683"/>
                          <a:pt x="71624" y="208958"/>
                          <a:pt x="52241" y="202014"/>
                        </a:cubicBezTo>
                        <a:cubicBezTo>
                          <a:pt x="43316" y="198709"/>
                          <a:pt x="36182" y="196071"/>
                          <a:pt x="30819" y="194080"/>
                        </a:cubicBezTo>
                        <a:cubicBezTo>
                          <a:pt x="25962" y="192223"/>
                          <a:pt x="23495" y="191203"/>
                          <a:pt x="23628" y="191080"/>
                        </a:cubicBezTo>
                        <a:cubicBezTo>
                          <a:pt x="23771" y="190965"/>
                          <a:pt x="26514" y="191746"/>
                          <a:pt x="31591" y="193347"/>
                        </a:cubicBezTo>
                        <a:cubicBezTo>
                          <a:pt x="37096" y="195128"/>
                          <a:pt x="44411" y="197499"/>
                          <a:pt x="53584" y="200462"/>
                        </a:cubicBezTo>
                        <a:cubicBezTo>
                          <a:pt x="72929" y="206939"/>
                          <a:pt x="100009" y="215997"/>
                          <a:pt x="133204" y="227103"/>
                        </a:cubicBezTo>
                        <a:lnTo>
                          <a:pt x="131394" y="227446"/>
                        </a:lnTo>
                        <a:cubicBezTo>
                          <a:pt x="156330" y="205672"/>
                          <a:pt x="185724" y="179993"/>
                          <a:pt x="218252" y="151579"/>
                        </a:cubicBezTo>
                        <a:lnTo>
                          <a:pt x="217490" y="153789"/>
                        </a:lnTo>
                        <a:cubicBezTo>
                          <a:pt x="214061" y="136149"/>
                          <a:pt x="210499" y="117794"/>
                          <a:pt x="206822" y="98878"/>
                        </a:cubicBezTo>
                        <a:cubicBezTo>
                          <a:pt x="204993" y="89410"/>
                          <a:pt x="203136" y="79809"/>
                          <a:pt x="201250" y="70084"/>
                        </a:cubicBezTo>
                        <a:cubicBezTo>
                          <a:pt x="200317" y="65216"/>
                          <a:pt x="199364" y="60330"/>
                          <a:pt x="198421" y="55405"/>
                        </a:cubicBezTo>
                        <a:lnTo>
                          <a:pt x="196992" y="48005"/>
                        </a:lnTo>
                        <a:lnTo>
                          <a:pt x="196278" y="44290"/>
                        </a:lnTo>
                        <a:lnTo>
                          <a:pt x="195916" y="42432"/>
                        </a:lnTo>
                        <a:lnTo>
                          <a:pt x="195735" y="41499"/>
                        </a:lnTo>
                        <a:lnTo>
                          <a:pt x="195649" y="41032"/>
                        </a:lnTo>
                        <a:lnTo>
                          <a:pt x="195602" y="40804"/>
                        </a:lnTo>
                        <a:lnTo>
                          <a:pt x="195583" y="40689"/>
                        </a:lnTo>
                        <a:lnTo>
                          <a:pt x="195573" y="40632"/>
                        </a:lnTo>
                        <a:lnTo>
                          <a:pt x="195564" y="40604"/>
                        </a:lnTo>
                        <a:cubicBezTo>
                          <a:pt x="195211" y="40185"/>
                          <a:pt x="198631" y="44137"/>
                          <a:pt x="197164" y="42461"/>
                        </a:cubicBezTo>
                        <a:cubicBezTo>
                          <a:pt x="158778" y="29107"/>
                          <a:pt x="121955" y="16296"/>
                          <a:pt x="88246" y="4571"/>
                        </a:cubicBezTo>
                        <a:lnTo>
                          <a:pt x="90541" y="4132"/>
                        </a:lnTo>
                        <a:cubicBezTo>
                          <a:pt x="57775" y="32260"/>
                          <a:pt x="28000" y="57815"/>
                          <a:pt x="3035" y="79247"/>
                        </a:cubicBezTo>
                        <a:lnTo>
                          <a:pt x="3635" y="77503"/>
                        </a:lnTo>
                        <a:cubicBezTo>
                          <a:pt x="9883" y="111946"/>
                          <a:pt x="14979" y="140045"/>
                          <a:pt x="18618" y="160114"/>
                        </a:cubicBezTo>
                        <a:cubicBezTo>
                          <a:pt x="20237" y="169610"/>
                          <a:pt x="21532" y="177192"/>
                          <a:pt x="22513" y="182898"/>
                        </a:cubicBezTo>
                        <a:cubicBezTo>
                          <a:pt x="23380" y="188136"/>
                          <a:pt x="23771" y="190965"/>
                          <a:pt x="23628" y="19108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1DB16294-D0E1-F8B6-3153-171B71F18916}"/>
                      </a:ext>
                    </a:extLst>
                  </p:cNvPr>
                  <p:cNvSpPr/>
                  <p:nvPr/>
                </p:nvSpPr>
                <p:spPr>
                  <a:xfrm>
                    <a:off x="6417103" y="1730582"/>
                    <a:ext cx="375863" cy="383383"/>
                  </a:xfrm>
                  <a:custGeom>
                    <a:avLst/>
                    <a:gdLst>
                      <a:gd name="connsiteX0" fmla="*/ 211325 w 375863"/>
                      <a:gd name="connsiteY0" fmla="*/ 383224 h 383383"/>
                      <a:gd name="connsiteX1" fmla="*/ 223117 w 375863"/>
                      <a:gd name="connsiteY1" fmla="*/ 381700 h 383383"/>
                      <a:gd name="connsiteX2" fmla="*/ 253578 w 375863"/>
                      <a:gd name="connsiteY2" fmla="*/ 367670 h 383383"/>
                      <a:gd name="connsiteX3" fmla="*/ 348266 w 375863"/>
                      <a:gd name="connsiteY3" fmla="*/ 284736 h 383383"/>
                      <a:gd name="connsiteX4" fmla="*/ 369593 w 375863"/>
                      <a:gd name="connsiteY4" fmla="*/ 250865 h 383383"/>
                      <a:gd name="connsiteX5" fmla="*/ 371783 w 375863"/>
                      <a:gd name="connsiteY5" fmla="*/ 229500 h 383383"/>
                      <a:gd name="connsiteX6" fmla="*/ 368021 w 375863"/>
                      <a:gd name="connsiteY6" fmla="*/ 207069 h 383383"/>
                      <a:gd name="connsiteX7" fmla="*/ 348942 w 375863"/>
                      <a:gd name="connsiteY7" fmla="*/ 109104 h 383383"/>
                      <a:gd name="connsiteX8" fmla="*/ 342027 w 375863"/>
                      <a:gd name="connsiteY8" fmla="*/ 84016 h 383383"/>
                      <a:gd name="connsiteX9" fmla="*/ 326539 w 375863"/>
                      <a:gd name="connsiteY9" fmla="*/ 62880 h 383383"/>
                      <a:gd name="connsiteX10" fmla="*/ 303632 w 375863"/>
                      <a:gd name="connsiteY10" fmla="*/ 49106 h 383383"/>
                      <a:gd name="connsiteX11" fmla="*/ 276781 w 375863"/>
                      <a:gd name="connsiteY11" fmla="*/ 39820 h 383383"/>
                      <a:gd name="connsiteX12" fmla="*/ 221650 w 375863"/>
                      <a:gd name="connsiteY12" fmla="*/ 20750 h 383383"/>
                      <a:gd name="connsiteX13" fmla="*/ 193456 w 375863"/>
                      <a:gd name="connsiteY13" fmla="*/ 10987 h 383383"/>
                      <a:gd name="connsiteX14" fmla="*/ 164853 w 375863"/>
                      <a:gd name="connsiteY14" fmla="*/ 4967 h 383383"/>
                      <a:gd name="connsiteX15" fmla="*/ 136602 w 375863"/>
                      <a:gd name="connsiteY15" fmla="*/ 11216 h 383383"/>
                      <a:gd name="connsiteX16" fmla="*/ 113037 w 375863"/>
                      <a:gd name="connsiteY16" fmla="*/ 28170 h 383383"/>
                      <a:gd name="connsiteX17" fmla="*/ 68908 w 375863"/>
                      <a:gd name="connsiteY17" fmla="*/ 66337 h 383383"/>
                      <a:gd name="connsiteX18" fmla="*/ 26388 w 375863"/>
                      <a:gd name="connsiteY18" fmla="*/ 103161 h 383383"/>
                      <a:gd name="connsiteX19" fmla="*/ 4671 w 375863"/>
                      <a:gd name="connsiteY19" fmla="*/ 149138 h 383383"/>
                      <a:gd name="connsiteX20" fmla="*/ 7490 w 375863"/>
                      <a:gd name="connsiteY20" fmla="*/ 174379 h 383383"/>
                      <a:gd name="connsiteX21" fmla="*/ 12224 w 375863"/>
                      <a:gd name="connsiteY21" fmla="*/ 199268 h 383383"/>
                      <a:gd name="connsiteX22" fmla="*/ 21254 w 375863"/>
                      <a:gd name="connsiteY22" fmla="*/ 246864 h 383383"/>
                      <a:gd name="connsiteX23" fmla="*/ 29817 w 375863"/>
                      <a:gd name="connsiteY23" fmla="*/ 291127 h 383383"/>
                      <a:gd name="connsiteX24" fmla="*/ 51134 w 375863"/>
                      <a:gd name="connsiteY24" fmla="*/ 324979 h 383383"/>
                      <a:gd name="connsiteX25" fmla="*/ 67060 w 375863"/>
                      <a:gd name="connsiteY25" fmla="*/ 335171 h 383383"/>
                      <a:gd name="connsiteX26" fmla="*/ 84223 w 375863"/>
                      <a:gd name="connsiteY26" fmla="*/ 341543 h 383383"/>
                      <a:gd name="connsiteX27" fmla="*/ 116123 w 375863"/>
                      <a:gd name="connsiteY27" fmla="*/ 352801 h 383383"/>
                      <a:gd name="connsiteX28" fmla="*/ 167167 w 375863"/>
                      <a:gd name="connsiteY28" fmla="*/ 370937 h 383383"/>
                      <a:gd name="connsiteX29" fmla="*/ 199524 w 375863"/>
                      <a:gd name="connsiteY29" fmla="*/ 381710 h 383383"/>
                      <a:gd name="connsiteX30" fmla="*/ 211325 w 375863"/>
                      <a:gd name="connsiteY30" fmla="*/ 383224 h 383383"/>
                      <a:gd name="connsiteX31" fmla="*/ 199362 w 375863"/>
                      <a:gd name="connsiteY31" fmla="*/ 382691 h 383383"/>
                      <a:gd name="connsiteX32" fmla="*/ 166539 w 375863"/>
                      <a:gd name="connsiteY32" fmla="*/ 372756 h 383383"/>
                      <a:gd name="connsiteX33" fmla="*/ 115218 w 375863"/>
                      <a:gd name="connsiteY33" fmla="*/ 355421 h 383383"/>
                      <a:gd name="connsiteX34" fmla="*/ 83195 w 375863"/>
                      <a:gd name="connsiteY34" fmla="*/ 344524 h 383383"/>
                      <a:gd name="connsiteX35" fmla="*/ 65688 w 375863"/>
                      <a:gd name="connsiteY35" fmla="*/ 338219 h 383383"/>
                      <a:gd name="connsiteX36" fmla="*/ 48867 w 375863"/>
                      <a:gd name="connsiteY36" fmla="*/ 327655 h 383383"/>
                      <a:gd name="connsiteX37" fmla="*/ 26130 w 375863"/>
                      <a:gd name="connsiteY37" fmla="*/ 292127 h 383383"/>
                      <a:gd name="connsiteX38" fmla="*/ 17225 w 375863"/>
                      <a:gd name="connsiteY38" fmla="*/ 247636 h 383383"/>
                      <a:gd name="connsiteX39" fmla="*/ 7957 w 375863"/>
                      <a:gd name="connsiteY39" fmla="*/ 200087 h 383383"/>
                      <a:gd name="connsiteX40" fmla="*/ 3118 w 375863"/>
                      <a:gd name="connsiteY40" fmla="*/ 175217 h 383383"/>
                      <a:gd name="connsiteX41" fmla="*/ 127 w 375863"/>
                      <a:gd name="connsiteY41" fmla="*/ 148900 h 383383"/>
                      <a:gd name="connsiteX42" fmla="*/ 23216 w 375863"/>
                      <a:gd name="connsiteY42" fmla="*/ 99656 h 383383"/>
                      <a:gd name="connsiteX43" fmla="*/ 65755 w 375863"/>
                      <a:gd name="connsiteY43" fmla="*/ 62660 h 383383"/>
                      <a:gd name="connsiteX44" fmla="*/ 109836 w 375863"/>
                      <a:gd name="connsiteY44" fmla="*/ 24437 h 383383"/>
                      <a:gd name="connsiteX45" fmla="*/ 121285 w 375863"/>
                      <a:gd name="connsiteY45" fmla="*/ 14712 h 383383"/>
                      <a:gd name="connsiteX46" fmla="*/ 134544 w 375863"/>
                      <a:gd name="connsiteY46" fmla="*/ 6720 h 383383"/>
                      <a:gd name="connsiteX47" fmla="*/ 164881 w 375863"/>
                      <a:gd name="connsiteY47" fmla="*/ 5 h 383383"/>
                      <a:gd name="connsiteX48" fmla="*/ 195104 w 375863"/>
                      <a:gd name="connsiteY48" fmla="*/ 6311 h 383383"/>
                      <a:gd name="connsiteX49" fmla="*/ 223289 w 375863"/>
                      <a:gd name="connsiteY49" fmla="*/ 16093 h 383383"/>
                      <a:gd name="connsiteX50" fmla="*/ 278391 w 375863"/>
                      <a:gd name="connsiteY50" fmla="*/ 35228 h 383383"/>
                      <a:gd name="connsiteX51" fmla="*/ 305251 w 375863"/>
                      <a:gd name="connsiteY51" fmla="*/ 44582 h 383383"/>
                      <a:gd name="connsiteX52" fmla="*/ 329769 w 375863"/>
                      <a:gd name="connsiteY52" fmla="*/ 59403 h 383383"/>
                      <a:gd name="connsiteX53" fmla="*/ 346275 w 375863"/>
                      <a:gd name="connsiteY53" fmla="*/ 82063 h 383383"/>
                      <a:gd name="connsiteX54" fmla="*/ 353457 w 375863"/>
                      <a:gd name="connsiteY54" fmla="*/ 108247 h 383383"/>
                      <a:gd name="connsiteX55" fmla="*/ 372088 w 375863"/>
                      <a:gd name="connsiteY55" fmla="*/ 206297 h 383383"/>
                      <a:gd name="connsiteX56" fmla="*/ 375784 w 375863"/>
                      <a:gd name="connsiteY56" fmla="*/ 229291 h 383383"/>
                      <a:gd name="connsiteX57" fmla="*/ 373317 w 375863"/>
                      <a:gd name="connsiteY57" fmla="*/ 251884 h 383383"/>
                      <a:gd name="connsiteX58" fmla="*/ 350590 w 375863"/>
                      <a:gd name="connsiteY58" fmla="*/ 287403 h 383383"/>
                      <a:gd name="connsiteX59" fmla="*/ 254797 w 375863"/>
                      <a:gd name="connsiteY59" fmla="*/ 369203 h 383383"/>
                      <a:gd name="connsiteX60" fmla="*/ 223317 w 375863"/>
                      <a:gd name="connsiteY60" fmla="*/ 382700 h 383383"/>
                      <a:gd name="connsiteX61" fmla="*/ 211325 w 375863"/>
                      <a:gd name="connsiteY61" fmla="*/ 383224 h 383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375863" h="383383">
                        <a:moveTo>
                          <a:pt x="211325" y="383224"/>
                        </a:moveTo>
                        <a:cubicBezTo>
                          <a:pt x="211316" y="382967"/>
                          <a:pt x="215469" y="383129"/>
                          <a:pt x="223117" y="381700"/>
                        </a:cubicBezTo>
                        <a:cubicBezTo>
                          <a:pt x="230661" y="380224"/>
                          <a:pt x="242024" y="376833"/>
                          <a:pt x="253578" y="367670"/>
                        </a:cubicBezTo>
                        <a:cubicBezTo>
                          <a:pt x="276191" y="347868"/>
                          <a:pt x="308480" y="319588"/>
                          <a:pt x="348266" y="284736"/>
                        </a:cubicBezTo>
                        <a:cubicBezTo>
                          <a:pt x="358163" y="276325"/>
                          <a:pt x="365887" y="264495"/>
                          <a:pt x="369593" y="250865"/>
                        </a:cubicBezTo>
                        <a:cubicBezTo>
                          <a:pt x="371383" y="244045"/>
                          <a:pt x="372174" y="236816"/>
                          <a:pt x="371783" y="229500"/>
                        </a:cubicBezTo>
                        <a:cubicBezTo>
                          <a:pt x="371345" y="222261"/>
                          <a:pt x="369412" y="214765"/>
                          <a:pt x="368021" y="207069"/>
                        </a:cubicBezTo>
                        <a:cubicBezTo>
                          <a:pt x="362039" y="176370"/>
                          <a:pt x="355657" y="143594"/>
                          <a:pt x="348942" y="109104"/>
                        </a:cubicBezTo>
                        <a:cubicBezTo>
                          <a:pt x="347266" y="100379"/>
                          <a:pt x="345894" y="91874"/>
                          <a:pt x="342027" y="84016"/>
                        </a:cubicBezTo>
                        <a:cubicBezTo>
                          <a:pt x="338370" y="76129"/>
                          <a:pt x="333083" y="68890"/>
                          <a:pt x="326539" y="62880"/>
                        </a:cubicBezTo>
                        <a:cubicBezTo>
                          <a:pt x="320006" y="56860"/>
                          <a:pt x="312166" y="52145"/>
                          <a:pt x="303632" y="49106"/>
                        </a:cubicBezTo>
                        <a:cubicBezTo>
                          <a:pt x="294764" y="46039"/>
                          <a:pt x="285820" y="42944"/>
                          <a:pt x="276781" y="39820"/>
                        </a:cubicBezTo>
                        <a:cubicBezTo>
                          <a:pt x="258712" y="33571"/>
                          <a:pt x="240319" y="27208"/>
                          <a:pt x="221650" y="20750"/>
                        </a:cubicBezTo>
                        <a:cubicBezTo>
                          <a:pt x="212316" y="17521"/>
                          <a:pt x="202915" y="14264"/>
                          <a:pt x="193456" y="10987"/>
                        </a:cubicBezTo>
                        <a:cubicBezTo>
                          <a:pt x="183960" y="7387"/>
                          <a:pt x="174797" y="4910"/>
                          <a:pt x="164853" y="4967"/>
                        </a:cubicBezTo>
                        <a:cubicBezTo>
                          <a:pt x="155080" y="5025"/>
                          <a:pt x="145355" y="7120"/>
                          <a:pt x="136602" y="11216"/>
                        </a:cubicBezTo>
                        <a:cubicBezTo>
                          <a:pt x="127667" y="15131"/>
                          <a:pt x="120542" y="21560"/>
                          <a:pt x="113037" y="28170"/>
                        </a:cubicBezTo>
                        <a:cubicBezTo>
                          <a:pt x="98092" y="41096"/>
                          <a:pt x="83376" y="53821"/>
                          <a:pt x="68908" y="66337"/>
                        </a:cubicBezTo>
                        <a:cubicBezTo>
                          <a:pt x="54467" y="78843"/>
                          <a:pt x="40275" y="91131"/>
                          <a:pt x="26388" y="103161"/>
                        </a:cubicBezTo>
                        <a:cubicBezTo>
                          <a:pt x="13186" y="115115"/>
                          <a:pt x="5499" y="132174"/>
                          <a:pt x="4671" y="149138"/>
                        </a:cubicBezTo>
                        <a:cubicBezTo>
                          <a:pt x="4033" y="157672"/>
                          <a:pt x="5852" y="165873"/>
                          <a:pt x="7490" y="174379"/>
                        </a:cubicBezTo>
                        <a:cubicBezTo>
                          <a:pt x="9090" y="182790"/>
                          <a:pt x="10662" y="191086"/>
                          <a:pt x="12224" y="199268"/>
                        </a:cubicBezTo>
                        <a:cubicBezTo>
                          <a:pt x="15329" y="215622"/>
                          <a:pt x="18339" y="231510"/>
                          <a:pt x="21254" y="246864"/>
                        </a:cubicBezTo>
                        <a:cubicBezTo>
                          <a:pt x="24235" y="262143"/>
                          <a:pt x="26807" y="277230"/>
                          <a:pt x="29817" y="291127"/>
                        </a:cubicBezTo>
                        <a:cubicBezTo>
                          <a:pt x="33493" y="304757"/>
                          <a:pt x="41256" y="316606"/>
                          <a:pt x="51134" y="324979"/>
                        </a:cubicBezTo>
                        <a:cubicBezTo>
                          <a:pt x="56049" y="329199"/>
                          <a:pt x="61449" y="332608"/>
                          <a:pt x="67060" y="335171"/>
                        </a:cubicBezTo>
                        <a:cubicBezTo>
                          <a:pt x="72632" y="337666"/>
                          <a:pt x="78623" y="339495"/>
                          <a:pt x="84223" y="341543"/>
                        </a:cubicBezTo>
                        <a:cubicBezTo>
                          <a:pt x="95501" y="345524"/>
                          <a:pt x="106150" y="349277"/>
                          <a:pt x="116123" y="352801"/>
                        </a:cubicBezTo>
                        <a:cubicBezTo>
                          <a:pt x="135935" y="359840"/>
                          <a:pt x="153051" y="365917"/>
                          <a:pt x="167167" y="370937"/>
                        </a:cubicBezTo>
                        <a:cubicBezTo>
                          <a:pt x="181236" y="375757"/>
                          <a:pt x="191866" y="380405"/>
                          <a:pt x="199524" y="381710"/>
                        </a:cubicBezTo>
                        <a:cubicBezTo>
                          <a:pt x="207182" y="383129"/>
                          <a:pt x="211335" y="382977"/>
                          <a:pt x="211325" y="383224"/>
                        </a:cubicBezTo>
                        <a:cubicBezTo>
                          <a:pt x="211325" y="383224"/>
                          <a:pt x="207182" y="383824"/>
                          <a:pt x="199362" y="382691"/>
                        </a:cubicBezTo>
                        <a:cubicBezTo>
                          <a:pt x="191456" y="381672"/>
                          <a:pt x="180664" y="377281"/>
                          <a:pt x="166539" y="372756"/>
                        </a:cubicBezTo>
                        <a:cubicBezTo>
                          <a:pt x="152346" y="367965"/>
                          <a:pt x="135135" y="362145"/>
                          <a:pt x="115218" y="355421"/>
                        </a:cubicBezTo>
                        <a:cubicBezTo>
                          <a:pt x="105207" y="352011"/>
                          <a:pt x="94520" y="348382"/>
                          <a:pt x="83195" y="344524"/>
                        </a:cubicBezTo>
                        <a:cubicBezTo>
                          <a:pt x="77537" y="342514"/>
                          <a:pt x="71689" y="340819"/>
                          <a:pt x="65688" y="338219"/>
                        </a:cubicBezTo>
                        <a:cubicBezTo>
                          <a:pt x="59773" y="335580"/>
                          <a:pt x="54067" y="332047"/>
                          <a:pt x="48867" y="327655"/>
                        </a:cubicBezTo>
                        <a:cubicBezTo>
                          <a:pt x="38408" y="318940"/>
                          <a:pt x="30112" y="306520"/>
                          <a:pt x="26130" y="292127"/>
                        </a:cubicBezTo>
                        <a:cubicBezTo>
                          <a:pt x="22892" y="277697"/>
                          <a:pt x="20320" y="263019"/>
                          <a:pt x="17225" y="247636"/>
                        </a:cubicBezTo>
                        <a:cubicBezTo>
                          <a:pt x="14234" y="232291"/>
                          <a:pt x="11138" y="216423"/>
                          <a:pt x="7957" y="200087"/>
                        </a:cubicBezTo>
                        <a:cubicBezTo>
                          <a:pt x="6366" y="191915"/>
                          <a:pt x="4756" y="183618"/>
                          <a:pt x="3118" y="175217"/>
                        </a:cubicBezTo>
                        <a:cubicBezTo>
                          <a:pt x="1490" y="166959"/>
                          <a:pt x="-530" y="158015"/>
                          <a:pt x="127" y="148900"/>
                        </a:cubicBezTo>
                        <a:cubicBezTo>
                          <a:pt x="947" y="130774"/>
                          <a:pt x="9100" y="112505"/>
                          <a:pt x="23216" y="99656"/>
                        </a:cubicBezTo>
                        <a:cubicBezTo>
                          <a:pt x="37113" y="87568"/>
                          <a:pt x="51305" y="75224"/>
                          <a:pt x="65755" y="62660"/>
                        </a:cubicBezTo>
                        <a:cubicBezTo>
                          <a:pt x="80204" y="50125"/>
                          <a:pt x="94911" y="37381"/>
                          <a:pt x="109836" y="24437"/>
                        </a:cubicBezTo>
                        <a:cubicBezTo>
                          <a:pt x="113627" y="21208"/>
                          <a:pt x="117161" y="17950"/>
                          <a:pt x="121285" y="14712"/>
                        </a:cubicBezTo>
                        <a:cubicBezTo>
                          <a:pt x="125400" y="11606"/>
                          <a:pt x="129848" y="8920"/>
                          <a:pt x="134544" y="6720"/>
                        </a:cubicBezTo>
                        <a:cubicBezTo>
                          <a:pt x="143945" y="2320"/>
                          <a:pt x="154385" y="62"/>
                          <a:pt x="164881" y="5"/>
                        </a:cubicBezTo>
                        <a:cubicBezTo>
                          <a:pt x="175330" y="-138"/>
                          <a:pt x="185922" y="2796"/>
                          <a:pt x="195104" y="6311"/>
                        </a:cubicBezTo>
                        <a:cubicBezTo>
                          <a:pt x="204562" y="9587"/>
                          <a:pt x="213963" y="12854"/>
                          <a:pt x="223289" y="16093"/>
                        </a:cubicBezTo>
                        <a:cubicBezTo>
                          <a:pt x="241948" y="22570"/>
                          <a:pt x="260331" y="28951"/>
                          <a:pt x="278391" y="35228"/>
                        </a:cubicBezTo>
                        <a:cubicBezTo>
                          <a:pt x="287420" y="38372"/>
                          <a:pt x="296383" y="41496"/>
                          <a:pt x="305251" y="44582"/>
                        </a:cubicBezTo>
                        <a:cubicBezTo>
                          <a:pt x="314395" y="47859"/>
                          <a:pt x="322787" y="52935"/>
                          <a:pt x="329769" y="59403"/>
                        </a:cubicBezTo>
                        <a:cubicBezTo>
                          <a:pt x="336760" y="65851"/>
                          <a:pt x="342389" y="73614"/>
                          <a:pt x="346275" y="82063"/>
                        </a:cubicBezTo>
                        <a:cubicBezTo>
                          <a:pt x="350390" y="90473"/>
                          <a:pt x="351857" y="99760"/>
                          <a:pt x="353457" y="108247"/>
                        </a:cubicBezTo>
                        <a:cubicBezTo>
                          <a:pt x="360010" y="142756"/>
                          <a:pt x="366249" y="175570"/>
                          <a:pt x="372088" y="206297"/>
                        </a:cubicBezTo>
                        <a:cubicBezTo>
                          <a:pt x="373412" y="213965"/>
                          <a:pt x="375336" y="221442"/>
                          <a:pt x="375784" y="229291"/>
                        </a:cubicBezTo>
                        <a:cubicBezTo>
                          <a:pt x="376146" y="237044"/>
                          <a:pt x="375260" y="244693"/>
                          <a:pt x="373317" y="251884"/>
                        </a:cubicBezTo>
                        <a:cubicBezTo>
                          <a:pt x="369316" y="266257"/>
                          <a:pt x="361020" y="278697"/>
                          <a:pt x="350590" y="287403"/>
                        </a:cubicBezTo>
                        <a:cubicBezTo>
                          <a:pt x="310338" y="321779"/>
                          <a:pt x="277676" y="349668"/>
                          <a:pt x="254797" y="369203"/>
                        </a:cubicBezTo>
                        <a:cubicBezTo>
                          <a:pt x="242720" y="378386"/>
                          <a:pt x="231023" y="381519"/>
                          <a:pt x="223317" y="382700"/>
                        </a:cubicBezTo>
                        <a:cubicBezTo>
                          <a:pt x="215469" y="383815"/>
                          <a:pt x="211325" y="383224"/>
                          <a:pt x="211325" y="38322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9" name="Graphic 3">
                <a:extLst>
                  <a:ext uri="{FF2B5EF4-FFF2-40B4-BE49-F238E27FC236}">
                    <a16:creationId xmlns:a16="http://schemas.microsoft.com/office/drawing/2014/main" id="{8FDA78BC-32A5-D0E9-E43A-CDFA230889BF}"/>
                  </a:ext>
                </a:extLst>
              </p:cNvPr>
              <p:cNvGrpSpPr/>
              <p:nvPr/>
            </p:nvGrpSpPr>
            <p:grpSpPr>
              <a:xfrm>
                <a:off x="5731107" y="1713677"/>
                <a:ext cx="209667" cy="202080"/>
                <a:chOff x="5731107" y="1713677"/>
                <a:chExt cx="209667" cy="202080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3B96F0A-4A77-D181-65DC-439271BC1315}"/>
                    </a:ext>
                  </a:extLst>
                </p:cNvPr>
                <p:cNvSpPr/>
                <p:nvPr/>
              </p:nvSpPr>
              <p:spPr>
                <a:xfrm>
                  <a:off x="5733154" y="1716160"/>
                  <a:ext cx="205354" cy="199355"/>
                </a:xfrm>
                <a:custGeom>
                  <a:avLst/>
                  <a:gdLst>
                    <a:gd name="connsiteX0" fmla="*/ 83439 w 205354"/>
                    <a:gd name="connsiteY0" fmla="*/ 199355 h 199355"/>
                    <a:gd name="connsiteX1" fmla="*/ 44263 w 205354"/>
                    <a:gd name="connsiteY1" fmla="*/ 180582 h 199355"/>
                    <a:gd name="connsiteX2" fmla="*/ 11002 w 205354"/>
                    <a:gd name="connsiteY2" fmla="*/ 139100 h 199355"/>
                    <a:gd name="connsiteX3" fmla="*/ 3401 w 205354"/>
                    <a:gd name="connsiteY3" fmla="*/ 89532 h 199355"/>
                    <a:gd name="connsiteX4" fmla="*/ 22699 w 205354"/>
                    <a:gd name="connsiteY4" fmla="*/ 39983 h 199355"/>
                    <a:gd name="connsiteX5" fmla="*/ 61818 w 205354"/>
                    <a:gd name="connsiteY5" fmla="*/ 8627 h 199355"/>
                    <a:gd name="connsiteX6" fmla="*/ 114377 w 205354"/>
                    <a:gd name="connsiteY6" fmla="*/ 569 h 199355"/>
                    <a:gd name="connsiteX7" fmla="*/ 161097 w 205354"/>
                    <a:gd name="connsiteY7" fmla="*/ 18762 h 199355"/>
                    <a:gd name="connsiteX8" fmla="*/ 194348 w 205354"/>
                    <a:gd name="connsiteY8" fmla="*/ 60252 h 199355"/>
                    <a:gd name="connsiteX9" fmla="*/ 201959 w 205354"/>
                    <a:gd name="connsiteY9" fmla="*/ 109811 h 199355"/>
                    <a:gd name="connsiteX10" fmla="*/ 182652 w 205354"/>
                    <a:gd name="connsiteY10" fmla="*/ 159370 h 199355"/>
                    <a:gd name="connsiteX11" fmla="*/ 143533 w 205354"/>
                    <a:gd name="connsiteY11" fmla="*/ 190735 h 199355"/>
                    <a:gd name="connsiteX12" fmla="*/ 90974 w 205354"/>
                    <a:gd name="connsiteY12" fmla="*/ 198794 h 199355"/>
                    <a:gd name="connsiteX13" fmla="*/ 83439 w 205354"/>
                    <a:gd name="connsiteY13" fmla="*/ 199355 h 199355"/>
                    <a:gd name="connsiteX14" fmla="*/ 121968 w 205354"/>
                    <a:gd name="connsiteY14" fmla="*/ 38088 h 199355"/>
                    <a:gd name="connsiteX15" fmla="*/ 120158 w 205354"/>
                    <a:gd name="connsiteY15" fmla="*/ 38231 h 199355"/>
                    <a:gd name="connsiteX16" fmla="*/ 67609 w 205354"/>
                    <a:gd name="connsiteY16" fmla="*/ 46289 h 199355"/>
                    <a:gd name="connsiteX17" fmla="*/ 58208 w 205354"/>
                    <a:gd name="connsiteY17" fmla="*/ 53823 h 199355"/>
                    <a:gd name="connsiteX18" fmla="*/ 38920 w 205354"/>
                    <a:gd name="connsiteY18" fmla="*/ 103363 h 199355"/>
                    <a:gd name="connsiteX19" fmla="*/ 40739 w 205354"/>
                    <a:gd name="connsiteY19" fmla="*/ 115269 h 199355"/>
                    <a:gd name="connsiteX20" fmla="*/ 74000 w 205354"/>
                    <a:gd name="connsiteY20" fmla="*/ 156750 h 199355"/>
                    <a:gd name="connsiteX21" fmla="*/ 85221 w 205354"/>
                    <a:gd name="connsiteY21" fmla="*/ 161122 h 199355"/>
                    <a:gd name="connsiteX22" fmla="*/ 137780 w 205354"/>
                    <a:gd name="connsiteY22" fmla="*/ 153064 h 199355"/>
                    <a:gd name="connsiteX23" fmla="*/ 147171 w 205354"/>
                    <a:gd name="connsiteY23" fmla="*/ 145539 h 199355"/>
                    <a:gd name="connsiteX24" fmla="*/ 166478 w 205354"/>
                    <a:gd name="connsiteY24" fmla="*/ 95990 h 199355"/>
                    <a:gd name="connsiteX25" fmla="*/ 164649 w 205354"/>
                    <a:gd name="connsiteY25" fmla="*/ 84093 h 199355"/>
                    <a:gd name="connsiteX26" fmla="*/ 131398 w 205354"/>
                    <a:gd name="connsiteY26" fmla="*/ 42612 h 199355"/>
                    <a:gd name="connsiteX27" fmla="*/ 121968 w 205354"/>
                    <a:gd name="connsiteY27" fmla="*/ 38088 h 199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05354" h="199355">
                      <a:moveTo>
                        <a:pt x="83439" y="199355"/>
                      </a:moveTo>
                      <a:cubicBezTo>
                        <a:pt x="68361" y="199355"/>
                        <a:pt x="53836" y="192526"/>
                        <a:pt x="44263" y="180582"/>
                      </a:cubicBezTo>
                      <a:lnTo>
                        <a:pt x="11002" y="139100"/>
                      </a:lnTo>
                      <a:cubicBezTo>
                        <a:pt x="-171" y="125165"/>
                        <a:pt x="-3076" y="106172"/>
                        <a:pt x="3401" y="89532"/>
                      </a:cubicBezTo>
                      <a:lnTo>
                        <a:pt x="22699" y="39983"/>
                      </a:lnTo>
                      <a:cubicBezTo>
                        <a:pt x="29185" y="23343"/>
                        <a:pt x="44177" y="11332"/>
                        <a:pt x="61818" y="8627"/>
                      </a:cubicBezTo>
                      <a:lnTo>
                        <a:pt x="114377" y="569"/>
                      </a:lnTo>
                      <a:cubicBezTo>
                        <a:pt x="132036" y="-2117"/>
                        <a:pt x="149924" y="4836"/>
                        <a:pt x="161097" y="18762"/>
                      </a:cubicBezTo>
                      <a:lnTo>
                        <a:pt x="194348" y="60252"/>
                      </a:lnTo>
                      <a:cubicBezTo>
                        <a:pt x="205512" y="74178"/>
                        <a:pt x="208436" y="93171"/>
                        <a:pt x="201959" y="109811"/>
                      </a:cubicBezTo>
                      <a:lnTo>
                        <a:pt x="182652" y="159370"/>
                      </a:lnTo>
                      <a:cubicBezTo>
                        <a:pt x="176175" y="176010"/>
                        <a:pt x="161192" y="188021"/>
                        <a:pt x="143533" y="190735"/>
                      </a:cubicBezTo>
                      <a:lnTo>
                        <a:pt x="90974" y="198794"/>
                      </a:lnTo>
                      <a:cubicBezTo>
                        <a:pt x="88469" y="199165"/>
                        <a:pt x="85944" y="199355"/>
                        <a:pt x="83439" y="199355"/>
                      </a:cubicBezTo>
                      <a:close/>
                      <a:moveTo>
                        <a:pt x="121968" y="38088"/>
                      </a:moveTo>
                      <a:cubicBezTo>
                        <a:pt x="121368" y="38088"/>
                        <a:pt x="120768" y="38135"/>
                        <a:pt x="120158" y="38231"/>
                      </a:cubicBezTo>
                      <a:lnTo>
                        <a:pt x="67609" y="46289"/>
                      </a:lnTo>
                      <a:cubicBezTo>
                        <a:pt x="63370" y="46936"/>
                        <a:pt x="59770" y="49823"/>
                        <a:pt x="58208" y="53823"/>
                      </a:cubicBezTo>
                      <a:lnTo>
                        <a:pt x="38920" y="103363"/>
                      </a:lnTo>
                      <a:cubicBezTo>
                        <a:pt x="37357" y="107363"/>
                        <a:pt x="38062" y="111926"/>
                        <a:pt x="40739" y="115269"/>
                      </a:cubicBezTo>
                      <a:lnTo>
                        <a:pt x="74000" y="156750"/>
                      </a:lnTo>
                      <a:cubicBezTo>
                        <a:pt x="76686" y="160103"/>
                        <a:pt x="80982" y="161770"/>
                        <a:pt x="85221" y="161122"/>
                      </a:cubicBezTo>
                      <a:lnTo>
                        <a:pt x="137780" y="153064"/>
                      </a:lnTo>
                      <a:cubicBezTo>
                        <a:pt x="142018" y="152416"/>
                        <a:pt x="145619" y="149530"/>
                        <a:pt x="147171" y="145539"/>
                      </a:cubicBezTo>
                      <a:lnTo>
                        <a:pt x="166478" y="95990"/>
                      </a:lnTo>
                      <a:cubicBezTo>
                        <a:pt x="168031" y="91999"/>
                        <a:pt x="167326" y="87437"/>
                        <a:pt x="164649" y="84093"/>
                      </a:cubicBezTo>
                      <a:lnTo>
                        <a:pt x="131398" y="42612"/>
                      </a:lnTo>
                      <a:cubicBezTo>
                        <a:pt x="129074" y="39726"/>
                        <a:pt x="125588" y="38088"/>
                        <a:pt x="121968" y="38088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1" name="Graphic 3">
                  <a:extLst>
                    <a:ext uri="{FF2B5EF4-FFF2-40B4-BE49-F238E27FC236}">
                      <a16:creationId xmlns:a16="http://schemas.microsoft.com/office/drawing/2014/main" id="{92B36661-540F-262A-B655-03BEADA618AD}"/>
                    </a:ext>
                  </a:extLst>
                </p:cNvPr>
                <p:cNvGrpSpPr/>
                <p:nvPr/>
              </p:nvGrpSpPr>
              <p:grpSpPr>
                <a:xfrm>
                  <a:off x="5731107" y="1713677"/>
                  <a:ext cx="209667" cy="202080"/>
                  <a:chOff x="5731107" y="1713677"/>
                  <a:chExt cx="209667" cy="202080"/>
                </a:xfrm>
              </p:grpSpPr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1511411B-640A-D4D8-D59D-F986403766A5}"/>
                      </a:ext>
                    </a:extLst>
                  </p:cNvPr>
                  <p:cNvSpPr/>
                  <p:nvPr/>
                </p:nvSpPr>
                <p:spPr>
                  <a:xfrm>
                    <a:off x="5733154" y="1716160"/>
                    <a:ext cx="205354" cy="199355"/>
                  </a:xfrm>
                  <a:custGeom>
                    <a:avLst/>
                    <a:gdLst>
                      <a:gd name="connsiteX0" fmla="*/ 83439 w 205354"/>
                      <a:gd name="connsiteY0" fmla="*/ 199355 h 199355"/>
                      <a:gd name="connsiteX1" fmla="*/ 44263 w 205354"/>
                      <a:gd name="connsiteY1" fmla="*/ 180582 h 199355"/>
                      <a:gd name="connsiteX2" fmla="*/ 11002 w 205354"/>
                      <a:gd name="connsiteY2" fmla="*/ 139100 h 199355"/>
                      <a:gd name="connsiteX3" fmla="*/ 3401 w 205354"/>
                      <a:gd name="connsiteY3" fmla="*/ 89532 h 199355"/>
                      <a:gd name="connsiteX4" fmla="*/ 22699 w 205354"/>
                      <a:gd name="connsiteY4" fmla="*/ 39983 h 199355"/>
                      <a:gd name="connsiteX5" fmla="*/ 61818 w 205354"/>
                      <a:gd name="connsiteY5" fmla="*/ 8627 h 199355"/>
                      <a:gd name="connsiteX6" fmla="*/ 114377 w 205354"/>
                      <a:gd name="connsiteY6" fmla="*/ 569 h 199355"/>
                      <a:gd name="connsiteX7" fmla="*/ 161097 w 205354"/>
                      <a:gd name="connsiteY7" fmla="*/ 18762 h 199355"/>
                      <a:gd name="connsiteX8" fmla="*/ 194348 w 205354"/>
                      <a:gd name="connsiteY8" fmla="*/ 60252 h 199355"/>
                      <a:gd name="connsiteX9" fmla="*/ 201959 w 205354"/>
                      <a:gd name="connsiteY9" fmla="*/ 109811 h 199355"/>
                      <a:gd name="connsiteX10" fmla="*/ 182652 w 205354"/>
                      <a:gd name="connsiteY10" fmla="*/ 159370 h 199355"/>
                      <a:gd name="connsiteX11" fmla="*/ 143533 w 205354"/>
                      <a:gd name="connsiteY11" fmla="*/ 190735 h 199355"/>
                      <a:gd name="connsiteX12" fmla="*/ 90974 w 205354"/>
                      <a:gd name="connsiteY12" fmla="*/ 198794 h 199355"/>
                      <a:gd name="connsiteX13" fmla="*/ 83439 w 205354"/>
                      <a:gd name="connsiteY13" fmla="*/ 199355 h 199355"/>
                      <a:gd name="connsiteX14" fmla="*/ 121968 w 205354"/>
                      <a:gd name="connsiteY14" fmla="*/ 38088 h 199355"/>
                      <a:gd name="connsiteX15" fmla="*/ 120158 w 205354"/>
                      <a:gd name="connsiteY15" fmla="*/ 38231 h 199355"/>
                      <a:gd name="connsiteX16" fmla="*/ 67609 w 205354"/>
                      <a:gd name="connsiteY16" fmla="*/ 46289 h 199355"/>
                      <a:gd name="connsiteX17" fmla="*/ 58208 w 205354"/>
                      <a:gd name="connsiteY17" fmla="*/ 53823 h 199355"/>
                      <a:gd name="connsiteX18" fmla="*/ 38920 w 205354"/>
                      <a:gd name="connsiteY18" fmla="*/ 103363 h 199355"/>
                      <a:gd name="connsiteX19" fmla="*/ 40739 w 205354"/>
                      <a:gd name="connsiteY19" fmla="*/ 115269 h 199355"/>
                      <a:gd name="connsiteX20" fmla="*/ 74000 w 205354"/>
                      <a:gd name="connsiteY20" fmla="*/ 156750 h 199355"/>
                      <a:gd name="connsiteX21" fmla="*/ 85221 w 205354"/>
                      <a:gd name="connsiteY21" fmla="*/ 161122 h 199355"/>
                      <a:gd name="connsiteX22" fmla="*/ 137780 w 205354"/>
                      <a:gd name="connsiteY22" fmla="*/ 153064 h 199355"/>
                      <a:gd name="connsiteX23" fmla="*/ 147171 w 205354"/>
                      <a:gd name="connsiteY23" fmla="*/ 145539 h 199355"/>
                      <a:gd name="connsiteX24" fmla="*/ 166478 w 205354"/>
                      <a:gd name="connsiteY24" fmla="*/ 95990 h 199355"/>
                      <a:gd name="connsiteX25" fmla="*/ 164649 w 205354"/>
                      <a:gd name="connsiteY25" fmla="*/ 84093 h 199355"/>
                      <a:gd name="connsiteX26" fmla="*/ 131398 w 205354"/>
                      <a:gd name="connsiteY26" fmla="*/ 42612 h 199355"/>
                      <a:gd name="connsiteX27" fmla="*/ 121968 w 205354"/>
                      <a:gd name="connsiteY27" fmla="*/ 38088 h 199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205354" h="199355">
                        <a:moveTo>
                          <a:pt x="83439" y="199355"/>
                        </a:moveTo>
                        <a:cubicBezTo>
                          <a:pt x="68361" y="199355"/>
                          <a:pt x="53836" y="192526"/>
                          <a:pt x="44263" y="180582"/>
                        </a:cubicBezTo>
                        <a:lnTo>
                          <a:pt x="11002" y="139100"/>
                        </a:lnTo>
                        <a:cubicBezTo>
                          <a:pt x="-171" y="125165"/>
                          <a:pt x="-3076" y="106172"/>
                          <a:pt x="3401" y="89532"/>
                        </a:cubicBezTo>
                        <a:lnTo>
                          <a:pt x="22699" y="39983"/>
                        </a:lnTo>
                        <a:cubicBezTo>
                          <a:pt x="29185" y="23343"/>
                          <a:pt x="44177" y="11332"/>
                          <a:pt x="61818" y="8627"/>
                        </a:cubicBezTo>
                        <a:lnTo>
                          <a:pt x="114377" y="569"/>
                        </a:lnTo>
                        <a:cubicBezTo>
                          <a:pt x="132036" y="-2117"/>
                          <a:pt x="149924" y="4836"/>
                          <a:pt x="161097" y="18762"/>
                        </a:cubicBezTo>
                        <a:lnTo>
                          <a:pt x="194348" y="60252"/>
                        </a:lnTo>
                        <a:cubicBezTo>
                          <a:pt x="205512" y="74178"/>
                          <a:pt x="208436" y="93171"/>
                          <a:pt x="201959" y="109811"/>
                        </a:cubicBezTo>
                        <a:lnTo>
                          <a:pt x="182652" y="159370"/>
                        </a:lnTo>
                        <a:cubicBezTo>
                          <a:pt x="176175" y="176010"/>
                          <a:pt x="161192" y="188021"/>
                          <a:pt x="143533" y="190735"/>
                        </a:cubicBezTo>
                        <a:lnTo>
                          <a:pt x="90974" y="198794"/>
                        </a:lnTo>
                        <a:cubicBezTo>
                          <a:pt x="88469" y="199165"/>
                          <a:pt x="85944" y="199355"/>
                          <a:pt x="83439" y="199355"/>
                        </a:cubicBezTo>
                        <a:close/>
                        <a:moveTo>
                          <a:pt x="121968" y="38088"/>
                        </a:moveTo>
                        <a:cubicBezTo>
                          <a:pt x="121368" y="38088"/>
                          <a:pt x="120768" y="38135"/>
                          <a:pt x="120158" y="38231"/>
                        </a:cubicBezTo>
                        <a:lnTo>
                          <a:pt x="67609" y="46289"/>
                        </a:lnTo>
                        <a:cubicBezTo>
                          <a:pt x="63370" y="46936"/>
                          <a:pt x="59770" y="49823"/>
                          <a:pt x="58208" y="53823"/>
                        </a:cubicBezTo>
                        <a:lnTo>
                          <a:pt x="38920" y="103363"/>
                        </a:lnTo>
                        <a:cubicBezTo>
                          <a:pt x="37357" y="107363"/>
                          <a:pt x="38062" y="111926"/>
                          <a:pt x="40739" y="115269"/>
                        </a:cubicBezTo>
                        <a:lnTo>
                          <a:pt x="74000" y="156750"/>
                        </a:lnTo>
                        <a:cubicBezTo>
                          <a:pt x="76686" y="160103"/>
                          <a:pt x="80982" y="161770"/>
                          <a:pt x="85221" y="161122"/>
                        </a:cubicBezTo>
                        <a:lnTo>
                          <a:pt x="137780" y="153064"/>
                        </a:lnTo>
                        <a:cubicBezTo>
                          <a:pt x="142018" y="152416"/>
                          <a:pt x="145619" y="149530"/>
                          <a:pt x="147171" y="145539"/>
                        </a:cubicBezTo>
                        <a:lnTo>
                          <a:pt x="166478" y="95990"/>
                        </a:lnTo>
                        <a:cubicBezTo>
                          <a:pt x="168031" y="91999"/>
                          <a:pt x="167326" y="87437"/>
                          <a:pt x="164649" y="84093"/>
                        </a:cubicBezTo>
                        <a:lnTo>
                          <a:pt x="131398" y="42612"/>
                        </a:lnTo>
                        <a:cubicBezTo>
                          <a:pt x="129074" y="39726"/>
                          <a:pt x="125588" y="38088"/>
                          <a:pt x="121968" y="38088"/>
                        </a:cubicBezTo>
                        <a:close/>
                      </a:path>
                    </a:pathLst>
                  </a:custGeom>
                  <a:no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7C2682E5-B3C1-84E3-A84F-9336FC3ED487}"/>
                      </a:ext>
                    </a:extLst>
                  </p:cNvPr>
                  <p:cNvSpPr/>
                  <p:nvPr/>
                </p:nvSpPr>
                <p:spPr>
                  <a:xfrm>
                    <a:off x="5768932" y="1754035"/>
                    <a:ext cx="133408" cy="125847"/>
                  </a:xfrm>
                  <a:custGeom>
                    <a:avLst/>
                    <a:gdLst>
                      <a:gd name="connsiteX0" fmla="*/ 86190 w 133408"/>
                      <a:gd name="connsiteY0" fmla="*/ 213 h 125847"/>
                      <a:gd name="connsiteX1" fmla="*/ 90286 w 133408"/>
                      <a:gd name="connsiteY1" fmla="*/ 403 h 125847"/>
                      <a:gd name="connsiteX2" fmla="*/ 94772 w 133408"/>
                      <a:gd name="connsiteY2" fmla="*/ 2784 h 125847"/>
                      <a:gd name="connsiteX3" fmla="*/ 99296 w 133408"/>
                      <a:gd name="connsiteY3" fmla="*/ 7804 h 125847"/>
                      <a:gd name="connsiteX4" fmla="*/ 126357 w 133408"/>
                      <a:gd name="connsiteY4" fmla="*/ 40303 h 125847"/>
                      <a:gd name="connsiteX5" fmla="*/ 130748 w 133408"/>
                      <a:gd name="connsiteY5" fmla="*/ 45695 h 125847"/>
                      <a:gd name="connsiteX6" fmla="*/ 133386 w 133408"/>
                      <a:gd name="connsiteY6" fmla="*/ 53400 h 125847"/>
                      <a:gd name="connsiteX7" fmla="*/ 131538 w 133408"/>
                      <a:gd name="connsiteY7" fmla="*/ 61344 h 125847"/>
                      <a:gd name="connsiteX8" fmla="*/ 128795 w 133408"/>
                      <a:gd name="connsiteY8" fmla="*/ 68574 h 125847"/>
                      <a:gd name="connsiteX9" fmla="*/ 116841 w 133408"/>
                      <a:gd name="connsiteY9" fmla="*/ 99882 h 125847"/>
                      <a:gd name="connsiteX10" fmla="*/ 113631 w 133408"/>
                      <a:gd name="connsiteY10" fmla="*/ 108245 h 125847"/>
                      <a:gd name="connsiteX11" fmla="*/ 106535 w 133408"/>
                      <a:gd name="connsiteY11" fmla="*/ 116180 h 125847"/>
                      <a:gd name="connsiteX12" fmla="*/ 96734 w 133408"/>
                      <a:gd name="connsiteY12" fmla="*/ 118408 h 125847"/>
                      <a:gd name="connsiteX13" fmla="*/ 87304 w 133408"/>
                      <a:gd name="connsiteY13" fmla="*/ 119885 h 125847"/>
                      <a:gd name="connsiteX14" fmla="*/ 47623 w 133408"/>
                      <a:gd name="connsiteY14" fmla="*/ 125847 h 125847"/>
                      <a:gd name="connsiteX15" fmla="*/ 36774 w 133408"/>
                      <a:gd name="connsiteY15" fmla="*/ 120999 h 125847"/>
                      <a:gd name="connsiteX16" fmla="*/ 30412 w 133408"/>
                      <a:gd name="connsiteY16" fmla="*/ 113084 h 125847"/>
                      <a:gd name="connsiteX17" fmla="*/ 18181 w 133408"/>
                      <a:gd name="connsiteY17" fmla="*/ 97777 h 125847"/>
                      <a:gd name="connsiteX18" fmla="*/ 6399 w 133408"/>
                      <a:gd name="connsiteY18" fmla="*/ 82985 h 125847"/>
                      <a:gd name="connsiteX19" fmla="*/ 3532 w 133408"/>
                      <a:gd name="connsiteY19" fmla="*/ 79375 h 125847"/>
                      <a:gd name="connsiteX20" fmla="*/ 856 w 133408"/>
                      <a:gd name="connsiteY20" fmla="*/ 74812 h 125847"/>
                      <a:gd name="connsiteX21" fmla="*/ 1084 w 133408"/>
                      <a:gd name="connsiteY21" fmla="*/ 64421 h 125847"/>
                      <a:gd name="connsiteX22" fmla="*/ 13457 w 133408"/>
                      <a:gd name="connsiteY22" fmla="*/ 33264 h 125847"/>
                      <a:gd name="connsiteX23" fmla="*/ 19105 w 133408"/>
                      <a:gd name="connsiteY23" fmla="*/ 19158 h 125847"/>
                      <a:gd name="connsiteX24" fmla="*/ 22325 w 133408"/>
                      <a:gd name="connsiteY24" fmla="*/ 12281 h 125847"/>
                      <a:gd name="connsiteX25" fmla="*/ 28459 w 133408"/>
                      <a:gd name="connsiteY25" fmla="*/ 7528 h 125847"/>
                      <a:gd name="connsiteX26" fmla="*/ 70693 w 133408"/>
                      <a:gd name="connsiteY26" fmla="*/ 1460 h 125847"/>
                      <a:gd name="connsiteX27" fmla="*/ 86190 w 133408"/>
                      <a:gd name="connsiteY27" fmla="*/ 213 h 125847"/>
                      <a:gd name="connsiteX28" fmla="*/ 82285 w 133408"/>
                      <a:gd name="connsiteY28" fmla="*/ 1175 h 125847"/>
                      <a:gd name="connsiteX29" fmla="*/ 70988 w 133408"/>
                      <a:gd name="connsiteY29" fmla="*/ 3375 h 125847"/>
                      <a:gd name="connsiteX30" fmla="*/ 29783 w 133408"/>
                      <a:gd name="connsiteY30" fmla="*/ 10776 h 125847"/>
                      <a:gd name="connsiteX31" fmla="*/ 25316 w 133408"/>
                      <a:gd name="connsiteY31" fmla="*/ 14405 h 125847"/>
                      <a:gd name="connsiteX32" fmla="*/ 22677 w 133408"/>
                      <a:gd name="connsiteY32" fmla="*/ 20549 h 125847"/>
                      <a:gd name="connsiteX33" fmla="*/ 17295 w 133408"/>
                      <a:gd name="connsiteY33" fmla="*/ 34760 h 125847"/>
                      <a:gd name="connsiteX34" fmla="*/ 5342 w 133408"/>
                      <a:gd name="connsiteY34" fmla="*/ 66078 h 125847"/>
                      <a:gd name="connsiteX35" fmla="*/ 5237 w 133408"/>
                      <a:gd name="connsiteY35" fmla="*/ 73203 h 125847"/>
                      <a:gd name="connsiteX36" fmla="*/ 10104 w 133408"/>
                      <a:gd name="connsiteY36" fmla="*/ 80013 h 125847"/>
                      <a:gd name="connsiteX37" fmla="*/ 21982 w 133408"/>
                      <a:gd name="connsiteY37" fmla="*/ 94729 h 125847"/>
                      <a:gd name="connsiteX38" fmla="*/ 34269 w 133408"/>
                      <a:gd name="connsiteY38" fmla="*/ 109998 h 125847"/>
                      <a:gd name="connsiteX39" fmla="*/ 40479 w 133408"/>
                      <a:gd name="connsiteY39" fmla="*/ 117694 h 125847"/>
                      <a:gd name="connsiteX40" fmla="*/ 47633 w 133408"/>
                      <a:gd name="connsiteY40" fmla="*/ 120885 h 125847"/>
                      <a:gd name="connsiteX41" fmla="*/ 86581 w 133408"/>
                      <a:gd name="connsiteY41" fmla="*/ 115075 h 125847"/>
                      <a:gd name="connsiteX42" fmla="*/ 96020 w 133408"/>
                      <a:gd name="connsiteY42" fmla="*/ 113655 h 125847"/>
                      <a:gd name="connsiteX43" fmla="*/ 104440 w 133408"/>
                      <a:gd name="connsiteY43" fmla="*/ 111931 h 125847"/>
                      <a:gd name="connsiteX44" fmla="*/ 109297 w 133408"/>
                      <a:gd name="connsiteY44" fmla="*/ 106550 h 125847"/>
                      <a:gd name="connsiteX45" fmla="*/ 112593 w 133408"/>
                      <a:gd name="connsiteY45" fmla="*/ 98215 h 125847"/>
                      <a:gd name="connsiteX46" fmla="*/ 124976 w 133408"/>
                      <a:gd name="connsiteY46" fmla="*/ 67069 h 125847"/>
                      <a:gd name="connsiteX47" fmla="*/ 127852 w 133408"/>
                      <a:gd name="connsiteY47" fmla="*/ 59887 h 125847"/>
                      <a:gd name="connsiteX48" fmla="*/ 129586 w 133408"/>
                      <a:gd name="connsiteY48" fmla="*/ 53486 h 125847"/>
                      <a:gd name="connsiteX49" fmla="*/ 127776 w 133408"/>
                      <a:gd name="connsiteY49" fmla="*/ 47800 h 125847"/>
                      <a:gd name="connsiteX50" fmla="*/ 123642 w 133408"/>
                      <a:gd name="connsiteY50" fmla="*/ 42475 h 125847"/>
                      <a:gd name="connsiteX51" fmla="*/ 97810 w 133408"/>
                      <a:gd name="connsiteY51" fmla="*/ 8985 h 125847"/>
                      <a:gd name="connsiteX52" fmla="*/ 86190 w 133408"/>
                      <a:gd name="connsiteY52" fmla="*/ 213 h 125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33408" h="125847">
                        <a:moveTo>
                          <a:pt x="86190" y="213"/>
                        </a:moveTo>
                        <a:cubicBezTo>
                          <a:pt x="86171" y="98"/>
                          <a:pt x="87619" y="-292"/>
                          <a:pt x="90286" y="403"/>
                        </a:cubicBezTo>
                        <a:cubicBezTo>
                          <a:pt x="91600" y="784"/>
                          <a:pt x="93210" y="1470"/>
                          <a:pt x="94772" y="2784"/>
                        </a:cubicBezTo>
                        <a:cubicBezTo>
                          <a:pt x="96372" y="4166"/>
                          <a:pt x="97629" y="5928"/>
                          <a:pt x="99296" y="7804"/>
                        </a:cubicBezTo>
                        <a:cubicBezTo>
                          <a:pt x="106240" y="16148"/>
                          <a:pt x="115356" y="27092"/>
                          <a:pt x="126357" y="40303"/>
                        </a:cubicBezTo>
                        <a:cubicBezTo>
                          <a:pt x="127795" y="42066"/>
                          <a:pt x="129252" y="43866"/>
                          <a:pt x="130748" y="45695"/>
                        </a:cubicBezTo>
                        <a:cubicBezTo>
                          <a:pt x="132338" y="47876"/>
                          <a:pt x="133281" y="50581"/>
                          <a:pt x="133386" y="53400"/>
                        </a:cubicBezTo>
                        <a:cubicBezTo>
                          <a:pt x="133586" y="56248"/>
                          <a:pt x="132396" y="59163"/>
                          <a:pt x="131538" y="61344"/>
                        </a:cubicBezTo>
                        <a:cubicBezTo>
                          <a:pt x="130634" y="63716"/>
                          <a:pt x="129719" y="66126"/>
                          <a:pt x="128795" y="68574"/>
                        </a:cubicBezTo>
                        <a:cubicBezTo>
                          <a:pt x="125033" y="78432"/>
                          <a:pt x="121032" y="88900"/>
                          <a:pt x="116841" y="99882"/>
                        </a:cubicBezTo>
                        <a:cubicBezTo>
                          <a:pt x="115784" y="102635"/>
                          <a:pt x="114708" y="105426"/>
                          <a:pt x="113631" y="108245"/>
                        </a:cubicBezTo>
                        <a:cubicBezTo>
                          <a:pt x="112441" y="111550"/>
                          <a:pt x="109840" y="114560"/>
                          <a:pt x="106535" y="116180"/>
                        </a:cubicBezTo>
                        <a:cubicBezTo>
                          <a:pt x="102944" y="117894"/>
                          <a:pt x="99763" y="117761"/>
                          <a:pt x="96734" y="118408"/>
                        </a:cubicBezTo>
                        <a:cubicBezTo>
                          <a:pt x="93619" y="118894"/>
                          <a:pt x="90476" y="119389"/>
                          <a:pt x="87304" y="119885"/>
                        </a:cubicBezTo>
                        <a:cubicBezTo>
                          <a:pt x="74446" y="121809"/>
                          <a:pt x="61863" y="124009"/>
                          <a:pt x="47623" y="125847"/>
                        </a:cubicBezTo>
                        <a:cubicBezTo>
                          <a:pt x="43508" y="125857"/>
                          <a:pt x="39460" y="124057"/>
                          <a:pt x="36774" y="120999"/>
                        </a:cubicBezTo>
                        <a:cubicBezTo>
                          <a:pt x="34641" y="118342"/>
                          <a:pt x="32516" y="115703"/>
                          <a:pt x="30412" y="113084"/>
                        </a:cubicBezTo>
                        <a:cubicBezTo>
                          <a:pt x="26268" y="107902"/>
                          <a:pt x="22191" y="102797"/>
                          <a:pt x="18181" y="97777"/>
                        </a:cubicBezTo>
                        <a:cubicBezTo>
                          <a:pt x="14181" y="92758"/>
                          <a:pt x="10257" y="87824"/>
                          <a:pt x="6399" y="82985"/>
                        </a:cubicBezTo>
                        <a:lnTo>
                          <a:pt x="3532" y="79375"/>
                        </a:lnTo>
                        <a:cubicBezTo>
                          <a:pt x="2513" y="78184"/>
                          <a:pt x="1427" y="76460"/>
                          <a:pt x="856" y="74812"/>
                        </a:cubicBezTo>
                        <a:cubicBezTo>
                          <a:pt x="-392" y="71441"/>
                          <a:pt x="-240" y="67583"/>
                          <a:pt x="1084" y="64421"/>
                        </a:cubicBezTo>
                        <a:cubicBezTo>
                          <a:pt x="5427" y="53486"/>
                          <a:pt x="9561" y="43075"/>
                          <a:pt x="13457" y="33264"/>
                        </a:cubicBezTo>
                        <a:cubicBezTo>
                          <a:pt x="15400" y="28407"/>
                          <a:pt x="17286" y="23701"/>
                          <a:pt x="19105" y="19158"/>
                        </a:cubicBezTo>
                        <a:cubicBezTo>
                          <a:pt x="20077" y="16986"/>
                          <a:pt x="20658" y="14605"/>
                          <a:pt x="22325" y="12281"/>
                        </a:cubicBezTo>
                        <a:cubicBezTo>
                          <a:pt x="23896" y="10090"/>
                          <a:pt x="26087" y="8461"/>
                          <a:pt x="28459" y="7528"/>
                        </a:cubicBezTo>
                        <a:cubicBezTo>
                          <a:pt x="46775" y="4175"/>
                          <a:pt x="60634" y="2880"/>
                          <a:pt x="70693" y="1460"/>
                        </a:cubicBezTo>
                        <a:cubicBezTo>
                          <a:pt x="80589" y="241"/>
                          <a:pt x="86161" y="-273"/>
                          <a:pt x="86190" y="213"/>
                        </a:cubicBezTo>
                        <a:cubicBezTo>
                          <a:pt x="86171" y="413"/>
                          <a:pt x="84866" y="565"/>
                          <a:pt x="82285" y="1175"/>
                        </a:cubicBezTo>
                        <a:cubicBezTo>
                          <a:pt x="79122" y="1794"/>
                          <a:pt x="75408" y="2518"/>
                          <a:pt x="70988" y="3375"/>
                        </a:cubicBezTo>
                        <a:cubicBezTo>
                          <a:pt x="61377" y="5280"/>
                          <a:pt x="46452" y="7423"/>
                          <a:pt x="29783" y="10776"/>
                        </a:cubicBezTo>
                        <a:cubicBezTo>
                          <a:pt x="28030" y="11519"/>
                          <a:pt x="26439" y="12767"/>
                          <a:pt x="25316" y="14405"/>
                        </a:cubicBezTo>
                        <a:cubicBezTo>
                          <a:pt x="24230" y="15910"/>
                          <a:pt x="23611" y="18253"/>
                          <a:pt x="22677" y="20549"/>
                        </a:cubicBezTo>
                        <a:cubicBezTo>
                          <a:pt x="20944" y="25121"/>
                          <a:pt x="19153" y="29864"/>
                          <a:pt x="17295" y="34760"/>
                        </a:cubicBezTo>
                        <a:cubicBezTo>
                          <a:pt x="13533" y="44618"/>
                          <a:pt x="9542" y="55086"/>
                          <a:pt x="5342" y="66078"/>
                        </a:cubicBezTo>
                        <a:cubicBezTo>
                          <a:pt x="4418" y="68383"/>
                          <a:pt x="4380" y="70898"/>
                          <a:pt x="5237" y="73203"/>
                        </a:cubicBezTo>
                        <a:cubicBezTo>
                          <a:pt x="5932" y="75355"/>
                          <a:pt x="8199" y="77489"/>
                          <a:pt x="10104" y="80013"/>
                        </a:cubicBezTo>
                        <a:cubicBezTo>
                          <a:pt x="13990" y="84823"/>
                          <a:pt x="17953" y="89738"/>
                          <a:pt x="21982" y="94729"/>
                        </a:cubicBezTo>
                        <a:cubicBezTo>
                          <a:pt x="26011" y="99739"/>
                          <a:pt x="30107" y="104826"/>
                          <a:pt x="34269" y="109998"/>
                        </a:cubicBezTo>
                        <a:cubicBezTo>
                          <a:pt x="36327" y="112551"/>
                          <a:pt x="38393" y="115113"/>
                          <a:pt x="40479" y="117694"/>
                        </a:cubicBezTo>
                        <a:cubicBezTo>
                          <a:pt x="42241" y="119704"/>
                          <a:pt x="44928" y="120885"/>
                          <a:pt x="47633" y="120885"/>
                        </a:cubicBezTo>
                        <a:cubicBezTo>
                          <a:pt x="60968" y="118894"/>
                          <a:pt x="73988" y="116951"/>
                          <a:pt x="86581" y="115075"/>
                        </a:cubicBezTo>
                        <a:cubicBezTo>
                          <a:pt x="89752" y="114598"/>
                          <a:pt x="92905" y="114122"/>
                          <a:pt x="96020" y="113655"/>
                        </a:cubicBezTo>
                        <a:cubicBezTo>
                          <a:pt x="99144" y="113074"/>
                          <a:pt x="102439" y="113008"/>
                          <a:pt x="104440" y="111931"/>
                        </a:cubicBezTo>
                        <a:cubicBezTo>
                          <a:pt x="106688" y="110827"/>
                          <a:pt x="108412" y="108922"/>
                          <a:pt x="109297" y="106550"/>
                        </a:cubicBezTo>
                        <a:cubicBezTo>
                          <a:pt x="110412" y="103740"/>
                          <a:pt x="111507" y="100959"/>
                          <a:pt x="112593" y="98215"/>
                        </a:cubicBezTo>
                        <a:cubicBezTo>
                          <a:pt x="116937" y="87290"/>
                          <a:pt x="121080" y="76870"/>
                          <a:pt x="124976" y="67069"/>
                        </a:cubicBezTo>
                        <a:cubicBezTo>
                          <a:pt x="125947" y="64640"/>
                          <a:pt x="126909" y="62239"/>
                          <a:pt x="127852" y="59887"/>
                        </a:cubicBezTo>
                        <a:cubicBezTo>
                          <a:pt x="128881" y="57391"/>
                          <a:pt x="129662" y="55591"/>
                          <a:pt x="129586" y="53486"/>
                        </a:cubicBezTo>
                        <a:cubicBezTo>
                          <a:pt x="129548" y="51438"/>
                          <a:pt x="128910" y="49428"/>
                          <a:pt x="127776" y="47800"/>
                        </a:cubicBezTo>
                        <a:cubicBezTo>
                          <a:pt x="126366" y="45990"/>
                          <a:pt x="124985" y="44209"/>
                          <a:pt x="123642" y="42475"/>
                        </a:cubicBezTo>
                        <a:cubicBezTo>
                          <a:pt x="113136" y="28854"/>
                          <a:pt x="104440" y="17577"/>
                          <a:pt x="97810" y="8985"/>
                        </a:cubicBezTo>
                        <a:cubicBezTo>
                          <a:pt x="92657" y="-83"/>
                          <a:pt x="85942" y="660"/>
                          <a:pt x="86190" y="21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8744916-88BE-69F2-6B10-470CDC2E88F5}"/>
                      </a:ext>
                    </a:extLst>
                  </p:cNvPr>
                  <p:cNvSpPr/>
                  <p:nvPr/>
                </p:nvSpPr>
                <p:spPr>
                  <a:xfrm>
                    <a:off x="5731107" y="1713677"/>
                    <a:ext cx="209667" cy="202080"/>
                  </a:xfrm>
                  <a:custGeom>
                    <a:avLst/>
                    <a:gdLst>
                      <a:gd name="connsiteX0" fmla="*/ 85486 w 209667"/>
                      <a:gd name="connsiteY0" fmla="*/ 201838 h 202080"/>
                      <a:gd name="connsiteX1" fmla="*/ 91840 w 209667"/>
                      <a:gd name="connsiteY1" fmla="*/ 200857 h 202080"/>
                      <a:gd name="connsiteX2" fmla="*/ 110023 w 209667"/>
                      <a:gd name="connsiteY2" fmla="*/ 197685 h 202080"/>
                      <a:gd name="connsiteX3" fmla="*/ 138845 w 209667"/>
                      <a:gd name="connsiteY3" fmla="*/ 192837 h 202080"/>
                      <a:gd name="connsiteX4" fmla="*/ 156181 w 209667"/>
                      <a:gd name="connsiteY4" fmla="*/ 188636 h 202080"/>
                      <a:gd name="connsiteX5" fmla="*/ 172421 w 209667"/>
                      <a:gd name="connsiteY5" fmla="*/ 177587 h 202080"/>
                      <a:gd name="connsiteX6" fmla="*/ 183689 w 209667"/>
                      <a:gd name="connsiteY6" fmla="*/ 159166 h 202080"/>
                      <a:gd name="connsiteX7" fmla="*/ 192414 w 209667"/>
                      <a:gd name="connsiteY7" fmla="*/ 136382 h 202080"/>
                      <a:gd name="connsiteX8" fmla="*/ 204396 w 209667"/>
                      <a:gd name="connsiteY8" fmla="*/ 85957 h 202080"/>
                      <a:gd name="connsiteX9" fmla="*/ 192166 w 209667"/>
                      <a:gd name="connsiteY9" fmla="*/ 61230 h 202080"/>
                      <a:gd name="connsiteX10" fmla="*/ 173126 w 209667"/>
                      <a:gd name="connsiteY10" fmla="*/ 37570 h 202080"/>
                      <a:gd name="connsiteX11" fmla="*/ 163344 w 209667"/>
                      <a:gd name="connsiteY11" fmla="*/ 25406 h 202080"/>
                      <a:gd name="connsiteX12" fmla="*/ 152704 w 209667"/>
                      <a:gd name="connsiteY12" fmla="*/ 14567 h 202080"/>
                      <a:gd name="connsiteX13" fmla="*/ 123986 w 209667"/>
                      <a:gd name="connsiteY13" fmla="*/ 4985 h 202080"/>
                      <a:gd name="connsiteX14" fmla="*/ 108175 w 209667"/>
                      <a:gd name="connsiteY14" fmla="*/ 6823 h 202080"/>
                      <a:gd name="connsiteX15" fmla="*/ 92259 w 209667"/>
                      <a:gd name="connsiteY15" fmla="*/ 9252 h 202080"/>
                      <a:gd name="connsiteX16" fmla="*/ 61312 w 209667"/>
                      <a:gd name="connsiteY16" fmla="*/ 14062 h 202080"/>
                      <a:gd name="connsiteX17" fmla="*/ 36547 w 209667"/>
                      <a:gd name="connsiteY17" fmla="*/ 28140 h 202080"/>
                      <a:gd name="connsiteX18" fmla="*/ 28575 w 209667"/>
                      <a:gd name="connsiteY18" fmla="*/ 39627 h 202080"/>
                      <a:gd name="connsiteX19" fmla="*/ 23202 w 209667"/>
                      <a:gd name="connsiteY19" fmla="*/ 52762 h 202080"/>
                      <a:gd name="connsiteX20" fmla="*/ 13049 w 209667"/>
                      <a:gd name="connsiteY20" fmla="*/ 78546 h 202080"/>
                      <a:gd name="connsiteX21" fmla="*/ 4705 w 209667"/>
                      <a:gd name="connsiteY21" fmla="*/ 102778 h 202080"/>
                      <a:gd name="connsiteX22" fmla="*/ 17706 w 209667"/>
                      <a:gd name="connsiteY22" fmla="*/ 144583 h 202080"/>
                      <a:gd name="connsiteX23" fmla="*/ 41633 w 209667"/>
                      <a:gd name="connsiteY23" fmla="*/ 175006 h 202080"/>
                      <a:gd name="connsiteX24" fmla="*/ 51644 w 209667"/>
                      <a:gd name="connsiteY24" fmla="*/ 187103 h 202080"/>
                      <a:gd name="connsiteX25" fmla="*/ 62045 w 209667"/>
                      <a:gd name="connsiteY25" fmla="*/ 194932 h 202080"/>
                      <a:gd name="connsiteX26" fmla="*/ 85486 w 209667"/>
                      <a:gd name="connsiteY26" fmla="*/ 201838 h 202080"/>
                      <a:gd name="connsiteX27" fmla="*/ 83839 w 209667"/>
                      <a:gd name="connsiteY27" fmla="*/ 202048 h 202080"/>
                      <a:gd name="connsiteX28" fmla="*/ 79000 w 209667"/>
                      <a:gd name="connsiteY28" fmla="*/ 201905 h 202080"/>
                      <a:gd name="connsiteX29" fmla="*/ 61121 w 209667"/>
                      <a:gd name="connsiteY29" fmla="*/ 196628 h 202080"/>
                      <a:gd name="connsiteX30" fmla="*/ 50006 w 209667"/>
                      <a:gd name="connsiteY30" fmla="*/ 188808 h 202080"/>
                      <a:gd name="connsiteX31" fmla="*/ 39462 w 209667"/>
                      <a:gd name="connsiteY31" fmla="*/ 176740 h 202080"/>
                      <a:gd name="connsiteX32" fmla="*/ 14963 w 209667"/>
                      <a:gd name="connsiteY32" fmla="*/ 146774 h 202080"/>
                      <a:gd name="connsiteX33" fmla="*/ 628 w 209667"/>
                      <a:gd name="connsiteY33" fmla="*/ 102140 h 202080"/>
                      <a:gd name="connsiteX34" fmla="*/ 8972 w 209667"/>
                      <a:gd name="connsiteY34" fmla="*/ 76956 h 202080"/>
                      <a:gd name="connsiteX35" fmla="*/ 18935 w 209667"/>
                      <a:gd name="connsiteY35" fmla="*/ 51095 h 202080"/>
                      <a:gd name="connsiteX36" fmla="*/ 24384 w 209667"/>
                      <a:gd name="connsiteY36" fmla="*/ 37560 h 202080"/>
                      <a:gd name="connsiteX37" fmla="*/ 33080 w 209667"/>
                      <a:gd name="connsiteY37" fmla="*/ 24892 h 202080"/>
                      <a:gd name="connsiteX38" fmla="*/ 60274 w 209667"/>
                      <a:gd name="connsiteY38" fmla="*/ 9300 h 202080"/>
                      <a:gd name="connsiteX39" fmla="*/ 91516 w 209667"/>
                      <a:gd name="connsiteY39" fmla="*/ 4356 h 202080"/>
                      <a:gd name="connsiteX40" fmla="*/ 107432 w 209667"/>
                      <a:gd name="connsiteY40" fmla="*/ 1908 h 202080"/>
                      <a:gd name="connsiteX41" fmla="*/ 123996 w 209667"/>
                      <a:gd name="connsiteY41" fmla="*/ 3 h 202080"/>
                      <a:gd name="connsiteX42" fmla="*/ 155676 w 209667"/>
                      <a:gd name="connsiteY42" fmla="*/ 10595 h 202080"/>
                      <a:gd name="connsiteX43" fmla="*/ 167182 w 209667"/>
                      <a:gd name="connsiteY43" fmla="*/ 22320 h 202080"/>
                      <a:gd name="connsiteX44" fmla="*/ 176926 w 209667"/>
                      <a:gd name="connsiteY44" fmla="*/ 34512 h 202080"/>
                      <a:gd name="connsiteX45" fmla="*/ 195872 w 209667"/>
                      <a:gd name="connsiteY45" fmla="*/ 58249 h 202080"/>
                      <a:gd name="connsiteX46" fmla="*/ 208911 w 209667"/>
                      <a:gd name="connsiteY46" fmla="*/ 85157 h 202080"/>
                      <a:gd name="connsiteX47" fmla="*/ 205863 w 209667"/>
                      <a:gd name="connsiteY47" fmla="*/ 113541 h 202080"/>
                      <a:gd name="connsiteX48" fmla="*/ 196262 w 209667"/>
                      <a:gd name="connsiteY48" fmla="*/ 137849 h 202080"/>
                      <a:gd name="connsiteX49" fmla="*/ 187270 w 209667"/>
                      <a:gd name="connsiteY49" fmla="*/ 160528 h 202080"/>
                      <a:gd name="connsiteX50" fmla="*/ 174936 w 209667"/>
                      <a:gd name="connsiteY50" fmla="*/ 180016 h 202080"/>
                      <a:gd name="connsiteX51" fmla="*/ 139284 w 209667"/>
                      <a:gd name="connsiteY51" fmla="*/ 195542 h 202080"/>
                      <a:gd name="connsiteX52" fmla="*/ 110337 w 209667"/>
                      <a:gd name="connsiteY52" fmla="*/ 199552 h 202080"/>
                      <a:gd name="connsiteX53" fmla="*/ 91992 w 209667"/>
                      <a:gd name="connsiteY53" fmla="*/ 201809 h 202080"/>
                      <a:gd name="connsiteX54" fmla="*/ 85486 w 209667"/>
                      <a:gd name="connsiteY54" fmla="*/ 201838 h 202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209667" h="202080">
                        <a:moveTo>
                          <a:pt x="85486" y="201838"/>
                        </a:moveTo>
                        <a:cubicBezTo>
                          <a:pt x="85486" y="201667"/>
                          <a:pt x="87696" y="201333"/>
                          <a:pt x="91840" y="200857"/>
                        </a:cubicBezTo>
                        <a:cubicBezTo>
                          <a:pt x="96497" y="200047"/>
                          <a:pt x="102526" y="198990"/>
                          <a:pt x="110023" y="197685"/>
                        </a:cubicBezTo>
                        <a:cubicBezTo>
                          <a:pt x="118128" y="196323"/>
                          <a:pt x="127768" y="194704"/>
                          <a:pt x="138845" y="192837"/>
                        </a:cubicBezTo>
                        <a:cubicBezTo>
                          <a:pt x="144513" y="191875"/>
                          <a:pt x="150428" y="191189"/>
                          <a:pt x="156181" y="188636"/>
                        </a:cubicBezTo>
                        <a:cubicBezTo>
                          <a:pt x="161972" y="186274"/>
                          <a:pt x="167582" y="182540"/>
                          <a:pt x="172421" y="177587"/>
                        </a:cubicBezTo>
                        <a:cubicBezTo>
                          <a:pt x="177260" y="172587"/>
                          <a:pt x="181165" y="166443"/>
                          <a:pt x="183689" y="159166"/>
                        </a:cubicBezTo>
                        <a:cubicBezTo>
                          <a:pt x="186489" y="151841"/>
                          <a:pt x="189404" y="144240"/>
                          <a:pt x="192414" y="136382"/>
                        </a:cubicBezTo>
                        <a:cubicBezTo>
                          <a:pt x="197596" y="120447"/>
                          <a:pt x="208254" y="104178"/>
                          <a:pt x="204396" y="85957"/>
                        </a:cubicBezTo>
                        <a:cubicBezTo>
                          <a:pt x="202825" y="76946"/>
                          <a:pt x="198672" y="68583"/>
                          <a:pt x="192166" y="61230"/>
                        </a:cubicBezTo>
                        <a:cubicBezTo>
                          <a:pt x="185937" y="53496"/>
                          <a:pt x="179593" y="45599"/>
                          <a:pt x="173126" y="37570"/>
                        </a:cubicBezTo>
                        <a:cubicBezTo>
                          <a:pt x="169897" y="33550"/>
                          <a:pt x="166630" y="29493"/>
                          <a:pt x="163344" y="25406"/>
                        </a:cubicBezTo>
                        <a:cubicBezTo>
                          <a:pt x="160096" y="21206"/>
                          <a:pt x="156829" y="17644"/>
                          <a:pt x="152704" y="14567"/>
                        </a:cubicBezTo>
                        <a:cubicBezTo>
                          <a:pt x="144617" y="8481"/>
                          <a:pt x="134388" y="4966"/>
                          <a:pt x="123986" y="4985"/>
                        </a:cubicBezTo>
                        <a:cubicBezTo>
                          <a:pt x="118862" y="4890"/>
                          <a:pt x="113585" y="6090"/>
                          <a:pt x="108175" y="6823"/>
                        </a:cubicBezTo>
                        <a:cubicBezTo>
                          <a:pt x="102831" y="7642"/>
                          <a:pt x="97526" y="8452"/>
                          <a:pt x="92259" y="9252"/>
                        </a:cubicBezTo>
                        <a:cubicBezTo>
                          <a:pt x="81781" y="10881"/>
                          <a:pt x="71456" y="12481"/>
                          <a:pt x="61312" y="14062"/>
                        </a:cubicBezTo>
                        <a:cubicBezTo>
                          <a:pt x="51730" y="16177"/>
                          <a:pt x="42976" y="21206"/>
                          <a:pt x="36547" y="28140"/>
                        </a:cubicBezTo>
                        <a:cubicBezTo>
                          <a:pt x="33318" y="31598"/>
                          <a:pt x="30632" y="35484"/>
                          <a:pt x="28575" y="39627"/>
                        </a:cubicBezTo>
                        <a:cubicBezTo>
                          <a:pt x="26603" y="43694"/>
                          <a:pt x="24974" y="48419"/>
                          <a:pt x="23202" y="52762"/>
                        </a:cubicBezTo>
                        <a:cubicBezTo>
                          <a:pt x="19726" y="61582"/>
                          <a:pt x="16344" y="70183"/>
                          <a:pt x="13049" y="78546"/>
                        </a:cubicBezTo>
                        <a:cubicBezTo>
                          <a:pt x="9953" y="87005"/>
                          <a:pt x="5895" y="94863"/>
                          <a:pt x="4705" y="102778"/>
                        </a:cubicBezTo>
                        <a:cubicBezTo>
                          <a:pt x="1981" y="119028"/>
                          <a:pt x="8210" y="134163"/>
                          <a:pt x="17706" y="144583"/>
                        </a:cubicBezTo>
                        <a:cubicBezTo>
                          <a:pt x="26517" y="155794"/>
                          <a:pt x="34528" y="165976"/>
                          <a:pt x="41633" y="175006"/>
                        </a:cubicBezTo>
                        <a:cubicBezTo>
                          <a:pt x="45224" y="179454"/>
                          <a:pt x="48215" y="183845"/>
                          <a:pt x="51644" y="187103"/>
                        </a:cubicBezTo>
                        <a:cubicBezTo>
                          <a:pt x="55054" y="190427"/>
                          <a:pt x="58616" y="193018"/>
                          <a:pt x="62045" y="194932"/>
                        </a:cubicBezTo>
                        <a:cubicBezTo>
                          <a:pt x="76076" y="202467"/>
                          <a:pt x="85686" y="201114"/>
                          <a:pt x="85486" y="201838"/>
                        </a:cubicBezTo>
                        <a:cubicBezTo>
                          <a:pt x="85486" y="201924"/>
                          <a:pt x="84934" y="201990"/>
                          <a:pt x="83839" y="202048"/>
                        </a:cubicBezTo>
                        <a:cubicBezTo>
                          <a:pt x="82753" y="202114"/>
                          <a:pt x="81124" y="202086"/>
                          <a:pt x="79000" y="201905"/>
                        </a:cubicBezTo>
                        <a:cubicBezTo>
                          <a:pt x="74780" y="201505"/>
                          <a:pt x="68417" y="200390"/>
                          <a:pt x="61121" y="196628"/>
                        </a:cubicBezTo>
                        <a:cubicBezTo>
                          <a:pt x="57483" y="194770"/>
                          <a:pt x="53682" y="192189"/>
                          <a:pt x="50006" y="188808"/>
                        </a:cubicBezTo>
                        <a:cubicBezTo>
                          <a:pt x="46243" y="185426"/>
                          <a:pt x="43129" y="181054"/>
                          <a:pt x="39462" y="176740"/>
                        </a:cubicBezTo>
                        <a:cubicBezTo>
                          <a:pt x="32194" y="167843"/>
                          <a:pt x="23993" y="157814"/>
                          <a:pt x="14963" y="146774"/>
                        </a:cubicBezTo>
                        <a:cubicBezTo>
                          <a:pt x="5086" y="136354"/>
                          <a:pt x="-2239" y="119675"/>
                          <a:pt x="628" y="102140"/>
                        </a:cubicBezTo>
                        <a:cubicBezTo>
                          <a:pt x="1924" y="93263"/>
                          <a:pt x="6000" y="85357"/>
                          <a:pt x="8972" y="76956"/>
                        </a:cubicBezTo>
                        <a:cubicBezTo>
                          <a:pt x="12201" y="68564"/>
                          <a:pt x="15525" y="59944"/>
                          <a:pt x="18935" y="51095"/>
                        </a:cubicBezTo>
                        <a:cubicBezTo>
                          <a:pt x="20726" y="46647"/>
                          <a:pt x="22164" y="42256"/>
                          <a:pt x="24384" y="37560"/>
                        </a:cubicBezTo>
                        <a:cubicBezTo>
                          <a:pt x="26612" y="32998"/>
                          <a:pt x="29546" y="28712"/>
                          <a:pt x="33080" y="24892"/>
                        </a:cubicBezTo>
                        <a:cubicBezTo>
                          <a:pt x="40119" y="17244"/>
                          <a:pt x="49710" y="11662"/>
                          <a:pt x="60274" y="9300"/>
                        </a:cubicBezTo>
                        <a:cubicBezTo>
                          <a:pt x="70732" y="7452"/>
                          <a:pt x="80924" y="6042"/>
                          <a:pt x="91516" y="4356"/>
                        </a:cubicBezTo>
                        <a:cubicBezTo>
                          <a:pt x="96783" y="3547"/>
                          <a:pt x="102088" y="2727"/>
                          <a:pt x="107432" y="1908"/>
                        </a:cubicBezTo>
                        <a:cubicBezTo>
                          <a:pt x="112709" y="1194"/>
                          <a:pt x="118138" y="-73"/>
                          <a:pt x="123996" y="3"/>
                        </a:cubicBezTo>
                        <a:cubicBezTo>
                          <a:pt x="135492" y="-16"/>
                          <a:pt x="146761" y="3861"/>
                          <a:pt x="155676" y="10595"/>
                        </a:cubicBezTo>
                        <a:cubicBezTo>
                          <a:pt x="160124" y="13881"/>
                          <a:pt x="164039" y="18215"/>
                          <a:pt x="167182" y="22320"/>
                        </a:cubicBezTo>
                        <a:cubicBezTo>
                          <a:pt x="170459" y="26416"/>
                          <a:pt x="173707" y="30483"/>
                          <a:pt x="176926" y="34512"/>
                        </a:cubicBezTo>
                        <a:cubicBezTo>
                          <a:pt x="183356" y="42571"/>
                          <a:pt x="189680" y="50495"/>
                          <a:pt x="195872" y="58249"/>
                        </a:cubicBezTo>
                        <a:cubicBezTo>
                          <a:pt x="202520" y="65773"/>
                          <a:pt x="207359" y="75422"/>
                          <a:pt x="208911" y="85157"/>
                        </a:cubicBezTo>
                        <a:cubicBezTo>
                          <a:pt x="210616" y="94920"/>
                          <a:pt x="209368" y="104902"/>
                          <a:pt x="205863" y="113541"/>
                        </a:cubicBezTo>
                        <a:cubicBezTo>
                          <a:pt x="202568" y="121885"/>
                          <a:pt x="199358" y="130000"/>
                          <a:pt x="196262" y="137849"/>
                        </a:cubicBezTo>
                        <a:cubicBezTo>
                          <a:pt x="193157" y="145679"/>
                          <a:pt x="190157" y="153241"/>
                          <a:pt x="187270" y="160528"/>
                        </a:cubicBezTo>
                        <a:cubicBezTo>
                          <a:pt x="184565" y="168034"/>
                          <a:pt x="180174" y="174816"/>
                          <a:pt x="174936" y="180016"/>
                        </a:cubicBezTo>
                        <a:cubicBezTo>
                          <a:pt x="164468" y="190770"/>
                          <a:pt x="150456" y="194647"/>
                          <a:pt x="139284" y="195542"/>
                        </a:cubicBezTo>
                        <a:cubicBezTo>
                          <a:pt x="128149" y="197085"/>
                          <a:pt x="118471" y="198428"/>
                          <a:pt x="110337" y="199552"/>
                        </a:cubicBezTo>
                        <a:cubicBezTo>
                          <a:pt x="102374" y="200581"/>
                          <a:pt x="96231" y="201495"/>
                          <a:pt x="91992" y="201809"/>
                        </a:cubicBezTo>
                        <a:cubicBezTo>
                          <a:pt x="87696" y="202009"/>
                          <a:pt x="85486" y="202009"/>
                          <a:pt x="85486" y="20183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3F64E8B-CA1A-3460-FFC6-8BB9582A7CE7}"/>
                  </a:ext>
                </a:extLst>
              </p:cNvPr>
              <p:cNvSpPr/>
              <p:nvPr/>
            </p:nvSpPr>
            <p:spPr>
              <a:xfrm>
                <a:off x="6689979" y="1791118"/>
                <a:ext cx="54621" cy="57798"/>
              </a:xfrm>
              <a:custGeom>
                <a:avLst/>
                <a:gdLst>
                  <a:gd name="connsiteX0" fmla="*/ 54559 w 54621"/>
                  <a:gd name="connsiteY0" fmla="*/ 49 h 57798"/>
                  <a:gd name="connsiteX1" fmla="*/ 30032 w 54621"/>
                  <a:gd name="connsiteY1" fmla="*/ 31443 h 57798"/>
                  <a:gd name="connsiteX2" fmla="*/ 47 w 54621"/>
                  <a:gd name="connsiteY2" fmla="*/ 57732 h 57798"/>
                  <a:gd name="connsiteX3" fmla="*/ 26394 w 54621"/>
                  <a:gd name="connsiteY3" fmla="*/ 28071 h 57798"/>
                  <a:gd name="connsiteX4" fmla="*/ 54559 w 54621"/>
                  <a:gd name="connsiteY4" fmla="*/ 49 h 57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621" h="57798">
                    <a:moveTo>
                      <a:pt x="54559" y="49"/>
                    </a:moveTo>
                    <a:cubicBezTo>
                      <a:pt x="55540" y="906"/>
                      <a:pt x="44929" y="15212"/>
                      <a:pt x="30032" y="31443"/>
                    </a:cubicBezTo>
                    <a:cubicBezTo>
                      <a:pt x="15116" y="47702"/>
                      <a:pt x="924" y="58761"/>
                      <a:pt x="47" y="57732"/>
                    </a:cubicBezTo>
                    <a:cubicBezTo>
                      <a:pt x="-867" y="56684"/>
                      <a:pt x="11630" y="44159"/>
                      <a:pt x="26394" y="28071"/>
                    </a:cubicBezTo>
                    <a:cubicBezTo>
                      <a:pt x="41157" y="11993"/>
                      <a:pt x="53473" y="-894"/>
                      <a:pt x="54559" y="4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6019182-3C5A-6225-4B83-79DF8BB657B2}"/>
                  </a:ext>
                </a:extLst>
              </p:cNvPr>
              <p:cNvSpPr/>
              <p:nvPr/>
            </p:nvSpPr>
            <p:spPr>
              <a:xfrm>
                <a:off x="6565683" y="1736389"/>
                <a:ext cx="18497" cy="73915"/>
              </a:xfrm>
              <a:custGeom>
                <a:avLst/>
                <a:gdLst>
                  <a:gd name="connsiteX0" fmla="*/ 242 w 18497"/>
                  <a:gd name="connsiteY0" fmla="*/ 9 h 73915"/>
                  <a:gd name="connsiteX1" fmla="*/ 12987 w 18497"/>
                  <a:gd name="connsiteY1" fmla="*/ 36032 h 73915"/>
                  <a:gd name="connsiteX2" fmla="*/ 18025 w 18497"/>
                  <a:gd name="connsiteY2" fmla="*/ 73913 h 73915"/>
                  <a:gd name="connsiteX3" fmla="*/ 8157 w 18497"/>
                  <a:gd name="connsiteY3" fmla="*/ 37194 h 73915"/>
                  <a:gd name="connsiteX4" fmla="*/ 242 w 18497"/>
                  <a:gd name="connsiteY4" fmla="*/ 9 h 7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7" h="73915">
                    <a:moveTo>
                      <a:pt x="242" y="9"/>
                    </a:moveTo>
                    <a:cubicBezTo>
                      <a:pt x="1499" y="-429"/>
                      <a:pt x="8062" y="15468"/>
                      <a:pt x="12987" y="36032"/>
                    </a:cubicBezTo>
                    <a:cubicBezTo>
                      <a:pt x="17959" y="56597"/>
                      <a:pt x="19349" y="73732"/>
                      <a:pt x="18025" y="73913"/>
                    </a:cubicBezTo>
                    <a:cubicBezTo>
                      <a:pt x="16635" y="74123"/>
                      <a:pt x="13072" y="57502"/>
                      <a:pt x="8157" y="37194"/>
                    </a:cubicBezTo>
                    <a:cubicBezTo>
                      <a:pt x="3300" y="16878"/>
                      <a:pt x="-1091" y="456"/>
                      <a:pt x="242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3E788A3-F8D4-5ACD-B98F-577DBA6B8B92}"/>
                  </a:ext>
                </a:extLst>
              </p:cNvPr>
              <p:cNvSpPr/>
              <p:nvPr/>
            </p:nvSpPr>
            <p:spPr>
              <a:xfrm>
                <a:off x="6422161" y="1860889"/>
                <a:ext cx="72777" cy="23059"/>
              </a:xfrm>
              <a:custGeom>
                <a:avLst/>
                <a:gdLst>
                  <a:gd name="connsiteX0" fmla="*/ 72765 w 72777"/>
                  <a:gd name="connsiteY0" fmla="*/ 22870 h 23059"/>
                  <a:gd name="connsiteX1" fmla="*/ 36151 w 72777"/>
                  <a:gd name="connsiteY1" fmla="*/ 12374 h 23059"/>
                  <a:gd name="connsiteX2" fmla="*/ 4 w 72777"/>
                  <a:gd name="connsiteY2" fmla="*/ 353 h 23059"/>
                  <a:gd name="connsiteX3" fmla="*/ 37618 w 72777"/>
                  <a:gd name="connsiteY3" fmla="*/ 7640 h 23059"/>
                  <a:gd name="connsiteX4" fmla="*/ 72765 w 72777"/>
                  <a:gd name="connsiteY4" fmla="*/ 22870 h 2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777" h="23059">
                    <a:moveTo>
                      <a:pt x="72765" y="22870"/>
                    </a:moveTo>
                    <a:cubicBezTo>
                      <a:pt x="72213" y="24175"/>
                      <a:pt x="56153" y="18527"/>
                      <a:pt x="36151" y="12374"/>
                    </a:cubicBezTo>
                    <a:cubicBezTo>
                      <a:pt x="16158" y="6154"/>
                      <a:pt x="-282" y="1734"/>
                      <a:pt x="4" y="353"/>
                    </a:cubicBezTo>
                    <a:cubicBezTo>
                      <a:pt x="251" y="-952"/>
                      <a:pt x="17358" y="1334"/>
                      <a:pt x="37618" y="7640"/>
                    </a:cubicBezTo>
                    <a:cubicBezTo>
                      <a:pt x="57887" y="13879"/>
                      <a:pt x="73289" y="21651"/>
                      <a:pt x="72765" y="22870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E387662-A5AB-5423-57D8-48C93C2F303E}"/>
                  </a:ext>
                </a:extLst>
              </p:cNvPr>
              <p:cNvSpPr/>
              <p:nvPr/>
            </p:nvSpPr>
            <p:spPr>
              <a:xfrm>
                <a:off x="6474495" y="1997752"/>
                <a:ext cx="42937" cy="51288"/>
              </a:xfrm>
              <a:custGeom>
                <a:avLst/>
                <a:gdLst>
                  <a:gd name="connsiteX0" fmla="*/ 85 w 42937"/>
                  <a:gd name="connsiteY0" fmla="*/ 51237 h 51288"/>
                  <a:gd name="connsiteX1" fmla="*/ 19564 w 42937"/>
                  <a:gd name="connsiteY1" fmla="*/ 24053 h 51288"/>
                  <a:gd name="connsiteX2" fmla="*/ 42853 w 42937"/>
                  <a:gd name="connsiteY2" fmla="*/ 50 h 51288"/>
                  <a:gd name="connsiteX3" fmla="*/ 23374 w 42937"/>
                  <a:gd name="connsiteY3" fmla="*/ 27234 h 51288"/>
                  <a:gd name="connsiteX4" fmla="*/ 85 w 42937"/>
                  <a:gd name="connsiteY4" fmla="*/ 51237 h 5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937" h="51288">
                    <a:moveTo>
                      <a:pt x="85" y="51237"/>
                    </a:moveTo>
                    <a:cubicBezTo>
                      <a:pt x="-962" y="50361"/>
                      <a:pt x="7753" y="38188"/>
                      <a:pt x="19564" y="24053"/>
                    </a:cubicBezTo>
                    <a:cubicBezTo>
                      <a:pt x="31375" y="9918"/>
                      <a:pt x="41795" y="-826"/>
                      <a:pt x="42853" y="50"/>
                    </a:cubicBezTo>
                    <a:cubicBezTo>
                      <a:pt x="43900" y="926"/>
                      <a:pt x="35185" y="13099"/>
                      <a:pt x="23374" y="27234"/>
                    </a:cubicBezTo>
                    <a:cubicBezTo>
                      <a:pt x="11563" y="41370"/>
                      <a:pt x="1133" y="52123"/>
                      <a:pt x="85" y="5123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BDA1157-6261-0703-C140-781C3CA1B6F6}"/>
                  </a:ext>
                </a:extLst>
              </p:cNvPr>
              <p:cNvSpPr/>
              <p:nvPr/>
            </p:nvSpPr>
            <p:spPr>
              <a:xfrm>
                <a:off x="6625859" y="2039053"/>
                <a:ext cx="9817" cy="62116"/>
              </a:xfrm>
              <a:custGeom>
                <a:avLst/>
                <a:gdLst>
                  <a:gd name="connsiteX0" fmla="*/ 9160 w 9817"/>
                  <a:gd name="connsiteY0" fmla="*/ 62114 h 62116"/>
                  <a:gd name="connsiteX1" fmla="*/ 2455 w 9817"/>
                  <a:gd name="connsiteY1" fmla="*/ 31396 h 62116"/>
                  <a:gd name="connsiteX2" fmla="*/ 664 w 9817"/>
                  <a:gd name="connsiteY2" fmla="*/ 1 h 62116"/>
                  <a:gd name="connsiteX3" fmla="*/ 7370 w 9817"/>
                  <a:gd name="connsiteY3" fmla="*/ 30720 h 62116"/>
                  <a:gd name="connsiteX4" fmla="*/ 9160 w 9817"/>
                  <a:gd name="connsiteY4" fmla="*/ 62114 h 6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7" h="62116">
                    <a:moveTo>
                      <a:pt x="9160" y="62114"/>
                    </a:moveTo>
                    <a:cubicBezTo>
                      <a:pt x="7808" y="62323"/>
                      <a:pt x="4807" y="48569"/>
                      <a:pt x="2455" y="31396"/>
                    </a:cubicBezTo>
                    <a:cubicBezTo>
                      <a:pt x="102" y="14213"/>
                      <a:pt x="-698" y="163"/>
                      <a:pt x="664" y="1"/>
                    </a:cubicBezTo>
                    <a:cubicBezTo>
                      <a:pt x="2026" y="-160"/>
                      <a:pt x="5027" y="13594"/>
                      <a:pt x="7370" y="30720"/>
                    </a:cubicBezTo>
                    <a:cubicBezTo>
                      <a:pt x="9713" y="47846"/>
                      <a:pt x="10513" y="61904"/>
                      <a:pt x="9160" y="62114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2462B27-4F55-F627-DA72-3682455A8F07}"/>
                  </a:ext>
                </a:extLst>
              </p:cNvPr>
              <p:cNvSpPr/>
              <p:nvPr/>
            </p:nvSpPr>
            <p:spPr>
              <a:xfrm>
                <a:off x="6716090" y="1957932"/>
                <a:ext cx="54446" cy="21426"/>
              </a:xfrm>
              <a:custGeom>
                <a:avLst/>
                <a:gdLst>
                  <a:gd name="connsiteX0" fmla="*/ 54432 w 54446"/>
                  <a:gd name="connsiteY0" fmla="*/ 21172 h 21426"/>
                  <a:gd name="connsiteX1" fmla="*/ 26333 w 54446"/>
                  <a:gd name="connsiteY1" fmla="*/ 13028 h 21426"/>
                  <a:gd name="connsiteX2" fmla="*/ 15 w 54446"/>
                  <a:gd name="connsiteY2" fmla="*/ 255 h 21426"/>
                  <a:gd name="connsiteX3" fmla="*/ 28114 w 54446"/>
                  <a:gd name="connsiteY3" fmla="*/ 8399 h 21426"/>
                  <a:gd name="connsiteX4" fmla="*/ 54432 w 54446"/>
                  <a:gd name="connsiteY4" fmla="*/ 21172 h 2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446" h="21426">
                    <a:moveTo>
                      <a:pt x="54432" y="21172"/>
                    </a:moveTo>
                    <a:cubicBezTo>
                      <a:pt x="53936" y="22448"/>
                      <a:pt x="41354" y="18800"/>
                      <a:pt x="26333" y="13028"/>
                    </a:cubicBezTo>
                    <a:cubicBezTo>
                      <a:pt x="11302" y="7256"/>
                      <a:pt x="-480" y="1531"/>
                      <a:pt x="15" y="255"/>
                    </a:cubicBezTo>
                    <a:cubicBezTo>
                      <a:pt x="510" y="-1021"/>
                      <a:pt x="13083" y="2617"/>
                      <a:pt x="28114" y="8399"/>
                    </a:cubicBezTo>
                    <a:cubicBezTo>
                      <a:pt x="43144" y="14171"/>
                      <a:pt x="54927" y="19886"/>
                      <a:pt x="54432" y="21172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3">
              <a:extLst>
                <a:ext uri="{FF2B5EF4-FFF2-40B4-BE49-F238E27FC236}">
                  <a16:creationId xmlns:a16="http://schemas.microsoft.com/office/drawing/2014/main" id="{68BD8EAC-DC05-1D3D-2BF0-87660EAAB0D4}"/>
                </a:ext>
              </a:extLst>
            </p:cNvPr>
            <p:cNvGrpSpPr/>
            <p:nvPr/>
          </p:nvGrpSpPr>
          <p:grpSpPr>
            <a:xfrm>
              <a:off x="3701443" y="1653390"/>
              <a:ext cx="5581446" cy="3713661"/>
              <a:chOff x="3701443" y="1653390"/>
              <a:chExt cx="5581446" cy="3713661"/>
            </a:xfrm>
          </p:grpSpPr>
          <p:grpSp>
            <p:nvGrpSpPr>
              <p:cNvPr id="62" name="Graphic 3">
                <a:extLst>
                  <a:ext uri="{FF2B5EF4-FFF2-40B4-BE49-F238E27FC236}">
                    <a16:creationId xmlns:a16="http://schemas.microsoft.com/office/drawing/2014/main" id="{C39DF1B7-9F69-7D2D-674C-EC73D3C1664C}"/>
                  </a:ext>
                </a:extLst>
              </p:cNvPr>
              <p:cNvGrpSpPr/>
              <p:nvPr/>
            </p:nvGrpSpPr>
            <p:grpSpPr>
              <a:xfrm>
                <a:off x="7771534" y="1653390"/>
                <a:ext cx="1269771" cy="1782857"/>
                <a:chOff x="7771534" y="1653390"/>
                <a:chExt cx="1269771" cy="1782857"/>
              </a:xfrm>
            </p:grpSpPr>
            <p:grpSp>
              <p:nvGrpSpPr>
                <p:cNvPr id="63" name="Graphic 3">
                  <a:extLst>
                    <a:ext uri="{FF2B5EF4-FFF2-40B4-BE49-F238E27FC236}">
                      <a16:creationId xmlns:a16="http://schemas.microsoft.com/office/drawing/2014/main" id="{3C7945FC-1903-9A68-3980-5EE867F18B64}"/>
                    </a:ext>
                  </a:extLst>
                </p:cNvPr>
                <p:cNvGrpSpPr/>
                <p:nvPr/>
              </p:nvGrpSpPr>
              <p:grpSpPr>
                <a:xfrm>
                  <a:off x="7814266" y="1718453"/>
                  <a:ext cx="1114806" cy="1717795"/>
                  <a:chOff x="7814266" y="1718453"/>
                  <a:chExt cx="1114806" cy="1717795"/>
                </a:xfrm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00D52922-D5BA-C6C0-6B1A-D2D5444D3484}"/>
                      </a:ext>
                    </a:extLst>
                  </p:cNvPr>
                  <p:cNvSpPr/>
                  <p:nvPr/>
                </p:nvSpPr>
                <p:spPr>
                  <a:xfrm>
                    <a:off x="8661434" y="2053241"/>
                    <a:ext cx="267637" cy="656211"/>
                  </a:xfrm>
                  <a:custGeom>
                    <a:avLst/>
                    <a:gdLst>
                      <a:gd name="connsiteX0" fmla="*/ 0 w 267637"/>
                      <a:gd name="connsiteY0" fmla="*/ 656211 h 656211"/>
                      <a:gd name="connsiteX1" fmla="*/ 179261 w 267637"/>
                      <a:gd name="connsiteY1" fmla="*/ 412438 h 656211"/>
                      <a:gd name="connsiteX2" fmla="*/ 267624 w 267637"/>
                      <a:gd name="connsiteY2" fmla="*/ 125897 h 656211"/>
                      <a:gd name="connsiteX3" fmla="*/ 246669 w 267637"/>
                      <a:gd name="connsiteY3" fmla="*/ 72 h 656211"/>
                      <a:gd name="connsiteX4" fmla="*/ 220313 w 267637"/>
                      <a:gd name="connsiteY4" fmla="*/ 97589 h 656211"/>
                      <a:gd name="connsiteX5" fmla="*/ 53893 w 267637"/>
                      <a:gd name="connsiteY5" fmla="*/ 357326 h 656211"/>
                      <a:gd name="connsiteX6" fmla="*/ 0 w 267637"/>
                      <a:gd name="connsiteY6" fmla="*/ 656211 h 656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7637" h="656211">
                        <a:moveTo>
                          <a:pt x="0" y="656211"/>
                        </a:moveTo>
                        <a:cubicBezTo>
                          <a:pt x="64561" y="578545"/>
                          <a:pt x="129026" y="500059"/>
                          <a:pt x="179261" y="412438"/>
                        </a:cubicBezTo>
                        <a:cubicBezTo>
                          <a:pt x="229496" y="324818"/>
                          <a:pt x="265262" y="226862"/>
                          <a:pt x="267624" y="125897"/>
                        </a:cubicBezTo>
                        <a:cubicBezTo>
                          <a:pt x="267977" y="110591"/>
                          <a:pt x="261376" y="4311"/>
                          <a:pt x="246669" y="72"/>
                        </a:cubicBezTo>
                        <a:cubicBezTo>
                          <a:pt x="236154" y="-2966"/>
                          <a:pt x="228934" y="90845"/>
                          <a:pt x="220313" y="97589"/>
                        </a:cubicBezTo>
                        <a:cubicBezTo>
                          <a:pt x="138084" y="161969"/>
                          <a:pt x="84630" y="257514"/>
                          <a:pt x="53893" y="357326"/>
                        </a:cubicBezTo>
                        <a:cubicBezTo>
                          <a:pt x="23146" y="457129"/>
                          <a:pt x="8601" y="552132"/>
                          <a:pt x="0" y="656211"/>
                        </a:cubicBezTo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6E488BA9-B07C-B1DB-16C4-6398EF2AF79C}"/>
                      </a:ext>
                    </a:extLst>
                  </p:cNvPr>
                  <p:cNvSpPr/>
                  <p:nvPr/>
                </p:nvSpPr>
                <p:spPr>
                  <a:xfrm>
                    <a:off x="7814266" y="1744252"/>
                    <a:ext cx="1048617" cy="1691996"/>
                  </a:xfrm>
                  <a:custGeom>
                    <a:avLst/>
                    <a:gdLst>
                      <a:gd name="connsiteX0" fmla="*/ 7216 w 1048617"/>
                      <a:gd name="connsiteY0" fmla="*/ 1555979 h 1691996"/>
                      <a:gd name="connsiteX1" fmla="*/ 158969 w 1048617"/>
                      <a:gd name="connsiteY1" fmla="*/ 1156110 h 1691996"/>
                      <a:gd name="connsiteX2" fmla="*/ 15655 w 1048617"/>
                      <a:gd name="connsiteY2" fmla="*/ 811286 h 1691996"/>
                      <a:gd name="connsiteX3" fmla="*/ 231825 w 1048617"/>
                      <a:gd name="connsiteY3" fmla="*/ 273933 h 1691996"/>
                      <a:gd name="connsiteX4" fmla="*/ 792733 w 1048617"/>
                      <a:gd name="connsiteY4" fmla="*/ 23902 h 1691996"/>
                      <a:gd name="connsiteX5" fmla="*/ 814945 w 1048617"/>
                      <a:gd name="connsiteY5" fmla="*/ 31398 h 1691996"/>
                      <a:gd name="connsiteX6" fmla="*/ 999054 w 1048617"/>
                      <a:gd name="connsiteY6" fmla="*/ 610909 h 1691996"/>
                      <a:gd name="connsiteX7" fmla="*/ 532643 w 1048617"/>
                      <a:gd name="connsiteY7" fmla="*/ 1691996 h 1691996"/>
                      <a:gd name="connsiteX8" fmla="*/ 123678 w 1048617"/>
                      <a:gd name="connsiteY8" fmla="*/ 1565590 h 1691996"/>
                      <a:gd name="connsiteX9" fmla="*/ 7216 w 1048617"/>
                      <a:gd name="connsiteY9" fmla="*/ 1555979 h 1691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48617" h="1691996">
                        <a:moveTo>
                          <a:pt x="7216" y="1555979"/>
                        </a:moveTo>
                        <a:cubicBezTo>
                          <a:pt x="32934" y="1489438"/>
                          <a:pt x="159473" y="1156310"/>
                          <a:pt x="158969" y="1156110"/>
                        </a:cubicBezTo>
                        <a:cubicBezTo>
                          <a:pt x="158969" y="1156110"/>
                          <a:pt x="-59250" y="1042525"/>
                          <a:pt x="15655" y="811286"/>
                        </a:cubicBezTo>
                        <a:cubicBezTo>
                          <a:pt x="51850" y="699587"/>
                          <a:pt x="145090" y="475625"/>
                          <a:pt x="231825" y="273933"/>
                        </a:cubicBezTo>
                        <a:cubicBezTo>
                          <a:pt x="325046" y="57154"/>
                          <a:pt x="569163" y="-51593"/>
                          <a:pt x="792733" y="23902"/>
                        </a:cubicBezTo>
                        <a:lnTo>
                          <a:pt x="814945" y="31398"/>
                        </a:lnTo>
                        <a:cubicBezTo>
                          <a:pt x="1049804" y="126296"/>
                          <a:pt x="1100410" y="378766"/>
                          <a:pt x="999054" y="610909"/>
                        </a:cubicBezTo>
                        <a:lnTo>
                          <a:pt x="532643" y="1691996"/>
                        </a:lnTo>
                        <a:lnTo>
                          <a:pt x="123678" y="1565590"/>
                        </a:lnTo>
                        <a:lnTo>
                          <a:pt x="7216" y="1555979"/>
                        </a:lnTo>
                        <a:close/>
                      </a:path>
                    </a:pathLst>
                  </a:custGeom>
                  <a:solidFill>
                    <a:srgbClr val="FFBF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7B364D42-8D95-3E06-3D2B-EAA0FB827D51}"/>
                      </a:ext>
                    </a:extLst>
                  </p:cNvPr>
                  <p:cNvSpPr/>
                  <p:nvPr/>
                </p:nvSpPr>
                <p:spPr>
                  <a:xfrm>
                    <a:off x="7950469" y="2900372"/>
                    <a:ext cx="352520" cy="94789"/>
                  </a:xfrm>
                  <a:custGeom>
                    <a:avLst/>
                    <a:gdLst>
                      <a:gd name="connsiteX0" fmla="*/ 22765 w 352520"/>
                      <a:gd name="connsiteY0" fmla="*/ 0 h 94789"/>
                      <a:gd name="connsiteX1" fmla="*/ 352520 w 352520"/>
                      <a:gd name="connsiteY1" fmla="*/ 12602 h 94789"/>
                      <a:gd name="connsiteX2" fmla="*/ 0 w 352520"/>
                      <a:gd name="connsiteY2" fmla="*/ 60846 h 94789"/>
                      <a:gd name="connsiteX3" fmla="*/ 22765 w 352520"/>
                      <a:gd name="connsiteY3" fmla="*/ 0 h 94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2520" h="94789">
                        <a:moveTo>
                          <a:pt x="22765" y="0"/>
                        </a:moveTo>
                        <a:cubicBezTo>
                          <a:pt x="22765" y="0"/>
                          <a:pt x="165039" y="57531"/>
                          <a:pt x="352520" y="12602"/>
                        </a:cubicBezTo>
                        <a:cubicBezTo>
                          <a:pt x="352520" y="12602"/>
                          <a:pt x="222780" y="159172"/>
                          <a:pt x="0" y="60846"/>
                        </a:cubicBezTo>
                        <a:lnTo>
                          <a:pt x="22765" y="0"/>
                        </a:lnTo>
                        <a:close/>
                      </a:path>
                    </a:pathLst>
                  </a:custGeom>
                  <a:solidFill>
                    <a:srgbClr val="FF9A6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A6DE85E5-3505-1DF8-9937-38746B22096C}"/>
                      </a:ext>
                    </a:extLst>
                  </p:cNvPr>
                  <p:cNvSpPr/>
                  <p:nvPr/>
                </p:nvSpPr>
                <p:spPr>
                  <a:xfrm>
                    <a:off x="8043944" y="2219796"/>
                    <a:ext cx="68575" cy="67215"/>
                  </a:xfrm>
                  <a:custGeom>
                    <a:avLst/>
                    <a:gdLst>
                      <a:gd name="connsiteX0" fmla="*/ 2080 w 68575"/>
                      <a:gd name="connsiteY0" fmla="*/ 20769 h 67215"/>
                      <a:gd name="connsiteX1" fmla="*/ 22588 w 68575"/>
                      <a:gd name="connsiteY1" fmla="*/ 64660 h 67215"/>
                      <a:gd name="connsiteX2" fmla="*/ 66498 w 68575"/>
                      <a:gd name="connsiteY2" fmla="*/ 46458 h 67215"/>
                      <a:gd name="connsiteX3" fmla="*/ 46038 w 68575"/>
                      <a:gd name="connsiteY3" fmla="*/ 2567 h 67215"/>
                      <a:gd name="connsiteX4" fmla="*/ 2080 w 68575"/>
                      <a:gd name="connsiteY4" fmla="*/ 20769 h 67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575" h="67215">
                        <a:moveTo>
                          <a:pt x="2080" y="20769"/>
                        </a:moveTo>
                        <a:cubicBezTo>
                          <a:pt x="-4406" y="37924"/>
                          <a:pt x="4785" y="57564"/>
                          <a:pt x="22588" y="64660"/>
                        </a:cubicBezTo>
                        <a:cubicBezTo>
                          <a:pt x="40352" y="71737"/>
                          <a:pt x="60021" y="63613"/>
                          <a:pt x="66498" y="46458"/>
                        </a:cubicBezTo>
                        <a:cubicBezTo>
                          <a:pt x="72975" y="29304"/>
                          <a:pt x="63802" y="9654"/>
                          <a:pt x="46038" y="2567"/>
                        </a:cubicBezTo>
                        <a:cubicBezTo>
                          <a:pt x="28245" y="-4539"/>
                          <a:pt x="8557" y="3615"/>
                          <a:pt x="2080" y="2076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CC83F1DA-B5D1-B260-E58A-530BC47AC80A}"/>
                      </a:ext>
                    </a:extLst>
                  </p:cNvPr>
                  <p:cNvSpPr/>
                  <p:nvPr/>
                </p:nvSpPr>
                <p:spPr>
                  <a:xfrm>
                    <a:off x="8062856" y="2112462"/>
                    <a:ext cx="131017" cy="61303"/>
                  </a:xfrm>
                  <a:custGeom>
                    <a:avLst/>
                    <a:gdLst>
                      <a:gd name="connsiteX0" fmla="*/ 180 w 131017"/>
                      <a:gd name="connsiteY0" fmla="*/ 17928 h 61303"/>
                      <a:gd name="connsiteX1" fmla="*/ 69303 w 131017"/>
                      <a:gd name="connsiteY1" fmla="*/ 25605 h 61303"/>
                      <a:gd name="connsiteX2" fmla="*/ 129910 w 131017"/>
                      <a:gd name="connsiteY2" fmla="*/ 61067 h 61303"/>
                      <a:gd name="connsiteX3" fmla="*/ 122376 w 131017"/>
                      <a:gd name="connsiteY3" fmla="*/ 38588 h 61303"/>
                      <a:gd name="connsiteX4" fmla="*/ 75637 w 131017"/>
                      <a:gd name="connsiteY4" fmla="*/ 4898 h 61303"/>
                      <a:gd name="connsiteX5" fmla="*/ 18810 w 131017"/>
                      <a:gd name="connsiteY5" fmla="*/ 4136 h 61303"/>
                      <a:gd name="connsiteX6" fmla="*/ 180 w 131017"/>
                      <a:gd name="connsiteY6" fmla="*/ 17928 h 61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017" h="61303">
                        <a:moveTo>
                          <a:pt x="180" y="17928"/>
                        </a:moveTo>
                        <a:cubicBezTo>
                          <a:pt x="2809" y="23595"/>
                          <a:pt x="33946" y="13566"/>
                          <a:pt x="69303" y="25605"/>
                        </a:cubicBezTo>
                        <a:cubicBezTo>
                          <a:pt x="104792" y="37130"/>
                          <a:pt x="124614" y="64105"/>
                          <a:pt x="129910" y="61067"/>
                        </a:cubicBezTo>
                        <a:cubicBezTo>
                          <a:pt x="132444" y="59790"/>
                          <a:pt x="130910" y="50637"/>
                          <a:pt x="122376" y="38588"/>
                        </a:cubicBezTo>
                        <a:cubicBezTo>
                          <a:pt x="114013" y="26634"/>
                          <a:pt x="97725" y="12251"/>
                          <a:pt x="75637" y="4898"/>
                        </a:cubicBezTo>
                        <a:cubicBezTo>
                          <a:pt x="53548" y="-2417"/>
                          <a:pt x="32279" y="-570"/>
                          <a:pt x="18810" y="4136"/>
                        </a:cubicBezTo>
                        <a:cubicBezTo>
                          <a:pt x="5123" y="8822"/>
                          <a:pt x="-1173" y="15328"/>
                          <a:pt x="180" y="17928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ECE81982-551F-B6E5-8DBF-CAB1970E8C33}"/>
                      </a:ext>
                    </a:extLst>
                  </p:cNvPr>
                  <p:cNvSpPr/>
                  <p:nvPr/>
                </p:nvSpPr>
                <p:spPr>
                  <a:xfrm>
                    <a:off x="8354396" y="2344617"/>
                    <a:ext cx="68570" cy="67211"/>
                  </a:xfrm>
                  <a:custGeom>
                    <a:avLst/>
                    <a:gdLst>
                      <a:gd name="connsiteX0" fmla="*/ 2076 w 68570"/>
                      <a:gd name="connsiteY0" fmla="*/ 20773 h 67211"/>
                      <a:gd name="connsiteX1" fmla="*/ 22584 w 68570"/>
                      <a:gd name="connsiteY1" fmla="*/ 64655 h 67211"/>
                      <a:gd name="connsiteX2" fmla="*/ 66494 w 68570"/>
                      <a:gd name="connsiteY2" fmla="*/ 46453 h 67211"/>
                      <a:gd name="connsiteX3" fmla="*/ 46025 w 68570"/>
                      <a:gd name="connsiteY3" fmla="*/ 2562 h 67211"/>
                      <a:gd name="connsiteX4" fmla="*/ 2076 w 68570"/>
                      <a:gd name="connsiteY4" fmla="*/ 20773 h 67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570" h="67211">
                        <a:moveTo>
                          <a:pt x="2076" y="20773"/>
                        </a:moveTo>
                        <a:cubicBezTo>
                          <a:pt x="-4401" y="37928"/>
                          <a:pt x="4781" y="57568"/>
                          <a:pt x="22584" y="64655"/>
                        </a:cubicBezTo>
                        <a:cubicBezTo>
                          <a:pt x="40338" y="71732"/>
                          <a:pt x="60007" y="63617"/>
                          <a:pt x="66494" y="46453"/>
                        </a:cubicBezTo>
                        <a:cubicBezTo>
                          <a:pt x="72971" y="29298"/>
                          <a:pt x="63789" y="9648"/>
                          <a:pt x="46025" y="2562"/>
                        </a:cubicBezTo>
                        <a:cubicBezTo>
                          <a:pt x="28232" y="-4535"/>
                          <a:pt x="8553" y="3619"/>
                          <a:pt x="2076" y="20773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3" name="Freeform: Shape 262">
                    <a:extLst>
                      <a:ext uri="{FF2B5EF4-FFF2-40B4-BE49-F238E27FC236}">
                        <a16:creationId xmlns:a16="http://schemas.microsoft.com/office/drawing/2014/main" id="{BF39E533-92B3-E711-DCB2-7CEA431D53D0}"/>
                      </a:ext>
                    </a:extLst>
                  </p:cNvPr>
                  <p:cNvSpPr/>
                  <p:nvPr/>
                </p:nvSpPr>
                <p:spPr>
                  <a:xfrm>
                    <a:off x="8404654" y="2243849"/>
                    <a:ext cx="131034" cy="61303"/>
                  </a:xfrm>
                  <a:custGeom>
                    <a:avLst/>
                    <a:gdLst>
                      <a:gd name="connsiteX0" fmla="*/ 177 w 131034"/>
                      <a:gd name="connsiteY0" fmla="*/ 17909 h 61303"/>
                      <a:gd name="connsiteX1" fmla="*/ 69310 w 131034"/>
                      <a:gd name="connsiteY1" fmla="*/ 25605 h 61303"/>
                      <a:gd name="connsiteX2" fmla="*/ 129926 w 131034"/>
                      <a:gd name="connsiteY2" fmla="*/ 61067 h 61303"/>
                      <a:gd name="connsiteX3" fmla="*/ 122383 w 131034"/>
                      <a:gd name="connsiteY3" fmla="*/ 38597 h 61303"/>
                      <a:gd name="connsiteX4" fmla="*/ 75663 w 131034"/>
                      <a:gd name="connsiteY4" fmla="*/ 4898 h 61303"/>
                      <a:gd name="connsiteX5" fmla="*/ 18837 w 131034"/>
                      <a:gd name="connsiteY5" fmla="*/ 4136 h 61303"/>
                      <a:gd name="connsiteX6" fmla="*/ 177 w 131034"/>
                      <a:gd name="connsiteY6" fmla="*/ 17909 h 61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034" h="61303">
                        <a:moveTo>
                          <a:pt x="177" y="17909"/>
                        </a:moveTo>
                        <a:cubicBezTo>
                          <a:pt x="2806" y="23576"/>
                          <a:pt x="33981" y="13575"/>
                          <a:pt x="69310" y="25605"/>
                        </a:cubicBezTo>
                        <a:cubicBezTo>
                          <a:pt x="104790" y="37131"/>
                          <a:pt x="124611" y="64105"/>
                          <a:pt x="129926" y="61067"/>
                        </a:cubicBezTo>
                        <a:cubicBezTo>
                          <a:pt x="132451" y="59781"/>
                          <a:pt x="130955" y="50656"/>
                          <a:pt x="122383" y="38597"/>
                        </a:cubicBezTo>
                        <a:cubicBezTo>
                          <a:pt x="114029" y="26634"/>
                          <a:pt x="97732" y="12251"/>
                          <a:pt x="75663" y="4898"/>
                        </a:cubicBezTo>
                        <a:cubicBezTo>
                          <a:pt x="53584" y="-2417"/>
                          <a:pt x="32295" y="-570"/>
                          <a:pt x="18837" y="4136"/>
                        </a:cubicBezTo>
                        <a:cubicBezTo>
                          <a:pt x="5158" y="8813"/>
                          <a:pt x="-1166" y="15318"/>
                          <a:pt x="177" y="17909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4" name="Freeform: Shape 263">
                    <a:extLst>
                      <a:ext uri="{FF2B5EF4-FFF2-40B4-BE49-F238E27FC236}">
                        <a16:creationId xmlns:a16="http://schemas.microsoft.com/office/drawing/2014/main" id="{E5714401-13AA-9F81-F151-AC447BF110B3}"/>
                      </a:ext>
                    </a:extLst>
                  </p:cNvPr>
                  <p:cNvSpPr/>
                  <p:nvPr/>
                </p:nvSpPr>
                <p:spPr>
                  <a:xfrm>
                    <a:off x="8102822" y="2201352"/>
                    <a:ext cx="199153" cy="289757"/>
                  </a:xfrm>
                  <a:custGeom>
                    <a:avLst/>
                    <a:gdLst>
                      <a:gd name="connsiteX0" fmla="*/ 83249 w 199153"/>
                      <a:gd name="connsiteY0" fmla="*/ 289454 h 289757"/>
                      <a:gd name="connsiteX1" fmla="*/ 29280 w 199153"/>
                      <a:gd name="connsiteY1" fmla="*/ 259679 h 289757"/>
                      <a:gd name="connsiteX2" fmla="*/ 13164 w 199153"/>
                      <a:gd name="connsiteY2" fmla="*/ 244334 h 289757"/>
                      <a:gd name="connsiteX3" fmla="*/ 28242 w 199153"/>
                      <a:gd name="connsiteY3" fmla="*/ 219579 h 289757"/>
                      <a:gd name="connsiteX4" fmla="*/ 78201 w 199153"/>
                      <a:gd name="connsiteY4" fmla="*/ 159800 h 289757"/>
                      <a:gd name="connsiteX5" fmla="*/ 198996 w 199153"/>
                      <a:gd name="connsiteY5" fmla="*/ 85 h 289757"/>
                      <a:gd name="connsiteX6" fmla="*/ 65637 w 199153"/>
                      <a:gd name="connsiteY6" fmla="*/ 149703 h 289757"/>
                      <a:gd name="connsiteX7" fmla="*/ 16660 w 199153"/>
                      <a:gd name="connsiteY7" fmla="*/ 210282 h 289757"/>
                      <a:gd name="connsiteX8" fmla="*/ 0 w 199153"/>
                      <a:gd name="connsiteY8" fmla="*/ 244163 h 289757"/>
                      <a:gd name="connsiteX9" fmla="*/ 10392 w 199153"/>
                      <a:gd name="connsiteY9" fmla="*/ 262394 h 289757"/>
                      <a:gd name="connsiteX10" fmla="*/ 25022 w 199153"/>
                      <a:gd name="connsiteY10" fmla="*/ 269709 h 289757"/>
                      <a:gd name="connsiteX11" fmla="*/ 83249 w 199153"/>
                      <a:gd name="connsiteY11" fmla="*/ 289454 h 289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9153" h="289757">
                        <a:moveTo>
                          <a:pt x="83249" y="289454"/>
                        </a:moveTo>
                        <a:cubicBezTo>
                          <a:pt x="84096" y="287502"/>
                          <a:pt x="63379" y="276272"/>
                          <a:pt x="29280" y="259679"/>
                        </a:cubicBezTo>
                        <a:cubicBezTo>
                          <a:pt x="20555" y="255698"/>
                          <a:pt x="12602" y="251011"/>
                          <a:pt x="13164" y="244334"/>
                        </a:cubicBezTo>
                        <a:cubicBezTo>
                          <a:pt x="13240" y="237095"/>
                          <a:pt x="20308" y="228618"/>
                          <a:pt x="28242" y="219579"/>
                        </a:cubicBezTo>
                        <a:cubicBezTo>
                          <a:pt x="44129" y="200576"/>
                          <a:pt x="60750" y="180669"/>
                          <a:pt x="78201" y="159800"/>
                        </a:cubicBezTo>
                        <a:cubicBezTo>
                          <a:pt x="148390" y="74370"/>
                          <a:pt x="202454" y="2885"/>
                          <a:pt x="198996" y="85"/>
                        </a:cubicBezTo>
                        <a:cubicBezTo>
                          <a:pt x="195529" y="-2716"/>
                          <a:pt x="135827" y="64264"/>
                          <a:pt x="65637" y="149703"/>
                        </a:cubicBezTo>
                        <a:cubicBezTo>
                          <a:pt x="48549" y="170849"/>
                          <a:pt x="32232" y="190994"/>
                          <a:pt x="16660" y="210282"/>
                        </a:cubicBezTo>
                        <a:cubicBezTo>
                          <a:pt x="9782" y="219398"/>
                          <a:pt x="-38" y="229056"/>
                          <a:pt x="0" y="244163"/>
                        </a:cubicBezTo>
                        <a:cubicBezTo>
                          <a:pt x="152" y="251735"/>
                          <a:pt x="5134" y="258879"/>
                          <a:pt x="10392" y="262394"/>
                        </a:cubicBezTo>
                        <a:cubicBezTo>
                          <a:pt x="15583" y="266118"/>
                          <a:pt x="20641" y="267937"/>
                          <a:pt x="25022" y="269709"/>
                        </a:cubicBezTo>
                        <a:cubicBezTo>
                          <a:pt x="60236" y="283739"/>
                          <a:pt x="82429" y="291416"/>
                          <a:pt x="83249" y="28945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5" name="Freeform: Shape 264">
                    <a:extLst>
                      <a:ext uri="{FF2B5EF4-FFF2-40B4-BE49-F238E27FC236}">
                        <a16:creationId xmlns:a16="http://schemas.microsoft.com/office/drawing/2014/main" id="{C03F41E5-F4A2-18CA-B1AA-F030F50D21D9}"/>
                      </a:ext>
                    </a:extLst>
                  </p:cNvPr>
                  <p:cNvSpPr/>
                  <p:nvPr/>
                </p:nvSpPr>
                <p:spPr>
                  <a:xfrm>
                    <a:off x="8137376" y="2550355"/>
                    <a:ext cx="146655" cy="78378"/>
                  </a:xfrm>
                  <a:custGeom>
                    <a:avLst/>
                    <a:gdLst>
                      <a:gd name="connsiteX0" fmla="*/ 144573 w 146655"/>
                      <a:gd name="connsiteY0" fmla="*/ 97 h 78378"/>
                      <a:gd name="connsiteX1" fmla="*/ 83804 w 146655"/>
                      <a:gd name="connsiteY1" fmla="*/ 52361 h 78378"/>
                      <a:gd name="connsiteX2" fmla="*/ 146 w 146655"/>
                      <a:gd name="connsiteY2" fmla="*/ 55761 h 78378"/>
                      <a:gd name="connsiteX3" fmla="*/ 23872 w 146655"/>
                      <a:gd name="connsiteY3" fmla="*/ 72611 h 78378"/>
                      <a:gd name="connsiteX4" fmla="*/ 92976 w 146655"/>
                      <a:gd name="connsiteY4" fmla="*/ 71944 h 78378"/>
                      <a:gd name="connsiteX5" fmla="*/ 141468 w 146655"/>
                      <a:gd name="connsiteY5" fmla="*/ 27281 h 78378"/>
                      <a:gd name="connsiteX6" fmla="*/ 144573 w 146655"/>
                      <a:gd name="connsiteY6" fmla="*/ 97 h 78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6655" h="78378">
                        <a:moveTo>
                          <a:pt x="144573" y="97"/>
                        </a:moveTo>
                        <a:cubicBezTo>
                          <a:pt x="138925" y="-2180"/>
                          <a:pt x="125885" y="36206"/>
                          <a:pt x="83804" y="52361"/>
                        </a:cubicBezTo>
                        <a:cubicBezTo>
                          <a:pt x="41751" y="68629"/>
                          <a:pt x="2260" y="50494"/>
                          <a:pt x="146" y="55761"/>
                        </a:cubicBezTo>
                        <a:cubicBezTo>
                          <a:pt x="-1197" y="57990"/>
                          <a:pt x="6746" y="66296"/>
                          <a:pt x="23872" y="72611"/>
                        </a:cubicBezTo>
                        <a:cubicBezTo>
                          <a:pt x="40627" y="78916"/>
                          <a:pt x="67230" y="81831"/>
                          <a:pt x="92976" y="71944"/>
                        </a:cubicBezTo>
                        <a:cubicBezTo>
                          <a:pt x="118675" y="61990"/>
                          <a:pt x="134829" y="42607"/>
                          <a:pt x="141468" y="27281"/>
                        </a:cubicBezTo>
                        <a:cubicBezTo>
                          <a:pt x="148345" y="11727"/>
                          <a:pt x="147279" y="764"/>
                          <a:pt x="144573" y="97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6" name="Freeform: Shape 265">
                    <a:extLst>
                      <a:ext uri="{FF2B5EF4-FFF2-40B4-BE49-F238E27FC236}">
                        <a16:creationId xmlns:a16="http://schemas.microsoft.com/office/drawing/2014/main" id="{0D57E484-8CA0-4F3F-9D87-22F72AF6D939}"/>
                      </a:ext>
                    </a:extLst>
                  </p:cNvPr>
                  <p:cNvSpPr/>
                  <p:nvPr/>
                </p:nvSpPr>
                <p:spPr>
                  <a:xfrm>
                    <a:off x="8455275" y="2107611"/>
                    <a:ext cx="156604" cy="84509"/>
                  </a:xfrm>
                  <a:custGeom>
                    <a:avLst/>
                    <a:gdLst>
                      <a:gd name="connsiteX0" fmla="*/ 0 w 156604"/>
                      <a:gd name="connsiteY0" fmla="*/ 11205 h 84509"/>
                      <a:gd name="connsiteX1" fmla="*/ 76943 w 156604"/>
                      <a:gd name="connsiteY1" fmla="*/ 48400 h 84509"/>
                      <a:gd name="connsiteX2" fmla="*/ 154953 w 156604"/>
                      <a:gd name="connsiteY2" fmla="*/ 83319 h 84509"/>
                      <a:gd name="connsiteX3" fmla="*/ 145628 w 156604"/>
                      <a:gd name="connsiteY3" fmla="*/ 55106 h 84509"/>
                      <a:gd name="connsiteX4" fmla="*/ 92945 w 156604"/>
                      <a:gd name="connsiteY4" fmla="*/ 14015 h 84509"/>
                      <a:gd name="connsiteX5" fmla="*/ 27584 w 156604"/>
                      <a:gd name="connsiteY5" fmla="*/ 166 h 84509"/>
                      <a:gd name="connsiteX6" fmla="*/ 0 w 156604"/>
                      <a:gd name="connsiteY6" fmla="*/ 11205 h 84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6604" h="84509">
                        <a:moveTo>
                          <a:pt x="0" y="11205"/>
                        </a:moveTo>
                        <a:cubicBezTo>
                          <a:pt x="238" y="22007"/>
                          <a:pt x="37109" y="29379"/>
                          <a:pt x="76943" y="48400"/>
                        </a:cubicBezTo>
                        <a:cubicBezTo>
                          <a:pt x="117148" y="66622"/>
                          <a:pt x="146523" y="90082"/>
                          <a:pt x="154953" y="83319"/>
                        </a:cubicBezTo>
                        <a:cubicBezTo>
                          <a:pt x="158801" y="80023"/>
                          <a:pt x="156020" y="68994"/>
                          <a:pt x="145628" y="55106"/>
                        </a:cubicBezTo>
                        <a:cubicBezTo>
                          <a:pt x="135350" y="41276"/>
                          <a:pt x="116929" y="25207"/>
                          <a:pt x="92945" y="14015"/>
                        </a:cubicBezTo>
                        <a:cubicBezTo>
                          <a:pt x="68942" y="2871"/>
                          <a:pt x="44787" y="-872"/>
                          <a:pt x="27584" y="166"/>
                        </a:cubicBezTo>
                        <a:cubicBezTo>
                          <a:pt x="10268" y="1166"/>
                          <a:pt x="28" y="6138"/>
                          <a:pt x="0" y="11205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DD906297-7230-6C47-E4DB-3286913A6B62}"/>
                      </a:ext>
                    </a:extLst>
                  </p:cNvPr>
                  <p:cNvSpPr/>
                  <p:nvPr/>
                </p:nvSpPr>
                <p:spPr>
                  <a:xfrm>
                    <a:off x="8117186" y="1996830"/>
                    <a:ext cx="123330" cy="59161"/>
                  </a:xfrm>
                  <a:custGeom>
                    <a:avLst/>
                    <a:gdLst>
                      <a:gd name="connsiteX0" fmla="*/ 199 w 123330"/>
                      <a:gd name="connsiteY0" fmla="*/ 20860 h 59161"/>
                      <a:gd name="connsiteX1" fmla="*/ 60349 w 123330"/>
                      <a:gd name="connsiteY1" fmla="*/ 40396 h 59161"/>
                      <a:gd name="connsiteX2" fmla="*/ 121204 w 123330"/>
                      <a:gd name="connsiteY2" fmla="*/ 57598 h 59161"/>
                      <a:gd name="connsiteX3" fmla="*/ 115623 w 123330"/>
                      <a:gd name="connsiteY3" fmla="*/ 33728 h 59161"/>
                      <a:gd name="connsiteX4" fmla="*/ 71360 w 123330"/>
                      <a:gd name="connsiteY4" fmla="*/ 4115 h 59161"/>
                      <a:gd name="connsiteX5" fmla="*/ 18106 w 123330"/>
                      <a:gd name="connsiteY5" fmla="*/ 4134 h 59161"/>
                      <a:gd name="connsiteX6" fmla="*/ 199 w 123330"/>
                      <a:gd name="connsiteY6" fmla="*/ 20860 h 59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330" h="59161">
                        <a:moveTo>
                          <a:pt x="199" y="20860"/>
                        </a:moveTo>
                        <a:cubicBezTo>
                          <a:pt x="3714" y="31004"/>
                          <a:pt x="30908" y="30890"/>
                          <a:pt x="60349" y="40396"/>
                        </a:cubicBezTo>
                        <a:cubicBezTo>
                          <a:pt x="90115" y="48873"/>
                          <a:pt x="112661" y="64075"/>
                          <a:pt x="121204" y="57598"/>
                        </a:cubicBezTo>
                        <a:cubicBezTo>
                          <a:pt x="125082" y="54369"/>
                          <a:pt x="123900" y="44996"/>
                          <a:pt x="115623" y="33728"/>
                        </a:cubicBezTo>
                        <a:cubicBezTo>
                          <a:pt x="107498" y="22536"/>
                          <a:pt x="91706" y="10306"/>
                          <a:pt x="71360" y="4115"/>
                        </a:cubicBezTo>
                        <a:cubicBezTo>
                          <a:pt x="51005" y="-2048"/>
                          <a:pt x="31088" y="-657"/>
                          <a:pt x="18106" y="4134"/>
                        </a:cubicBezTo>
                        <a:cubicBezTo>
                          <a:pt x="4971" y="8897"/>
                          <a:pt x="-1220" y="16021"/>
                          <a:pt x="199" y="2086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6475E789-1C5A-4407-15C1-0F6766682509}"/>
                      </a:ext>
                    </a:extLst>
                  </p:cNvPr>
                  <p:cNvSpPr/>
                  <p:nvPr/>
                </p:nvSpPr>
                <p:spPr>
                  <a:xfrm>
                    <a:off x="8651633" y="2519321"/>
                    <a:ext cx="213296" cy="253292"/>
                  </a:xfrm>
                  <a:custGeom>
                    <a:avLst/>
                    <a:gdLst>
                      <a:gd name="connsiteX0" fmla="*/ 85306 w 213296"/>
                      <a:gd name="connsiteY0" fmla="*/ 12 h 253292"/>
                      <a:gd name="connsiteX1" fmla="*/ 201150 w 213296"/>
                      <a:gd name="connsiteY1" fmla="*/ 162376 h 253292"/>
                      <a:gd name="connsiteX2" fmla="*/ 10 w 213296"/>
                      <a:gd name="connsiteY2" fmla="*/ 222993 h 253292"/>
                      <a:gd name="connsiteX3" fmla="*/ 85306 w 213296"/>
                      <a:gd name="connsiteY3" fmla="*/ 12 h 253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3296" h="253292">
                        <a:moveTo>
                          <a:pt x="85306" y="12"/>
                        </a:moveTo>
                        <a:cubicBezTo>
                          <a:pt x="89812" y="-359"/>
                          <a:pt x="259337" y="6642"/>
                          <a:pt x="201150" y="162376"/>
                        </a:cubicBezTo>
                        <a:cubicBezTo>
                          <a:pt x="142951" y="318109"/>
                          <a:pt x="-1390" y="227565"/>
                          <a:pt x="10" y="222993"/>
                        </a:cubicBezTo>
                        <a:cubicBezTo>
                          <a:pt x="1401" y="218430"/>
                          <a:pt x="85306" y="12"/>
                          <a:pt x="85306" y="12"/>
                        </a:cubicBezTo>
                        <a:close/>
                      </a:path>
                    </a:pathLst>
                  </a:custGeom>
                  <a:solidFill>
                    <a:srgbClr val="FFBF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28E2BBD4-F072-0E07-8703-9ED00F659727}"/>
                      </a:ext>
                    </a:extLst>
                  </p:cNvPr>
                  <p:cNvSpPr/>
                  <p:nvPr/>
                </p:nvSpPr>
                <p:spPr>
                  <a:xfrm>
                    <a:off x="8720790" y="2587311"/>
                    <a:ext cx="98027" cy="136804"/>
                  </a:xfrm>
                  <a:custGeom>
                    <a:avLst/>
                    <a:gdLst>
                      <a:gd name="connsiteX0" fmla="*/ 462 w 98027"/>
                      <a:gd name="connsiteY0" fmla="*/ 113788 h 136804"/>
                      <a:gd name="connsiteX1" fmla="*/ 6272 w 98027"/>
                      <a:gd name="connsiteY1" fmla="*/ 120513 h 136804"/>
                      <a:gd name="connsiteX2" fmla="*/ 26399 w 98027"/>
                      <a:gd name="connsiteY2" fmla="*/ 128504 h 136804"/>
                      <a:gd name="connsiteX3" fmla="*/ 79967 w 98027"/>
                      <a:gd name="connsiteY3" fmla="*/ 79889 h 136804"/>
                      <a:gd name="connsiteX4" fmla="*/ 86882 w 98027"/>
                      <a:gd name="connsiteY4" fmla="*/ 38207 h 136804"/>
                      <a:gd name="connsiteX5" fmla="*/ 74252 w 98027"/>
                      <a:gd name="connsiteY5" fmla="*/ 9756 h 136804"/>
                      <a:gd name="connsiteX6" fmla="*/ 55459 w 98027"/>
                      <a:gd name="connsiteY6" fmla="*/ 11214 h 136804"/>
                      <a:gd name="connsiteX7" fmla="*/ 50649 w 98027"/>
                      <a:gd name="connsiteY7" fmla="*/ 18224 h 136804"/>
                      <a:gd name="connsiteX8" fmla="*/ 51944 w 98027"/>
                      <a:gd name="connsiteY8" fmla="*/ 8404 h 136804"/>
                      <a:gd name="connsiteX9" fmla="*/ 61717 w 98027"/>
                      <a:gd name="connsiteY9" fmla="*/ 936 h 136804"/>
                      <a:gd name="connsiteX10" fmla="*/ 78195 w 98027"/>
                      <a:gd name="connsiteY10" fmla="*/ 2584 h 136804"/>
                      <a:gd name="connsiteX11" fmla="*/ 97512 w 98027"/>
                      <a:gd name="connsiteY11" fmla="*/ 37312 h 136804"/>
                      <a:gd name="connsiteX12" fmla="*/ 90702 w 98027"/>
                      <a:gd name="connsiteY12" fmla="*/ 84232 h 136804"/>
                      <a:gd name="connsiteX13" fmla="*/ 25998 w 98027"/>
                      <a:gd name="connsiteY13" fmla="*/ 136696 h 136804"/>
                      <a:gd name="connsiteX14" fmla="*/ 2719 w 98027"/>
                      <a:gd name="connsiteY14" fmla="*/ 123304 h 136804"/>
                      <a:gd name="connsiteX15" fmla="*/ 462 w 98027"/>
                      <a:gd name="connsiteY15" fmla="*/ 113788 h 13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8027" h="136804">
                        <a:moveTo>
                          <a:pt x="462" y="113788"/>
                        </a:moveTo>
                        <a:cubicBezTo>
                          <a:pt x="1338" y="113541"/>
                          <a:pt x="2472" y="116703"/>
                          <a:pt x="6272" y="120513"/>
                        </a:cubicBezTo>
                        <a:cubicBezTo>
                          <a:pt x="9978" y="124228"/>
                          <a:pt x="17140" y="128514"/>
                          <a:pt x="26399" y="128504"/>
                        </a:cubicBezTo>
                        <a:cubicBezTo>
                          <a:pt x="45106" y="128619"/>
                          <a:pt x="68718" y="107673"/>
                          <a:pt x="79967" y="79889"/>
                        </a:cubicBezTo>
                        <a:cubicBezTo>
                          <a:pt x="85653" y="65868"/>
                          <a:pt x="87730" y="51257"/>
                          <a:pt x="86882" y="38207"/>
                        </a:cubicBezTo>
                        <a:cubicBezTo>
                          <a:pt x="86387" y="25044"/>
                          <a:pt x="81996" y="14328"/>
                          <a:pt x="74252" y="9756"/>
                        </a:cubicBezTo>
                        <a:cubicBezTo>
                          <a:pt x="66718" y="4775"/>
                          <a:pt x="59002" y="7537"/>
                          <a:pt x="55459" y="11214"/>
                        </a:cubicBezTo>
                        <a:cubicBezTo>
                          <a:pt x="51744" y="14786"/>
                          <a:pt x="51573" y="18262"/>
                          <a:pt x="50649" y="18224"/>
                        </a:cubicBezTo>
                        <a:cubicBezTo>
                          <a:pt x="50068" y="18453"/>
                          <a:pt x="48287" y="14366"/>
                          <a:pt x="51944" y="8404"/>
                        </a:cubicBezTo>
                        <a:cubicBezTo>
                          <a:pt x="53745" y="5546"/>
                          <a:pt x="56945" y="2565"/>
                          <a:pt x="61717" y="936"/>
                        </a:cubicBezTo>
                        <a:cubicBezTo>
                          <a:pt x="66585" y="-712"/>
                          <a:pt x="72662" y="-197"/>
                          <a:pt x="78195" y="2584"/>
                        </a:cubicBezTo>
                        <a:cubicBezTo>
                          <a:pt x="89892" y="7899"/>
                          <a:pt x="96579" y="22986"/>
                          <a:pt x="97512" y="37312"/>
                        </a:cubicBezTo>
                        <a:cubicBezTo>
                          <a:pt x="99093" y="51943"/>
                          <a:pt x="97093" y="68487"/>
                          <a:pt x="90702" y="84232"/>
                        </a:cubicBezTo>
                        <a:cubicBezTo>
                          <a:pt x="77976" y="115246"/>
                          <a:pt x="50944" y="138601"/>
                          <a:pt x="25998" y="136696"/>
                        </a:cubicBezTo>
                        <a:cubicBezTo>
                          <a:pt x="13978" y="135458"/>
                          <a:pt x="6072" y="128743"/>
                          <a:pt x="2719" y="123304"/>
                        </a:cubicBezTo>
                        <a:cubicBezTo>
                          <a:pt x="-662" y="117655"/>
                          <a:pt x="-186" y="113865"/>
                          <a:pt x="462" y="113788"/>
                        </a:cubicBezTo>
                        <a:close/>
                      </a:path>
                    </a:pathLst>
                  </a:custGeom>
                  <a:solidFill>
                    <a:srgbClr val="FF9A6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F993B9F4-477C-90DB-E86D-A868943860E8}"/>
                      </a:ext>
                    </a:extLst>
                  </p:cNvPr>
                  <p:cNvSpPr/>
                  <p:nvPr/>
                </p:nvSpPr>
                <p:spPr>
                  <a:xfrm>
                    <a:off x="8242772" y="1718453"/>
                    <a:ext cx="679794" cy="898500"/>
                  </a:xfrm>
                  <a:custGeom>
                    <a:avLst/>
                    <a:gdLst>
                      <a:gd name="connsiteX0" fmla="*/ 2410 w 679794"/>
                      <a:gd name="connsiteY0" fmla="*/ 81153 h 898500"/>
                      <a:gd name="connsiteX1" fmla="*/ 161687 w 679794"/>
                      <a:gd name="connsiteY1" fmla="*/ 914 h 898500"/>
                      <a:gd name="connsiteX2" fmla="*/ 500358 w 679794"/>
                      <a:gd name="connsiteY2" fmla="*/ 80400 h 898500"/>
                      <a:gd name="connsiteX3" fmla="*/ 674752 w 679794"/>
                      <a:gd name="connsiteY3" fmla="*/ 348281 h 898500"/>
                      <a:gd name="connsiteX4" fmla="*/ 623659 w 679794"/>
                      <a:gd name="connsiteY4" fmla="*/ 686285 h 898500"/>
                      <a:gd name="connsiteX5" fmla="*/ 565404 w 679794"/>
                      <a:gd name="connsiteY5" fmla="*/ 772715 h 898500"/>
                      <a:gd name="connsiteX6" fmla="*/ 464325 w 679794"/>
                      <a:gd name="connsiteY6" fmla="*/ 852401 h 898500"/>
                      <a:gd name="connsiteX7" fmla="*/ 430026 w 679794"/>
                      <a:gd name="connsiteY7" fmla="*/ 893597 h 898500"/>
                      <a:gd name="connsiteX8" fmla="*/ 361131 w 679794"/>
                      <a:gd name="connsiteY8" fmla="*/ 836609 h 898500"/>
                      <a:gd name="connsiteX9" fmla="*/ 398127 w 679794"/>
                      <a:gd name="connsiteY9" fmla="*/ 617886 h 898500"/>
                      <a:gd name="connsiteX10" fmla="*/ 464592 w 679794"/>
                      <a:gd name="connsiteY10" fmla="*/ 474040 h 898500"/>
                      <a:gd name="connsiteX11" fmla="*/ 519913 w 679794"/>
                      <a:gd name="connsiteY11" fmla="*/ 407422 h 898500"/>
                      <a:gd name="connsiteX12" fmla="*/ 538649 w 679794"/>
                      <a:gd name="connsiteY12" fmla="*/ 325717 h 898500"/>
                      <a:gd name="connsiteX13" fmla="*/ 530934 w 679794"/>
                      <a:gd name="connsiteY13" fmla="*/ 308124 h 898500"/>
                      <a:gd name="connsiteX14" fmla="*/ 382077 w 679794"/>
                      <a:gd name="connsiteY14" fmla="*/ 215931 h 898500"/>
                      <a:gd name="connsiteX15" fmla="*/ 88221 w 679794"/>
                      <a:gd name="connsiteY15" fmla="*/ 157600 h 898500"/>
                      <a:gd name="connsiteX16" fmla="*/ 45778 w 679794"/>
                      <a:gd name="connsiteY16" fmla="*/ 60426 h 898500"/>
                      <a:gd name="connsiteX17" fmla="*/ 2410 w 679794"/>
                      <a:gd name="connsiteY17" fmla="*/ 81153 h 898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79794" h="898500">
                        <a:moveTo>
                          <a:pt x="2410" y="81153"/>
                        </a:moveTo>
                        <a:cubicBezTo>
                          <a:pt x="-17392" y="57654"/>
                          <a:pt x="89212" y="5229"/>
                          <a:pt x="161687" y="914"/>
                        </a:cubicBezTo>
                        <a:cubicBezTo>
                          <a:pt x="271234" y="-5611"/>
                          <a:pt x="423701" y="22993"/>
                          <a:pt x="500358" y="80400"/>
                        </a:cubicBezTo>
                        <a:cubicBezTo>
                          <a:pt x="592656" y="149514"/>
                          <a:pt x="658931" y="234057"/>
                          <a:pt x="674752" y="348281"/>
                        </a:cubicBezTo>
                        <a:cubicBezTo>
                          <a:pt x="690572" y="462505"/>
                          <a:pt x="667979" y="579834"/>
                          <a:pt x="623659" y="686285"/>
                        </a:cubicBezTo>
                        <a:cubicBezTo>
                          <a:pt x="610143" y="718766"/>
                          <a:pt x="593599" y="751684"/>
                          <a:pt x="565404" y="772715"/>
                        </a:cubicBezTo>
                        <a:cubicBezTo>
                          <a:pt x="530562" y="798709"/>
                          <a:pt x="480670" y="804367"/>
                          <a:pt x="464325" y="852401"/>
                        </a:cubicBezTo>
                        <a:cubicBezTo>
                          <a:pt x="458353" y="869956"/>
                          <a:pt x="446713" y="885529"/>
                          <a:pt x="430026" y="893597"/>
                        </a:cubicBezTo>
                        <a:cubicBezTo>
                          <a:pt x="390039" y="912923"/>
                          <a:pt x="366180" y="871204"/>
                          <a:pt x="361131" y="836609"/>
                        </a:cubicBezTo>
                        <a:cubicBezTo>
                          <a:pt x="350349" y="762724"/>
                          <a:pt x="374400" y="688686"/>
                          <a:pt x="398127" y="617886"/>
                        </a:cubicBezTo>
                        <a:cubicBezTo>
                          <a:pt x="414995" y="567566"/>
                          <a:pt x="432388" y="516226"/>
                          <a:pt x="464592" y="474040"/>
                        </a:cubicBezTo>
                        <a:cubicBezTo>
                          <a:pt x="482108" y="451085"/>
                          <a:pt x="503692" y="431320"/>
                          <a:pt x="519913" y="407422"/>
                        </a:cubicBezTo>
                        <a:cubicBezTo>
                          <a:pt x="536134" y="383533"/>
                          <a:pt x="546773" y="353434"/>
                          <a:pt x="538649" y="325717"/>
                        </a:cubicBezTo>
                        <a:cubicBezTo>
                          <a:pt x="537325" y="321211"/>
                          <a:pt x="534629" y="315125"/>
                          <a:pt x="530934" y="308124"/>
                        </a:cubicBezTo>
                        <a:cubicBezTo>
                          <a:pt x="501768" y="252736"/>
                          <a:pt x="444656" y="217589"/>
                          <a:pt x="382077" y="215931"/>
                        </a:cubicBezTo>
                        <a:cubicBezTo>
                          <a:pt x="282807" y="213312"/>
                          <a:pt x="115825" y="202215"/>
                          <a:pt x="88221" y="157600"/>
                        </a:cubicBezTo>
                        <a:cubicBezTo>
                          <a:pt x="48511" y="93402"/>
                          <a:pt x="45778" y="60426"/>
                          <a:pt x="45778" y="60426"/>
                        </a:cubicBezTo>
                        <a:lnTo>
                          <a:pt x="2410" y="81153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408E1A3B-71C5-8B24-1929-198E9878557F}"/>
                    </a:ext>
                  </a:extLst>
                </p:cNvPr>
                <p:cNvSpPr/>
                <p:nvPr/>
              </p:nvSpPr>
              <p:spPr>
                <a:xfrm>
                  <a:off x="7771534" y="1653390"/>
                  <a:ext cx="1234245" cy="761202"/>
                </a:xfrm>
                <a:custGeom>
                  <a:avLst/>
                  <a:gdLst>
                    <a:gd name="connsiteX0" fmla="*/ 991760 w 1234245"/>
                    <a:gd name="connsiteY0" fmla="*/ 50460 h 761202"/>
                    <a:gd name="connsiteX1" fmla="*/ 1234238 w 1234245"/>
                    <a:gd name="connsiteY1" fmla="*/ 410982 h 761202"/>
                    <a:gd name="connsiteX2" fmla="*/ 1194110 w 1234245"/>
                    <a:gd name="connsiteY2" fmla="*/ 673471 h 761202"/>
                    <a:gd name="connsiteX3" fmla="*/ 1212769 w 1234245"/>
                    <a:gd name="connsiteY3" fmla="*/ 705371 h 761202"/>
                    <a:gd name="connsiteX4" fmla="*/ 1152342 w 1234245"/>
                    <a:gd name="connsiteY4" fmla="*/ 757549 h 761202"/>
                    <a:gd name="connsiteX5" fmla="*/ 322305 w 1234245"/>
                    <a:gd name="connsiteY5" fmla="*/ 348345 h 761202"/>
                    <a:gd name="connsiteX6" fmla="*/ 73112 w 1234245"/>
                    <a:gd name="connsiteY6" fmla="*/ 259153 h 761202"/>
                    <a:gd name="connsiteX7" fmla="*/ 17638 w 1234245"/>
                    <a:gd name="connsiteY7" fmla="*/ 208709 h 761202"/>
                    <a:gd name="connsiteX8" fmla="*/ 271251 w 1234245"/>
                    <a:gd name="connsiteY8" fmla="*/ 191583 h 761202"/>
                    <a:gd name="connsiteX9" fmla="*/ 320124 w 1234245"/>
                    <a:gd name="connsiteY9" fmla="*/ 176533 h 761202"/>
                    <a:gd name="connsiteX10" fmla="*/ 472772 w 1234245"/>
                    <a:gd name="connsiteY10" fmla="*/ 68786 h 761202"/>
                    <a:gd name="connsiteX11" fmla="*/ 497851 w 1234245"/>
                    <a:gd name="connsiteY11" fmla="*/ 36544 h 761202"/>
                    <a:gd name="connsiteX12" fmla="*/ 991760 w 1234245"/>
                    <a:gd name="connsiteY12" fmla="*/ 50460 h 761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34245" h="761202">
                      <a:moveTo>
                        <a:pt x="991760" y="50460"/>
                      </a:moveTo>
                      <a:cubicBezTo>
                        <a:pt x="1001742" y="55528"/>
                        <a:pt x="1235791" y="200127"/>
                        <a:pt x="1234238" y="410982"/>
                      </a:cubicBezTo>
                      <a:cubicBezTo>
                        <a:pt x="1232695" y="621837"/>
                        <a:pt x="1194110" y="673471"/>
                        <a:pt x="1194110" y="673471"/>
                      </a:cubicBezTo>
                      <a:cubicBezTo>
                        <a:pt x="1194110" y="673471"/>
                        <a:pt x="1205749" y="687483"/>
                        <a:pt x="1212769" y="705371"/>
                      </a:cubicBezTo>
                      <a:cubicBezTo>
                        <a:pt x="1219055" y="721401"/>
                        <a:pt x="1183146" y="775656"/>
                        <a:pt x="1152342" y="757549"/>
                      </a:cubicBezTo>
                      <a:cubicBezTo>
                        <a:pt x="942211" y="562591"/>
                        <a:pt x="652642" y="450625"/>
                        <a:pt x="322305" y="348345"/>
                      </a:cubicBezTo>
                      <a:lnTo>
                        <a:pt x="73112" y="259153"/>
                      </a:lnTo>
                      <a:cubicBezTo>
                        <a:pt x="237" y="243189"/>
                        <a:pt x="-17966" y="216129"/>
                        <a:pt x="17638" y="208709"/>
                      </a:cubicBezTo>
                      <a:cubicBezTo>
                        <a:pt x="44937" y="203022"/>
                        <a:pt x="271251" y="191583"/>
                        <a:pt x="271251" y="191583"/>
                      </a:cubicBezTo>
                      <a:lnTo>
                        <a:pt x="320124" y="176533"/>
                      </a:lnTo>
                      <a:lnTo>
                        <a:pt x="472772" y="68786"/>
                      </a:lnTo>
                      <a:cubicBezTo>
                        <a:pt x="472772" y="68786"/>
                        <a:pt x="466866" y="44460"/>
                        <a:pt x="497851" y="36544"/>
                      </a:cubicBezTo>
                      <a:cubicBezTo>
                        <a:pt x="528846" y="28629"/>
                        <a:pt x="794669" y="-49562"/>
                        <a:pt x="991760" y="5046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8100000" scaled="1"/>
                  <a:tileRect/>
                </a:gradFill>
                <a:ln w="151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C52FFE51-AC74-815A-6A27-8A2182C770DA}"/>
                    </a:ext>
                  </a:extLst>
                </p:cNvPr>
                <p:cNvSpPr/>
                <p:nvPr/>
              </p:nvSpPr>
              <p:spPr>
                <a:xfrm>
                  <a:off x="8091678" y="1829923"/>
                  <a:ext cx="874957" cy="498157"/>
                </a:xfrm>
                <a:custGeom>
                  <a:avLst/>
                  <a:gdLst>
                    <a:gd name="connsiteX0" fmla="*/ 0 w 874957"/>
                    <a:gd name="connsiteY0" fmla="*/ 0 h 498157"/>
                    <a:gd name="connsiteX1" fmla="*/ 9734 w 874957"/>
                    <a:gd name="connsiteY1" fmla="*/ 3429 h 498157"/>
                    <a:gd name="connsiteX2" fmla="*/ 37881 w 874957"/>
                    <a:gd name="connsiteY2" fmla="*/ 12421 h 498157"/>
                    <a:gd name="connsiteX3" fmla="*/ 140494 w 874957"/>
                    <a:gd name="connsiteY3" fmla="*/ 47958 h 498157"/>
                    <a:gd name="connsiteX4" fmla="*/ 461963 w 874957"/>
                    <a:gd name="connsiteY4" fmla="*/ 204892 h 498157"/>
                    <a:gd name="connsiteX5" fmla="*/ 757399 w 874957"/>
                    <a:gd name="connsiteY5" fmla="*/ 407394 h 498157"/>
                    <a:gd name="connsiteX6" fmla="*/ 843324 w 874957"/>
                    <a:gd name="connsiteY6" fmla="*/ 473907 h 498157"/>
                    <a:gd name="connsiteX7" fmla="*/ 866641 w 874957"/>
                    <a:gd name="connsiteY7" fmla="*/ 492062 h 498157"/>
                    <a:gd name="connsiteX8" fmla="*/ 874957 w 874957"/>
                    <a:gd name="connsiteY8" fmla="*/ 498158 h 498157"/>
                    <a:gd name="connsiteX9" fmla="*/ 867194 w 874957"/>
                    <a:gd name="connsiteY9" fmla="*/ 491366 h 498157"/>
                    <a:gd name="connsiteX10" fmla="*/ 844401 w 874957"/>
                    <a:gd name="connsiteY10" fmla="*/ 472564 h 498157"/>
                    <a:gd name="connsiteX11" fmla="*/ 759314 w 874957"/>
                    <a:gd name="connsiteY11" fmla="*/ 404917 h 498157"/>
                    <a:gd name="connsiteX12" fmla="*/ 464239 w 874957"/>
                    <a:gd name="connsiteY12" fmla="*/ 201092 h 498157"/>
                    <a:gd name="connsiteX13" fmla="*/ 141589 w 874957"/>
                    <a:gd name="connsiteY13" fmla="*/ 45025 h 498157"/>
                    <a:gd name="connsiteX14" fmla="*/ 0 w 874957"/>
                    <a:gd name="connsiteY14" fmla="*/ 0 h 498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74957" h="498157">
                      <a:moveTo>
                        <a:pt x="0" y="0"/>
                      </a:moveTo>
                      <a:cubicBezTo>
                        <a:pt x="0" y="0"/>
                        <a:pt x="3314" y="1324"/>
                        <a:pt x="9734" y="3429"/>
                      </a:cubicBezTo>
                      <a:cubicBezTo>
                        <a:pt x="17402" y="5877"/>
                        <a:pt x="26689" y="8849"/>
                        <a:pt x="37881" y="12421"/>
                      </a:cubicBezTo>
                      <a:cubicBezTo>
                        <a:pt x="62474" y="19726"/>
                        <a:pt x="97488" y="32099"/>
                        <a:pt x="140494" y="47958"/>
                      </a:cubicBezTo>
                      <a:cubicBezTo>
                        <a:pt x="226066" y="80648"/>
                        <a:pt x="342176" y="132474"/>
                        <a:pt x="461963" y="204892"/>
                      </a:cubicBezTo>
                      <a:cubicBezTo>
                        <a:pt x="582244" y="276520"/>
                        <a:pt x="684447" y="351873"/>
                        <a:pt x="757399" y="407394"/>
                      </a:cubicBezTo>
                      <a:cubicBezTo>
                        <a:pt x="793966" y="435092"/>
                        <a:pt x="823084" y="458124"/>
                        <a:pt x="843324" y="473907"/>
                      </a:cubicBezTo>
                      <a:cubicBezTo>
                        <a:pt x="852601" y="481127"/>
                        <a:pt x="860288" y="487118"/>
                        <a:pt x="866641" y="492062"/>
                      </a:cubicBezTo>
                      <a:cubicBezTo>
                        <a:pt x="872004" y="496167"/>
                        <a:pt x="874957" y="498158"/>
                        <a:pt x="874957" y="498158"/>
                      </a:cubicBezTo>
                      <a:cubicBezTo>
                        <a:pt x="874957" y="498158"/>
                        <a:pt x="872375" y="495700"/>
                        <a:pt x="867194" y="491366"/>
                      </a:cubicBezTo>
                      <a:cubicBezTo>
                        <a:pt x="860984" y="486242"/>
                        <a:pt x="853459" y="480041"/>
                        <a:pt x="844401" y="472564"/>
                      </a:cubicBezTo>
                      <a:cubicBezTo>
                        <a:pt x="824493" y="456371"/>
                        <a:pt x="795661" y="432959"/>
                        <a:pt x="759314" y="404917"/>
                      </a:cubicBezTo>
                      <a:cubicBezTo>
                        <a:pt x="686809" y="348720"/>
                        <a:pt x="584749" y="272853"/>
                        <a:pt x="464239" y="201092"/>
                      </a:cubicBezTo>
                      <a:cubicBezTo>
                        <a:pt x="344214" y="128530"/>
                        <a:pt x="227590" y="77019"/>
                        <a:pt x="141589" y="45025"/>
                      </a:cubicBezTo>
                      <a:cubicBezTo>
                        <a:pt x="55273" y="1349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09913B9E-6635-D58D-1CEA-EC27C15B69B5}"/>
                    </a:ext>
                  </a:extLst>
                </p:cNvPr>
                <p:cNvSpPr/>
                <p:nvPr/>
              </p:nvSpPr>
              <p:spPr>
                <a:xfrm>
                  <a:off x="8375389" y="1734807"/>
                  <a:ext cx="581329" cy="160181"/>
                </a:xfrm>
                <a:custGeom>
                  <a:avLst/>
                  <a:gdLst>
                    <a:gd name="connsiteX0" fmla="*/ 581330 w 581329"/>
                    <a:gd name="connsiteY0" fmla="*/ 160182 h 160181"/>
                    <a:gd name="connsiteX1" fmla="*/ 180356 w 581329"/>
                    <a:gd name="connsiteY1" fmla="*/ 38681 h 160181"/>
                    <a:gd name="connsiteX2" fmla="*/ 197025 w 581329"/>
                    <a:gd name="connsiteY2" fmla="*/ 36414 h 160181"/>
                    <a:gd name="connsiteX3" fmla="*/ 63817 w 581329"/>
                    <a:gd name="connsiteY3" fmla="*/ 47511 h 160181"/>
                    <a:gd name="connsiteX4" fmla="*/ 0 w 581329"/>
                    <a:gd name="connsiteY4" fmla="*/ 33623 h 160181"/>
                    <a:gd name="connsiteX5" fmla="*/ 208597 w 581329"/>
                    <a:gd name="connsiteY5" fmla="*/ 9 h 160181"/>
                    <a:gd name="connsiteX6" fmla="*/ 581330 w 581329"/>
                    <a:gd name="connsiteY6" fmla="*/ 160182 h 160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1329" h="160181">
                      <a:moveTo>
                        <a:pt x="581330" y="160182"/>
                      </a:moveTo>
                      <a:cubicBezTo>
                        <a:pt x="581330" y="160182"/>
                        <a:pt x="323049" y="21917"/>
                        <a:pt x="180356" y="38681"/>
                      </a:cubicBezTo>
                      <a:cubicBezTo>
                        <a:pt x="185908" y="37928"/>
                        <a:pt x="191471" y="37166"/>
                        <a:pt x="197025" y="36414"/>
                      </a:cubicBezTo>
                      <a:cubicBezTo>
                        <a:pt x="152619" y="40110"/>
                        <a:pt x="108213" y="43805"/>
                        <a:pt x="63817" y="47511"/>
                      </a:cubicBezTo>
                      <a:cubicBezTo>
                        <a:pt x="41319" y="49387"/>
                        <a:pt x="15478" y="50054"/>
                        <a:pt x="0" y="33623"/>
                      </a:cubicBezTo>
                      <a:cubicBezTo>
                        <a:pt x="0" y="33623"/>
                        <a:pt x="80886" y="-648"/>
                        <a:pt x="208597" y="9"/>
                      </a:cubicBezTo>
                      <a:cubicBezTo>
                        <a:pt x="336309" y="657"/>
                        <a:pt x="523713" y="46482"/>
                        <a:pt x="581330" y="1601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3D29CB2F-5881-DEC2-C166-83BCB8C3B01F}"/>
                    </a:ext>
                  </a:extLst>
                </p:cNvPr>
                <p:cNvSpPr/>
                <p:nvPr/>
              </p:nvSpPr>
              <p:spPr>
                <a:xfrm>
                  <a:off x="8243943" y="1722161"/>
                  <a:ext cx="716253" cy="175628"/>
                </a:xfrm>
                <a:custGeom>
                  <a:avLst/>
                  <a:gdLst>
                    <a:gd name="connsiteX0" fmla="*/ 716253 w 716253"/>
                    <a:gd name="connsiteY0" fmla="*/ 175628 h 175628"/>
                    <a:gd name="connsiteX1" fmla="*/ 697270 w 716253"/>
                    <a:gd name="connsiteY1" fmla="*/ 151149 h 175628"/>
                    <a:gd name="connsiteX2" fmla="*/ 634615 w 716253"/>
                    <a:gd name="connsiteY2" fmla="*/ 94523 h 175628"/>
                    <a:gd name="connsiteX3" fmla="*/ 523200 w 716253"/>
                    <a:gd name="connsiteY3" fmla="*/ 37449 h 175628"/>
                    <a:gd name="connsiteX4" fmla="*/ 371743 w 716253"/>
                    <a:gd name="connsiteY4" fmla="*/ 16418 h 175628"/>
                    <a:gd name="connsiteX5" fmla="*/ 293238 w 716253"/>
                    <a:gd name="connsiteY5" fmla="*/ 29343 h 175628"/>
                    <a:gd name="connsiteX6" fmla="*/ 221039 w 716253"/>
                    <a:gd name="connsiteY6" fmla="*/ 45622 h 175628"/>
                    <a:gd name="connsiteX7" fmla="*/ 156393 w 716253"/>
                    <a:gd name="connsiteY7" fmla="*/ 61014 h 175628"/>
                    <a:gd name="connsiteX8" fmla="*/ 99890 w 716253"/>
                    <a:gd name="connsiteY8" fmla="*/ 53499 h 175628"/>
                    <a:gd name="connsiteX9" fmla="*/ 373 w 716253"/>
                    <a:gd name="connsiteY9" fmla="*/ 6 h 175628"/>
                    <a:gd name="connsiteX10" fmla="*/ 3916 w 716253"/>
                    <a:gd name="connsiteY10" fmla="*/ 7160 h 175628"/>
                    <a:gd name="connsiteX11" fmla="*/ 22166 w 716253"/>
                    <a:gd name="connsiteY11" fmla="*/ 21209 h 175628"/>
                    <a:gd name="connsiteX12" fmla="*/ 98919 w 716253"/>
                    <a:gd name="connsiteY12" fmla="*/ 56490 h 175628"/>
                    <a:gd name="connsiteX13" fmla="*/ 156774 w 716253"/>
                    <a:gd name="connsiteY13" fmla="*/ 64691 h 175628"/>
                    <a:gd name="connsiteX14" fmla="*/ 222134 w 716253"/>
                    <a:gd name="connsiteY14" fmla="*/ 49574 h 175628"/>
                    <a:gd name="connsiteX15" fmla="*/ 294143 w 716253"/>
                    <a:gd name="connsiteY15" fmla="*/ 33611 h 175628"/>
                    <a:gd name="connsiteX16" fmla="*/ 372124 w 716253"/>
                    <a:gd name="connsiteY16" fmla="*/ 20847 h 175628"/>
                    <a:gd name="connsiteX17" fmla="*/ 521877 w 716253"/>
                    <a:gd name="connsiteY17" fmla="*/ 41326 h 175628"/>
                    <a:gd name="connsiteX18" fmla="*/ 632795 w 716253"/>
                    <a:gd name="connsiteY18" fmla="*/ 97095 h 175628"/>
                    <a:gd name="connsiteX19" fmla="*/ 695974 w 716253"/>
                    <a:gd name="connsiteY19" fmla="*/ 152302 h 175628"/>
                    <a:gd name="connsiteX20" fmla="*/ 710957 w 716253"/>
                    <a:gd name="connsiteY20" fmla="*/ 169608 h 175628"/>
                    <a:gd name="connsiteX21" fmla="*/ 716253 w 716253"/>
                    <a:gd name="connsiteY21" fmla="*/ 175628 h 17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6253" h="175628">
                      <a:moveTo>
                        <a:pt x="716253" y="175628"/>
                      </a:moveTo>
                      <a:cubicBezTo>
                        <a:pt x="716253" y="175628"/>
                        <a:pt x="710443" y="166179"/>
                        <a:pt x="697270" y="151149"/>
                      </a:cubicBezTo>
                      <a:cubicBezTo>
                        <a:pt x="684154" y="136157"/>
                        <a:pt x="663789" y="115287"/>
                        <a:pt x="634615" y="94523"/>
                      </a:cubicBezTo>
                      <a:cubicBezTo>
                        <a:pt x="605687" y="73568"/>
                        <a:pt x="567958" y="52822"/>
                        <a:pt x="523200" y="37449"/>
                      </a:cubicBezTo>
                      <a:cubicBezTo>
                        <a:pt x="478700" y="22095"/>
                        <a:pt x="426464" y="11093"/>
                        <a:pt x="371743" y="16418"/>
                      </a:cubicBezTo>
                      <a:cubicBezTo>
                        <a:pt x="344464" y="18723"/>
                        <a:pt x="318337" y="24095"/>
                        <a:pt x="293238" y="29343"/>
                      </a:cubicBezTo>
                      <a:cubicBezTo>
                        <a:pt x="268226" y="35039"/>
                        <a:pt x="243927" y="39259"/>
                        <a:pt x="221039" y="45622"/>
                      </a:cubicBezTo>
                      <a:cubicBezTo>
                        <a:pt x="198322" y="51994"/>
                        <a:pt x="177062" y="59033"/>
                        <a:pt x="156393" y="61014"/>
                      </a:cubicBezTo>
                      <a:cubicBezTo>
                        <a:pt x="135657" y="63919"/>
                        <a:pt x="116769" y="58937"/>
                        <a:pt x="99890" y="53499"/>
                      </a:cubicBezTo>
                      <a:cubicBezTo>
                        <a:pt x="32358" y="31315"/>
                        <a:pt x="-4132" y="3226"/>
                        <a:pt x="373" y="6"/>
                      </a:cubicBezTo>
                      <a:cubicBezTo>
                        <a:pt x="421" y="-165"/>
                        <a:pt x="183" y="3169"/>
                        <a:pt x="3916" y="7160"/>
                      </a:cubicBezTo>
                      <a:cubicBezTo>
                        <a:pt x="7574" y="10970"/>
                        <a:pt x="13613" y="16027"/>
                        <a:pt x="22166" y="21209"/>
                      </a:cubicBezTo>
                      <a:cubicBezTo>
                        <a:pt x="39178" y="31696"/>
                        <a:pt x="65048" y="44917"/>
                        <a:pt x="98919" y="56490"/>
                      </a:cubicBezTo>
                      <a:cubicBezTo>
                        <a:pt x="115626" y="62147"/>
                        <a:pt x="135571" y="67520"/>
                        <a:pt x="156774" y="64691"/>
                      </a:cubicBezTo>
                      <a:cubicBezTo>
                        <a:pt x="177957" y="62805"/>
                        <a:pt x="199550" y="55785"/>
                        <a:pt x="222134" y="49574"/>
                      </a:cubicBezTo>
                      <a:cubicBezTo>
                        <a:pt x="244680" y="43421"/>
                        <a:pt x="269178" y="39240"/>
                        <a:pt x="294143" y="33611"/>
                      </a:cubicBezTo>
                      <a:cubicBezTo>
                        <a:pt x="319204" y="28429"/>
                        <a:pt x="345187" y="23114"/>
                        <a:pt x="372124" y="20847"/>
                      </a:cubicBezTo>
                      <a:cubicBezTo>
                        <a:pt x="426103" y="15599"/>
                        <a:pt x="477604" y="26305"/>
                        <a:pt x="521877" y="41326"/>
                      </a:cubicBezTo>
                      <a:cubicBezTo>
                        <a:pt x="566320" y="56356"/>
                        <a:pt x="603868" y="76625"/>
                        <a:pt x="632795" y="97095"/>
                      </a:cubicBezTo>
                      <a:cubicBezTo>
                        <a:pt x="661970" y="117354"/>
                        <a:pt x="682525" y="137728"/>
                        <a:pt x="695974" y="152302"/>
                      </a:cubicBezTo>
                      <a:cubicBezTo>
                        <a:pt x="702699" y="159617"/>
                        <a:pt x="707700" y="165503"/>
                        <a:pt x="710957" y="169608"/>
                      </a:cubicBezTo>
                      <a:cubicBezTo>
                        <a:pt x="714310" y="173647"/>
                        <a:pt x="716253" y="175628"/>
                        <a:pt x="716253" y="175628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57ADB9F5-C806-B12F-CAB1-DB7CD5343F13}"/>
                    </a:ext>
                  </a:extLst>
                </p:cNvPr>
                <p:cNvSpPr/>
                <p:nvPr/>
              </p:nvSpPr>
              <p:spPr>
                <a:xfrm>
                  <a:off x="8630893" y="1908314"/>
                  <a:ext cx="371554" cy="290864"/>
                </a:xfrm>
                <a:custGeom>
                  <a:avLst/>
                  <a:gdLst>
                    <a:gd name="connsiteX0" fmla="*/ 371555 w 371554"/>
                    <a:gd name="connsiteY0" fmla="*/ 243173 h 290864"/>
                    <a:gd name="connsiteX1" fmla="*/ 244806 w 371554"/>
                    <a:gd name="connsiteY1" fmla="*/ 173107 h 290864"/>
                    <a:gd name="connsiteX2" fmla="*/ 102017 w 371554"/>
                    <a:gd name="connsiteY2" fmla="*/ 85877 h 290864"/>
                    <a:gd name="connsiteX3" fmla="*/ 8214 w 371554"/>
                    <a:gd name="connsiteY3" fmla="*/ 0 h 290864"/>
                    <a:gd name="connsiteX4" fmla="*/ 7300 w 371554"/>
                    <a:gd name="connsiteY4" fmla="*/ 59007 h 290864"/>
                    <a:gd name="connsiteX5" fmla="*/ 77823 w 371554"/>
                    <a:gd name="connsiteY5" fmla="*/ 124349 h 290864"/>
                    <a:gd name="connsiteX6" fmla="*/ 367421 w 371554"/>
                    <a:gd name="connsiteY6" fmla="*/ 290865 h 290864"/>
                    <a:gd name="connsiteX7" fmla="*/ 371555 w 371554"/>
                    <a:gd name="connsiteY7" fmla="*/ 243173 h 29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554" h="290864">
                      <a:moveTo>
                        <a:pt x="371555" y="243173"/>
                      </a:moveTo>
                      <a:cubicBezTo>
                        <a:pt x="322645" y="225981"/>
                        <a:pt x="289821" y="200482"/>
                        <a:pt x="244806" y="173107"/>
                      </a:cubicBezTo>
                      <a:cubicBezTo>
                        <a:pt x="196838" y="143942"/>
                        <a:pt x="148537" y="117300"/>
                        <a:pt x="102017" y="85877"/>
                      </a:cubicBezTo>
                      <a:cubicBezTo>
                        <a:pt x="66717" y="62027"/>
                        <a:pt x="23921" y="36833"/>
                        <a:pt x="8214" y="0"/>
                      </a:cubicBezTo>
                      <a:cubicBezTo>
                        <a:pt x="-2454" y="19069"/>
                        <a:pt x="-2701" y="39586"/>
                        <a:pt x="7300" y="59007"/>
                      </a:cubicBezTo>
                      <a:cubicBezTo>
                        <a:pt x="17292" y="78429"/>
                        <a:pt x="59754" y="112062"/>
                        <a:pt x="77823" y="124349"/>
                      </a:cubicBezTo>
                      <a:cubicBezTo>
                        <a:pt x="180789" y="194339"/>
                        <a:pt x="252340" y="242164"/>
                        <a:pt x="367421" y="290865"/>
                      </a:cubicBezTo>
                      <a:cubicBezTo>
                        <a:pt x="370564" y="278349"/>
                        <a:pt x="371555" y="243173"/>
                        <a:pt x="371555" y="243173"/>
                      </a:cubicBezTo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20166D85-0829-2F5A-3A26-389E640EAE80}"/>
                    </a:ext>
                  </a:extLst>
                </p:cNvPr>
                <p:cNvSpPr/>
                <p:nvPr/>
              </p:nvSpPr>
              <p:spPr>
                <a:xfrm>
                  <a:off x="8633537" y="1889225"/>
                  <a:ext cx="407769" cy="262722"/>
                </a:xfrm>
                <a:custGeom>
                  <a:avLst/>
                  <a:gdLst>
                    <a:gd name="connsiteX0" fmla="*/ 371436 w 407769"/>
                    <a:gd name="connsiteY0" fmla="*/ 151763 h 262722"/>
                    <a:gd name="connsiteX1" fmla="*/ 405612 w 407769"/>
                    <a:gd name="connsiteY1" fmla="*/ 218305 h 262722"/>
                    <a:gd name="connsiteX2" fmla="*/ 362054 w 407769"/>
                    <a:gd name="connsiteY2" fmla="*/ 262377 h 262722"/>
                    <a:gd name="connsiteX3" fmla="*/ 342585 w 407769"/>
                    <a:gd name="connsiteY3" fmla="*/ 254033 h 262722"/>
                    <a:gd name="connsiteX4" fmla="*/ 27555 w 407769"/>
                    <a:gd name="connsiteY4" fmla="*/ 69524 h 262722"/>
                    <a:gd name="connsiteX5" fmla="*/ 1399 w 407769"/>
                    <a:gd name="connsiteY5" fmla="*/ 44464 h 262722"/>
                    <a:gd name="connsiteX6" fmla="*/ 29117 w 407769"/>
                    <a:gd name="connsiteY6" fmla="*/ 1954 h 262722"/>
                    <a:gd name="connsiteX7" fmla="*/ 84886 w 407769"/>
                    <a:gd name="connsiteY7" fmla="*/ 8250 h 262722"/>
                    <a:gd name="connsiteX8" fmla="*/ 371436 w 407769"/>
                    <a:gd name="connsiteY8" fmla="*/ 151763 h 262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7769" h="262722">
                      <a:moveTo>
                        <a:pt x="371436" y="151763"/>
                      </a:moveTo>
                      <a:cubicBezTo>
                        <a:pt x="397868" y="175909"/>
                        <a:pt x="413803" y="191540"/>
                        <a:pt x="405612" y="218305"/>
                      </a:cubicBezTo>
                      <a:cubicBezTo>
                        <a:pt x="398792" y="240584"/>
                        <a:pt x="385066" y="265987"/>
                        <a:pt x="362054" y="262377"/>
                      </a:cubicBezTo>
                      <a:cubicBezTo>
                        <a:pt x="355034" y="261282"/>
                        <a:pt x="348719" y="257624"/>
                        <a:pt x="342585" y="254033"/>
                      </a:cubicBezTo>
                      <a:cubicBezTo>
                        <a:pt x="237571" y="192530"/>
                        <a:pt x="132568" y="131027"/>
                        <a:pt x="27555" y="69524"/>
                      </a:cubicBezTo>
                      <a:cubicBezTo>
                        <a:pt x="16906" y="63286"/>
                        <a:pt x="5457" y="56123"/>
                        <a:pt x="1399" y="44464"/>
                      </a:cubicBezTo>
                      <a:cubicBezTo>
                        <a:pt x="-4849" y="26529"/>
                        <a:pt x="10800" y="6936"/>
                        <a:pt x="29117" y="1954"/>
                      </a:cubicBezTo>
                      <a:cubicBezTo>
                        <a:pt x="47433" y="-3028"/>
                        <a:pt x="66817" y="2411"/>
                        <a:pt x="84886" y="8250"/>
                      </a:cubicBezTo>
                      <a:cubicBezTo>
                        <a:pt x="187575" y="41454"/>
                        <a:pt x="281234" y="92527"/>
                        <a:pt x="371436" y="151763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8100000" scaled="1"/>
                  <a:tileRect/>
                </a:gradFill>
                <a:ln w="151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EA4E1B9D-36F0-EC3C-374C-190ED61C787E}"/>
                    </a:ext>
                  </a:extLst>
                </p:cNvPr>
                <p:cNvSpPr/>
                <p:nvPr/>
              </p:nvSpPr>
              <p:spPr>
                <a:xfrm>
                  <a:off x="8632645" y="1877856"/>
                  <a:ext cx="394212" cy="176381"/>
                </a:xfrm>
                <a:custGeom>
                  <a:avLst/>
                  <a:gdLst>
                    <a:gd name="connsiteX0" fmla="*/ 5796 w 394212"/>
                    <a:gd name="connsiteY0" fmla="*/ 62587 h 176381"/>
                    <a:gd name="connsiteX1" fmla="*/ 1767 w 394212"/>
                    <a:gd name="connsiteY1" fmla="*/ 44699 h 176381"/>
                    <a:gd name="connsiteX2" fmla="*/ 30342 w 394212"/>
                    <a:gd name="connsiteY2" fmla="*/ 6761 h 176381"/>
                    <a:gd name="connsiteX3" fmla="*/ 103589 w 394212"/>
                    <a:gd name="connsiteY3" fmla="*/ 15095 h 176381"/>
                    <a:gd name="connsiteX4" fmla="*/ 189666 w 394212"/>
                    <a:gd name="connsiteY4" fmla="*/ 51728 h 176381"/>
                    <a:gd name="connsiteX5" fmla="*/ 337980 w 394212"/>
                    <a:gd name="connsiteY5" fmla="*/ 134043 h 176381"/>
                    <a:gd name="connsiteX6" fmla="*/ 379310 w 394212"/>
                    <a:gd name="connsiteY6" fmla="*/ 164723 h 176381"/>
                    <a:gd name="connsiteX7" fmla="*/ 390206 w 394212"/>
                    <a:gd name="connsiteY7" fmla="*/ 173524 h 176381"/>
                    <a:gd name="connsiteX8" fmla="*/ 394206 w 394212"/>
                    <a:gd name="connsiteY8" fmla="*/ 176372 h 176381"/>
                    <a:gd name="connsiteX9" fmla="*/ 390787 w 394212"/>
                    <a:gd name="connsiteY9" fmla="*/ 172848 h 176381"/>
                    <a:gd name="connsiteX10" fmla="*/ 380405 w 394212"/>
                    <a:gd name="connsiteY10" fmla="*/ 163390 h 176381"/>
                    <a:gd name="connsiteX11" fmla="*/ 339781 w 394212"/>
                    <a:gd name="connsiteY11" fmla="*/ 131462 h 176381"/>
                    <a:gd name="connsiteX12" fmla="*/ 191495 w 394212"/>
                    <a:gd name="connsiteY12" fmla="*/ 47680 h 176381"/>
                    <a:gd name="connsiteX13" fmla="*/ 105047 w 394212"/>
                    <a:gd name="connsiteY13" fmla="*/ 11275 h 176381"/>
                    <a:gd name="connsiteX14" fmla="*/ 29190 w 394212"/>
                    <a:gd name="connsiteY14" fmla="*/ 3827 h 176381"/>
                    <a:gd name="connsiteX15" fmla="*/ 5 w 394212"/>
                    <a:gd name="connsiteY15" fmla="*/ 44632 h 176381"/>
                    <a:gd name="connsiteX16" fmla="*/ 2948 w 394212"/>
                    <a:gd name="connsiteY16" fmla="*/ 58519 h 176381"/>
                    <a:gd name="connsiteX17" fmla="*/ 5796 w 394212"/>
                    <a:gd name="connsiteY17" fmla="*/ 62587 h 176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94212" h="176381">
                      <a:moveTo>
                        <a:pt x="5796" y="62587"/>
                      </a:moveTo>
                      <a:cubicBezTo>
                        <a:pt x="6444" y="62396"/>
                        <a:pt x="1167" y="56824"/>
                        <a:pt x="1767" y="44699"/>
                      </a:cubicBezTo>
                      <a:cubicBezTo>
                        <a:pt x="2262" y="33297"/>
                        <a:pt x="10254" y="14590"/>
                        <a:pt x="30342" y="6761"/>
                      </a:cubicBezTo>
                      <a:cubicBezTo>
                        <a:pt x="50554" y="-88"/>
                        <a:pt x="77338" y="4503"/>
                        <a:pt x="103589" y="15095"/>
                      </a:cubicBezTo>
                      <a:cubicBezTo>
                        <a:pt x="130269" y="25782"/>
                        <a:pt x="159501" y="37945"/>
                        <a:pt x="189666" y="51728"/>
                      </a:cubicBezTo>
                      <a:cubicBezTo>
                        <a:pt x="250160" y="79093"/>
                        <a:pt x="302414" y="109059"/>
                        <a:pt x="337980" y="134043"/>
                      </a:cubicBezTo>
                      <a:cubicBezTo>
                        <a:pt x="355916" y="146321"/>
                        <a:pt x="369755" y="157189"/>
                        <a:pt x="379310" y="164723"/>
                      </a:cubicBezTo>
                      <a:cubicBezTo>
                        <a:pt x="383205" y="167866"/>
                        <a:pt x="386786" y="170772"/>
                        <a:pt x="390206" y="173524"/>
                      </a:cubicBezTo>
                      <a:cubicBezTo>
                        <a:pt x="392730" y="175496"/>
                        <a:pt x="394111" y="176486"/>
                        <a:pt x="394206" y="176372"/>
                      </a:cubicBezTo>
                      <a:cubicBezTo>
                        <a:pt x="394311" y="176258"/>
                        <a:pt x="393130" y="175048"/>
                        <a:pt x="390787" y="172848"/>
                      </a:cubicBezTo>
                      <a:cubicBezTo>
                        <a:pt x="387529" y="169876"/>
                        <a:pt x="384110" y="166761"/>
                        <a:pt x="380405" y="163390"/>
                      </a:cubicBezTo>
                      <a:cubicBezTo>
                        <a:pt x="371165" y="155427"/>
                        <a:pt x="357564" y="144130"/>
                        <a:pt x="339781" y="131462"/>
                      </a:cubicBezTo>
                      <a:cubicBezTo>
                        <a:pt x="304509" y="105706"/>
                        <a:pt x="252189" y="75131"/>
                        <a:pt x="191495" y="47680"/>
                      </a:cubicBezTo>
                      <a:cubicBezTo>
                        <a:pt x="161215" y="33840"/>
                        <a:pt x="131907" y="21791"/>
                        <a:pt x="105047" y="11275"/>
                      </a:cubicBezTo>
                      <a:cubicBezTo>
                        <a:pt x="78243" y="769"/>
                        <a:pt x="50706" y="-3869"/>
                        <a:pt x="29190" y="3827"/>
                      </a:cubicBezTo>
                      <a:cubicBezTo>
                        <a:pt x="7739" y="12704"/>
                        <a:pt x="43" y="32649"/>
                        <a:pt x="5" y="44632"/>
                      </a:cubicBezTo>
                      <a:cubicBezTo>
                        <a:pt x="-100" y="50899"/>
                        <a:pt x="1529" y="55605"/>
                        <a:pt x="2948" y="58519"/>
                      </a:cubicBezTo>
                      <a:cubicBezTo>
                        <a:pt x="4615" y="61339"/>
                        <a:pt x="5710" y="62653"/>
                        <a:pt x="5796" y="6258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C3037E8E-B7CE-F3AB-7CE4-012717E09309}"/>
                    </a:ext>
                  </a:extLst>
                </p:cNvPr>
                <p:cNvSpPr/>
                <p:nvPr/>
              </p:nvSpPr>
              <p:spPr>
                <a:xfrm>
                  <a:off x="8142427" y="1755990"/>
                  <a:ext cx="268462" cy="122529"/>
                </a:xfrm>
                <a:custGeom>
                  <a:avLst/>
                  <a:gdLst>
                    <a:gd name="connsiteX0" fmla="*/ 53987 w 268462"/>
                    <a:gd name="connsiteY0" fmla="*/ 0 h 122529"/>
                    <a:gd name="connsiteX1" fmla="*/ 268462 w 268462"/>
                    <a:gd name="connsiteY1" fmla="*/ 68704 h 122529"/>
                    <a:gd name="connsiteX2" fmla="*/ 229857 w 268462"/>
                    <a:gd name="connsiteY2" fmla="*/ 122530 h 122529"/>
                    <a:gd name="connsiteX3" fmla="*/ 0 w 268462"/>
                    <a:gd name="connsiteY3" fmla="*/ 38110 h 122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8462" h="122529">
                      <a:moveTo>
                        <a:pt x="53987" y="0"/>
                      </a:moveTo>
                      <a:lnTo>
                        <a:pt x="268462" y="68704"/>
                      </a:lnTo>
                      <a:lnTo>
                        <a:pt x="229857" y="122530"/>
                      </a:lnTo>
                      <a:lnTo>
                        <a:pt x="0" y="381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913BF58C-7184-A6AF-3117-DC02D40A22FB}"/>
                    </a:ext>
                  </a:extLst>
                </p:cNvPr>
                <p:cNvSpPr/>
                <p:nvPr/>
              </p:nvSpPr>
              <p:spPr>
                <a:xfrm>
                  <a:off x="8048336" y="1853335"/>
                  <a:ext cx="405255" cy="202265"/>
                </a:xfrm>
                <a:custGeom>
                  <a:avLst/>
                  <a:gdLst>
                    <a:gd name="connsiteX0" fmla="*/ 405253 w 405255"/>
                    <a:gd name="connsiteY0" fmla="*/ 202245 h 202265"/>
                    <a:gd name="connsiteX1" fmla="*/ 203628 w 405255"/>
                    <a:gd name="connsiteY1" fmla="*/ 99147 h 202265"/>
                    <a:gd name="connsiteX2" fmla="*/ 3 w 405255"/>
                    <a:gd name="connsiteY2" fmla="*/ 20 h 202265"/>
                    <a:gd name="connsiteX3" fmla="*/ 201647 w 405255"/>
                    <a:gd name="connsiteY3" fmla="*/ 103128 h 202265"/>
                    <a:gd name="connsiteX4" fmla="*/ 405253 w 405255"/>
                    <a:gd name="connsiteY4" fmla="*/ 202245 h 202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5255" h="202265">
                      <a:moveTo>
                        <a:pt x="405253" y="202245"/>
                      </a:moveTo>
                      <a:cubicBezTo>
                        <a:pt x="405806" y="201150"/>
                        <a:pt x="315518" y="154982"/>
                        <a:pt x="203628" y="99147"/>
                      </a:cubicBezTo>
                      <a:cubicBezTo>
                        <a:pt x="91700" y="43292"/>
                        <a:pt x="546" y="-1076"/>
                        <a:pt x="3" y="20"/>
                      </a:cubicBezTo>
                      <a:cubicBezTo>
                        <a:pt x="-550" y="1115"/>
                        <a:pt x="89719" y="47273"/>
                        <a:pt x="201647" y="103128"/>
                      </a:cubicBezTo>
                      <a:cubicBezTo>
                        <a:pt x="313537" y="158964"/>
                        <a:pt x="404710" y="203350"/>
                        <a:pt x="405253" y="202245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0" name="Graphic 3">
                <a:extLst>
                  <a:ext uri="{FF2B5EF4-FFF2-40B4-BE49-F238E27FC236}">
                    <a16:creationId xmlns:a16="http://schemas.microsoft.com/office/drawing/2014/main" id="{11390F2E-A6F5-8EF2-17CE-2BF9172CF1B3}"/>
                  </a:ext>
                </a:extLst>
              </p:cNvPr>
              <p:cNvGrpSpPr/>
              <p:nvPr/>
            </p:nvGrpSpPr>
            <p:grpSpPr>
              <a:xfrm>
                <a:off x="6742557" y="2849556"/>
                <a:ext cx="2164860" cy="2330176"/>
                <a:chOff x="6742557" y="2849556"/>
                <a:chExt cx="2164860" cy="2330176"/>
              </a:xfrm>
            </p:grpSpPr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00810101-1158-68F3-022D-D6E12E485F21}"/>
                    </a:ext>
                  </a:extLst>
                </p:cNvPr>
                <p:cNvSpPr/>
                <p:nvPr/>
              </p:nvSpPr>
              <p:spPr>
                <a:xfrm>
                  <a:off x="6742557" y="2849556"/>
                  <a:ext cx="2164860" cy="2330176"/>
                </a:xfrm>
                <a:custGeom>
                  <a:avLst/>
                  <a:gdLst>
                    <a:gd name="connsiteX0" fmla="*/ 1765116 w 2164860"/>
                    <a:gd name="connsiteY0" fmla="*/ 361588 h 2330176"/>
                    <a:gd name="connsiteX1" fmla="*/ 1767926 w 2164860"/>
                    <a:gd name="connsiteY1" fmla="*/ 220799 h 2330176"/>
                    <a:gd name="connsiteX2" fmla="*/ 1286151 w 2164860"/>
                    <a:gd name="connsiteY2" fmla="*/ 399764 h 2330176"/>
                    <a:gd name="connsiteX3" fmla="*/ 1197111 w 2164860"/>
                    <a:gd name="connsiteY3" fmla="*/ 96888 h 2330176"/>
                    <a:gd name="connsiteX4" fmla="*/ 1090346 w 2164860"/>
                    <a:gd name="connsiteY4" fmla="*/ 164001 h 2330176"/>
                    <a:gd name="connsiteX5" fmla="*/ 912895 w 2164860"/>
                    <a:gd name="connsiteY5" fmla="*/ 87706 h 2330176"/>
                    <a:gd name="connsiteX6" fmla="*/ 735444 w 2164860"/>
                    <a:gd name="connsiteY6" fmla="*/ 0 h 2330176"/>
                    <a:gd name="connsiteX7" fmla="*/ 376514 w 2164860"/>
                    <a:gd name="connsiteY7" fmla="*/ 628221 h 2330176"/>
                    <a:gd name="connsiteX8" fmla="*/ 0 w 2164860"/>
                    <a:gd name="connsiteY8" fmla="*/ 1738484 h 2330176"/>
                    <a:gd name="connsiteX9" fmla="*/ 887292 w 2164860"/>
                    <a:gd name="connsiteY9" fmla="*/ 2330177 h 2330176"/>
                    <a:gd name="connsiteX10" fmla="*/ 1545088 w 2164860"/>
                    <a:gd name="connsiteY10" fmla="*/ 1625222 h 2330176"/>
                    <a:gd name="connsiteX11" fmla="*/ 1944986 w 2164860"/>
                    <a:gd name="connsiteY11" fmla="*/ 1015870 h 2330176"/>
                    <a:gd name="connsiteX12" fmla="*/ 2164861 w 2164860"/>
                    <a:gd name="connsiteY12" fmla="*/ 629888 h 2330176"/>
                    <a:gd name="connsiteX13" fmla="*/ 1765116 w 2164860"/>
                    <a:gd name="connsiteY13" fmla="*/ 361588 h 2330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64860" h="2330176">
                      <a:moveTo>
                        <a:pt x="1765116" y="361588"/>
                      </a:moveTo>
                      <a:lnTo>
                        <a:pt x="1767926" y="220799"/>
                      </a:lnTo>
                      <a:lnTo>
                        <a:pt x="1286151" y="399764"/>
                      </a:lnTo>
                      <a:cubicBezTo>
                        <a:pt x="1286151" y="399764"/>
                        <a:pt x="1197111" y="110547"/>
                        <a:pt x="1197111" y="96888"/>
                      </a:cubicBezTo>
                      <a:lnTo>
                        <a:pt x="1090346" y="164001"/>
                      </a:lnTo>
                      <a:lnTo>
                        <a:pt x="912895" y="87706"/>
                      </a:lnTo>
                      <a:lnTo>
                        <a:pt x="735444" y="0"/>
                      </a:lnTo>
                      <a:lnTo>
                        <a:pt x="376514" y="628221"/>
                      </a:lnTo>
                      <a:lnTo>
                        <a:pt x="0" y="1738484"/>
                      </a:lnTo>
                      <a:lnTo>
                        <a:pt x="887292" y="2330177"/>
                      </a:lnTo>
                      <a:lnTo>
                        <a:pt x="1545088" y="1625222"/>
                      </a:lnTo>
                      <a:lnTo>
                        <a:pt x="1944986" y="1015870"/>
                      </a:lnTo>
                      <a:lnTo>
                        <a:pt x="2164861" y="629888"/>
                      </a:lnTo>
                      <a:lnTo>
                        <a:pt x="1765116" y="36158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8100000" scaled="1"/>
                  <a:tileRect/>
                </a:gradFill>
                <a:ln w="151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6C2268DA-F6CE-FD45-DFED-670175717EE4}"/>
                    </a:ext>
                  </a:extLst>
                </p:cNvPr>
                <p:cNvSpPr/>
                <p:nvPr/>
              </p:nvSpPr>
              <p:spPr>
                <a:xfrm>
                  <a:off x="7824743" y="3022920"/>
                  <a:ext cx="162979" cy="275129"/>
                </a:xfrm>
                <a:custGeom>
                  <a:avLst/>
                  <a:gdLst>
                    <a:gd name="connsiteX0" fmla="*/ 161141 w 162979"/>
                    <a:gd name="connsiteY0" fmla="*/ 224361 h 275129"/>
                    <a:gd name="connsiteX1" fmla="*/ 160398 w 162979"/>
                    <a:gd name="connsiteY1" fmla="*/ 210283 h 275129"/>
                    <a:gd name="connsiteX2" fmla="*/ 159903 w 162979"/>
                    <a:gd name="connsiteY2" fmla="*/ 170802 h 275129"/>
                    <a:gd name="connsiteX3" fmla="*/ 162074 w 162979"/>
                    <a:gd name="connsiteY3" fmla="*/ 172183 h 275129"/>
                    <a:gd name="connsiteX4" fmla="*/ 16999 w 162979"/>
                    <a:gd name="connsiteY4" fmla="*/ 271529 h 275129"/>
                    <a:gd name="connsiteX5" fmla="*/ 13141 w 162979"/>
                    <a:gd name="connsiteY5" fmla="*/ 275130 h 275129"/>
                    <a:gd name="connsiteX6" fmla="*/ 12846 w 162979"/>
                    <a:gd name="connsiteY6" fmla="*/ 269862 h 275129"/>
                    <a:gd name="connsiteX7" fmla="*/ 11741 w 162979"/>
                    <a:gd name="connsiteY7" fmla="*/ 250174 h 275129"/>
                    <a:gd name="connsiteX8" fmla="*/ 2568 w 162979"/>
                    <a:gd name="connsiteY8" fmla="*/ 73323 h 275129"/>
                    <a:gd name="connsiteX9" fmla="*/ 359 w 162979"/>
                    <a:gd name="connsiteY9" fmla="*/ 19698 h 275129"/>
                    <a:gd name="connsiteX10" fmla="*/ 6 w 162979"/>
                    <a:gd name="connsiteY10" fmla="*/ 5105 h 275129"/>
                    <a:gd name="connsiteX11" fmla="*/ 216 w 162979"/>
                    <a:gd name="connsiteY11" fmla="*/ 0 h 275129"/>
                    <a:gd name="connsiteX12" fmla="*/ 997 w 162979"/>
                    <a:gd name="connsiteY12" fmla="*/ 5048 h 275129"/>
                    <a:gd name="connsiteX13" fmla="*/ 2273 w 162979"/>
                    <a:gd name="connsiteY13" fmla="*/ 19593 h 275129"/>
                    <a:gd name="connsiteX14" fmla="*/ 6054 w 162979"/>
                    <a:gd name="connsiteY14" fmla="*/ 73123 h 275129"/>
                    <a:gd name="connsiteX15" fmla="*/ 16675 w 162979"/>
                    <a:gd name="connsiteY15" fmla="*/ 249888 h 275129"/>
                    <a:gd name="connsiteX16" fmla="*/ 17770 w 162979"/>
                    <a:gd name="connsiteY16" fmla="*/ 269577 h 275129"/>
                    <a:gd name="connsiteX17" fmla="*/ 13617 w 162979"/>
                    <a:gd name="connsiteY17" fmla="*/ 267900 h 275129"/>
                    <a:gd name="connsiteX18" fmla="*/ 160750 w 162979"/>
                    <a:gd name="connsiteY18" fmla="*/ 169431 h 275129"/>
                    <a:gd name="connsiteX19" fmla="*/ 162979 w 162979"/>
                    <a:gd name="connsiteY19" fmla="*/ 168421 h 275129"/>
                    <a:gd name="connsiteX20" fmla="*/ 162922 w 162979"/>
                    <a:gd name="connsiteY20" fmla="*/ 170812 h 275129"/>
                    <a:gd name="connsiteX21" fmla="*/ 162008 w 162979"/>
                    <a:gd name="connsiteY21" fmla="*/ 210283 h 275129"/>
                    <a:gd name="connsiteX22" fmla="*/ 161141 w 162979"/>
                    <a:gd name="connsiteY22" fmla="*/ 224361 h 275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62979" h="275129">
                      <a:moveTo>
                        <a:pt x="161141" y="224361"/>
                      </a:moveTo>
                      <a:cubicBezTo>
                        <a:pt x="160855" y="224361"/>
                        <a:pt x="160607" y="219437"/>
                        <a:pt x="160398" y="210283"/>
                      </a:cubicBezTo>
                      <a:cubicBezTo>
                        <a:pt x="160274" y="200425"/>
                        <a:pt x="160112" y="187195"/>
                        <a:pt x="159903" y="170802"/>
                      </a:cubicBezTo>
                      <a:lnTo>
                        <a:pt x="162074" y="172183"/>
                      </a:lnTo>
                      <a:cubicBezTo>
                        <a:pt x="125212" y="190062"/>
                        <a:pt x="69777" y="222275"/>
                        <a:pt x="16999" y="271529"/>
                      </a:cubicBezTo>
                      <a:lnTo>
                        <a:pt x="13141" y="275130"/>
                      </a:lnTo>
                      <a:lnTo>
                        <a:pt x="12846" y="269862"/>
                      </a:lnTo>
                      <a:cubicBezTo>
                        <a:pt x="12493" y="263595"/>
                        <a:pt x="12113" y="256918"/>
                        <a:pt x="11741" y="250174"/>
                      </a:cubicBezTo>
                      <a:cubicBezTo>
                        <a:pt x="7874" y="181118"/>
                        <a:pt x="4654" y="118596"/>
                        <a:pt x="2568" y="73323"/>
                      </a:cubicBezTo>
                      <a:cubicBezTo>
                        <a:pt x="1654" y="51225"/>
                        <a:pt x="911" y="33080"/>
                        <a:pt x="359" y="19698"/>
                      </a:cubicBezTo>
                      <a:cubicBezTo>
                        <a:pt x="216" y="13821"/>
                        <a:pt x="101" y="9001"/>
                        <a:pt x="6" y="5105"/>
                      </a:cubicBezTo>
                      <a:cubicBezTo>
                        <a:pt x="-23" y="1762"/>
                        <a:pt x="54" y="9"/>
                        <a:pt x="216" y="0"/>
                      </a:cubicBezTo>
                      <a:cubicBezTo>
                        <a:pt x="387" y="-10"/>
                        <a:pt x="654" y="1734"/>
                        <a:pt x="997" y="5048"/>
                      </a:cubicBezTo>
                      <a:cubicBezTo>
                        <a:pt x="1340" y="8934"/>
                        <a:pt x="1759" y="13735"/>
                        <a:pt x="2273" y="19593"/>
                      </a:cubicBezTo>
                      <a:cubicBezTo>
                        <a:pt x="3216" y="32956"/>
                        <a:pt x="4502" y="51063"/>
                        <a:pt x="6054" y="73123"/>
                      </a:cubicBezTo>
                      <a:cubicBezTo>
                        <a:pt x="9036" y="118348"/>
                        <a:pt x="12808" y="180832"/>
                        <a:pt x="16675" y="249888"/>
                      </a:cubicBezTo>
                      <a:cubicBezTo>
                        <a:pt x="17046" y="256632"/>
                        <a:pt x="17418" y="263319"/>
                        <a:pt x="17770" y="269577"/>
                      </a:cubicBezTo>
                      <a:lnTo>
                        <a:pt x="13617" y="267900"/>
                      </a:lnTo>
                      <a:cubicBezTo>
                        <a:pt x="66938" y="218303"/>
                        <a:pt x="123250" y="186423"/>
                        <a:pt x="160750" y="169431"/>
                      </a:cubicBezTo>
                      <a:lnTo>
                        <a:pt x="162979" y="168421"/>
                      </a:lnTo>
                      <a:lnTo>
                        <a:pt x="162922" y="170812"/>
                      </a:lnTo>
                      <a:cubicBezTo>
                        <a:pt x="162541" y="187204"/>
                        <a:pt x="162236" y="200435"/>
                        <a:pt x="162008" y="210283"/>
                      </a:cubicBezTo>
                      <a:cubicBezTo>
                        <a:pt x="161731" y="219447"/>
                        <a:pt x="161426" y="224361"/>
                        <a:pt x="161141" y="22436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03ACBB02-93AF-605F-3AE0-13EE0BC06BB4}"/>
                    </a:ext>
                  </a:extLst>
                </p:cNvPr>
                <p:cNvSpPr/>
                <p:nvPr/>
              </p:nvSpPr>
              <p:spPr>
                <a:xfrm>
                  <a:off x="8039564" y="3217894"/>
                  <a:ext cx="423685" cy="169700"/>
                </a:xfrm>
                <a:custGeom>
                  <a:avLst/>
                  <a:gdLst>
                    <a:gd name="connsiteX0" fmla="*/ 423684 w 423685"/>
                    <a:gd name="connsiteY0" fmla="*/ 23 h 169700"/>
                    <a:gd name="connsiteX1" fmla="*/ 418197 w 423685"/>
                    <a:gd name="connsiteY1" fmla="*/ 3004 h 169700"/>
                    <a:gd name="connsiteX2" fmla="*/ 402062 w 423685"/>
                    <a:gd name="connsiteY2" fmla="*/ 10662 h 169700"/>
                    <a:gd name="connsiteX3" fmla="*/ 342359 w 423685"/>
                    <a:gd name="connsiteY3" fmla="*/ 37989 h 169700"/>
                    <a:gd name="connsiteX4" fmla="*/ 144620 w 423685"/>
                    <a:gd name="connsiteY4" fmla="*/ 126438 h 169700"/>
                    <a:gd name="connsiteX5" fmla="*/ 50666 w 423685"/>
                    <a:gd name="connsiteY5" fmla="*/ 167929 h 169700"/>
                    <a:gd name="connsiteX6" fmla="*/ 46656 w 423685"/>
                    <a:gd name="connsiteY6" fmla="*/ 169701 h 169700"/>
                    <a:gd name="connsiteX7" fmla="*/ 47408 w 423685"/>
                    <a:gd name="connsiteY7" fmla="*/ 165396 h 169700"/>
                    <a:gd name="connsiteX8" fmla="*/ 58381 w 423685"/>
                    <a:gd name="connsiteY8" fmla="*/ 29826 h 169700"/>
                    <a:gd name="connsiteX9" fmla="*/ 60610 w 423685"/>
                    <a:gd name="connsiteY9" fmla="*/ 31169 h 169700"/>
                    <a:gd name="connsiteX10" fmla="*/ 16137 w 423685"/>
                    <a:gd name="connsiteY10" fmla="*/ 52782 h 169700"/>
                    <a:gd name="connsiteX11" fmla="*/ 4231 w 423685"/>
                    <a:gd name="connsiteY11" fmla="*/ 58325 h 169700"/>
                    <a:gd name="connsiteX12" fmla="*/ 2 w 423685"/>
                    <a:gd name="connsiteY12" fmla="*/ 59982 h 169700"/>
                    <a:gd name="connsiteX13" fmla="*/ 3850 w 423685"/>
                    <a:gd name="connsiteY13" fmla="*/ 57563 h 169700"/>
                    <a:gd name="connsiteX14" fmla="*/ 15395 w 423685"/>
                    <a:gd name="connsiteY14" fmla="*/ 51296 h 169700"/>
                    <a:gd name="connsiteX15" fmla="*/ 59229 w 423685"/>
                    <a:gd name="connsiteY15" fmla="*/ 28417 h 169700"/>
                    <a:gd name="connsiteX16" fmla="*/ 61381 w 423685"/>
                    <a:gd name="connsiteY16" fmla="*/ 27293 h 169700"/>
                    <a:gd name="connsiteX17" fmla="*/ 61457 w 423685"/>
                    <a:gd name="connsiteY17" fmla="*/ 29760 h 169700"/>
                    <a:gd name="connsiteX18" fmla="*/ 52009 w 423685"/>
                    <a:gd name="connsiteY18" fmla="*/ 166186 h 169700"/>
                    <a:gd name="connsiteX19" fmla="*/ 48761 w 423685"/>
                    <a:gd name="connsiteY19" fmla="*/ 163653 h 169700"/>
                    <a:gd name="connsiteX20" fmla="*/ 142601 w 423685"/>
                    <a:gd name="connsiteY20" fmla="*/ 121895 h 169700"/>
                    <a:gd name="connsiteX21" fmla="*/ 340930 w 423685"/>
                    <a:gd name="connsiteY21" fmla="*/ 34770 h 169700"/>
                    <a:gd name="connsiteX22" fmla="*/ 401272 w 423685"/>
                    <a:gd name="connsiteY22" fmla="*/ 8881 h 169700"/>
                    <a:gd name="connsiteX23" fmla="*/ 417778 w 423685"/>
                    <a:gd name="connsiteY23" fmla="*/ 2070 h 169700"/>
                    <a:gd name="connsiteX24" fmla="*/ 423684 w 423685"/>
                    <a:gd name="connsiteY24" fmla="*/ 23 h 16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423685" h="169700">
                      <a:moveTo>
                        <a:pt x="423684" y="23"/>
                      </a:moveTo>
                      <a:cubicBezTo>
                        <a:pt x="423750" y="175"/>
                        <a:pt x="421864" y="1204"/>
                        <a:pt x="418197" y="3004"/>
                      </a:cubicBezTo>
                      <a:cubicBezTo>
                        <a:pt x="414045" y="4975"/>
                        <a:pt x="408691" y="7519"/>
                        <a:pt x="402062" y="10662"/>
                      </a:cubicBezTo>
                      <a:cubicBezTo>
                        <a:pt x="387403" y="17368"/>
                        <a:pt x="367143" y="26645"/>
                        <a:pt x="342359" y="37989"/>
                      </a:cubicBezTo>
                      <a:cubicBezTo>
                        <a:pt x="291258" y="60849"/>
                        <a:pt x="221592" y="92015"/>
                        <a:pt x="144620" y="126438"/>
                      </a:cubicBezTo>
                      <a:cubicBezTo>
                        <a:pt x="111645" y="141002"/>
                        <a:pt x="80022" y="154966"/>
                        <a:pt x="50666" y="167929"/>
                      </a:cubicBezTo>
                      <a:lnTo>
                        <a:pt x="46656" y="169701"/>
                      </a:lnTo>
                      <a:lnTo>
                        <a:pt x="47408" y="165396"/>
                      </a:lnTo>
                      <a:cubicBezTo>
                        <a:pt x="56838" y="111741"/>
                        <a:pt x="58752" y="64411"/>
                        <a:pt x="58381" y="29826"/>
                      </a:cubicBezTo>
                      <a:lnTo>
                        <a:pt x="60610" y="31169"/>
                      </a:lnTo>
                      <a:cubicBezTo>
                        <a:pt x="41960" y="40237"/>
                        <a:pt x="26996" y="47505"/>
                        <a:pt x="16137" y="52782"/>
                      </a:cubicBezTo>
                      <a:cubicBezTo>
                        <a:pt x="11290" y="55039"/>
                        <a:pt x="7365" y="56868"/>
                        <a:pt x="4231" y="58325"/>
                      </a:cubicBezTo>
                      <a:cubicBezTo>
                        <a:pt x="1507" y="59544"/>
                        <a:pt x="69" y="60106"/>
                        <a:pt x="2" y="59982"/>
                      </a:cubicBezTo>
                      <a:cubicBezTo>
                        <a:pt x="-64" y="59849"/>
                        <a:pt x="1250" y="59030"/>
                        <a:pt x="3850" y="57563"/>
                      </a:cubicBezTo>
                      <a:cubicBezTo>
                        <a:pt x="6889" y="55915"/>
                        <a:pt x="10690" y="53848"/>
                        <a:pt x="15395" y="51296"/>
                      </a:cubicBezTo>
                      <a:cubicBezTo>
                        <a:pt x="26101" y="45704"/>
                        <a:pt x="40845" y="38008"/>
                        <a:pt x="59229" y="28417"/>
                      </a:cubicBezTo>
                      <a:lnTo>
                        <a:pt x="61381" y="27293"/>
                      </a:lnTo>
                      <a:lnTo>
                        <a:pt x="61457" y="29760"/>
                      </a:lnTo>
                      <a:cubicBezTo>
                        <a:pt x="62553" y="64478"/>
                        <a:pt x="61191" y="112113"/>
                        <a:pt x="52009" y="166186"/>
                      </a:cubicBezTo>
                      <a:lnTo>
                        <a:pt x="48761" y="163653"/>
                      </a:lnTo>
                      <a:cubicBezTo>
                        <a:pt x="78078" y="150603"/>
                        <a:pt x="109664" y="136554"/>
                        <a:pt x="142601" y="121895"/>
                      </a:cubicBezTo>
                      <a:cubicBezTo>
                        <a:pt x="219801" y="87976"/>
                        <a:pt x="289677" y="57287"/>
                        <a:pt x="340930" y="34770"/>
                      </a:cubicBezTo>
                      <a:cubicBezTo>
                        <a:pt x="365991" y="24016"/>
                        <a:pt x="386460" y="15234"/>
                        <a:pt x="401272" y="8881"/>
                      </a:cubicBezTo>
                      <a:cubicBezTo>
                        <a:pt x="408053" y="6080"/>
                        <a:pt x="413530" y="3823"/>
                        <a:pt x="417778" y="2070"/>
                      </a:cubicBezTo>
                      <a:cubicBezTo>
                        <a:pt x="421579" y="575"/>
                        <a:pt x="423607" y="-139"/>
                        <a:pt x="423684" y="2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4" name="Graphic 3">
                <a:extLst>
                  <a:ext uri="{FF2B5EF4-FFF2-40B4-BE49-F238E27FC236}">
                    <a16:creationId xmlns:a16="http://schemas.microsoft.com/office/drawing/2014/main" id="{136F7E9A-3969-E2DB-1737-D506F20C6BBB}"/>
                  </a:ext>
                </a:extLst>
              </p:cNvPr>
              <p:cNvGrpSpPr/>
              <p:nvPr/>
            </p:nvGrpSpPr>
            <p:grpSpPr>
              <a:xfrm>
                <a:off x="3701443" y="2513495"/>
                <a:ext cx="4231462" cy="2853556"/>
                <a:chOff x="3701443" y="2513495"/>
                <a:chExt cx="4231462" cy="2853556"/>
              </a:xfrm>
            </p:grpSpPr>
            <p:grpSp>
              <p:nvGrpSpPr>
                <p:cNvPr id="285" name="Graphic 3">
                  <a:extLst>
                    <a:ext uri="{FF2B5EF4-FFF2-40B4-BE49-F238E27FC236}">
                      <a16:creationId xmlns:a16="http://schemas.microsoft.com/office/drawing/2014/main" id="{4A617F82-DBDA-DF0A-6D49-57B1F1339876}"/>
                    </a:ext>
                  </a:extLst>
                </p:cNvPr>
                <p:cNvGrpSpPr/>
                <p:nvPr/>
              </p:nvGrpSpPr>
              <p:grpSpPr>
                <a:xfrm>
                  <a:off x="3701443" y="2513495"/>
                  <a:ext cx="4231462" cy="2853556"/>
                  <a:chOff x="3701443" y="2513495"/>
                  <a:chExt cx="4231462" cy="2853556"/>
                </a:xfrm>
              </p:grpSpPr>
              <p:grpSp>
                <p:nvGrpSpPr>
                  <p:cNvPr id="286" name="Graphic 3">
                    <a:extLst>
                      <a:ext uri="{FF2B5EF4-FFF2-40B4-BE49-F238E27FC236}">
                        <a16:creationId xmlns:a16="http://schemas.microsoft.com/office/drawing/2014/main" id="{B9325748-9364-C806-04BE-50C27922124B}"/>
                      </a:ext>
                    </a:extLst>
                  </p:cNvPr>
                  <p:cNvGrpSpPr/>
                  <p:nvPr/>
                </p:nvGrpSpPr>
                <p:grpSpPr>
                  <a:xfrm>
                    <a:off x="3701443" y="2513495"/>
                    <a:ext cx="4231462" cy="2853556"/>
                    <a:chOff x="3701443" y="2513495"/>
                    <a:chExt cx="4231462" cy="2853556"/>
                  </a:xfrm>
                </p:grpSpPr>
                <p:sp>
                  <p:nvSpPr>
                    <p:cNvPr id="287" name="Freeform: Shape 286">
                      <a:extLst>
                        <a:ext uri="{FF2B5EF4-FFF2-40B4-BE49-F238E27FC236}">
                          <a16:creationId xmlns:a16="http://schemas.microsoft.com/office/drawing/2014/main" id="{6745F88D-D3B1-60D3-802A-4A3FB3276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4091" y="2513495"/>
                      <a:ext cx="3905631" cy="2789624"/>
                    </a:xfrm>
                    <a:custGeom>
                      <a:avLst/>
                      <a:gdLst>
                        <a:gd name="connsiteX0" fmla="*/ 3766890 w 3905631"/>
                        <a:gd name="connsiteY0" fmla="*/ 2789625 h 2789624"/>
                        <a:gd name="connsiteX1" fmla="*/ 138751 w 3905631"/>
                        <a:gd name="connsiteY1" fmla="*/ 2789625 h 2789624"/>
                        <a:gd name="connsiteX2" fmla="*/ 0 w 3905631"/>
                        <a:gd name="connsiteY2" fmla="*/ 2650874 h 2789624"/>
                        <a:gd name="connsiteX3" fmla="*/ 0 w 3905631"/>
                        <a:gd name="connsiteY3" fmla="*/ 138751 h 2789624"/>
                        <a:gd name="connsiteX4" fmla="*/ 138751 w 3905631"/>
                        <a:gd name="connsiteY4" fmla="*/ 0 h 2789624"/>
                        <a:gd name="connsiteX5" fmla="*/ 3766880 w 3905631"/>
                        <a:gd name="connsiteY5" fmla="*/ 0 h 2789624"/>
                        <a:gd name="connsiteX6" fmla="*/ 3905631 w 3905631"/>
                        <a:gd name="connsiteY6" fmla="*/ 138751 h 2789624"/>
                        <a:gd name="connsiteX7" fmla="*/ 3905631 w 3905631"/>
                        <a:gd name="connsiteY7" fmla="*/ 2650884 h 2789624"/>
                        <a:gd name="connsiteX8" fmla="*/ 3766890 w 3905631"/>
                        <a:gd name="connsiteY8" fmla="*/ 2789625 h 27896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905631" h="2789624">
                          <a:moveTo>
                            <a:pt x="3766890" y="2789625"/>
                          </a:moveTo>
                          <a:lnTo>
                            <a:pt x="138751" y="2789625"/>
                          </a:lnTo>
                          <a:cubicBezTo>
                            <a:pt x="62122" y="2789625"/>
                            <a:pt x="0" y="2727503"/>
                            <a:pt x="0" y="2650874"/>
                          </a:cubicBezTo>
                          <a:lnTo>
                            <a:pt x="0" y="138751"/>
                          </a:lnTo>
                          <a:cubicBezTo>
                            <a:pt x="0" y="62122"/>
                            <a:pt x="62122" y="0"/>
                            <a:pt x="138751" y="0"/>
                          </a:cubicBezTo>
                          <a:lnTo>
                            <a:pt x="3766880" y="0"/>
                          </a:lnTo>
                          <a:cubicBezTo>
                            <a:pt x="3843509" y="0"/>
                            <a:pt x="3905631" y="62122"/>
                            <a:pt x="3905631" y="138751"/>
                          </a:cubicBezTo>
                          <a:lnTo>
                            <a:pt x="3905631" y="2650884"/>
                          </a:lnTo>
                          <a:cubicBezTo>
                            <a:pt x="3905641" y="2727503"/>
                            <a:pt x="3843519" y="2789625"/>
                            <a:pt x="3766890" y="2789625"/>
                          </a:cubicBez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Freeform: Shape 287">
                      <a:extLst>
                        <a:ext uri="{FF2B5EF4-FFF2-40B4-BE49-F238E27FC236}">
                          <a16:creationId xmlns:a16="http://schemas.microsoft.com/office/drawing/2014/main" id="{0D7F82F0-D620-AF0A-456E-ED706404D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1443" y="5122954"/>
                      <a:ext cx="4231462" cy="244097"/>
                    </a:xfrm>
                    <a:custGeom>
                      <a:avLst/>
                      <a:gdLst>
                        <a:gd name="connsiteX0" fmla="*/ 4061946 w 4231462"/>
                        <a:gd name="connsiteY0" fmla="*/ 244097 h 244097"/>
                        <a:gd name="connsiteX1" fmla="*/ 169526 w 4231462"/>
                        <a:gd name="connsiteY1" fmla="*/ 244097 h 244097"/>
                        <a:gd name="connsiteX2" fmla="*/ 0 w 4231462"/>
                        <a:gd name="connsiteY2" fmla="*/ 74571 h 244097"/>
                        <a:gd name="connsiteX3" fmla="*/ 0 w 4231462"/>
                        <a:gd name="connsiteY3" fmla="*/ 0 h 244097"/>
                        <a:gd name="connsiteX4" fmla="*/ 4231463 w 4231462"/>
                        <a:gd name="connsiteY4" fmla="*/ 0 h 244097"/>
                        <a:gd name="connsiteX5" fmla="*/ 4231463 w 4231462"/>
                        <a:gd name="connsiteY5" fmla="*/ 74571 h 244097"/>
                        <a:gd name="connsiteX6" fmla="*/ 4061946 w 4231462"/>
                        <a:gd name="connsiteY6" fmla="*/ 244097 h 2440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231462" h="244097">
                          <a:moveTo>
                            <a:pt x="4061946" y="244097"/>
                          </a:moveTo>
                          <a:lnTo>
                            <a:pt x="169526" y="244097"/>
                          </a:lnTo>
                          <a:cubicBezTo>
                            <a:pt x="75905" y="244097"/>
                            <a:pt x="0" y="168202"/>
                            <a:pt x="0" y="74571"/>
                          </a:cubicBezTo>
                          <a:lnTo>
                            <a:pt x="0" y="0"/>
                          </a:lnTo>
                          <a:lnTo>
                            <a:pt x="4231463" y="0"/>
                          </a:lnTo>
                          <a:lnTo>
                            <a:pt x="4231463" y="74571"/>
                          </a:lnTo>
                          <a:cubicBezTo>
                            <a:pt x="4231472" y="168202"/>
                            <a:pt x="4155576" y="244097"/>
                            <a:pt x="4061946" y="244097"/>
                          </a:cubicBezTo>
                          <a:close/>
                        </a:path>
                      </a:pathLst>
                    </a:custGeom>
                    <a:solidFill>
                      <a:srgbClr val="455A6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9" name="Freeform: Shape 288">
                      <a:extLst>
                        <a:ext uri="{FF2B5EF4-FFF2-40B4-BE49-F238E27FC236}">
                          <a16:creationId xmlns:a16="http://schemas.microsoft.com/office/drawing/2014/main" id="{A4F94DC4-8AF9-B1D2-1727-3C460937E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8932" y="2624318"/>
                      <a:ext cx="3685041" cy="2355808"/>
                    </a:xfrm>
                    <a:custGeom>
                      <a:avLst/>
                      <a:gdLst>
                        <a:gd name="connsiteX0" fmla="*/ 0 w 3685041"/>
                        <a:gd name="connsiteY0" fmla="*/ 0 h 2355808"/>
                        <a:gd name="connsiteX1" fmla="*/ 3685042 w 3685041"/>
                        <a:gd name="connsiteY1" fmla="*/ 0 h 2355808"/>
                        <a:gd name="connsiteX2" fmla="*/ 3685042 w 3685041"/>
                        <a:gd name="connsiteY2" fmla="*/ 2355809 h 2355808"/>
                        <a:gd name="connsiteX3" fmla="*/ 0 w 3685041"/>
                        <a:gd name="connsiteY3" fmla="*/ 2355809 h 2355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685041" h="2355808">
                          <a:moveTo>
                            <a:pt x="0" y="0"/>
                          </a:moveTo>
                          <a:lnTo>
                            <a:pt x="3685042" y="0"/>
                          </a:lnTo>
                          <a:lnTo>
                            <a:pt x="3685042" y="2355809"/>
                          </a:lnTo>
                          <a:lnTo>
                            <a:pt x="0" y="2355809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0" name="Freeform: Shape 289">
                      <a:extLst>
                        <a:ext uri="{FF2B5EF4-FFF2-40B4-BE49-F238E27FC236}">
                          <a16:creationId xmlns:a16="http://schemas.microsoft.com/office/drawing/2014/main" id="{CA66FD8D-DE37-D3F4-01E8-8D895AE0F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21896" y="5096798"/>
                      <a:ext cx="840133" cy="90211"/>
                    </a:xfrm>
                    <a:custGeom>
                      <a:avLst/>
                      <a:gdLst>
                        <a:gd name="connsiteX0" fmla="*/ 0 w 840133"/>
                        <a:gd name="connsiteY0" fmla="*/ 0 h 90211"/>
                        <a:gd name="connsiteX1" fmla="*/ 52511 w 840133"/>
                        <a:gd name="connsiteY1" fmla="*/ 90211 h 90211"/>
                        <a:gd name="connsiteX2" fmla="*/ 791375 w 840133"/>
                        <a:gd name="connsiteY2" fmla="*/ 90211 h 90211"/>
                        <a:gd name="connsiteX3" fmla="*/ 840134 w 840133"/>
                        <a:gd name="connsiteY3" fmla="*/ 0 h 902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40133" h="90211">
                          <a:moveTo>
                            <a:pt x="0" y="0"/>
                          </a:moveTo>
                          <a:lnTo>
                            <a:pt x="52511" y="90211"/>
                          </a:lnTo>
                          <a:lnTo>
                            <a:pt x="791375" y="90211"/>
                          </a:lnTo>
                          <a:lnTo>
                            <a:pt x="840134" y="0"/>
                          </a:ln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91" name="Graphic 3">
                    <a:extLst>
                      <a:ext uri="{FF2B5EF4-FFF2-40B4-BE49-F238E27FC236}">
                        <a16:creationId xmlns:a16="http://schemas.microsoft.com/office/drawing/2014/main" id="{F041172B-6FB1-DF1E-B2F2-B83ABCDB31BD}"/>
                      </a:ext>
                    </a:extLst>
                  </p:cNvPr>
                  <p:cNvGrpSpPr/>
                  <p:nvPr/>
                </p:nvGrpSpPr>
                <p:grpSpPr>
                  <a:xfrm>
                    <a:off x="4031037" y="2704071"/>
                    <a:ext cx="3544623" cy="2271836"/>
                    <a:chOff x="4031037" y="2704071"/>
                    <a:chExt cx="3544623" cy="2271836"/>
                  </a:xfrm>
                </p:grpSpPr>
                <p:sp>
                  <p:nvSpPr>
                    <p:cNvPr id="292" name="Freeform: Shape 291">
                      <a:extLst>
                        <a:ext uri="{FF2B5EF4-FFF2-40B4-BE49-F238E27FC236}">
                          <a16:creationId xmlns:a16="http://schemas.microsoft.com/office/drawing/2014/main" id="{5E4AE3B4-21AD-ACBF-C8AE-01E6D75A1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37" y="2704071"/>
                      <a:ext cx="3540823" cy="2268521"/>
                    </a:xfrm>
                    <a:custGeom>
                      <a:avLst/>
                      <a:gdLst>
                        <a:gd name="connsiteX0" fmla="*/ 3509639 w 3540823"/>
                        <a:gd name="connsiteY0" fmla="*/ 2268522 h 2268521"/>
                        <a:gd name="connsiteX1" fmla="*/ 31175 w 3540823"/>
                        <a:gd name="connsiteY1" fmla="*/ 2268522 h 2268521"/>
                        <a:gd name="connsiteX2" fmla="*/ 0 w 3540823"/>
                        <a:gd name="connsiteY2" fmla="*/ 2237346 h 2268521"/>
                        <a:gd name="connsiteX3" fmla="*/ 0 w 3540823"/>
                        <a:gd name="connsiteY3" fmla="*/ 31175 h 2268521"/>
                        <a:gd name="connsiteX4" fmla="*/ 31175 w 3540823"/>
                        <a:gd name="connsiteY4" fmla="*/ 0 h 2268521"/>
                        <a:gd name="connsiteX5" fmla="*/ 3509649 w 3540823"/>
                        <a:gd name="connsiteY5" fmla="*/ 0 h 2268521"/>
                        <a:gd name="connsiteX6" fmla="*/ 3540823 w 3540823"/>
                        <a:gd name="connsiteY6" fmla="*/ 31175 h 2268521"/>
                        <a:gd name="connsiteX7" fmla="*/ 3540823 w 3540823"/>
                        <a:gd name="connsiteY7" fmla="*/ 2237346 h 2268521"/>
                        <a:gd name="connsiteX8" fmla="*/ 3509639 w 3540823"/>
                        <a:gd name="connsiteY8" fmla="*/ 2268522 h 2268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540823" h="2268521">
                          <a:moveTo>
                            <a:pt x="3509639" y="2268522"/>
                          </a:moveTo>
                          <a:lnTo>
                            <a:pt x="31175" y="2268522"/>
                          </a:lnTo>
                          <a:cubicBezTo>
                            <a:pt x="13954" y="2268522"/>
                            <a:pt x="0" y="2254558"/>
                            <a:pt x="0" y="2237346"/>
                          </a:cubicBezTo>
                          <a:lnTo>
                            <a:pt x="0" y="31175"/>
                          </a:lnTo>
                          <a:cubicBezTo>
                            <a:pt x="0" y="13964"/>
                            <a:pt x="13954" y="0"/>
                            <a:pt x="31175" y="0"/>
                          </a:cubicBezTo>
                          <a:lnTo>
                            <a:pt x="3509649" y="0"/>
                          </a:lnTo>
                          <a:cubicBezTo>
                            <a:pt x="3526860" y="0"/>
                            <a:pt x="3540823" y="13954"/>
                            <a:pt x="3540823" y="31175"/>
                          </a:cubicBezTo>
                          <a:lnTo>
                            <a:pt x="3540823" y="2237346"/>
                          </a:lnTo>
                          <a:cubicBezTo>
                            <a:pt x="3540814" y="2254558"/>
                            <a:pt x="3526860" y="2268522"/>
                            <a:pt x="3509639" y="2268522"/>
                          </a:cubicBezTo>
                          <a:close/>
                        </a:path>
                      </a:pathLst>
                    </a:custGeom>
                    <a:solidFill>
                      <a:srgbClr val="EBEB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3" name="Freeform: Shape 292">
                      <a:extLst>
                        <a:ext uri="{FF2B5EF4-FFF2-40B4-BE49-F238E27FC236}">
                          <a16:creationId xmlns:a16="http://schemas.microsoft.com/office/drawing/2014/main" id="{0CC6E0A0-C7BE-E0CA-E7A2-FCDE4FAC6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1037" y="2873606"/>
                      <a:ext cx="3540823" cy="2102300"/>
                    </a:xfrm>
                    <a:custGeom>
                      <a:avLst/>
                      <a:gdLst>
                        <a:gd name="connsiteX0" fmla="*/ 3540824 w 3540823"/>
                        <a:gd name="connsiteY0" fmla="*/ 2102301 h 2102300"/>
                        <a:gd name="connsiteX1" fmla="*/ 0 w 3540823"/>
                        <a:gd name="connsiteY1" fmla="*/ 2102301 h 2102300"/>
                        <a:gd name="connsiteX2" fmla="*/ 3791 w 3540823"/>
                        <a:gd name="connsiteY2" fmla="*/ 0 h 2102300"/>
                        <a:gd name="connsiteX3" fmla="*/ 3540824 w 3540823"/>
                        <a:gd name="connsiteY3" fmla="*/ 0 h 210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540823" h="2102300">
                          <a:moveTo>
                            <a:pt x="3540824" y="2102301"/>
                          </a:moveTo>
                          <a:lnTo>
                            <a:pt x="0" y="2102301"/>
                          </a:lnTo>
                          <a:lnTo>
                            <a:pt x="3791" y="0"/>
                          </a:lnTo>
                          <a:lnTo>
                            <a:pt x="3540824" y="0"/>
                          </a:lnTo>
                          <a:close/>
                        </a:path>
                      </a:pathLst>
                    </a:custGeom>
                    <a:solidFill>
                      <a:srgbClr val="FAFAF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4" name="Freeform: Shape 293">
                      <a:extLst>
                        <a:ext uri="{FF2B5EF4-FFF2-40B4-BE49-F238E27FC236}">
                          <a16:creationId xmlns:a16="http://schemas.microsoft.com/office/drawing/2014/main" id="{5F9E6DEC-173D-586F-3841-04A104DE9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4019" y="2761145"/>
                      <a:ext cx="58311" cy="61083"/>
                    </a:xfrm>
                    <a:custGeom>
                      <a:avLst/>
                      <a:gdLst>
                        <a:gd name="connsiteX0" fmla="*/ 58312 w 58311"/>
                        <a:gd name="connsiteY0" fmla="*/ 30537 h 61083"/>
                        <a:gd name="connsiteX1" fmla="*/ 29156 w 58311"/>
                        <a:gd name="connsiteY1" fmla="*/ 61084 h 61083"/>
                        <a:gd name="connsiteX2" fmla="*/ 0 w 58311"/>
                        <a:gd name="connsiteY2" fmla="*/ 30537 h 61083"/>
                        <a:gd name="connsiteX3" fmla="*/ 29156 w 58311"/>
                        <a:gd name="connsiteY3" fmla="*/ 0 h 61083"/>
                        <a:gd name="connsiteX4" fmla="*/ 58312 w 58311"/>
                        <a:gd name="connsiteY4" fmla="*/ 30537 h 610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8311" h="61083">
                          <a:moveTo>
                            <a:pt x="58312" y="30537"/>
                          </a:moveTo>
                          <a:cubicBezTo>
                            <a:pt x="58312" y="47406"/>
                            <a:pt x="45253" y="61084"/>
                            <a:pt x="29156" y="61084"/>
                          </a:cubicBezTo>
                          <a:cubicBezTo>
                            <a:pt x="13049" y="61084"/>
                            <a:pt x="0" y="47406"/>
                            <a:pt x="0" y="30537"/>
                          </a:cubicBezTo>
                          <a:cubicBezTo>
                            <a:pt x="0" y="13668"/>
                            <a:pt x="13049" y="0"/>
                            <a:pt x="29156" y="0"/>
                          </a:cubicBezTo>
                          <a:cubicBezTo>
                            <a:pt x="45253" y="0"/>
                            <a:pt x="58312" y="13668"/>
                            <a:pt x="58312" y="3053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5" name="Freeform: Shape 294">
                      <a:extLst>
                        <a:ext uri="{FF2B5EF4-FFF2-40B4-BE49-F238E27FC236}">
                          <a16:creationId xmlns:a16="http://schemas.microsoft.com/office/drawing/2014/main" id="{D1F99F2F-05F8-4371-B366-5507CCFFB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7283" y="2761145"/>
                      <a:ext cx="58321" cy="61083"/>
                    </a:xfrm>
                    <a:custGeom>
                      <a:avLst/>
                      <a:gdLst>
                        <a:gd name="connsiteX0" fmla="*/ 58322 w 58321"/>
                        <a:gd name="connsiteY0" fmla="*/ 30537 h 61083"/>
                        <a:gd name="connsiteX1" fmla="*/ 29156 w 58321"/>
                        <a:gd name="connsiteY1" fmla="*/ 61084 h 61083"/>
                        <a:gd name="connsiteX2" fmla="*/ 0 w 58321"/>
                        <a:gd name="connsiteY2" fmla="*/ 30537 h 61083"/>
                        <a:gd name="connsiteX3" fmla="*/ 29156 w 58321"/>
                        <a:gd name="connsiteY3" fmla="*/ 0 h 61083"/>
                        <a:gd name="connsiteX4" fmla="*/ 58322 w 58321"/>
                        <a:gd name="connsiteY4" fmla="*/ 30537 h 610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8321" h="61083">
                          <a:moveTo>
                            <a:pt x="58322" y="30537"/>
                          </a:moveTo>
                          <a:cubicBezTo>
                            <a:pt x="58322" y="47406"/>
                            <a:pt x="45272" y="61084"/>
                            <a:pt x="29156" y="61084"/>
                          </a:cubicBezTo>
                          <a:cubicBezTo>
                            <a:pt x="13059" y="61084"/>
                            <a:pt x="0" y="47406"/>
                            <a:pt x="0" y="30537"/>
                          </a:cubicBezTo>
                          <a:cubicBezTo>
                            <a:pt x="0" y="13668"/>
                            <a:pt x="13059" y="0"/>
                            <a:pt x="29156" y="0"/>
                          </a:cubicBezTo>
                          <a:cubicBezTo>
                            <a:pt x="45272" y="0"/>
                            <a:pt x="58322" y="13668"/>
                            <a:pt x="58322" y="3053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6" name="Freeform: Shape 295">
                      <a:extLst>
                        <a:ext uri="{FF2B5EF4-FFF2-40B4-BE49-F238E27FC236}">
                          <a16:creationId xmlns:a16="http://schemas.microsoft.com/office/drawing/2014/main" id="{B208D507-F268-E033-8085-A6C525709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8123" y="2761145"/>
                      <a:ext cx="58312" cy="61083"/>
                    </a:xfrm>
                    <a:custGeom>
                      <a:avLst/>
                      <a:gdLst>
                        <a:gd name="connsiteX0" fmla="*/ 58312 w 58312"/>
                        <a:gd name="connsiteY0" fmla="*/ 30537 h 61083"/>
                        <a:gd name="connsiteX1" fmla="*/ 29156 w 58312"/>
                        <a:gd name="connsiteY1" fmla="*/ 61084 h 61083"/>
                        <a:gd name="connsiteX2" fmla="*/ 0 w 58312"/>
                        <a:gd name="connsiteY2" fmla="*/ 30537 h 61083"/>
                        <a:gd name="connsiteX3" fmla="*/ 29156 w 58312"/>
                        <a:gd name="connsiteY3" fmla="*/ 0 h 61083"/>
                        <a:gd name="connsiteX4" fmla="*/ 58312 w 58312"/>
                        <a:gd name="connsiteY4" fmla="*/ 30537 h 610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8312" h="61083">
                          <a:moveTo>
                            <a:pt x="58312" y="30537"/>
                          </a:moveTo>
                          <a:cubicBezTo>
                            <a:pt x="58312" y="47406"/>
                            <a:pt x="45263" y="61084"/>
                            <a:pt x="29156" y="61084"/>
                          </a:cubicBezTo>
                          <a:cubicBezTo>
                            <a:pt x="13049" y="61084"/>
                            <a:pt x="0" y="47406"/>
                            <a:pt x="0" y="30537"/>
                          </a:cubicBezTo>
                          <a:cubicBezTo>
                            <a:pt x="0" y="13668"/>
                            <a:pt x="13059" y="0"/>
                            <a:pt x="29156" y="0"/>
                          </a:cubicBezTo>
                          <a:cubicBezTo>
                            <a:pt x="45263" y="0"/>
                            <a:pt x="58312" y="13668"/>
                            <a:pt x="58312" y="30537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" name="Freeform: Shape 296">
                    <a:extLst>
                      <a:ext uri="{FF2B5EF4-FFF2-40B4-BE49-F238E27FC236}">
                        <a16:creationId xmlns:a16="http://schemas.microsoft.com/office/drawing/2014/main" id="{DBF40CFF-13B6-DB4F-F5F4-B29713DF0574}"/>
                      </a:ext>
                    </a:extLst>
                  </p:cNvPr>
                  <p:cNvSpPr/>
                  <p:nvPr/>
                </p:nvSpPr>
                <p:spPr>
                  <a:xfrm>
                    <a:off x="3854081" y="5094065"/>
                    <a:ext cx="3872083" cy="5467"/>
                  </a:xfrm>
                  <a:custGeom>
                    <a:avLst/>
                    <a:gdLst>
                      <a:gd name="connsiteX0" fmla="*/ 3872084 w 3872083"/>
                      <a:gd name="connsiteY0" fmla="*/ 2734 h 5467"/>
                      <a:gd name="connsiteX1" fmla="*/ 1936137 w 3872083"/>
                      <a:gd name="connsiteY1" fmla="*/ 5467 h 5467"/>
                      <a:gd name="connsiteX2" fmla="*/ 0 w 3872083"/>
                      <a:gd name="connsiteY2" fmla="*/ 2734 h 5467"/>
                      <a:gd name="connsiteX3" fmla="*/ 1936137 w 3872083"/>
                      <a:gd name="connsiteY3" fmla="*/ 0 h 5467"/>
                      <a:gd name="connsiteX4" fmla="*/ 3872084 w 3872083"/>
                      <a:gd name="connsiteY4" fmla="*/ 2734 h 5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2083" h="5467">
                        <a:moveTo>
                          <a:pt x="3872084" y="2734"/>
                        </a:moveTo>
                        <a:cubicBezTo>
                          <a:pt x="3872084" y="4248"/>
                          <a:pt x="3005223" y="5467"/>
                          <a:pt x="1936137" y="5467"/>
                        </a:cubicBezTo>
                        <a:cubicBezTo>
                          <a:pt x="866680" y="5467"/>
                          <a:pt x="0" y="4248"/>
                          <a:pt x="0" y="2734"/>
                        </a:cubicBezTo>
                        <a:cubicBezTo>
                          <a:pt x="0" y="1229"/>
                          <a:pt x="866680" y="0"/>
                          <a:pt x="1936137" y="0"/>
                        </a:cubicBezTo>
                        <a:cubicBezTo>
                          <a:pt x="3005223" y="0"/>
                          <a:pt x="3872084" y="1229"/>
                          <a:pt x="3872084" y="273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AC10A07B-E4EF-C291-EB9C-F9F1357B9123}"/>
                    </a:ext>
                  </a:extLst>
                </p:cNvPr>
                <p:cNvSpPr/>
                <p:nvPr/>
              </p:nvSpPr>
              <p:spPr>
                <a:xfrm>
                  <a:off x="4899288" y="3009090"/>
                  <a:ext cx="1835753" cy="1835772"/>
                </a:xfrm>
                <a:custGeom>
                  <a:avLst/>
                  <a:gdLst>
                    <a:gd name="connsiteX0" fmla="*/ 525609 w 1835753"/>
                    <a:gd name="connsiteY0" fmla="*/ 267805 h 1835772"/>
                    <a:gd name="connsiteX1" fmla="*/ 709822 w 1835753"/>
                    <a:gd name="connsiteY1" fmla="*/ 187747 h 1835772"/>
                    <a:gd name="connsiteX2" fmla="*/ 747770 w 1835753"/>
                    <a:gd name="connsiteY2" fmla="*/ 5401 h 1835772"/>
                    <a:gd name="connsiteX3" fmla="*/ 1055846 w 1835753"/>
                    <a:gd name="connsiteY3" fmla="*/ 0 h 1835772"/>
                    <a:gd name="connsiteX4" fmla="*/ 1100176 w 1835753"/>
                    <a:gd name="connsiteY4" fmla="*/ 180880 h 1835772"/>
                    <a:gd name="connsiteX5" fmla="*/ 1287104 w 1835753"/>
                    <a:gd name="connsiteY5" fmla="*/ 254422 h 1835772"/>
                    <a:gd name="connsiteX6" fmla="*/ 1442809 w 1835753"/>
                    <a:gd name="connsiteY6" fmla="*/ 152362 h 1835772"/>
                    <a:gd name="connsiteX7" fmla="*/ 1664475 w 1835753"/>
                    <a:gd name="connsiteY7" fmla="*/ 366398 h 1835772"/>
                    <a:gd name="connsiteX8" fmla="*/ 1567967 w 1835753"/>
                    <a:gd name="connsiteY8" fmla="*/ 525561 h 1835772"/>
                    <a:gd name="connsiteX9" fmla="*/ 1648016 w 1835753"/>
                    <a:gd name="connsiteY9" fmla="*/ 709822 h 1835772"/>
                    <a:gd name="connsiteX10" fmla="*/ 1830343 w 1835753"/>
                    <a:gd name="connsiteY10" fmla="*/ 747760 h 1835772"/>
                    <a:gd name="connsiteX11" fmla="*/ 1835753 w 1835753"/>
                    <a:gd name="connsiteY11" fmla="*/ 1055837 h 1835772"/>
                    <a:gd name="connsiteX12" fmla="*/ 1654864 w 1835753"/>
                    <a:gd name="connsiteY12" fmla="*/ 1100185 h 1835772"/>
                    <a:gd name="connsiteX13" fmla="*/ 1581331 w 1835753"/>
                    <a:gd name="connsiteY13" fmla="*/ 1287094 h 1835772"/>
                    <a:gd name="connsiteX14" fmla="*/ 1683372 w 1835753"/>
                    <a:gd name="connsiteY14" fmla="*/ 1442809 h 1835772"/>
                    <a:gd name="connsiteX15" fmla="*/ 1469374 w 1835753"/>
                    <a:gd name="connsiteY15" fmla="*/ 1664484 h 1835772"/>
                    <a:gd name="connsiteX16" fmla="*/ 1310192 w 1835753"/>
                    <a:gd name="connsiteY16" fmla="*/ 1567968 h 1835772"/>
                    <a:gd name="connsiteX17" fmla="*/ 1125951 w 1835753"/>
                    <a:gd name="connsiteY17" fmla="*/ 1648016 h 1835772"/>
                    <a:gd name="connsiteX18" fmla="*/ 1087993 w 1835753"/>
                    <a:gd name="connsiteY18" fmla="*/ 1830362 h 1835772"/>
                    <a:gd name="connsiteX19" fmla="*/ 779926 w 1835753"/>
                    <a:gd name="connsiteY19" fmla="*/ 1835772 h 1835772"/>
                    <a:gd name="connsiteX20" fmla="*/ 735587 w 1835753"/>
                    <a:gd name="connsiteY20" fmla="*/ 1654874 h 1835772"/>
                    <a:gd name="connsiteX21" fmla="*/ 548669 w 1835753"/>
                    <a:gd name="connsiteY21" fmla="*/ 1581341 h 1835772"/>
                    <a:gd name="connsiteX22" fmla="*/ 392964 w 1835753"/>
                    <a:gd name="connsiteY22" fmla="*/ 1683401 h 1835772"/>
                    <a:gd name="connsiteX23" fmla="*/ 171288 w 1835753"/>
                    <a:gd name="connsiteY23" fmla="*/ 1469374 h 1835772"/>
                    <a:gd name="connsiteX24" fmla="*/ 267805 w 1835753"/>
                    <a:gd name="connsiteY24" fmla="*/ 1310212 h 1835772"/>
                    <a:gd name="connsiteX25" fmla="*/ 187738 w 1835753"/>
                    <a:gd name="connsiteY25" fmla="*/ 1125970 h 1835772"/>
                    <a:gd name="connsiteX26" fmla="*/ 5401 w 1835753"/>
                    <a:gd name="connsiteY26" fmla="*/ 1088022 h 1835772"/>
                    <a:gd name="connsiteX27" fmla="*/ 0 w 1835753"/>
                    <a:gd name="connsiteY27" fmla="*/ 779955 h 1835772"/>
                    <a:gd name="connsiteX28" fmla="*/ 180889 w 1835753"/>
                    <a:gd name="connsiteY28" fmla="*/ 735597 h 1835772"/>
                    <a:gd name="connsiteX29" fmla="*/ 254422 w 1835753"/>
                    <a:gd name="connsiteY29" fmla="*/ 548688 h 1835772"/>
                    <a:gd name="connsiteX30" fmla="*/ 152390 w 1835753"/>
                    <a:gd name="connsiteY30" fmla="*/ 392954 h 1835772"/>
                    <a:gd name="connsiteX31" fmla="*/ 366398 w 1835753"/>
                    <a:gd name="connsiteY31" fmla="*/ 171279 h 1835772"/>
                    <a:gd name="connsiteX32" fmla="*/ 525609 w 1835753"/>
                    <a:gd name="connsiteY32" fmla="*/ 267805 h 1835772"/>
                    <a:gd name="connsiteX33" fmla="*/ 525609 w 1835753"/>
                    <a:gd name="connsiteY33" fmla="*/ 267805 h 1835772"/>
                    <a:gd name="connsiteX34" fmla="*/ 689829 w 1835753"/>
                    <a:gd name="connsiteY34" fmla="*/ 678209 h 1835772"/>
                    <a:gd name="connsiteX35" fmla="*/ 698040 w 1835753"/>
                    <a:gd name="connsiteY35" fmla="*/ 1145591 h 1835772"/>
                    <a:gd name="connsiteX36" fmla="*/ 1165412 w 1835753"/>
                    <a:gd name="connsiteY36" fmla="*/ 1137371 h 1835772"/>
                    <a:gd name="connsiteX37" fmla="*/ 1157202 w 1835753"/>
                    <a:gd name="connsiteY37" fmla="*/ 669989 h 1835772"/>
                    <a:gd name="connsiteX38" fmla="*/ 689829 w 1835753"/>
                    <a:gd name="connsiteY38" fmla="*/ 678209 h 1835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835753" h="1835772">
                      <a:moveTo>
                        <a:pt x="525609" y="267805"/>
                      </a:moveTo>
                      <a:cubicBezTo>
                        <a:pt x="583854" y="232601"/>
                        <a:pt x="645862" y="205912"/>
                        <a:pt x="709822" y="187747"/>
                      </a:cubicBezTo>
                      <a:lnTo>
                        <a:pt x="747770" y="5401"/>
                      </a:lnTo>
                      <a:lnTo>
                        <a:pt x="1055846" y="0"/>
                      </a:lnTo>
                      <a:lnTo>
                        <a:pt x="1100176" y="180880"/>
                      </a:lnTo>
                      <a:cubicBezTo>
                        <a:pt x="1164736" y="196787"/>
                        <a:pt x="1227658" y="221285"/>
                        <a:pt x="1287104" y="254422"/>
                      </a:cubicBezTo>
                      <a:lnTo>
                        <a:pt x="1442809" y="152362"/>
                      </a:lnTo>
                      <a:lnTo>
                        <a:pt x="1664475" y="366398"/>
                      </a:lnTo>
                      <a:lnTo>
                        <a:pt x="1567967" y="525561"/>
                      </a:lnTo>
                      <a:cubicBezTo>
                        <a:pt x="1603182" y="583826"/>
                        <a:pt x="1629861" y="645862"/>
                        <a:pt x="1648016" y="709822"/>
                      </a:cubicBezTo>
                      <a:lnTo>
                        <a:pt x="1830343" y="747760"/>
                      </a:lnTo>
                      <a:lnTo>
                        <a:pt x="1835753" y="1055837"/>
                      </a:lnTo>
                      <a:lnTo>
                        <a:pt x="1654864" y="1100185"/>
                      </a:lnTo>
                      <a:cubicBezTo>
                        <a:pt x="1638957" y="1164736"/>
                        <a:pt x="1614459" y="1227639"/>
                        <a:pt x="1581331" y="1287094"/>
                      </a:cubicBezTo>
                      <a:lnTo>
                        <a:pt x="1683372" y="1442809"/>
                      </a:lnTo>
                      <a:lnTo>
                        <a:pt x="1469374" y="1664484"/>
                      </a:lnTo>
                      <a:lnTo>
                        <a:pt x="1310192" y="1567968"/>
                      </a:lnTo>
                      <a:cubicBezTo>
                        <a:pt x="1251938" y="1603172"/>
                        <a:pt x="1189911" y="1629852"/>
                        <a:pt x="1125951" y="1648016"/>
                      </a:cubicBezTo>
                      <a:lnTo>
                        <a:pt x="1087993" y="1830362"/>
                      </a:lnTo>
                      <a:lnTo>
                        <a:pt x="779926" y="1835772"/>
                      </a:lnTo>
                      <a:lnTo>
                        <a:pt x="735587" y="1654874"/>
                      </a:lnTo>
                      <a:cubicBezTo>
                        <a:pt x="671036" y="1638957"/>
                        <a:pt x="608124" y="1614469"/>
                        <a:pt x="548669" y="1581341"/>
                      </a:cubicBezTo>
                      <a:lnTo>
                        <a:pt x="392964" y="1683401"/>
                      </a:lnTo>
                      <a:lnTo>
                        <a:pt x="171288" y="1469374"/>
                      </a:lnTo>
                      <a:lnTo>
                        <a:pt x="267805" y="1310212"/>
                      </a:lnTo>
                      <a:cubicBezTo>
                        <a:pt x="232601" y="1251947"/>
                        <a:pt x="205902" y="1189939"/>
                        <a:pt x="187738" y="1125970"/>
                      </a:cubicBezTo>
                      <a:lnTo>
                        <a:pt x="5401" y="1088022"/>
                      </a:lnTo>
                      <a:lnTo>
                        <a:pt x="0" y="779955"/>
                      </a:lnTo>
                      <a:lnTo>
                        <a:pt x="180889" y="735597"/>
                      </a:lnTo>
                      <a:cubicBezTo>
                        <a:pt x="196796" y="671046"/>
                        <a:pt x="221304" y="608143"/>
                        <a:pt x="254422" y="548688"/>
                      </a:cubicBezTo>
                      <a:lnTo>
                        <a:pt x="152390" y="392954"/>
                      </a:lnTo>
                      <a:lnTo>
                        <a:pt x="366398" y="171279"/>
                      </a:lnTo>
                      <a:lnTo>
                        <a:pt x="525609" y="267805"/>
                      </a:lnTo>
                      <a:lnTo>
                        <a:pt x="525609" y="267805"/>
                      </a:lnTo>
                      <a:close/>
                      <a:moveTo>
                        <a:pt x="689829" y="678209"/>
                      </a:moveTo>
                      <a:cubicBezTo>
                        <a:pt x="563032" y="809549"/>
                        <a:pt x="566699" y="1018804"/>
                        <a:pt x="698040" y="1145591"/>
                      </a:cubicBezTo>
                      <a:cubicBezTo>
                        <a:pt x="829370" y="1272388"/>
                        <a:pt x="1038625" y="1268702"/>
                        <a:pt x="1165412" y="1137371"/>
                      </a:cubicBezTo>
                      <a:cubicBezTo>
                        <a:pt x="1292200" y="1006040"/>
                        <a:pt x="1288542" y="796785"/>
                        <a:pt x="1157202" y="669989"/>
                      </a:cubicBezTo>
                      <a:cubicBezTo>
                        <a:pt x="1025871" y="543201"/>
                        <a:pt x="816626" y="546878"/>
                        <a:pt x="689829" y="678209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8F539CA4-943C-3D8E-791B-DAD5A173557F}"/>
                    </a:ext>
                  </a:extLst>
                </p:cNvPr>
                <p:cNvSpPr/>
                <p:nvPr/>
              </p:nvSpPr>
              <p:spPr>
                <a:xfrm>
                  <a:off x="6594319" y="3123152"/>
                  <a:ext cx="637365" cy="637365"/>
                </a:xfrm>
                <a:custGeom>
                  <a:avLst/>
                  <a:gdLst>
                    <a:gd name="connsiteX0" fmla="*/ 61294 w 637365"/>
                    <a:gd name="connsiteY0" fmla="*/ 271301 h 637365"/>
                    <a:gd name="connsiteX1" fmla="*/ 82744 w 637365"/>
                    <a:gd name="connsiteY1" fmla="*/ 205473 h 637365"/>
                    <a:gd name="connsiteX2" fmla="*/ 44377 w 637365"/>
                    <a:gd name="connsiteY2" fmla="*/ 154000 h 637365"/>
                    <a:gd name="connsiteX3" fmla="*/ 113405 w 637365"/>
                    <a:gd name="connsiteY3" fmla="*/ 73285 h 637365"/>
                    <a:gd name="connsiteX4" fmla="*/ 170202 w 637365"/>
                    <a:gd name="connsiteY4" fmla="*/ 103194 h 637365"/>
                    <a:gd name="connsiteX5" fmla="*/ 231905 w 637365"/>
                    <a:gd name="connsiteY5" fmla="*/ 71771 h 637365"/>
                    <a:gd name="connsiteX6" fmla="*/ 241163 w 637365"/>
                    <a:gd name="connsiteY6" fmla="*/ 8268 h 637365"/>
                    <a:gd name="connsiteX7" fmla="*/ 347053 w 637365"/>
                    <a:gd name="connsiteY7" fmla="*/ 0 h 637365"/>
                    <a:gd name="connsiteX8" fmla="*/ 366055 w 637365"/>
                    <a:gd name="connsiteY8" fmla="*/ 61284 h 637365"/>
                    <a:gd name="connsiteX9" fmla="*/ 431892 w 637365"/>
                    <a:gd name="connsiteY9" fmla="*/ 82753 h 637365"/>
                    <a:gd name="connsiteX10" fmla="*/ 483356 w 637365"/>
                    <a:gd name="connsiteY10" fmla="*/ 44387 h 637365"/>
                    <a:gd name="connsiteX11" fmla="*/ 564080 w 637365"/>
                    <a:gd name="connsiteY11" fmla="*/ 113414 h 637365"/>
                    <a:gd name="connsiteX12" fmla="*/ 534172 w 637365"/>
                    <a:gd name="connsiteY12" fmla="*/ 170221 h 637365"/>
                    <a:gd name="connsiteX13" fmla="*/ 565585 w 637365"/>
                    <a:gd name="connsiteY13" fmla="*/ 231915 h 637365"/>
                    <a:gd name="connsiteX14" fmla="*/ 629088 w 637365"/>
                    <a:gd name="connsiteY14" fmla="*/ 241183 h 637365"/>
                    <a:gd name="connsiteX15" fmla="*/ 637365 w 637365"/>
                    <a:gd name="connsiteY15" fmla="*/ 347062 h 637365"/>
                    <a:gd name="connsiteX16" fmla="*/ 576082 w 637365"/>
                    <a:gd name="connsiteY16" fmla="*/ 366065 h 637365"/>
                    <a:gd name="connsiteX17" fmla="*/ 554622 w 637365"/>
                    <a:gd name="connsiteY17" fmla="*/ 431902 h 637365"/>
                    <a:gd name="connsiteX18" fmla="*/ 592989 w 637365"/>
                    <a:gd name="connsiteY18" fmla="*/ 483375 h 637365"/>
                    <a:gd name="connsiteX19" fmla="*/ 523961 w 637365"/>
                    <a:gd name="connsiteY19" fmla="*/ 564090 h 637365"/>
                    <a:gd name="connsiteX20" fmla="*/ 467154 w 637365"/>
                    <a:gd name="connsiteY20" fmla="*/ 534181 h 637365"/>
                    <a:gd name="connsiteX21" fmla="*/ 405451 w 637365"/>
                    <a:gd name="connsiteY21" fmla="*/ 565594 h 637365"/>
                    <a:gd name="connsiteX22" fmla="*/ 396192 w 637365"/>
                    <a:gd name="connsiteY22" fmla="*/ 629098 h 637365"/>
                    <a:gd name="connsiteX23" fmla="*/ 290303 w 637365"/>
                    <a:gd name="connsiteY23" fmla="*/ 637365 h 637365"/>
                    <a:gd name="connsiteX24" fmla="*/ 271301 w 637365"/>
                    <a:gd name="connsiteY24" fmla="*/ 576082 h 637365"/>
                    <a:gd name="connsiteX25" fmla="*/ 205464 w 637365"/>
                    <a:gd name="connsiteY25" fmla="*/ 554622 h 637365"/>
                    <a:gd name="connsiteX26" fmla="*/ 153991 w 637365"/>
                    <a:gd name="connsiteY26" fmla="*/ 592988 h 637365"/>
                    <a:gd name="connsiteX27" fmla="*/ 73276 w 637365"/>
                    <a:gd name="connsiteY27" fmla="*/ 523961 h 637365"/>
                    <a:gd name="connsiteX28" fmla="*/ 103184 w 637365"/>
                    <a:gd name="connsiteY28" fmla="*/ 467154 h 637365"/>
                    <a:gd name="connsiteX29" fmla="*/ 71771 w 637365"/>
                    <a:gd name="connsiteY29" fmla="*/ 405460 h 637365"/>
                    <a:gd name="connsiteX30" fmla="*/ 8268 w 637365"/>
                    <a:gd name="connsiteY30" fmla="*/ 396202 h 637365"/>
                    <a:gd name="connsiteX31" fmla="*/ 0 w 637365"/>
                    <a:gd name="connsiteY31" fmla="*/ 290313 h 637365"/>
                    <a:gd name="connsiteX32" fmla="*/ 61294 w 637365"/>
                    <a:gd name="connsiteY32" fmla="*/ 271301 h 637365"/>
                    <a:gd name="connsiteX33" fmla="*/ 61294 w 637365"/>
                    <a:gd name="connsiteY33" fmla="*/ 271301 h 637365"/>
                    <a:gd name="connsiteX34" fmla="*/ 204788 w 637365"/>
                    <a:gd name="connsiteY34" fmla="*/ 303409 h 637365"/>
                    <a:gd name="connsiteX35" fmla="*/ 338081 w 637365"/>
                    <a:gd name="connsiteY35" fmla="*/ 426101 h 637365"/>
                    <a:gd name="connsiteX36" fmla="*/ 431807 w 637365"/>
                    <a:gd name="connsiteY36" fmla="*/ 324374 h 637365"/>
                    <a:gd name="connsiteX37" fmla="*/ 298495 w 637365"/>
                    <a:gd name="connsiteY37" fmla="*/ 201663 h 637365"/>
                    <a:gd name="connsiteX38" fmla="*/ 204788 w 637365"/>
                    <a:gd name="connsiteY38" fmla="*/ 303409 h 637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637365" h="637365">
                      <a:moveTo>
                        <a:pt x="61294" y="271301"/>
                      </a:moveTo>
                      <a:cubicBezTo>
                        <a:pt x="65523" y="248221"/>
                        <a:pt x="72819" y="226124"/>
                        <a:pt x="82744" y="205473"/>
                      </a:cubicBezTo>
                      <a:lnTo>
                        <a:pt x="44377" y="154000"/>
                      </a:lnTo>
                      <a:lnTo>
                        <a:pt x="113405" y="73285"/>
                      </a:lnTo>
                      <a:lnTo>
                        <a:pt x="170202" y="103194"/>
                      </a:lnTo>
                      <a:cubicBezTo>
                        <a:pt x="189062" y="90173"/>
                        <a:pt x="209769" y="79543"/>
                        <a:pt x="231905" y="71771"/>
                      </a:cubicBezTo>
                      <a:lnTo>
                        <a:pt x="241163" y="8268"/>
                      </a:lnTo>
                      <a:lnTo>
                        <a:pt x="347053" y="0"/>
                      </a:lnTo>
                      <a:lnTo>
                        <a:pt x="366055" y="61284"/>
                      </a:lnTo>
                      <a:cubicBezTo>
                        <a:pt x="389134" y="65522"/>
                        <a:pt x="411242" y="72809"/>
                        <a:pt x="431892" y="82753"/>
                      </a:cubicBezTo>
                      <a:lnTo>
                        <a:pt x="483356" y="44387"/>
                      </a:lnTo>
                      <a:lnTo>
                        <a:pt x="564080" y="113414"/>
                      </a:lnTo>
                      <a:lnTo>
                        <a:pt x="534172" y="170221"/>
                      </a:lnTo>
                      <a:cubicBezTo>
                        <a:pt x="547193" y="189081"/>
                        <a:pt x="557822" y="209779"/>
                        <a:pt x="565585" y="231915"/>
                      </a:cubicBezTo>
                      <a:lnTo>
                        <a:pt x="629088" y="241183"/>
                      </a:lnTo>
                      <a:lnTo>
                        <a:pt x="637365" y="347062"/>
                      </a:lnTo>
                      <a:lnTo>
                        <a:pt x="576082" y="366065"/>
                      </a:lnTo>
                      <a:cubicBezTo>
                        <a:pt x="571853" y="389144"/>
                        <a:pt x="564557" y="411242"/>
                        <a:pt x="554622" y="431902"/>
                      </a:cubicBezTo>
                      <a:lnTo>
                        <a:pt x="592989" y="483375"/>
                      </a:lnTo>
                      <a:lnTo>
                        <a:pt x="523961" y="564090"/>
                      </a:lnTo>
                      <a:lnTo>
                        <a:pt x="467154" y="534181"/>
                      </a:lnTo>
                      <a:cubicBezTo>
                        <a:pt x="448294" y="547202"/>
                        <a:pt x="427597" y="557832"/>
                        <a:pt x="405451" y="565594"/>
                      </a:cubicBezTo>
                      <a:lnTo>
                        <a:pt x="396192" y="629098"/>
                      </a:lnTo>
                      <a:lnTo>
                        <a:pt x="290303" y="637365"/>
                      </a:lnTo>
                      <a:lnTo>
                        <a:pt x="271301" y="576082"/>
                      </a:lnTo>
                      <a:cubicBezTo>
                        <a:pt x="248222" y="571843"/>
                        <a:pt x="226124" y="564556"/>
                        <a:pt x="205464" y="554622"/>
                      </a:cubicBezTo>
                      <a:lnTo>
                        <a:pt x="153991" y="592988"/>
                      </a:lnTo>
                      <a:lnTo>
                        <a:pt x="73276" y="523961"/>
                      </a:lnTo>
                      <a:lnTo>
                        <a:pt x="103184" y="467154"/>
                      </a:lnTo>
                      <a:cubicBezTo>
                        <a:pt x="90164" y="448294"/>
                        <a:pt x="79543" y="427587"/>
                        <a:pt x="71771" y="405460"/>
                      </a:cubicBezTo>
                      <a:lnTo>
                        <a:pt x="8268" y="396202"/>
                      </a:lnTo>
                      <a:lnTo>
                        <a:pt x="0" y="290313"/>
                      </a:lnTo>
                      <a:lnTo>
                        <a:pt x="61294" y="271301"/>
                      </a:lnTo>
                      <a:lnTo>
                        <a:pt x="61294" y="271301"/>
                      </a:lnTo>
                      <a:close/>
                      <a:moveTo>
                        <a:pt x="204788" y="303409"/>
                      </a:moveTo>
                      <a:cubicBezTo>
                        <a:pt x="198368" y="379324"/>
                        <a:pt x="264538" y="438817"/>
                        <a:pt x="338081" y="426101"/>
                      </a:cubicBezTo>
                      <a:cubicBezTo>
                        <a:pt x="388211" y="417433"/>
                        <a:pt x="427511" y="375066"/>
                        <a:pt x="431807" y="324374"/>
                      </a:cubicBezTo>
                      <a:cubicBezTo>
                        <a:pt x="438245" y="248450"/>
                        <a:pt x="372056" y="188919"/>
                        <a:pt x="298495" y="201663"/>
                      </a:cubicBezTo>
                      <a:cubicBezTo>
                        <a:pt x="248364" y="210341"/>
                        <a:pt x="209083" y="252708"/>
                        <a:pt x="204788" y="303409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F556F6C0-B4F2-9DF3-2A07-95E79AF8C5D8}"/>
                    </a:ext>
                  </a:extLst>
                </p:cNvPr>
                <p:cNvSpPr/>
                <p:nvPr/>
              </p:nvSpPr>
              <p:spPr>
                <a:xfrm>
                  <a:off x="4267847" y="4090282"/>
                  <a:ext cx="753779" cy="753770"/>
                </a:xfrm>
                <a:custGeom>
                  <a:avLst/>
                  <a:gdLst>
                    <a:gd name="connsiteX0" fmla="*/ 68104 w 753779"/>
                    <a:gd name="connsiteY0" fmla="*/ 367655 h 753770"/>
                    <a:gd name="connsiteX1" fmla="*/ 81353 w 753779"/>
                    <a:gd name="connsiteY1" fmla="*/ 287017 h 753770"/>
                    <a:gd name="connsiteX2" fmla="*/ 27375 w 753779"/>
                    <a:gd name="connsiteY2" fmla="*/ 233829 h 753770"/>
                    <a:gd name="connsiteX3" fmla="*/ 93469 w 753779"/>
                    <a:gd name="connsiteY3" fmla="*/ 127302 h 753770"/>
                    <a:gd name="connsiteX4" fmla="*/ 165097 w 753779"/>
                    <a:gd name="connsiteY4" fmla="*/ 152029 h 753770"/>
                    <a:gd name="connsiteX5" fmla="*/ 231467 w 753779"/>
                    <a:gd name="connsiteY5" fmla="*/ 104327 h 753770"/>
                    <a:gd name="connsiteX6" fmla="*/ 230905 w 753779"/>
                    <a:gd name="connsiteY6" fmla="*/ 28585 h 753770"/>
                    <a:gd name="connsiteX7" fmla="*/ 352968 w 753779"/>
                    <a:gd name="connsiteY7" fmla="*/ 0 h 753770"/>
                    <a:gd name="connsiteX8" fmla="*/ 386106 w 753779"/>
                    <a:gd name="connsiteY8" fmla="*/ 68094 h 753770"/>
                    <a:gd name="connsiteX9" fmla="*/ 466763 w 753779"/>
                    <a:gd name="connsiteY9" fmla="*/ 81362 h 753770"/>
                    <a:gd name="connsiteX10" fmla="*/ 519941 w 753779"/>
                    <a:gd name="connsiteY10" fmla="*/ 27394 h 753770"/>
                    <a:gd name="connsiteX11" fmla="*/ 626469 w 753779"/>
                    <a:gd name="connsiteY11" fmla="*/ 93488 h 753770"/>
                    <a:gd name="connsiteX12" fmla="*/ 601742 w 753779"/>
                    <a:gd name="connsiteY12" fmla="*/ 165116 h 753770"/>
                    <a:gd name="connsiteX13" fmla="*/ 649434 w 753779"/>
                    <a:gd name="connsiteY13" fmla="*/ 231477 h 753770"/>
                    <a:gd name="connsiteX14" fmla="*/ 725176 w 753779"/>
                    <a:gd name="connsiteY14" fmla="*/ 230924 h 753770"/>
                    <a:gd name="connsiteX15" fmla="*/ 753780 w 753779"/>
                    <a:gd name="connsiteY15" fmla="*/ 352978 h 753770"/>
                    <a:gd name="connsiteX16" fmla="*/ 685676 w 753779"/>
                    <a:gd name="connsiteY16" fmla="*/ 386115 h 753770"/>
                    <a:gd name="connsiteX17" fmla="*/ 672417 w 753779"/>
                    <a:gd name="connsiteY17" fmla="*/ 466763 h 753770"/>
                    <a:gd name="connsiteX18" fmla="*/ 726396 w 753779"/>
                    <a:gd name="connsiteY18" fmla="*/ 519951 h 753770"/>
                    <a:gd name="connsiteX19" fmla="*/ 660302 w 753779"/>
                    <a:gd name="connsiteY19" fmla="*/ 626478 h 753770"/>
                    <a:gd name="connsiteX20" fmla="*/ 588674 w 753779"/>
                    <a:gd name="connsiteY20" fmla="*/ 601742 h 753770"/>
                    <a:gd name="connsiteX21" fmla="*/ 522313 w 753779"/>
                    <a:gd name="connsiteY21" fmla="*/ 649434 h 753770"/>
                    <a:gd name="connsiteX22" fmla="*/ 522875 w 753779"/>
                    <a:gd name="connsiteY22" fmla="*/ 725176 h 753770"/>
                    <a:gd name="connsiteX23" fmla="*/ 400812 w 753779"/>
                    <a:gd name="connsiteY23" fmla="*/ 753771 h 753770"/>
                    <a:gd name="connsiteX24" fmla="*/ 367675 w 753779"/>
                    <a:gd name="connsiteY24" fmla="*/ 685667 h 753770"/>
                    <a:gd name="connsiteX25" fmla="*/ 287017 w 753779"/>
                    <a:gd name="connsiteY25" fmla="*/ 672408 h 753770"/>
                    <a:gd name="connsiteX26" fmla="*/ 233829 w 753779"/>
                    <a:gd name="connsiteY26" fmla="*/ 726386 h 753770"/>
                    <a:gd name="connsiteX27" fmla="*/ 127302 w 753779"/>
                    <a:gd name="connsiteY27" fmla="*/ 660292 h 753770"/>
                    <a:gd name="connsiteX28" fmla="*/ 152029 w 753779"/>
                    <a:gd name="connsiteY28" fmla="*/ 588664 h 753770"/>
                    <a:gd name="connsiteX29" fmla="*/ 104337 w 753779"/>
                    <a:gd name="connsiteY29" fmla="*/ 522303 h 753770"/>
                    <a:gd name="connsiteX30" fmla="*/ 28594 w 753779"/>
                    <a:gd name="connsiteY30" fmla="*/ 522856 h 753770"/>
                    <a:gd name="connsiteX31" fmla="*/ 0 w 753779"/>
                    <a:gd name="connsiteY31" fmla="*/ 400793 h 753770"/>
                    <a:gd name="connsiteX32" fmla="*/ 68104 w 753779"/>
                    <a:gd name="connsiteY32" fmla="*/ 367655 h 753770"/>
                    <a:gd name="connsiteX33" fmla="*/ 68104 w 753779"/>
                    <a:gd name="connsiteY33" fmla="*/ 367655 h 753770"/>
                    <a:gd name="connsiteX34" fmla="*/ 244650 w 753779"/>
                    <a:gd name="connsiteY34" fmla="*/ 402012 h 753770"/>
                    <a:gd name="connsiteX35" fmla="*/ 406270 w 753779"/>
                    <a:gd name="connsiteY35" fmla="*/ 502282 h 753770"/>
                    <a:gd name="connsiteX36" fmla="*/ 506530 w 753779"/>
                    <a:gd name="connsiteY36" fmla="*/ 340662 h 753770"/>
                    <a:gd name="connsiteX37" fmla="*/ 344910 w 753779"/>
                    <a:gd name="connsiteY37" fmla="*/ 240392 h 753770"/>
                    <a:gd name="connsiteX38" fmla="*/ 244650 w 753779"/>
                    <a:gd name="connsiteY38" fmla="*/ 402012 h 753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753779" h="753770">
                      <a:moveTo>
                        <a:pt x="68104" y="367655"/>
                      </a:moveTo>
                      <a:cubicBezTo>
                        <a:pt x="68913" y="339976"/>
                        <a:pt x="73466" y="312887"/>
                        <a:pt x="81353" y="287017"/>
                      </a:cubicBezTo>
                      <a:lnTo>
                        <a:pt x="27375" y="233829"/>
                      </a:lnTo>
                      <a:lnTo>
                        <a:pt x="93469" y="127302"/>
                      </a:lnTo>
                      <a:lnTo>
                        <a:pt x="165097" y="152029"/>
                      </a:lnTo>
                      <a:cubicBezTo>
                        <a:pt x="184776" y="133464"/>
                        <a:pt x="207026" y="117348"/>
                        <a:pt x="231467" y="104327"/>
                      </a:cubicBezTo>
                      <a:lnTo>
                        <a:pt x="230905" y="28585"/>
                      </a:lnTo>
                      <a:lnTo>
                        <a:pt x="352968" y="0"/>
                      </a:lnTo>
                      <a:lnTo>
                        <a:pt x="386106" y="68094"/>
                      </a:lnTo>
                      <a:cubicBezTo>
                        <a:pt x="413795" y="68904"/>
                        <a:pt x="440893" y="73457"/>
                        <a:pt x="466763" y="81362"/>
                      </a:cubicBezTo>
                      <a:lnTo>
                        <a:pt x="519941" y="27394"/>
                      </a:lnTo>
                      <a:lnTo>
                        <a:pt x="626469" y="93488"/>
                      </a:lnTo>
                      <a:lnTo>
                        <a:pt x="601742" y="165116"/>
                      </a:lnTo>
                      <a:cubicBezTo>
                        <a:pt x="620306" y="184785"/>
                        <a:pt x="636403" y="207035"/>
                        <a:pt x="649434" y="231477"/>
                      </a:cubicBezTo>
                      <a:lnTo>
                        <a:pt x="725176" y="230924"/>
                      </a:lnTo>
                      <a:lnTo>
                        <a:pt x="753780" y="352978"/>
                      </a:lnTo>
                      <a:lnTo>
                        <a:pt x="685676" y="386115"/>
                      </a:lnTo>
                      <a:cubicBezTo>
                        <a:pt x="684867" y="413795"/>
                        <a:pt x="680314" y="440893"/>
                        <a:pt x="672417" y="466763"/>
                      </a:cubicBezTo>
                      <a:lnTo>
                        <a:pt x="726396" y="519951"/>
                      </a:lnTo>
                      <a:lnTo>
                        <a:pt x="660302" y="626478"/>
                      </a:lnTo>
                      <a:lnTo>
                        <a:pt x="588674" y="601742"/>
                      </a:lnTo>
                      <a:cubicBezTo>
                        <a:pt x="568995" y="620306"/>
                        <a:pt x="546745" y="636413"/>
                        <a:pt x="522313" y="649434"/>
                      </a:cubicBezTo>
                      <a:lnTo>
                        <a:pt x="522875" y="725176"/>
                      </a:lnTo>
                      <a:lnTo>
                        <a:pt x="400812" y="753771"/>
                      </a:lnTo>
                      <a:lnTo>
                        <a:pt x="367675" y="685667"/>
                      </a:lnTo>
                      <a:cubicBezTo>
                        <a:pt x="339985" y="684857"/>
                        <a:pt x="312896" y="680304"/>
                        <a:pt x="287017" y="672408"/>
                      </a:cubicBezTo>
                      <a:lnTo>
                        <a:pt x="233829" y="726386"/>
                      </a:lnTo>
                      <a:lnTo>
                        <a:pt x="127302" y="660292"/>
                      </a:lnTo>
                      <a:lnTo>
                        <a:pt x="152029" y="588664"/>
                      </a:lnTo>
                      <a:cubicBezTo>
                        <a:pt x="133464" y="568995"/>
                        <a:pt x="117367" y="546735"/>
                        <a:pt x="104337" y="522303"/>
                      </a:cubicBezTo>
                      <a:lnTo>
                        <a:pt x="28594" y="522856"/>
                      </a:lnTo>
                      <a:lnTo>
                        <a:pt x="0" y="400793"/>
                      </a:lnTo>
                      <a:lnTo>
                        <a:pt x="68104" y="367655"/>
                      </a:lnTo>
                      <a:lnTo>
                        <a:pt x="68104" y="367655"/>
                      </a:lnTo>
                      <a:close/>
                      <a:moveTo>
                        <a:pt x="244650" y="402012"/>
                      </a:moveTo>
                      <a:cubicBezTo>
                        <a:pt x="261595" y="474336"/>
                        <a:pt x="333947" y="519227"/>
                        <a:pt x="406270" y="502282"/>
                      </a:cubicBezTo>
                      <a:cubicBezTo>
                        <a:pt x="478584" y="485337"/>
                        <a:pt x="523475" y="412985"/>
                        <a:pt x="506530" y="340662"/>
                      </a:cubicBezTo>
                      <a:cubicBezTo>
                        <a:pt x="489585" y="268348"/>
                        <a:pt x="417233" y="223447"/>
                        <a:pt x="344910" y="240392"/>
                      </a:cubicBezTo>
                      <a:cubicBezTo>
                        <a:pt x="272596" y="257347"/>
                        <a:pt x="227705" y="329698"/>
                        <a:pt x="244650" y="402012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856A6A96-E52A-E0D6-E658-C5F44261B9DB}"/>
                    </a:ext>
                  </a:extLst>
                </p:cNvPr>
                <p:cNvSpPr/>
                <p:nvPr/>
              </p:nvSpPr>
              <p:spPr>
                <a:xfrm>
                  <a:off x="4508934" y="3235680"/>
                  <a:ext cx="480507" cy="480507"/>
                </a:xfrm>
                <a:custGeom>
                  <a:avLst/>
                  <a:gdLst>
                    <a:gd name="connsiteX0" fmla="*/ 46196 w 480507"/>
                    <a:gd name="connsiteY0" fmla="*/ 204530 h 480507"/>
                    <a:gd name="connsiteX1" fmla="*/ 62370 w 480507"/>
                    <a:gd name="connsiteY1" fmla="*/ 154905 h 480507"/>
                    <a:gd name="connsiteX2" fmla="*/ 33442 w 480507"/>
                    <a:gd name="connsiteY2" fmla="*/ 116100 h 480507"/>
                    <a:gd name="connsiteX3" fmla="*/ 85487 w 480507"/>
                    <a:gd name="connsiteY3" fmla="*/ 55245 h 480507"/>
                    <a:gd name="connsiteX4" fmla="*/ 128311 w 480507"/>
                    <a:gd name="connsiteY4" fmla="*/ 77791 h 480507"/>
                    <a:gd name="connsiteX5" fmla="*/ 174831 w 480507"/>
                    <a:gd name="connsiteY5" fmla="*/ 54102 h 480507"/>
                    <a:gd name="connsiteX6" fmla="*/ 181813 w 480507"/>
                    <a:gd name="connsiteY6" fmla="*/ 6229 h 480507"/>
                    <a:gd name="connsiteX7" fmla="*/ 261642 w 480507"/>
                    <a:gd name="connsiteY7" fmla="*/ 0 h 480507"/>
                    <a:gd name="connsiteX8" fmla="*/ 275968 w 480507"/>
                    <a:gd name="connsiteY8" fmla="*/ 46196 h 480507"/>
                    <a:gd name="connsiteX9" fmla="*/ 325603 w 480507"/>
                    <a:gd name="connsiteY9" fmla="*/ 62379 h 480507"/>
                    <a:gd name="connsiteX10" fmla="*/ 364407 w 480507"/>
                    <a:gd name="connsiteY10" fmla="*/ 33452 h 480507"/>
                    <a:gd name="connsiteX11" fmla="*/ 425263 w 480507"/>
                    <a:gd name="connsiteY11" fmla="*/ 85487 h 480507"/>
                    <a:gd name="connsiteX12" fmla="*/ 402717 w 480507"/>
                    <a:gd name="connsiteY12" fmla="*/ 128311 h 480507"/>
                    <a:gd name="connsiteX13" fmla="*/ 426396 w 480507"/>
                    <a:gd name="connsiteY13" fmla="*/ 174822 h 480507"/>
                    <a:gd name="connsiteX14" fmla="*/ 474269 w 480507"/>
                    <a:gd name="connsiteY14" fmla="*/ 181804 h 480507"/>
                    <a:gd name="connsiteX15" fmla="*/ 480508 w 480507"/>
                    <a:gd name="connsiteY15" fmla="*/ 261633 h 480507"/>
                    <a:gd name="connsiteX16" fmla="*/ 434302 w 480507"/>
                    <a:gd name="connsiteY16" fmla="*/ 275958 h 480507"/>
                    <a:gd name="connsiteX17" fmla="*/ 418119 w 480507"/>
                    <a:gd name="connsiteY17" fmla="*/ 325593 h 480507"/>
                    <a:gd name="connsiteX18" fmla="*/ 447046 w 480507"/>
                    <a:gd name="connsiteY18" fmla="*/ 364398 h 480507"/>
                    <a:gd name="connsiteX19" fmla="*/ 395011 w 480507"/>
                    <a:gd name="connsiteY19" fmla="*/ 425253 h 480507"/>
                    <a:gd name="connsiteX20" fmla="*/ 352187 w 480507"/>
                    <a:gd name="connsiteY20" fmla="*/ 402708 h 480507"/>
                    <a:gd name="connsiteX21" fmla="*/ 305676 w 480507"/>
                    <a:gd name="connsiteY21" fmla="*/ 426396 h 480507"/>
                    <a:gd name="connsiteX22" fmla="*/ 298695 w 480507"/>
                    <a:gd name="connsiteY22" fmla="*/ 474269 h 480507"/>
                    <a:gd name="connsiteX23" fmla="*/ 218865 w 480507"/>
                    <a:gd name="connsiteY23" fmla="*/ 480508 h 480507"/>
                    <a:gd name="connsiteX24" fmla="*/ 204540 w 480507"/>
                    <a:gd name="connsiteY24" fmla="*/ 434302 h 480507"/>
                    <a:gd name="connsiteX25" fmla="*/ 154905 w 480507"/>
                    <a:gd name="connsiteY25" fmla="*/ 418128 h 480507"/>
                    <a:gd name="connsiteX26" fmla="*/ 116100 w 480507"/>
                    <a:gd name="connsiteY26" fmla="*/ 447056 h 480507"/>
                    <a:gd name="connsiteX27" fmla="*/ 55245 w 480507"/>
                    <a:gd name="connsiteY27" fmla="*/ 395021 h 480507"/>
                    <a:gd name="connsiteX28" fmla="*/ 77791 w 480507"/>
                    <a:gd name="connsiteY28" fmla="*/ 352196 h 480507"/>
                    <a:gd name="connsiteX29" fmla="*/ 54112 w 480507"/>
                    <a:gd name="connsiteY29" fmla="*/ 305686 h 480507"/>
                    <a:gd name="connsiteX30" fmla="*/ 6239 w 480507"/>
                    <a:gd name="connsiteY30" fmla="*/ 298704 h 480507"/>
                    <a:gd name="connsiteX31" fmla="*/ 0 w 480507"/>
                    <a:gd name="connsiteY31" fmla="*/ 218875 h 480507"/>
                    <a:gd name="connsiteX32" fmla="*/ 46196 w 480507"/>
                    <a:gd name="connsiteY32" fmla="*/ 204530 h 480507"/>
                    <a:gd name="connsiteX33" fmla="*/ 46196 w 480507"/>
                    <a:gd name="connsiteY33" fmla="*/ 204530 h 480507"/>
                    <a:gd name="connsiteX34" fmla="*/ 154324 w 480507"/>
                    <a:gd name="connsiteY34" fmla="*/ 243316 h 480507"/>
                    <a:gd name="connsiteX35" fmla="*/ 246650 w 480507"/>
                    <a:gd name="connsiteY35" fmla="*/ 322259 h 480507"/>
                    <a:gd name="connsiteX36" fmla="*/ 325593 w 480507"/>
                    <a:gd name="connsiteY36" fmla="*/ 229934 h 480507"/>
                    <a:gd name="connsiteX37" fmla="*/ 233267 w 480507"/>
                    <a:gd name="connsiteY37" fmla="*/ 150990 h 480507"/>
                    <a:gd name="connsiteX38" fmla="*/ 154324 w 480507"/>
                    <a:gd name="connsiteY38" fmla="*/ 243316 h 480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80507" h="480507">
                      <a:moveTo>
                        <a:pt x="46196" y="204530"/>
                      </a:moveTo>
                      <a:cubicBezTo>
                        <a:pt x="49387" y="187138"/>
                        <a:pt x="54883" y="170469"/>
                        <a:pt x="62370" y="154905"/>
                      </a:cubicBezTo>
                      <a:lnTo>
                        <a:pt x="33442" y="116100"/>
                      </a:lnTo>
                      <a:lnTo>
                        <a:pt x="85487" y="55245"/>
                      </a:lnTo>
                      <a:lnTo>
                        <a:pt x="128311" y="77791"/>
                      </a:lnTo>
                      <a:cubicBezTo>
                        <a:pt x="142532" y="67970"/>
                        <a:pt x="158144" y="59960"/>
                        <a:pt x="174831" y="54102"/>
                      </a:cubicBezTo>
                      <a:lnTo>
                        <a:pt x="181813" y="6229"/>
                      </a:lnTo>
                      <a:lnTo>
                        <a:pt x="261642" y="0"/>
                      </a:lnTo>
                      <a:lnTo>
                        <a:pt x="275968" y="46196"/>
                      </a:lnTo>
                      <a:cubicBezTo>
                        <a:pt x="293370" y="49387"/>
                        <a:pt x="310039" y="54893"/>
                        <a:pt x="325603" y="62379"/>
                      </a:cubicBezTo>
                      <a:lnTo>
                        <a:pt x="364407" y="33452"/>
                      </a:lnTo>
                      <a:lnTo>
                        <a:pt x="425263" y="85487"/>
                      </a:lnTo>
                      <a:lnTo>
                        <a:pt x="402717" y="128311"/>
                      </a:lnTo>
                      <a:cubicBezTo>
                        <a:pt x="412528" y="142532"/>
                        <a:pt x="420548" y="158134"/>
                        <a:pt x="426396" y="174822"/>
                      </a:cubicBezTo>
                      <a:lnTo>
                        <a:pt x="474269" y="181804"/>
                      </a:lnTo>
                      <a:lnTo>
                        <a:pt x="480508" y="261633"/>
                      </a:lnTo>
                      <a:lnTo>
                        <a:pt x="434302" y="275958"/>
                      </a:lnTo>
                      <a:cubicBezTo>
                        <a:pt x="431111" y="293360"/>
                        <a:pt x="425615" y="310020"/>
                        <a:pt x="418119" y="325593"/>
                      </a:cubicBezTo>
                      <a:lnTo>
                        <a:pt x="447046" y="364398"/>
                      </a:lnTo>
                      <a:lnTo>
                        <a:pt x="395011" y="425253"/>
                      </a:lnTo>
                      <a:lnTo>
                        <a:pt x="352187" y="402708"/>
                      </a:lnTo>
                      <a:cubicBezTo>
                        <a:pt x="337966" y="412518"/>
                        <a:pt x="322364" y="420538"/>
                        <a:pt x="305676" y="426396"/>
                      </a:cubicBezTo>
                      <a:lnTo>
                        <a:pt x="298695" y="474269"/>
                      </a:lnTo>
                      <a:lnTo>
                        <a:pt x="218865" y="480508"/>
                      </a:lnTo>
                      <a:lnTo>
                        <a:pt x="204540" y="434302"/>
                      </a:lnTo>
                      <a:cubicBezTo>
                        <a:pt x="187138" y="431111"/>
                        <a:pt x="170478" y="425615"/>
                        <a:pt x="154905" y="418128"/>
                      </a:cubicBezTo>
                      <a:lnTo>
                        <a:pt x="116100" y="447056"/>
                      </a:lnTo>
                      <a:lnTo>
                        <a:pt x="55245" y="395021"/>
                      </a:lnTo>
                      <a:lnTo>
                        <a:pt x="77791" y="352196"/>
                      </a:lnTo>
                      <a:cubicBezTo>
                        <a:pt x="67980" y="337976"/>
                        <a:pt x="59969" y="322374"/>
                        <a:pt x="54112" y="305686"/>
                      </a:cubicBezTo>
                      <a:lnTo>
                        <a:pt x="6239" y="298704"/>
                      </a:lnTo>
                      <a:lnTo>
                        <a:pt x="0" y="218875"/>
                      </a:lnTo>
                      <a:lnTo>
                        <a:pt x="46196" y="204530"/>
                      </a:lnTo>
                      <a:lnTo>
                        <a:pt x="46196" y="204530"/>
                      </a:lnTo>
                      <a:close/>
                      <a:moveTo>
                        <a:pt x="154324" y="243316"/>
                      </a:moveTo>
                      <a:cubicBezTo>
                        <a:pt x="158020" y="290617"/>
                        <a:pt x="199349" y="325955"/>
                        <a:pt x="246650" y="322259"/>
                      </a:cubicBezTo>
                      <a:cubicBezTo>
                        <a:pt x="293942" y="318564"/>
                        <a:pt x="329289" y="277225"/>
                        <a:pt x="325593" y="229934"/>
                      </a:cubicBezTo>
                      <a:cubicBezTo>
                        <a:pt x="321897" y="182642"/>
                        <a:pt x="280569" y="147295"/>
                        <a:pt x="233267" y="150990"/>
                      </a:cubicBezTo>
                      <a:cubicBezTo>
                        <a:pt x="185976" y="154686"/>
                        <a:pt x="150628" y="196015"/>
                        <a:pt x="154324" y="243316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31E77DC9-4E03-3927-8207-B6A3D70345A8}"/>
                    </a:ext>
                  </a:extLst>
                </p:cNvPr>
                <p:cNvSpPr/>
                <p:nvPr/>
              </p:nvSpPr>
              <p:spPr>
                <a:xfrm>
                  <a:off x="6619922" y="4124153"/>
                  <a:ext cx="412746" cy="412727"/>
                </a:xfrm>
                <a:custGeom>
                  <a:avLst/>
                  <a:gdLst>
                    <a:gd name="connsiteX0" fmla="*/ 39691 w 412746"/>
                    <a:gd name="connsiteY0" fmla="*/ 175689 h 412727"/>
                    <a:gd name="connsiteX1" fmla="*/ 53578 w 412746"/>
                    <a:gd name="connsiteY1" fmla="*/ 133055 h 412727"/>
                    <a:gd name="connsiteX2" fmla="*/ 28727 w 412746"/>
                    <a:gd name="connsiteY2" fmla="*/ 99727 h 412727"/>
                    <a:gd name="connsiteX3" fmla="*/ 73428 w 412746"/>
                    <a:gd name="connsiteY3" fmla="*/ 47454 h 412727"/>
                    <a:gd name="connsiteX4" fmla="*/ 110214 w 412746"/>
                    <a:gd name="connsiteY4" fmla="*/ 66818 h 412727"/>
                    <a:gd name="connsiteX5" fmla="*/ 150171 w 412746"/>
                    <a:gd name="connsiteY5" fmla="*/ 46472 h 412727"/>
                    <a:gd name="connsiteX6" fmla="*/ 156172 w 412746"/>
                    <a:gd name="connsiteY6" fmla="*/ 5353 h 412727"/>
                    <a:gd name="connsiteX7" fmla="*/ 224742 w 412746"/>
                    <a:gd name="connsiteY7" fmla="*/ 0 h 412727"/>
                    <a:gd name="connsiteX8" fmla="*/ 237049 w 412746"/>
                    <a:gd name="connsiteY8" fmla="*/ 39681 h 412727"/>
                    <a:gd name="connsiteX9" fmla="*/ 279683 w 412746"/>
                    <a:gd name="connsiteY9" fmla="*/ 53578 h 412727"/>
                    <a:gd name="connsiteX10" fmla="*/ 313011 w 412746"/>
                    <a:gd name="connsiteY10" fmla="*/ 28727 h 412727"/>
                    <a:gd name="connsiteX11" fmla="*/ 365284 w 412746"/>
                    <a:gd name="connsiteY11" fmla="*/ 73428 h 412727"/>
                    <a:gd name="connsiteX12" fmla="*/ 345919 w 412746"/>
                    <a:gd name="connsiteY12" fmla="*/ 110214 h 412727"/>
                    <a:gd name="connsiteX13" fmla="*/ 366265 w 412746"/>
                    <a:gd name="connsiteY13" fmla="*/ 150162 h 412727"/>
                    <a:gd name="connsiteX14" fmla="*/ 407384 w 412746"/>
                    <a:gd name="connsiteY14" fmla="*/ 156163 h 412727"/>
                    <a:gd name="connsiteX15" fmla="*/ 412747 w 412746"/>
                    <a:gd name="connsiteY15" fmla="*/ 224733 h 412727"/>
                    <a:gd name="connsiteX16" fmla="*/ 373056 w 412746"/>
                    <a:gd name="connsiteY16" fmla="*/ 237039 h 412727"/>
                    <a:gd name="connsiteX17" fmla="*/ 359159 w 412746"/>
                    <a:gd name="connsiteY17" fmla="*/ 279673 h 412727"/>
                    <a:gd name="connsiteX18" fmla="*/ 384010 w 412746"/>
                    <a:gd name="connsiteY18" fmla="*/ 313011 h 412727"/>
                    <a:gd name="connsiteX19" fmla="*/ 339309 w 412746"/>
                    <a:gd name="connsiteY19" fmla="*/ 365284 h 412727"/>
                    <a:gd name="connsiteX20" fmla="*/ 302523 w 412746"/>
                    <a:gd name="connsiteY20" fmla="*/ 345910 h 412727"/>
                    <a:gd name="connsiteX21" fmla="*/ 262566 w 412746"/>
                    <a:gd name="connsiteY21" fmla="*/ 366255 h 412727"/>
                    <a:gd name="connsiteX22" fmla="*/ 256565 w 412746"/>
                    <a:gd name="connsiteY22" fmla="*/ 407375 h 412727"/>
                    <a:gd name="connsiteX23" fmla="*/ 187995 w 412746"/>
                    <a:gd name="connsiteY23" fmla="*/ 412728 h 412727"/>
                    <a:gd name="connsiteX24" fmla="*/ 175689 w 412746"/>
                    <a:gd name="connsiteY24" fmla="*/ 373037 h 412727"/>
                    <a:gd name="connsiteX25" fmla="*/ 133055 w 412746"/>
                    <a:gd name="connsiteY25" fmla="*/ 359140 h 412727"/>
                    <a:gd name="connsiteX26" fmla="*/ 99727 w 412746"/>
                    <a:gd name="connsiteY26" fmla="*/ 383991 h 412727"/>
                    <a:gd name="connsiteX27" fmla="*/ 47454 w 412746"/>
                    <a:gd name="connsiteY27" fmla="*/ 339290 h 412727"/>
                    <a:gd name="connsiteX28" fmla="*/ 66818 w 412746"/>
                    <a:gd name="connsiteY28" fmla="*/ 302505 h 412727"/>
                    <a:gd name="connsiteX29" fmla="*/ 46472 w 412746"/>
                    <a:gd name="connsiteY29" fmla="*/ 262547 h 412727"/>
                    <a:gd name="connsiteX30" fmla="*/ 5353 w 412746"/>
                    <a:gd name="connsiteY30" fmla="*/ 256546 h 412727"/>
                    <a:gd name="connsiteX31" fmla="*/ 0 w 412746"/>
                    <a:gd name="connsiteY31" fmla="*/ 187976 h 412727"/>
                    <a:gd name="connsiteX32" fmla="*/ 39691 w 412746"/>
                    <a:gd name="connsiteY32" fmla="*/ 175689 h 412727"/>
                    <a:gd name="connsiteX33" fmla="*/ 39691 w 412746"/>
                    <a:gd name="connsiteY33" fmla="*/ 175689 h 412727"/>
                    <a:gd name="connsiteX34" fmla="*/ 132569 w 412746"/>
                    <a:gd name="connsiteY34" fmla="*/ 208998 h 412727"/>
                    <a:gd name="connsiteX35" fmla="*/ 211874 w 412746"/>
                    <a:gd name="connsiteY35" fmla="*/ 276816 h 412727"/>
                    <a:gd name="connsiteX36" fmla="*/ 279683 w 412746"/>
                    <a:gd name="connsiteY36" fmla="*/ 197510 h 412727"/>
                    <a:gd name="connsiteX37" fmla="*/ 200377 w 412746"/>
                    <a:gd name="connsiteY37" fmla="*/ 129702 h 412727"/>
                    <a:gd name="connsiteX38" fmla="*/ 132569 w 412746"/>
                    <a:gd name="connsiteY38" fmla="*/ 208998 h 412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12746" h="412727">
                      <a:moveTo>
                        <a:pt x="39691" y="175689"/>
                      </a:moveTo>
                      <a:cubicBezTo>
                        <a:pt x="42434" y="160744"/>
                        <a:pt x="47149" y="146437"/>
                        <a:pt x="53578" y="133055"/>
                      </a:cubicBezTo>
                      <a:lnTo>
                        <a:pt x="28727" y="99727"/>
                      </a:lnTo>
                      <a:lnTo>
                        <a:pt x="73428" y="47454"/>
                      </a:lnTo>
                      <a:lnTo>
                        <a:pt x="110214" y="66818"/>
                      </a:lnTo>
                      <a:cubicBezTo>
                        <a:pt x="122425" y="58388"/>
                        <a:pt x="135836" y="51502"/>
                        <a:pt x="150171" y="46472"/>
                      </a:cubicBezTo>
                      <a:lnTo>
                        <a:pt x="156172" y="5353"/>
                      </a:lnTo>
                      <a:lnTo>
                        <a:pt x="224742" y="0"/>
                      </a:lnTo>
                      <a:lnTo>
                        <a:pt x="237049" y="39681"/>
                      </a:lnTo>
                      <a:cubicBezTo>
                        <a:pt x="251993" y="42424"/>
                        <a:pt x="266309" y="47149"/>
                        <a:pt x="279683" y="53578"/>
                      </a:cubicBezTo>
                      <a:lnTo>
                        <a:pt x="313011" y="28727"/>
                      </a:lnTo>
                      <a:lnTo>
                        <a:pt x="365284" y="73428"/>
                      </a:lnTo>
                      <a:lnTo>
                        <a:pt x="345919" y="110214"/>
                      </a:lnTo>
                      <a:cubicBezTo>
                        <a:pt x="354349" y="122425"/>
                        <a:pt x="361236" y="135827"/>
                        <a:pt x="366265" y="150162"/>
                      </a:cubicBezTo>
                      <a:lnTo>
                        <a:pt x="407384" y="156163"/>
                      </a:lnTo>
                      <a:lnTo>
                        <a:pt x="412747" y="224733"/>
                      </a:lnTo>
                      <a:lnTo>
                        <a:pt x="373056" y="237039"/>
                      </a:lnTo>
                      <a:cubicBezTo>
                        <a:pt x="370313" y="251984"/>
                        <a:pt x="365588" y="266300"/>
                        <a:pt x="359159" y="279673"/>
                      </a:cubicBezTo>
                      <a:lnTo>
                        <a:pt x="384010" y="313011"/>
                      </a:lnTo>
                      <a:lnTo>
                        <a:pt x="339309" y="365284"/>
                      </a:lnTo>
                      <a:lnTo>
                        <a:pt x="302523" y="345910"/>
                      </a:lnTo>
                      <a:cubicBezTo>
                        <a:pt x="290313" y="354340"/>
                        <a:pt x="276901" y="361226"/>
                        <a:pt x="262566" y="366255"/>
                      </a:cubicBezTo>
                      <a:lnTo>
                        <a:pt x="256565" y="407375"/>
                      </a:lnTo>
                      <a:lnTo>
                        <a:pt x="187995" y="412728"/>
                      </a:lnTo>
                      <a:lnTo>
                        <a:pt x="175689" y="373037"/>
                      </a:lnTo>
                      <a:cubicBezTo>
                        <a:pt x="160744" y="370294"/>
                        <a:pt x="146428" y="365579"/>
                        <a:pt x="133055" y="359140"/>
                      </a:cubicBezTo>
                      <a:lnTo>
                        <a:pt x="99727" y="383991"/>
                      </a:lnTo>
                      <a:lnTo>
                        <a:pt x="47454" y="339290"/>
                      </a:lnTo>
                      <a:lnTo>
                        <a:pt x="66818" y="302505"/>
                      </a:lnTo>
                      <a:cubicBezTo>
                        <a:pt x="58388" y="290294"/>
                        <a:pt x="51511" y="276882"/>
                        <a:pt x="46472" y="262547"/>
                      </a:cubicBezTo>
                      <a:lnTo>
                        <a:pt x="5353" y="256546"/>
                      </a:lnTo>
                      <a:lnTo>
                        <a:pt x="0" y="187976"/>
                      </a:lnTo>
                      <a:lnTo>
                        <a:pt x="39691" y="175689"/>
                      </a:lnTo>
                      <a:lnTo>
                        <a:pt x="39691" y="175689"/>
                      </a:lnTo>
                      <a:close/>
                      <a:moveTo>
                        <a:pt x="132569" y="208998"/>
                      </a:moveTo>
                      <a:cubicBezTo>
                        <a:pt x="135741" y="249622"/>
                        <a:pt x="171250" y="279988"/>
                        <a:pt x="211874" y="276816"/>
                      </a:cubicBezTo>
                      <a:cubicBezTo>
                        <a:pt x="252498" y="273644"/>
                        <a:pt x="282864" y="238135"/>
                        <a:pt x="279683" y="197510"/>
                      </a:cubicBezTo>
                      <a:cubicBezTo>
                        <a:pt x="276511" y="156886"/>
                        <a:pt x="241002" y="126521"/>
                        <a:pt x="200377" y="129702"/>
                      </a:cubicBezTo>
                      <a:cubicBezTo>
                        <a:pt x="159753" y="132874"/>
                        <a:pt x="129397" y="168373"/>
                        <a:pt x="132569" y="20899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3" name="Graphic 3">
                  <a:extLst>
                    <a:ext uri="{FF2B5EF4-FFF2-40B4-BE49-F238E27FC236}">
                      <a16:creationId xmlns:a16="http://schemas.microsoft.com/office/drawing/2014/main" id="{012C0DA6-5666-2211-0A77-CC034AC884C8}"/>
                    </a:ext>
                  </a:extLst>
                </p:cNvPr>
                <p:cNvGrpSpPr/>
                <p:nvPr/>
              </p:nvGrpSpPr>
              <p:grpSpPr>
                <a:xfrm>
                  <a:off x="5184067" y="3264405"/>
                  <a:ext cx="1266252" cy="1138773"/>
                  <a:chOff x="5184067" y="3264405"/>
                  <a:chExt cx="1266252" cy="1138773"/>
                </a:xfrm>
              </p:grpSpPr>
              <p:sp>
                <p:nvSpPr>
                  <p:cNvPr id="304" name="Freeform: Shape 303">
                    <a:extLst>
                      <a:ext uri="{FF2B5EF4-FFF2-40B4-BE49-F238E27FC236}">
                        <a16:creationId xmlns:a16="http://schemas.microsoft.com/office/drawing/2014/main" id="{489C2334-B09D-543A-F139-3A5FABB91106}"/>
                      </a:ext>
                    </a:extLst>
                  </p:cNvPr>
                  <p:cNvSpPr/>
                  <p:nvPr/>
                </p:nvSpPr>
                <p:spPr>
                  <a:xfrm>
                    <a:off x="5184067" y="3264405"/>
                    <a:ext cx="1266252" cy="1138773"/>
                  </a:xfrm>
                  <a:custGeom>
                    <a:avLst/>
                    <a:gdLst>
                      <a:gd name="connsiteX0" fmla="*/ 633117 w 1266252"/>
                      <a:gd name="connsiteY0" fmla="*/ 1138773 h 1138773"/>
                      <a:gd name="connsiteX1" fmla="*/ 159219 w 1266252"/>
                      <a:gd name="connsiteY1" fmla="*/ 1138773 h 1138773"/>
                      <a:gd name="connsiteX2" fmla="*/ 21535 w 1266252"/>
                      <a:gd name="connsiteY2" fmla="*/ 900305 h 1138773"/>
                      <a:gd name="connsiteX3" fmla="*/ 258489 w 1266252"/>
                      <a:gd name="connsiteY3" fmla="*/ 489892 h 1138773"/>
                      <a:gd name="connsiteX4" fmla="*/ 495442 w 1266252"/>
                      <a:gd name="connsiteY4" fmla="*/ 79489 h 1138773"/>
                      <a:gd name="connsiteX5" fmla="*/ 770810 w 1266252"/>
                      <a:gd name="connsiteY5" fmla="*/ 79489 h 1138773"/>
                      <a:gd name="connsiteX6" fmla="*/ 1007763 w 1266252"/>
                      <a:gd name="connsiteY6" fmla="*/ 489892 h 1138773"/>
                      <a:gd name="connsiteX7" fmla="*/ 1244717 w 1266252"/>
                      <a:gd name="connsiteY7" fmla="*/ 900305 h 1138773"/>
                      <a:gd name="connsiteX8" fmla="*/ 1107033 w 1266252"/>
                      <a:gd name="connsiteY8" fmla="*/ 1138773 h 1138773"/>
                      <a:gd name="connsiteX9" fmla="*/ 633117 w 1266252"/>
                      <a:gd name="connsiteY9" fmla="*/ 1138773 h 1138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66252" h="1138773">
                        <a:moveTo>
                          <a:pt x="633117" y="1138773"/>
                        </a:moveTo>
                        <a:lnTo>
                          <a:pt x="159219" y="1138773"/>
                        </a:lnTo>
                        <a:cubicBezTo>
                          <a:pt x="36833" y="1138773"/>
                          <a:pt x="-39653" y="1006290"/>
                          <a:pt x="21535" y="900305"/>
                        </a:cubicBezTo>
                        <a:lnTo>
                          <a:pt x="258489" y="489892"/>
                        </a:lnTo>
                        <a:lnTo>
                          <a:pt x="495442" y="79489"/>
                        </a:lnTo>
                        <a:cubicBezTo>
                          <a:pt x="556631" y="-26496"/>
                          <a:pt x="709612" y="-26496"/>
                          <a:pt x="770810" y="79489"/>
                        </a:cubicBezTo>
                        <a:lnTo>
                          <a:pt x="1007763" y="489892"/>
                        </a:lnTo>
                        <a:lnTo>
                          <a:pt x="1244717" y="900305"/>
                        </a:lnTo>
                        <a:cubicBezTo>
                          <a:pt x="1305905" y="1006290"/>
                          <a:pt x="1229420" y="1138773"/>
                          <a:pt x="1107033" y="1138773"/>
                        </a:cubicBezTo>
                        <a:lnTo>
                          <a:pt x="633117" y="1138773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0B0F0"/>
                      </a:gs>
                      <a:gs pos="100000">
                        <a:srgbClr val="002060"/>
                      </a:gs>
                    </a:gsLst>
                    <a:lin ang="8100000" scaled="1"/>
                    <a:tileRect/>
                  </a:gradFill>
                  <a:ln w="151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5" name="Freeform: Shape 304">
                    <a:extLst>
                      <a:ext uri="{FF2B5EF4-FFF2-40B4-BE49-F238E27FC236}">
                        <a16:creationId xmlns:a16="http://schemas.microsoft.com/office/drawing/2014/main" id="{1A14F71F-3756-4388-1ED2-679E2AC3043C}"/>
                      </a:ext>
                    </a:extLst>
                  </p:cNvPr>
                  <p:cNvSpPr/>
                  <p:nvPr/>
                </p:nvSpPr>
                <p:spPr>
                  <a:xfrm>
                    <a:off x="5296688" y="3358832"/>
                    <a:ext cx="1039148" cy="950099"/>
                  </a:xfrm>
                  <a:custGeom>
                    <a:avLst/>
                    <a:gdLst>
                      <a:gd name="connsiteX0" fmla="*/ 1030626 w 1039148"/>
                      <a:gd name="connsiteY0" fmla="*/ 853294 h 950099"/>
                      <a:gd name="connsiteX1" fmla="*/ 1034331 w 1039148"/>
                      <a:gd name="connsiteY1" fmla="*/ 860656 h 950099"/>
                      <a:gd name="connsiteX2" fmla="*/ 1039132 w 1039148"/>
                      <a:gd name="connsiteY2" fmla="*/ 884317 h 950099"/>
                      <a:gd name="connsiteX3" fmla="*/ 1028045 w 1039148"/>
                      <a:gd name="connsiteY3" fmla="*/ 921740 h 950099"/>
                      <a:gd name="connsiteX4" fmla="*/ 1010195 w 1039148"/>
                      <a:gd name="connsiteY4" fmla="*/ 939523 h 950099"/>
                      <a:gd name="connsiteX5" fmla="*/ 982944 w 1039148"/>
                      <a:gd name="connsiteY5" fmla="*/ 948429 h 950099"/>
                      <a:gd name="connsiteX6" fmla="*/ 641358 w 1039148"/>
                      <a:gd name="connsiteY6" fmla="*/ 949506 h 950099"/>
                      <a:gd name="connsiteX7" fmla="*/ 134819 w 1039148"/>
                      <a:gd name="connsiteY7" fmla="*/ 950039 h 950099"/>
                      <a:gd name="connsiteX8" fmla="*/ 62457 w 1039148"/>
                      <a:gd name="connsiteY8" fmla="*/ 950087 h 950099"/>
                      <a:gd name="connsiteX9" fmla="*/ 4069 w 1039148"/>
                      <a:gd name="connsiteY9" fmla="*/ 907843 h 950099"/>
                      <a:gd name="connsiteX10" fmla="*/ 1669 w 1039148"/>
                      <a:gd name="connsiteY10" fmla="*/ 869477 h 950099"/>
                      <a:gd name="connsiteX11" fmla="*/ 4555 w 1039148"/>
                      <a:gd name="connsiteY11" fmla="*/ 860114 h 950099"/>
                      <a:gd name="connsiteX12" fmla="*/ 8736 w 1039148"/>
                      <a:gd name="connsiteY12" fmla="*/ 851265 h 950099"/>
                      <a:gd name="connsiteX13" fmla="*/ 17871 w 1039148"/>
                      <a:gd name="connsiteY13" fmla="*/ 834548 h 950099"/>
                      <a:gd name="connsiteX14" fmla="*/ 54856 w 1039148"/>
                      <a:gd name="connsiteY14" fmla="*/ 766902 h 950099"/>
                      <a:gd name="connsiteX15" fmla="*/ 208971 w 1039148"/>
                      <a:gd name="connsiteY15" fmla="*/ 485172 h 950099"/>
                      <a:gd name="connsiteX16" fmla="*/ 363219 w 1039148"/>
                      <a:gd name="connsiteY16" fmla="*/ 203403 h 950099"/>
                      <a:gd name="connsiteX17" fmla="*/ 436599 w 1039148"/>
                      <a:gd name="connsiteY17" fmla="*/ 69443 h 950099"/>
                      <a:gd name="connsiteX18" fmla="*/ 454754 w 1039148"/>
                      <a:gd name="connsiteY18" fmla="*/ 36830 h 950099"/>
                      <a:gd name="connsiteX19" fmla="*/ 481414 w 1039148"/>
                      <a:gd name="connsiteY19" fmla="*/ 10360 h 950099"/>
                      <a:gd name="connsiteX20" fmla="*/ 553080 w 1039148"/>
                      <a:gd name="connsiteY20" fmla="*/ 7150 h 950099"/>
                      <a:gd name="connsiteX21" fmla="*/ 581398 w 1039148"/>
                      <a:gd name="connsiteY21" fmla="*/ 29772 h 950099"/>
                      <a:gd name="connsiteX22" fmla="*/ 599220 w 1039148"/>
                      <a:gd name="connsiteY22" fmla="*/ 60328 h 950099"/>
                      <a:gd name="connsiteX23" fmla="*/ 632157 w 1039148"/>
                      <a:gd name="connsiteY23" fmla="*/ 120640 h 950099"/>
                      <a:gd name="connsiteX24" fmla="*/ 695127 w 1039148"/>
                      <a:gd name="connsiteY24" fmla="*/ 235969 h 950099"/>
                      <a:gd name="connsiteX25" fmla="*/ 808084 w 1039148"/>
                      <a:gd name="connsiteY25" fmla="*/ 443014 h 950099"/>
                      <a:gd name="connsiteX26" fmla="*/ 971342 w 1039148"/>
                      <a:gd name="connsiteY26" fmla="*/ 742985 h 950099"/>
                      <a:gd name="connsiteX27" fmla="*/ 1015510 w 1039148"/>
                      <a:gd name="connsiteY27" fmla="*/ 824662 h 950099"/>
                      <a:gd name="connsiteX28" fmla="*/ 1026883 w 1039148"/>
                      <a:gd name="connsiteY28" fmla="*/ 845959 h 950099"/>
                      <a:gd name="connsiteX29" fmla="*/ 1030626 w 1039148"/>
                      <a:gd name="connsiteY29" fmla="*/ 853294 h 950099"/>
                      <a:gd name="connsiteX30" fmla="*/ 1026454 w 1039148"/>
                      <a:gd name="connsiteY30" fmla="*/ 846197 h 950099"/>
                      <a:gd name="connsiteX31" fmla="*/ 1014643 w 1039148"/>
                      <a:gd name="connsiteY31" fmla="*/ 825138 h 950099"/>
                      <a:gd name="connsiteX32" fmla="*/ 969666 w 1039148"/>
                      <a:gd name="connsiteY32" fmla="*/ 743909 h 950099"/>
                      <a:gd name="connsiteX33" fmla="*/ 805026 w 1039148"/>
                      <a:gd name="connsiteY33" fmla="*/ 444700 h 950099"/>
                      <a:gd name="connsiteX34" fmla="*/ 691536 w 1039148"/>
                      <a:gd name="connsiteY34" fmla="*/ 237941 h 950099"/>
                      <a:gd name="connsiteX35" fmla="*/ 628347 w 1039148"/>
                      <a:gd name="connsiteY35" fmla="*/ 122726 h 950099"/>
                      <a:gd name="connsiteX36" fmla="*/ 595314 w 1039148"/>
                      <a:gd name="connsiteY36" fmla="*/ 62471 h 950099"/>
                      <a:gd name="connsiteX37" fmla="*/ 577817 w 1039148"/>
                      <a:gd name="connsiteY37" fmla="*/ 32515 h 950099"/>
                      <a:gd name="connsiteX38" fmla="*/ 551166 w 1039148"/>
                      <a:gd name="connsiteY38" fmla="*/ 11284 h 950099"/>
                      <a:gd name="connsiteX39" fmla="*/ 483776 w 1039148"/>
                      <a:gd name="connsiteY39" fmla="*/ 14370 h 950099"/>
                      <a:gd name="connsiteX40" fmla="*/ 458773 w 1039148"/>
                      <a:gd name="connsiteY40" fmla="*/ 39259 h 950099"/>
                      <a:gd name="connsiteX41" fmla="*/ 440762 w 1039148"/>
                      <a:gd name="connsiteY41" fmla="*/ 71710 h 950099"/>
                      <a:gd name="connsiteX42" fmla="*/ 367486 w 1039148"/>
                      <a:gd name="connsiteY42" fmla="*/ 205737 h 950099"/>
                      <a:gd name="connsiteX43" fmla="*/ 213324 w 1039148"/>
                      <a:gd name="connsiteY43" fmla="*/ 487553 h 950099"/>
                      <a:gd name="connsiteX44" fmla="*/ 59124 w 1039148"/>
                      <a:gd name="connsiteY44" fmla="*/ 769236 h 950099"/>
                      <a:gd name="connsiteX45" fmla="*/ 22090 w 1039148"/>
                      <a:gd name="connsiteY45" fmla="*/ 836854 h 950099"/>
                      <a:gd name="connsiteX46" fmla="*/ 6317 w 1039148"/>
                      <a:gd name="connsiteY46" fmla="*/ 870563 h 950099"/>
                      <a:gd name="connsiteX47" fmla="*/ 8527 w 1039148"/>
                      <a:gd name="connsiteY47" fmla="*/ 906234 h 950099"/>
                      <a:gd name="connsiteX48" fmla="*/ 62457 w 1039148"/>
                      <a:gd name="connsiteY48" fmla="*/ 945439 h 950099"/>
                      <a:gd name="connsiteX49" fmla="*/ 134819 w 1039148"/>
                      <a:gd name="connsiteY49" fmla="*/ 945486 h 950099"/>
                      <a:gd name="connsiteX50" fmla="*/ 641358 w 1039148"/>
                      <a:gd name="connsiteY50" fmla="*/ 946020 h 950099"/>
                      <a:gd name="connsiteX51" fmla="*/ 982820 w 1039148"/>
                      <a:gd name="connsiteY51" fmla="*/ 946525 h 950099"/>
                      <a:gd name="connsiteX52" fmla="*/ 1009290 w 1039148"/>
                      <a:gd name="connsiteY52" fmla="*/ 938114 h 950099"/>
                      <a:gd name="connsiteX53" fmla="*/ 1026835 w 1039148"/>
                      <a:gd name="connsiteY53" fmla="*/ 920940 h 950099"/>
                      <a:gd name="connsiteX54" fmla="*/ 1038141 w 1039148"/>
                      <a:gd name="connsiteY54" fmla="*/ 884345 h 950099"/>
                      <a:gd name="connsiteX55" fmla="*/ 1030626 w 1039148"/>
                      <a:gd name="connsiteY55" fmla="*/ 853294 h 950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</a:cxnLst>
                    <a:rect l="l" t="t" r="r" b="b"/>
                    <a:pathLst>
                      <a:path w="1039148" h="950099">
                        <a:moveTo>
                          <a:pt x="1030626" y="853294"/>
                        </a:moveTo>
                        <a:cubicBezTo>
                          <a:pt x="1030626" y="853294"/>
                          <a:pt x="1031950" y="855742"/>
                          <a:pt x="1034331" y="860656"/>
                        </a:cubicBezTo>
                        <a:cubicBezTo>
                          <a:pt x="1036141" y="865743"/>
                          <a:pt x="1039141" y="873544"/>
                          <a:pt x="1039132" y="884317"/>
                        </a:cubicBezTo>
                        <a:cubicBezTo>
                          <a:pt x="1039389" y="894947"/>
                          <a:pt x="1036751" y="908567"/>
                          <a:pt x="1028045" y="921740"/>
                        </a:cubicBezTo>
                        <a:cubicBezTo>
                          <a:pt x="1023625" y="928198"/>
                          <a:pt x="1017805" y="934542"/>
                          <a:pt x="1010195" y="939523"/>
                        </a:cubicBezTo>
                        <a:cubicBezTo>
                          <a:pt x="1002537" y="944372"/>
                          <a:pt x="993164" y="947744"/>
                          <a:pt x="982944" y="948429"/>
                        </a:cubicBezTo>
                        <a:cubicBezTo>
                          <a:pt x="902191" y="949296"/>
                          <a:pt x="785576" y="949153"/>
                          <a:pt x="641358" y="949506"/>
                        </a:cubicBezTo>
                        <a:cubicBezTo>
                          <a:pt x="497121" y="949658"/>
                          <a:pt x="325443" y="949839"/>
                          <a:pt x="134819" y="950039"/>
                        </a:cubicBezTo>
                        <a:cubicBezTo>
                          <a:pt x="110987" y="950058"/>
                          <a:pt x="86860" y="950068"/>
                          <a:pt x="62457" y="950087"/>
                        </a:cubicBezTo>
                        <a:cubicBezTo>
                          <a:pt x="36759" y="950649"/>
                          <a:pt x="12327" y="932389"/>
                          <a:pt x="4069" y="907843"/>
                        </a:cubicBezTo>
                        <a:cubicBezTo>
                          <a:pt x="-293" y="895699"/>
                          <a:pt x="-1236" y="882231"/>
                          <a:pt x="1669" y="869477"/>
                        </a:cubicBezTo>
                        <a:cubicBezTo>
                          <a:pt x="2497" y="866324"/>
                          <a:pt x="3526" y="863209"/>
                          <a:pt x="4555" y="860114"/>
                        </a:cubicBezTo>
                        <a:cubicBezTo>
                          <a:pt x="5945" y="857170"/>
                          <a:pt x="7269" y="854113"/>
                          <a:pt x="8736" y="851265"/>
                        </a:cubicBezTo>
                        <a:lnTo>
                          <a:pt x="17871" y="834548"/>
                        </a:lnTo>
                        <a:cubicBezTo>
                          <a:pt x="30082" y="812212"/>
                          <a:pt x="42417" y="789657"/>
                          <a:pt x="54856" y="766902"/>
                        </a:cubicBezTo>
                        <a:cubicBezTo>
                          <a:pt x="104644" y="675900"/>
                          <a:pt x="156183" y="581669"/>
                          <a:pt x="208971" y="485172"/>
                        </a:cubicBezTo>
                        <a:cubicBezTo>
                          <a:pt x="261806" y="388655"/>
                          <a:pt x="313393" y="294414"/>
                          <a:pt x="363219" y="203403"/>
                        </a:cubicBezTo>
                        <a:cubicBezTo>
                          <a:pt x="388136" y="157902"/>
                          <a:pt x="412625" y="113211"/>
                          <a:pt x="436599" y="69443"/>
                        </a:cubicBezTo>
                        <a:cubicBezTo>
                          <a:pt x="442714" y="58518"/>
                          <a:pt x="448296" y="47583"/>
                          <a:pt x="454754" y="36830"/>
                        </a:cubicBezTo>
                        <a:cubicBezTo>
                          <a:pt x="461278" y="25962"/>
                          <a:pt x="470432" y="16580"/>
                          <a:pt x="481414" y="10360"/>
                        </a:cubicBezTo>
                        <a:cubicBezTo>
                          <a:pt x="503265" y="-2385"/>
                          <a:pt x="530830" y="-3271"/>
                          <a:pt x="553080" y="7150"/>
                        </a:cubicBezTo>
                        <a:cubicBezTo>
                          <a:pt x="564187" y="12322"/>
                          <a:pt x="574121" y="20056"/>
                          <a:pt x="581398" y="29772"/>
                        </a:cubicBezTo>
                        <a:cubicBezTo>
                          <a:pt x="588561" y="39735"/>
                          <a:pt x="593514" y="50193"/>
                          <a:pt x="599220" y="60328"/>
                        </a:cubicBezTo>
                        <a:cubicBezTo>
                          <a:pt x="610354" y="80711"/>
                          <a:pt x="621337" y="100819"/>
                          <a:pt x="632157" y="120640"/>
                        </a:cubicBezTo>
                        <a:cubicBezTo>
                          <a:pt x="653798" y="160274"/>
                          <a:pt x="674810" y="198764"/>
                          <a:pt x="695127" y="235969"/>
                        </a:cubicBezTo>
                        <a:cubicBezTo>
                          <a:pt x="735732" y="310388"/>
                          <a:pt x="773556" y="379720"/>
                          <a:pt x="808084" y="443014"/>
                        </a:cubicBezTo>
                        <a:cubicBezTo>
                          <a:pt x="876978" y="569592"/>
                          <a:pt x="932728" y="672042"/>
                          <a:pt x="971342" y="742985"/>
                        </a:cubicBezTo>
                        <a:cubicBezTo>
                          <a:pt x="990478" y="778370"/>
                          <a:pt x="1005347" y="805869"/>
                          <a:pt x="1015510" y="824662"/>
                        </a:cubicBezTo>
                        <a:cubicBezTo>
                          <a:pt x="1020463" y="833939"/>
                          <a:pt x="1024263" y="841045"/>
                          <a:pt x="1026883" y="845959"/>
                        </a:cubicBezTo>
                        <a:cubicBezTo>
                          <a:pt x="1029435" y="850770"/>
                          <a:pt x="1030626" y="853294"/>
                          <a:pt x="1030626" y="853294"/>
                        </a:cubicBezTo>
                        <a:cubicBezTo>
                          <a:pt x="1030626" y="853294"/>
                          <a:pt x="1029140" y="850932"/>
                          <a:pt x="1026454" y="846197"/>
                        </a:cubicBezTo>
                        <a:cubicBezTo>
                          <a:pt x="1023730" y="841330"/>
                          <a:pt x="1019787" y="834310"/>
                          <a:pt x="1014643" y="825138"/>
                        </a:cubicBezTo>
                        <a:cubicBezTo>
                          <a:pt x="1004289" y="806450"/>
                          <a:pt x="989154" y="779103"/>
                          <a:pt x="969666" y="743909"/>
                        </a:cubicBezTo>
                        <a:cubicBezTo>
                          <a:pt x="930728" y="673147"/>
                          <a:pt x="874502" y="570954"/>
                          <a:pt x="805026" y="444700"/>
                        </a:cubicBezTo>
                        <a:cubicBezTo>
                          <a:pt x="770327" y="381492"/>
                          <a:pt x="732331" y="312254"/>
                          <a:pt x="691536" y="237941"/>
                        </a:cubicBezTo>
                        <a:cubicBezTo>
                          <a:pt x="671153" y="200774"/>
                          <a:pt x="650064" y="162331"/>
                          <a:pt x="628347" y="122726"/>
                        </a:cubicBezTo>
                        <a:cubicBezTo>
                          <a:pt x="617489" y="102924"/>
                          <a:pt x="606478" y="82835"/>
                          <a:pt x="595314" y="62471"/>
                        </a:cubicBezTo>
                        <a:cubicBezTo>
                          <a:pt x="589637" y="52394"/>
                          <a:pt x="584437" y="41649"/>
                          <a:pt x="577817" y="32515"/>
                        </a:cubicBezTo>
                        <a:cubicBezTo>
                          <a:pt x="570949" y="23361"/>
                          <a:pt x="561605" y="16132"/>
                          <a:pt x="551166" y="11284"/>
                        </a:cubicBezTo>
                        <a:cubicBezTo>
                          <a:pt x="530249" y="1511"/>
                          <a:pt x="504246" y="2387"/>
                          <a:pt x="483776" y="14370"/>
                        </a:cubicBezTo>
                        <a:cubicBezTo>
                          <a:pt x="473470" y="20209"/>
                          <a:pt x="464908" y="29019"/>
                          <a:pt x="458773" y="39259"/>
                        </a:cubicBezTo>
                        <a:cubicBezTo>
                          <a:pt x="452534" y="49650"/>
                          <a:pt x="446810" y="60861"/>
                          <a:pt x="440762" y="71710"/>
                        </a:cubicBezTo>
                        <a:cubicBezTo>
                          <a:pt x="416825" y="115497"/>
                          <a:pt x="392375" y="160217"/>
                          <a:pt x="367486" y="205737"/>
                        </a:cubicBezTo>
                        <a:cubicBezTo>
                          <a:pt x="317689" y="296767"/>
                          <a:pt x="266130" y="391017"/>
                          <a:pt x="213324" y="487553"/>
                        </a:cubicBezTo>
                        <a:cubicBezTo>
                          <a:pt x="160498" y="584041"/>
                          <a:pt x="108930" y="678243"/>
                          <a:pt x="59124" y="769236"/>
                        </a:cubicBezTo>
                        <a:cubicBezTo>
                          <a:pt x="46665" y="791981"/>
                          <a:pt x="34320" y="814527"/>
                          <a:pt x="22090" y="836854"/>
                        </a:cubicBezTo>
                        <a:cubicBezTo>
                          <a:pt x="16242" y="848217"/>
                          <a:pt x="8794" y="858694"/>
                          <a:pt x="6317" y="870563"/>
                        </a:cubicBezTo>
                        <a:cubicBezTo>
                          <a:pt x="3612" y="882402"/>
                          <a:pt x="4479" y="894918"/>
                          <a:pt x="8527" y="906234"/>
                        </a:cubicBezTo>
                        <a:cubicBezTo>
                          <a:pt x="16261" y="929141"/>
                          <a:pt x="38721" y="945905"/>
                          <a:pt x="62457" y="945439"/>
                        </a:cubicBezTo>
                        <a:cubicBezTo>
                          <a:pt x="86860" y="945458"/>
                          <a:pt x="110987" y="945467"/>
                          <a:pt x="134819" y="945486"/>
                        </a:cubicBezTo>
                        <a:cubicBezTo>
                          <a:pt x="325443" y="945686"/>
                          <a:pt x="497121" y="945867"/>
                          <a:pt x="641358" y="946020"/>
                        </a:cubicBezTo>
                        <a:cubicBezTo>
                          <a:pt x="785433" y="946239"/>
                          <a:pt x="902057" y="946410"/>
                          <a:pt x="982820" y="946525"/>
                        </a:cubicBezTo>
                        <a:cubicBezTo>
                          <a:pt x="992716" y="945934"/>
                          <a:pt x="1001803" y="942752"/>
                          <a:pt x="1009290" y="938114"/>
                        </a:cubicBezTo>
                        <a:cubicBezTo>
                          <a:pt x="1016729" y="933342"/>
                          <a:pt x="1022453" y="927208"/>
                          <a:pt x="1026835" y="920940"/>
                        </a:cubicBezTo>
                        <a:cubicBezTo>
                          <a:pt x="1035465" y="908148"/>
                          <a:pt x="1038237" y="894813"/>
                          <a:pt x="1038141" y="884345"/>
                        </a:cubicBezTo>
                        <a:cubicBezTo>
                          <a:pt x="1037751" y="862971"/>
                          <a:pt x="1029711" y="853465"/>
                          <a:pt x="1030626" y="853294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6" name="Freeform: Shape 305">
                    <a:extLst>
                      <a:ext uri="{FF2B5EF4-FFF2-40B4-BE49-F238E27FC236}">
                        <a16:creationId xmlns:a16="http://schemas.microsoft.com/office/drawing/2014/main" id="{FFF561F3-2969-38C6-D40B-9D873BED7217}"/>
                      </a:ext>
                    </a:extLst>
                  </p:cNvPr>
                  <p:cNvSpPr/>
                  <p:nvPr/>
                </p:nvSpPr>
                <p:spPr>
                  <a:xfrm>
                    <a:off x="5740479" y="3694175"/>
                    <a:ext cx="161696" cy="505034"/>
                  </a:xfrm>
                  <a:custGeom>
                    <a:avLst/>
                    <a:gdLst>
                      <a:gd name="connsiteX0" fmla="*/ 0 w 161696"/>
                      <a:gd name="connsiteY0" fmla="*/ 430235 h 505034"/>
                      <a:gd name="connsiteX1" fmla="*/ 81201 w 161696"/>
                      <a:gd name="connsiteY1" fmla="*/ 356873 h 505034"/>
                      <a:gd name="connsiteX2" fmla="*/ 161687 w 161696"/>
                      <a:gd name="connsiteY2" fmla="*/ 430235 h 505034"/>
                      <a:gd name="connsiteX3" fmla="*/ 81201 w 161696"/>
                      <a:gd name="connsiteY3" fmla="*/ 505035 h 505034"/>
                      <a:gd name="connsiteX4" fmla="*/ 0 w 161696"/>
                      <a:gd name="connsiteY4" fmla="*/ 430235 h 505034"/>
                      <a:gd name="connsiteX5" fmla="*/ 714 w 161696"/>
                      <a:gd name="connsiteY5" fmla="*/ 0 h 505034"/>
                      <a:gd name="connsiteX6" fmla="*/ 161697 w 161696"/>
                      <a:gd name="connsiteY6" fmla="*/ 0 h 505034"/>
                      <a:gd name="connsiteX7" fmla="*/ 134626 w 161696"/>
                      <a:gd name="connsiteY7" fmla="*/ 316982 h 505034"/>
                      <a:gd name="connsiteX8" fmla="*/ 27070 w 161696"/>
                      <a:gd name="connsiteY8" fmla="*/ 316982 h 505034"/>
                      <a:gd name="connsiteX9" fmla="*/ 714 w 161696"/>
                      <a:gd name="connsiteY9" fmla="*/ 0 h 505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1696" h="505034">
                        <a:moveTo>
                          <a:pt x="0" y="430235"/>
                        </a:moveTo>
                        <a:cubicBezTo>
                          <a:pt x="0" y="388210"/>
                          <a:pt x="33481" y="356873"/>
                          <a:pt x="81201" y="356873"/>
                        </a:cubicBezTo>
                        <a:cubicBezTo>
                          <a:pt x="128921" y="356873"/>
                          <a:pt x="161687" y="388210"/>
                          <a:pt x="161687" y="430235"/>
                        </a:cubicBezTo>
                        <a:cubicBezTo>
                          <a:pt x="161687" y="471554"/>
                          <a:pt x="128921" y="505035"/>
                          <a:pt x="81201" y="505035"/>
                        </a:cubicBezTo>
                        <a:cubicBezTo>
                          <a:pt x="33481" y="505035"/>
                          <a:pt x="0" y="471554"/>
                          <a:pt x="0" y="430235"/>
                        </a:cubicBezTo>
                        <a:close/>
                        <a:moveTo>
                          <a:pt x="714" y="0"/>
                        </a:moveTo>
                        <a:lnTo>
                          <a:pt x="161697" y="0"/>
                        </a:lnTo>
                        <a:lnTo>
                          <a:pt x="134626" y="316982"/>
                        </a:lnTo>
                        <a:lnTo>
                          <a:pt x="27070" y="316982"/>
                        </a:lnTo>
                        <a:lnTo>
                          <a:pt x="7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" name="Freeform: Shape 306">
                    <a:extLst>
                      <a:ext uri="{FF2B5EF4-FFF2-40B4-BE49-F238E27FC236}">
                        <a16:creationId xmlns:a16="http://schemas.microsoft.com/office/drawing/2014/main" id="{825BAD11-2FC3-4D35-1D9A-EBFCBBA89671}"/>
                      </a:ext>
                    </a:extLst>
                  </p:cNvPr>
                  <p:cNvSpPr/>
                  <p:nvPr/>
                </p:nvSpPr>
                <p:spPr>
                  <a:xfrm>
                    <a:off x="5682085" y="3286653"/>
                    <a:ext cx="157811" cy="113329"/>
                  </a:xfrm>
                  <a:custGeom>
                    <a:avLst/>
                    <a:gdLst>
                      <a:gd name="connsiteX0" fmla="*/ 157806 w 157811"/>
                      <a:gd name="connsiteY0" fmla="*/ 10101 h 113329"/>
                      <a:gd name="connsiteX1" fmla="*/ 127641 w 157811"/>
                      <a:gd name="connsiteY1" fmla="*/ 3891 h 113329"/>
                      <a:gd name="connsiteX2" fmla="*/ 58956 w 157811"/>
                      <a:gd name="connsiteY2" fmla="*/ 26856 h 113329"/>
                      <a:gd name="connsiteX3" fmla="*/ 13541 w 157811"/>
                      <a:gd name="connsiteY3" fmla="*/ 85158 h 113329"/>
                      <a:gd name="connsiteX4" fmla="*/ 72 w 157811"/>
                      <a:gd name="connsiteY4" fmla="*/ 113324 h 113329"/>
                      <a:gd name="connsiteX5" fmla="*/ 2063 w 157811"/>
                      <a:gd name="connsiteY5" fmla="*/ 105104 h 113329"/>
                      <a:gd name="connsiteX6" fmla="*/ 10388 w 157811"/>
                      <a:gd name="connsiteY6" fmla="*/ 83644 h 113329"/>
                      <a:gd name="connsiteX7" fmla="*/ 55908 w 157811"/>
                      <a:gd name="connsiteY7" fmla="*/ 22951 h 113329"/>
                      <a:gd name="connsiteX8" fmla="*/ 127879 w 157811"/>
                      <a:gd name="connsiteY8" fmla="*/ 395 h 113329"/>
                      <a:gd name="connsiteX9" fmla="*/ 150425 w 157811"/>
                      <a:gd name="connsiteY9" fmla="*/ 5910 h 113329"/>
                      <a:gd name="connsiteX10" fmla="*/ 157806 w 157811"/>
                      <a:gd name="connsiteY10" fmla="*/ 10101 h 113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7811" h="113329">
                        <a:moveTo>
                          <a:pt x="157806" y="10101"/>
                        </a:moveTo>
                        <a:cubicBezTo>
                          <a:pt x="157444" y="11101"/>
                          <a:pt x="146719" y="4777"/>
                          <a:pt x="127641" y="3891"/>
                        </a:cubicBezTo>
                        <a:cubicBezTo>
                          <a:pt x="108857" y="2786"/>
                          <a:pt x="81844" y="8968"/>
                          <a:pt x="58956" y="26856"/>
                        </a:cubicBezTo>
                        <a:cubicBezTo>
                          <a:pt x="36096" y="44887"/>
                          <a:pt x="22180" y="68194"/>
                          <a:pt x="13541" y="85158"/>
                        </a:cubicBezTo>
                        <a:cubicBezTo>
                          <a:pt x="4901" y="102313"/>
                          <a:pt x="844" y="113610"/>
                          <a:pt x="72" y="113324"/>
                        </a:cubicBezTo>
                        <a:cubicBezTo>
                          <a:pt x="-233" y="113219"/>
                          <a:pt x="425" y="110276"/>
                          <a:pt x="2063" y="105104"/>
                        </a:cubicBezTo>
                        <a:cubicBezTo>
                          <a:pt x="3692" y="99922"/>
                          <a:pt x="6387" y="92531"/>
                          <a:pt x="10388" y="83644"/>
                        </a:cubicBezTo>
                        <a:cubicBezTo>
                          <a:pt x="18322" y="66080"/>
                          <a:pt x="32095" y="41744"/>
                          <a:pt x="55908" y="22951"/>
                        </a:cubicBezTo>
                        <a:cubicBezTo>
                          <a:pt x="79863" y="4215"/>
                          <a:pt x="108362" y="-1681"/>
                          <a:pt x="127879" y="395"/>
                        </a:cubicBezTo>
                        <a:cubicBezTo>
                          <a:pt x="137709" y="1329"/>
                          <a:pt x="145433" y="3653"/>
                          <a:pt x="150425" y="5910"/>
                        </a:cubicBezTo>
                        <a:cubicBezTo>
                          <a:pt x="155435" y="8130"/>
                          <a:pt x="157940" y="9854"/>
                          <a:pt x="157806" y="1010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8" name="Freeform: Shape 307">
                    <a:extLst>
                      <a:ext uri="{FF2B5EF4-FFF2-40B4-BE49-F238E27FC236}">
                        <a16:creationId xmlns:a16="http://schemas.microsoft.com/office/drawing/2014/main" id="{5EFEE7D3-BB37-D284-18AA-0DB7B6579DC4}"/>
                      </a:ext>
                    </a:extLst>
                  </p:cNvPr>
                  <p:cNvSpPr/>
                  <p:nvPr/>
                </p:nvSpPr>
                <p:spPr>
                  <a:xfrm>
                    <a:off x="5641560" y="3428389"/>
                    <a:ext cx="25492" cy="42548"/>
                  </a:xfrm>
                  <a:custGeom>
                    <a:avLst/>
                    <a:gdLst>
                      <a:gd name="connsiteX0" fmla="*/ 183 w 25492"/>
                      <a:gd name="connsiteY0" fmla="*/ 42511 h 42548"/>
                      <a:gd name="connsiteX1" fmla="*/ 10613 w 25492"/>
                      <a:gd name="connsiteY1" fmla="*/ 20013 h 42548"/>
                      <a:gd name="connsiteX2" fmla="*/ 25310 w 25492"/>
                      <a:gd name="connsiteY2" fmla="*/ 39 h 42548"/>
                      <a:gd name="connsiteX3" fmla="*/ 14880 w 25492"/>
                      <a:gd name="connsiteY3" fmla="*/ 22537 h 42548"/>
                      <a:gd name="connsiteX4" fmla="*/ 183 w 25492"/>
                      <a:gd name="connsiteY4" fmla="*/ 42511 h 42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492" h="42548">
                        <a:moveTo>
                          <a:pt x="183" y="42511"/>
                        </a:moveTo>
                        <a:cubicBezTo>
                          <a:pt x="-998" y="41816"/>
                          <a:pt x="3669" y="31738"/>
                          <a:pt x="10613" y="20013"/>
                        </a:cubicBezTo>
                        <a:cubicBezTo>
                          <a:pt x="17556" y="8278"/>
                          <a:pt x="24129" y="-666"/>
                          <a:pt x="25310" y="39"/>
                        </a:cubicBezTo>
                        <a:cubicBezTo>
                          <a:pt x="26491" y="734"/>
                          <a:pt x="21824" y="10812"/>
                          <a:pt x="14880" y="22537"/>
                        </a:cubicBezTo>
                        <a:cubicBezTo>
                          <a:pt x="7946" y="34262"/>
                          <a:pt x="1364" y="43206"/>
                          <a:pt x="183" y="4251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1" name="Graphic 3">
                <a:extLst>
                  <a:ext uri="{FF2B5EF4-FFF2-40B4-BE49-F238E27FC236}">
                    <a16:creationId xmlns:a16="http://schemas.microsoft.com/office/drawing/2014/main" id="{258934DE-0940-4208-DE3F-4A1F8B3192FB}"/>
                  </a:ext>
                </a:extLst>
              </p:cNvPr>
              <p:cNvGrpSpPr/>
              <p:nvPr/>
            </p:nvGrpSpPr>
            <p:grpSpPr>
              <a:xfrm>
                <a:off x="6871122" y="3406182"/>
                <a:ext cx="2411767" cy="1886256"/>
                <a:chOff x="6871122" y="3406182"/>
                <a:chExt cx="2411767" cy="1886256"/>
              </a:xfrm>
            </p:grpSpPr>
            <p:grpSp>
              <p:nvGrpSpPr>
                <p:cNvPr id="312" name="Graphic 3">
                  <a:extLst>
                    <a:ext uri="{FF2B5EF4-FFF2-40B4-BE49-F238E27FC236}">
                      <a16:creationId xmlns:a16="http://schemas.microsoft.com/office/drawing/2014/main" id="{224B3557-9B64-F645-4A68-C8BE48208F9F}"/>
                    </a:ext>
                  </a:extLst>
                </p:cNvPr>
                <p:cNvGrpSpPr/>
                <p:nvPr/>
              </p:nvGrpSpPr>
              <p:grpSpPr>
                <a:xfrm>
                  <a:off x="6871122" y="3406182"/>
                  <a:ext cx="1869293" cy="1886256"/>
                  <a:chOff x="6871122" y="3406182"/>
                  <a:chExt cx="1869293" cy="1886256"/>
                </a:xfrm>
              </p:grpSpPr>
              <p:grpSp>
                <p:nvGrpSpPr>
                  <p:cNvPr id="313" name="Graphic 3">
                    <a:extLst>
                      <a:ext uri="{FF2B5EF4-FFF2-40B4-BE49-F238E27FC236}">
                        <a16:creationId xmlns:a16="http://schemas.microsoft.com/office/drawing/2014/main" id="{9AD7ED5B-149F-2B00-9940-51D958C3AF4F}"/>
                      </a:ext>
                    </a:extLst>
                  </p:cNvPr>
                  <p:cNvGrpSpPr/>
                  <p:nvPr/>
                </p:nvGrpSpPr>
                <p:grpSpPr>
                  <a:xfrm>
                    <a:off x="6871122" y="3406182"/>
                    <a:ext cx="1792435" cy="1886256"/>
                    <a:chOff x="6871122" y="3406182"/>
                    <a:chExt cx="1792435" cy="1886256"/>
                  </a:xfrm>
                </p:grpSpPr>
                <p:sp>
                  <p:nvSpPr>
                    <p:cNvPr id="314" name="Freeform: Shape 313">
                      <a:extLst>
                        <a:ext uri="{FF2B5EF4-FFF2-40B4-BE49-F238E27FC236}">
                          <a16:creationId xmlns:a16="http://schemas.microsoft.com/office/drawing/2014/main" id="{4827E92C-3278-10B3-444A-EFBAA32FE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0390" y="3406182"/>
                      <a:ext cx="1783168" cy="1881691"/>
                    </a:xfrm>
                    <a:custGeom>
                      <a:avLst/>
                      <a:gdLst>
                        <a:gd name="connsiteX0" fmla="*/ 1708455 w 1783168"/>
                        <a:gd name="connsiteY0" fmla="*/ 1388655 h 1881691"/>
                        <a:gd name="connsiteX1" fmla="*/ 1407046 w 1783168"/>
                        <a:gd name="connsiteY1" fmla="*/ 1307950 h 1881691"/>
                        <a:gd name="connsiteX2" fmla="*/ 1315863 w 1783168"/>
                        <a:gd name="connsiteY2" fmla="*/ 1207909 h 1881691"/>
                        <a:gd name="connsiteX3" fmla="*/ 1303166 w 1783168"/>
                        <a:gd name="connsiteY3" fmla="*/ 1193707 h 1881691"/>
                        <a:gd name="connsiteX4" fmla="*/ 581857 w 1783168"/>
                        <a:gd name="connsiteY4" fmla="*/ 402303 h 1881691"/>
                        <a:gd name="connsiteX5" fmla="*/ 530755 w 1783168"/>
                        <a:gd name="connsiteY5" fmla="*/ 94493 h 1881691"/>
                        <a:gd name="connsiteX6" fmla="*/ 276895 w 1783168"/>
                        <a:gd name="connsiteY6" fmla="*/ 2834 h 1881691"/>
                        <a:gd name="connsiteX7" fmla="*/ 241662 w 1783168"/>
                        <a:gd name="connsiteY7" fmla="*/ 16836 h 1881691"/>
                        <a:gd name="connsiteX8" fmla="*/ 364354 w 1783168"/>
                        <a:gd name="connsiteY8" fmla="*/ 99237 h 1881691"/>
                        <a:gd name="connsiteX9" fmla="*/ 357857 w 1783168"/>
                        <a:gd name="connsiteY9" fmla="*/ 233015 h 1881691"/>
                        <a:gd name="connsiteX10" fmla="*/ 258664 w 1783168"/>
                        <a:gd name="connsiteY10" fmla="*/ 323017 h 1881691"/>
                        <a:gd name="connsiteX11" fmla="*/ 124886 w 1783168"/>
                        <a:gd name="connsiteY11" fmla="*/ 316511 h 1881691"/>
                        <a:gd name="connsiteX12" fmla="*/ 37427 w 1783168"/>
                        <a:gd name="connsiteY12" fmla="*/ 220118 h 1881691"/>
                        <a:gd name="connsiteX13" fmla="*/ 1279 w 1783168"/>
                        <a:gd name="connsiteY13" fmla="*/ 234244 h 1881691"/>
                        <a:gd name="connsiteX14" fmla="*/ 104035 w 1783168"/>
                        <a:gd name="connsiteY14" fmla="*/ 481665 h 1881691"/>
                        <a:gd name="connsiteX15" fmla="*/ 404978 w 1783168"/>
                        <a:gd name="connsiteY15" fmla="*/ 562523 h 1881691"/>
                        <a:gd name="connsiteX16" fmla="*/ 1138365 w 1783168"/>
                        <a:gd name="connsiteY16" fmla="*/ 1367185 h 1881691"/>
                        <a:gd name="connsiteX17" fmla="*/ 1160920 w 1783168"/>
                        <a:gd name="connsiteY17" fmla="*/ 1392198 h 1881691"/>
                        <a:gd name="connsiteX18" fmla="*/ 1230424 w 1783168"/>
                        <a:gd name="connsiteY18" fmla="*/ 1468465 h 1881691"/>
                        <a:gd name="connsiteX19" fmla="*/ 1281716 w 1783168"/>
                        <a:gd name="connsiteY19" fmla="*/ 1775827 h 1881691"/>
                        <a:gd name="connsiteX20" fmla="*/ 1499429 w 1783168"/>
                        <a:gd name="connsiteY20" fmla="*/ 1881612 h 1881691"/>
                        <a:gd name="connsiteX21" fmla="*/ 1535576 w 1783168"/>
                        <a:gd name="connsiteY21" fmla="*/ 1867486 h 1881691"/>
                        <a:gd name="connsiteX22" fmla="*/ 1448117 w 1783168"/>
                        <a:gd name="connsiteY22" fmla="*/ 1771084 h 1881691"/>
                        <a:gd name="connsiteX23" fmla="*/ 1454623 w 1783168"/>
                        <a:gd name="connsiteY23" fmla="*/ 1637305 h 1881691"/>
                        <a:gd name="connsiteX24" fmla="*/ 1553817 w 1783168"/>
                        <a:gd name="connsiteY24" fmla="*/ 1547303 h 1881691"/>
                        <a:gd name="connsiteX25" fmla="*/ 1687595 w 1783168"/>
                        <a:gd name="connsiteY25" fmla="*/ 1553809 h 1881691"/>
                        <a:gd name="connsiteX26" fmla="*/ 1738907 w 1783168"/>
                        <a:gd name="connsiteY26" fmla="*/ 1664337 h 1881691"/>
                        <a:gd name="connsiteX27" fmla="*/ 1775054 w 1783168"/>
                        <a:gd name="connsiteY27" fmla="*/ 1650211 h 1881691"/>
                        <a:gd name="connsiteX28" fmla="*/ 1708455 w 1783168"/>
                        <a:gd name="connsiteY28" fmla="*/ 1388655 h 18816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1783168" h="1881691">
                          <a:moveTo>
                            <a:pt x="1708455" y="1388655"/>
                          </a:moveTo>
                          <a:cubicBezTo>
                            <a:pt x="1630093" y="1302292"/>
                            <a:pt x="1511307" y="1274545"/>
                            <a:pt x="1407046" y="1307950"/>
                          </a:cubicBezTo>
                          <a:lnTo>
                            <a:pt x="1315863" y="1207909"/>
                          </a:lnTo>
                          <a:lnTo>
                            <a:pt x="1303166" y="1193707"/>
                          </a:lnTo>
                          <a:lnTo>
                            <a:pt x="581857" y="402303"/>
                          </a:lnTo>
                          <a:cubicBezTo>
                            <a:pt x="625205" y="301767"/>
                            <a:pt x="609117" y="180856"/>
                            <a:pt x="530755" y="94493"/>
                          </a:cubicBezTo>
                          <a:cubicBezTo>
                            <a:pt x="464109" y="21046"/>
                            <a:pt x="368221" y="-10044"/>
                            <a:pt x="276895" y="2834"/>
                          </a:cubicBezTo>
                          <a:lnTo>
                            <a:pt x="241662" y="16836"/>
                          </a:lnTo>
                          <a:lnTo>
                            <a:pt x="364354" y="99237"/>
                          </a:lnTo>
                          <a:lnTo>
                            <a:pt x="357857" y="233015"/>
                          </a:lnTo>
                          <a:lnTo>
                            <a:pt x="258664" y="323017"/>
                          </a:lnTo>
                          <a:lnTo>
                            <a:pt x="124886" y="316511"/>
                          </a:lnTo>
                          <a:lnTo>
                            <a:pt x="37427" y="220118"/>
                          </a:lnTo>
                          <a:lnTo>
                            <a:pt x="1279" y="234244"/>
                          </a:lnTo>
                          <a:cubicBezTo>
                            <a:pt x="-9074" y="314987"/>
                            <a:pt x="45056" y="416657"/>
                            <a:pt x="104035" y="481665"/>
                          </a:cubicBezTo>
                          <a:cubicBezTo>
                            <a:pt x="182274" y="567905"/>
                            <a:pt x="300822" y="595689"/>
                            <a:pt x="404978" y="562523"/>
                          </a:cubicBezTo>
                          <a:lnTo>
                            <a:pt x="1138365" y="1367185"/>
                          </a:lnTo>
                          <a:lnTo>
                            <a:pt x="1160920" y="1392198"/>
                          </a:lnTo>
                          <a:lnTo>
                            <a:pt x="1230424" y="1468465"/>
                          </a:lnTo>
                          <a:cubicBezTo>
                            <a:pt x="1187314" y="1568906"/>
                            <a:pt x="1203478" y="1689588"/>
                            <a:pt x="1281716" y="1775827"/>
                          </a:cubicBezTo>
                          <a:cubicBezTo>
                            <a:pt x="1340466" y="1840578"/>
                            <a:pt x="1418381" y="1883812"/>
                            <a:pt x="1499429" y="1881612"/>
                          </a:cubicBezTo>
                          <a:lnTo>
                            <a:pt x="1535576" y="1867486"/>
                          </a:lnTo>
                          <a:lnTo>
                            <a:pt x="1448117" y="1771084"/>
                          </a:lnTo>
                          <a:lnTo>
                            <a:pt x="1454623" y="1637305"/>
                          </a:lnTo>
                          <a:lnTo>
                            <a:pt x="1553817" y="1547303"/>
                          </a:lnTo>
                          <a:lnTo>
                            <a:pt x="1687595" y="1553809"/>
                          </a:lnTo>
                          <a:lnTo>
                            <a:pt x="1738907" y="1664337"/>
                          </a:lnTo>
                          <a:lnTo>
                            <a:pt x="1775054" y="1650211"/>
                          </a:lnTo>
                          <a:cubicBezTo>
                            <a:pt x="1796742" y="1560562"/>
                            <a:pt x="1775092" y="1462112"/>
                            <a:pt x="1708455" y="1388655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5" name="Freeform: Shape 314">
                      <a:extLst>
                        <a:ext uri="{FF2B5EF4-FFF2-40B4-BE49-F238E27FC236}">
                          <a16:creationId xmlns:a16="http://schemas.microsoft.com/office/drawing/2014/main" id="{52DEF429-7D3F-BB06-83BF-A0785E462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0390" y="3406182"/>
                      <a:ext cx="1783168" cy="1881691"/>
                    </a:xfrm>
                    <a:custGeom>
                      <a:avLst/>
                      <a:gdLst>
                        <a:gd name="connsiteX0" fmla="*/ 1708455 w 1783168"/>
                        <a:gd name="connsiteY0" fmla="*/ 1388655 h 1881691"/>
                        <a:gd name="connsiteX1" fmla="*/ 1407046 w 1783168"/>
                        <a:gd name="connsiteY1" fmla="*/ 1307950 h 1881691"/>
                        <a:gd name="connsiteX2" fmla="*/ 1315863 w 1783168"/>
                        <a:gd name="connsiteY2" fmla="*/ 1207909 h 1881691"/>
                        <a:gd name="connsiteX3" fmla="*/ 1303166 w 1783168"/>
                        <a:gd name="connsiteY3" fmla="*/ 1193707 h 1881691"/>
                        <a:gd name="connsiteX4" fmla="*/ 581857 w 1783168"/>
                        <a:gd name="connsiteY4" fmla="*/ 402303 h 1881691"/>
                        <a:gd name="connsiteX5" fmla="*/ 530755 w 1783168"/>
                        <a:gd name="connsiteY5" fmla="*/ 94493 h 1881691"/>
                        <a:gd name="connsiteX6" fmla="*/ 276895 w 1783168"/>
                        <a:gd name="connsiteY6" fmla="*/ 2834 h 1881691"/>
                        <a:gd name="connsiteX7" fmla="*/ 241662 w 1783168"/>
                        <a:gd name="connsiteY7" fmla="*/ 16836 h 1881691"/>
                        <a:gd name="connsiteX8" fmla="*/ 364354 w 1783168"/>
                        <a:gd name="connsiteY8" fmla="*/ 99237 h 1881691"/>
                        <a:gd name="connsiteX9" fmla="*/ 357857 w 1783168"/>
                        <a:gd name="connsiteY9" fmla="*/ 233015 h 1881691"/>
                        <a:gd name="connsiteX10" fmla="*/ 258664 w 1783168"/>
                        <a:gd name="connsiteY10" fmla="*/ 323017 h 1881691"/>
                        <a:gd name="connsiteX11" fmla="*/ 124886 w 1783168"/>
                        <a:gd name="connsiteY11" fmla="*/ 316511 h 1881691"/>
                        <a:gd name="connsiteX12" fmla="*/ 37427 w 1783168"/>
                        <a:gd name="connsiteY12" fmla="*/ 220118 h 1881691"/>
                        <a:gd name="connsiteX13" fmla="*/ 1279 w 1783168"/>
                        <a:gd name="connsiteY13" fmla="*/ 234244 h 1881691"/>
                        <a:gd name="connsiteX14" fmla="*/ 104035 w 1783168"/>
                        <a:gd name="connsiteY14" fmla="*/ 481665 h 1881691"/>
                        <a:gd name="connsiteX15" fmla="*/ 404978 w 1783168"/>
                        <a:gd name="connsiteY15" fmla="*/ 562523 h 1881691"/>
                        <a:gd name="connsiteX16" fmla="*/ 1138365 w 1783168"/>
                        <a:gd name="connsiteY16" fmla="*/ 1367185 h 1881691"/>
                        <a:gd name="connsiteX17" fmla="*/ 1160920 w 1783168"/>
                        <a:gd name="connsiteY17" fmla="*/ 1392198 h 1881691"/>
                        <a:gd name="connsiteX18" fmla="*/ 1230424 w 1783168"/>
                        <a:gd name="connsiteY18" fmla="*/ 1468465 h 1881691"/>
                        <a:gd name="connsiteX19" fmla="*/ 1281716 w 1783168"/>
                        <a:gd name="connsiteY19" fmla="*/ 1775827 h 1881691"/>
                        <a:gd name="connsiteX20" fmla="*/ 1499429 w 1783168"/>
                        <a:gd name="connsiteY20" fmla="*/ 1881612 h 1881691"/>
                        <a:gd name="connsiteX21" fmla="*/ 1535576 w 1783168"/>
                        <a:gd name="connsiteY21" fmla="*/ 1867486 h 1881691"/>
                        <a:gd name="connsiteX22" fmla="*/ 1448117 w 1783168"/>
                        <a:gd name="connsiteY22" fmla="*/ 1771084 h 1881691"/>
                        <a:gd name="connsiteX23" fmla="*/ 1454623 w 1783168"/>
                        <a:gd name="connsiteY23" fmla="*/ 1637305 h 1881691"/>
                        <a:gd name="connsiteX24" fmla="*/ 1553817 w 1783168"/>
                        <a:gd name="connsiteY24" fmla="*/ 1547303 h 1881691"/>
                        <a:gd name="connsiteX25" fmla="*/ 1687595 w 1783168"/>
                        <a:gd name="connsiteY25" fmla="*/ 1553809 h 1881691"/>
                        <a:gd name="connsiteX26" fmla="*/ 1738907 w 1783168"/>
                        <a:gd name="connsiteY26" fmla="*/ 1664337 h 1881691"/>
                        <a:gd name="connsiteX27" fmla="*/ 1775054 w 1783168"/>
                        <a:gd name="connsiteY27" fmla="*/ 1650211 h 1881691"/>
                        <a:gd name="connsiteX28" fmla="*/ 1708455 w 1783168"/>
                        <a:gd name="connsiteY28" fmla="*/ 1388655 h 18816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1783168" h="1881691">
                          <a:moveTo>
                            <a:pt x="1708455" y="1388655"/>
                          </a:moveTo>
                          <a:cubicBezTo>
                            <a:pt x="1630093" y="1302292"/>
                            <a:pt x="1511307" y="1274545"/>
                            <a:pt x="1407046" y="1307950"/>
                          </a:cubicBezTo>
                          <a:lnTo>
                            <a:pt x="1315863" y="1207909"/>
                          </a:lnTo>
                          <a:lnTo>
                            <a:pt x="1303166" y="1193707"/>
                          </a:lnTo>
                          <a:lnTo>
                            <a:pt x="581857" y="402303"/>
                          </a:lnTo>
                          <a:cubicBezTo>
                            <a:pt x="625205" y="301767"/>
                            <a:pt x="609117" y="180856"/>
                            <a:pt x="530755" y="94493"/>
                          </a:cubicBezTo>
                          <a:cubicBezTo>
                            <a:pt x="464109" y="21046"/>
                            <a:pt x="368221" y="-10044"/>
                            <a:pt x="276895" y="2834"/>
                          </a:cubicBezTo>
                          <a:lnTo>
                            <a:pt x="241662" y="16836"/>
                          </a:lnTo>
                          <a:lnTo>
                            <a:pt x="364354" y="99237"/>
                          </a:lnTo>
                          <a:lnTo>
                            <a:pt x="357857" y="233015"/>
                          </a:lnTo>
                          <a:lnTo>
                            <a:pt x="258664" y="323017"/>
                          </a:lnTo>
                          <a:lnTo>
                            <a:pt x="124886" y="316511"/>
                          </a:lnTo>
                          <a:lnTo>
                            <a:pt x="37427" y="220118"/>
                          </a:lnTo>
                          <a:lnTo>
                            <a:pt x="1279" y="234244"/>
                          </a:lnTo>
                          <a:cubicBezTo>
                            <a:pt x="-9074" y="314987"/>
                            <a:pt x="45056" y="416657"/>
                            <a:pt x="104035" y="481665"/>
                          </a:cubicBezTo>
                          <a:cubicBezTo>
                            <a:pt x="182274" y="567905"/>
                            <a:pt x="300822" y="595689"/>
                            <a:pt x="404978" y="562523"/>
                          </a:cubicBezTo>
                          <a:lnTo>
                            <a:pt x="1138365" y="1367185"/>
                          </a:lnTo>
                          <a:lnTo>
                            <a:pt x="1160920" y="1392198"/>
                          </a:lnTo>
                          <a:lnTo>
                            <a:pt x="1230424" y="1468465"/>
                          </a:lnTo>
                          <a:cubicBezTo>
                            <a:pt x="1187314" y="1568906"/>
                            <a:pt x="1203478" y="1689588"/>
                            <a:pt x="1281716" y="1775827"/>
                          </a:cubicBezTo>
                          <a:cubicBezTo>
                            <a:pt x="1340466" y="1840578"/>
                            <a:pt x="1418381" y="1883812"/>
                            <a:pt x="1499429" y="1881612"/>
                          </a:cubicBezTo>
                          <a:lnTo>
                            <a:pt x="1535576" y="1867486"/>
                          </a:lnTo>
                          <a:lnTo>
                            <a:pt x="1448117" y="1771084"/>
                          </a:lnTo>
                          <a:lnTo>
                            <a:pt x="1454623" y="1637305"/>
                          </a:lnTo>
                          <a:lnTo>
                            <a:pt x="1553817" y="1547303"/>
                          </a:lnTo>
                          <a:lnTo>
                            <a:pt x="1687595" y="1553809"/>
                          </a:lnTo>
                          <a:lnTo>
                            <a:pt x="1738907" y="1664337"/>
                          </a:lnTo>
                          <a:lnTo>
                            <a:pt x="1775054" y="1650211"/>
                          </a:lnTo>
                          <a:cubicBezTo>
                            <a:pt x="1796742" y="1560562"/>
                            <a:pt x="1775092" y="1462112"/>
                            <a:pt x="1708455" y="138865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16" name="Graphic 3">
                      <a:extLst>
                        <a:ext uri="{FF2B5EF4-FFF2-40B4-BE49-F238E27FC236}">
                          <a16:creationId xmlns:a16="http://schemas.microsoft.com/office/drawing/2014/main" id="{70788A33-C81F-2255-D075-1BEB4D382E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71122" y="3418086"/>
                      <a:ext cx="1757075" cy="1874352"/>
                      <a:chOff x="6871122" y="3418086"/>
                      <a:chExt cx="1757075" cy="1874352"/>
                    </a:xfrm>
                  </p:grpSpPr>
                  <p:sp>
                    <p:nvSpPr>
                      <p:cNvPr id="317" name="Freeform: Shape 316">
                        <a:extLst>
                          <a:ext uri="{FF2B5EF4-FFF2-40B4-BE49-F238E27FC236}">
                            <a16:creationId xmlns:a16="http://schemas.microsoft.com/office/drawing/2014/main" id="{28538C9D-A854-CDCB-3761-6334A8919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3550" y="3420317"/>
                        <a:ext cx="1753851" cy="1870301"/>
                      </a:xfrm>
                      <a:custGeom>
                        <a:avLst/>
                        <a:gdLst>
                          <a:gd name="connsiteX0" fmla="*/ 1679137 w 1753851"/>
                          <a:gd name="connsiteY0" fmla="*/ 1388655 h 1870301"/>
                          <a:gd name="connsiteX1" fmla="*/ 1377728 w 1753851"/>
                          <a:gd name="connsiteY1" fmla="*/ 1307950 h 1870301"/>
                          <a:gd name="connsiteX2" fmla="*/ 1286545 w 1753851"/>
                          <a:gd name="connsiteY2" fmla="*/ 1207909 h 1870301"/>
                          <a:gd name="connsiteX3" fmla="*/ 1273848 w 1753851"/>
                          <a:gd name="connsiteY3" fmla="*/ 1193707 h 1870301"/>
                          <a:gd name="connsiteX4" fmla="*/ 552539 w 1753851"/>
                          <a:gd name="connsiteY4" fmla="*/ 402303 h 1870301"/>
                          <a:gd name="connsiteX5" fmla="*/ 501438 w 1753851"/>
                          <a:gd name="connsiteY5" fmla="*/ 94493 h 1870301"/>
                          <a:gd name="connsiteX6" fmla="*/ 247577 w 1753851"/>
                          <a:gd name="connsiteY6" fmla="*/ 2834 h 1870301"/>
                          <a:gd name="connsiteX7" fmla="*/ 335036 w 1753851"/>
                          <a:gd name="connsiteY7" fmla="*/ 99227 h 1870301"/>
                          <a:gd name="connsiteX8" fmla="*/ 328540 w 1753851"/>
                          <a:gd name="connsiteY8" fmla="*/ 233006 h 1870301"/>
                          <a:gd name="connsiteX9" fmla="*/ 229346 w 1753851"/>
                          <a:gd name="connsiteY9" fmla="*/ 323007 h 1870301"/>
                          <a:gd name="connsiteX10" fmla="*/ 95568 w 1753851"/>
                          <a:gd name="connsiteY10" fmla="*/ 316502 h 1870301"/>
                          <a:gd name="connsiteX11" fmla="*/ 8109 w 1753851"/>
                          <a:gd name="connsiteY11" fmla="*/ 220099 h 1870301"/>
                          <a:gd name="connsiteX12" fmla="*/ 74717 w 1753851"/>
                          <a:gd name="connsiteY12" fmla="*/ 481646 h 1870301"/>
                          <a:gd name="connsiteX13" fmla="*/ 375660 w 1753851"/>
                          <a:gd name="connsiteY13" fmla="*/ 562504 h 1870301"/>
                          <a:gd name="connsiteX14" fmla="*/ 1109047 w 1753851"/>
                          <a:gd name="connsiteY14" fmla="*/ 1367166 h 1870301"/>
                          <a:gd name="connsiteX15" fmla="*/ 1131602 w 1753851"/>
                          <a:gd name="connsiteY15" fmla="*/ 1392179 h 1870301"/>
                          <a:gd name="connsiteX16" fmla="*/ 1201106 w 1753851"/>
                          <a:gd name="connsiteY16" fmla="*/ 1468446 h 1870301"/>
                          <a:gd name="connsiteX17" fmla="*/ 1252398 w 1753851"/>
                          <a:gd name="connsiteY17" fmla="*/ 1775808 h 1870301"/>
                          <a:gd name="connsiteX18" fmla="*/ 1506259 w 1753851"/>
                          <a:gd name="connsiteY18" fmla="*/ 1867467 h 1870301"/>
                          <a:gd name="connsiteX19" fmla="*/ 1418800 w 1753851"/>
                          <a:gd name="connsiteY19" fmla="*/ 1771074 h 1870301"/>
                          <a:gd name="connsiteX20" fmla="*/ 1425296 w 1753851"/>
                          <a:gd name="connsiteY20" fmla="*/ 1637295 h 1870301"/>
                          <a:gd name="connsiteX21" fmla="*/ 1524489 w 1753851"/>
                          <a:gd name="connsiteY21" fmla="*/ 1547294 h 1870301"/>
                          <a:gd name="connsiteX22" fmla="*/ 1658268 w 1753851"/>
                          <a:gd name="connsiteY22" fmla="*/ 1553799 h 1870301"/>
                          <a:gd name="connsiteX23" fmla="*/ 1745726 w 1753851"/>
                          <a:gd name="connsiteY23" fmla="*/ 1650192 h 1870301"/>
                          <a:gd name="connsiteX24" fmla="*/ 1679137 w 1753851"/>
                          <a:gd name="connsiteY24" fmla="*/ 1388655 h 18703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1753851" h="1870301">
                            <a:moveTo>
                              <a:pt x="1679137" y="1388655"/>
                            </a:moveTo>
                            <a:cubicBezTo>
                              <a:pt x="1600775" y="1302292"/>
                              <a:pt x="1481998" y="1274545"/>
                              <a:pt x="1377728" y="1307950"/>
                            </a:cubicBezTo>
                            <a:lnTo>
                              <a:pt x="1286545" y="1207909"/>
                            </a:lnTo>
                            <a:lnTo>
                              <a:pt x="1273848" y="1193707"/>
                            </a:lnTo>
                            <a:lnTo>
                              <a:pt x="552539" y="402303"/>
                            </a:lnTo>
                            <a:cubicBezTo>
                              <a:pt x="595887" y="301766"/>
                              <a:pt x="579800" y="180856"/>
                              <a:pt x="501438" y="94493"/>
                            </a:cubicBezTo>
                            <a:cubicBezTo>
                              <a:pt x="434791" y="21046"/>
                              <a:pt x="338903" y="-10044"/>
                              <a:pt x="247577" y="2834"/>
                            </a:cubicBezTo>
                            <a:lnTo>
                              <a:pt x="335036" y="99227"/>
                            </a:lnTo>
                            <a:lnTo>
                              <a:pt x="328540" y="233006"/>
                            </a:lnTo>
                            <a:lnTo>
                              <a:pt x="229346" y="323007"/>
                            </a:lnTo>
                            <a:lnTo>
                              <a:pt x="95568" y="316502"/>
                            </a:lnTo>
                            <a:lnTo>
                              <a:pt x="8109" y="220099"/>
                            </a:lnTo>
                            <a:cubicBezTo>
                              <a:pt x="-13570" y="309739"/>
                              <a:pt x="8080" y="408199"/>
                              <a:pt x="74717" y="481646"/>
                            </a:cubicBezTo>
                            <a:cubicBezTo>
                              <a:pt x="152965" y="567886"/>
                              <a:pt x="271504" y="595670"/>
                              <a:pt x="375660" y="562504"/>
                            </a:cubicBezTo>
                            <a:lnTo>
                              <a:pt x="1109047" y="1367166"/>
                            </a:lnTo>
                            <a:lnTo>
                              <a:pt x="1131602" y="1392179"/>
                            </a:lnTo>
                            <a:lnTo>
                              <a:pt x="1201106" y="1468446"/>
                            </a:lnTo>
                            <a:cubicBezTo>
                              <a:pt x="1157995" y="1568887"/>
                              <a:pt x="1174160" y="1689569"/>
                              <a:pt x="1252398" y="1775808"/>
                            </a:cubicBezTo>
                            <a:cubicBezTo>
                              <a:pt x="1319044" y="1849255"/>
                              <a:pt x="1414933" y="1880345"/>
                              <a:pt x="1506259" y="1867467"/>
                            </a:cubicBezTo>
                            <a:lnTo>
                              <a:pt x="1418800" y="1771074"/>
                            </a:lnTo>
                            <a:lnTo>
                              <a:pt x="1425296" y="1637295"/>
                            </a:lnTo>
                            <a:lnTo>
                              <a:pt x="1524489" y="1547294"/>
                            </a:lnTo>
                            <a:lnTo>
                              <a:pt x="1658268" y="1553799"/>
                            </a:lnTo>
                            <a:lnTo>
                              <a:pt x="1745726" y="1650192"/>
                            </a:lnTo>
                            <a:cubicBezTo>
                              <a:pt x="1767434" y="1560552"/>
                              <a:pt x="1745783" y="1462102"/>
                              <a:pt x="1679137" y="1388655"/>
                            </a:cubicBezTo>
                            <a:close/>
                          </a:path>
                        </a:pathLst>
                      </a:custGeom>
                      <a:solidFill>
                        <a:srgbClr val="E0E0E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8" name="Freeform: Shape 317">
                        <a:extLst>
                          <a:ext uri="{FF2B5EF4-FFF2-40B4-BE49-F238E27FC236}">
                            <a16:creationId xmlns:a16="http://schemas.microsoft.com/office/drawing/2014/main" id="{B007B179-2439-F2CD-A1E8-D9E1AA396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1122" y="3418086"/>
                        <a:ext cx="1757075" cy="1874352"/>
                      </a:xfrm>
                      <a:custGeom>
                        <a:avLst/>
                        <a:gdLst>
                          <a:gd name="connsiteX0" fmla="*/ 1681565 w 1757075"/>
                          <a:gd name="connsiteY0" fmla="*/ 1390886 h 1874352"/>
                          <a:gd name="connsiteX1" fmla="*/ 1693662 w 1757075"/>
                          <a:gd name="connsiteY1" fmla="*/ 1404678 h 1874352"/>
                          <a:gd name="connsiteX2" fmla="*/ 1723475 w 1757075"/>
                          <a:gd name="connsiteY2" fmla="*/ 1449655 h 1874352"/>
                          <a:gd name="connsiteX3" fmla="*/ 1752422 w 1757075"/>
                          <a:gd name="connsiteY3" fmla="*/ 1532656 h 1874352"/>
                          <a:gd name="connsiteX4" fmla="*/ 1749174 w 1757075"/>
                          <a:gd name="connsiteY4" fmla="*/ 1652680 h 1874352"/>
                          <a:gd name="connsiteX5" fmla="*/ 1748726 w 1757075"/>
                          <a:gd name="connsiteY5" fmla="*/ 1654566 h 1874352"/>
                          <a:gd name="connsiteX6" fmla="*/ 1747421 w 1757075"/>
                          <a:gd name="connsiteY6" fmla="*/ 1653128 h 1874352"/>
                          <a:gd name="connsiteX7" fmla="*/ 1659810 w 1757075"/>
                          <a:gd name="connsiteY7" fmla="*/ 1556868 h 1874352"/>
                          <a:gd name="connsiteX8" fmla="*/ 1660658 w 1757075"/>
                          <a:gd name="connsiteY8" fmla="*/ 1557268 h 1874352"/>
                          <a:gd name="connsiteX9" fmla="*/ 1526870 w 1757075"/>
                          <a:gd name="connsiteY9" fmla="*/ 1550934 h 1874352"/>
                          <a:gd name="connsiteX10" fmla="*/ 1527879 w 1757075"/>
                          <a:gd name="connsiteY10" fmla="*/ 1550572 h 1874352"/>
                          <a:gd name="connsiteX11" fmla="*/ 1428781 w 1757075"/>
                          <a:gd name="connsiteY11" fmla="*/ 1640679 h 1874352"/>
                          <a:gd name="connsiteX12" fmla="*/ 1429286 w 1757075"/>
                          <a:gd name="connsiteY12" fmla="*/ 1639612 h 1874352"/>
                          <a:gd name="connsiteX13" fmla="*/ 1422914 w 1757075"/>
                          <a:gd name="connsiteY13" fmla="*/ 1773391 h 1874352"/>
                          <a:gd name="connsiteX14" fmla="*/ 1422485 w 1757075"/>
                          <a:gd name="connsiteY14" fmla="*/ 1772191 h 1874352"/>
                          <a:gd name="connsiteX15" fmla="*/ 1510030 w 1757075"/>
                          <a:gd name="connsiteY15" fmla="*/ 1868517 h 1874352"/>
                          <a:gd name="connsiteX16" fmla="*/ 1512287 w 1757075"/>
                          <a:gd name="connsiteY16" fmla="*/ 1870993 h 1874352"/>
                          <a:gd name="connsiteX17" fmla="*/ 1508963 w 1757075"/>
                          <a:gd name="connsiteY17" fmla="*/ 1871470 h 1874352"/>
                          <a:gd name="connsiteX18" fmla="*/ 1369536 w 1757075"/>
                          <a:gd name="connsiteY18" fmla="*/ 1857115 h 1874352"/>
                          <a:gd name="connsiteX19" fmla="*/ 1247749 w 1757075"/>
                          <a:gd name="connsiteY19" fmla="*/ 1772676 h 1874352"/>
                          <a:gd name="connsiteX20" fmla="*/ 1181950 w 1757075"/>
                          <a:gd name="connsiteY20" fmla="*/ 1631506 h 1874352"/>
                          <a:gd name="connsiteX21" fmla="*/ 1201591 w 1757075"/>
                          <a:gd name="connsiteY21" fmla="*/ 1469848 h 1874352"/>
                          <a:gd name="connsiteX22" fmla="*/ 1201972 w 1757075"/>
                          <a:gd name="connsiteY22" fmla="*/ 1472134 h 1874352"/>
                          <a:gd name="connsiteX23" fmla="*/ 376288 w 1757075"/>
                          <a:gd name="connsiteY23" fmla="*/ 566411 h 1874352"/>
                          <a:gd name="connsiteX24" fmla="*/ 378860 w 1757075"/>
                          <a:gd name="connsiteY24" fmla="*/ 567097 h 1874352"/>
                          <a:gd name="connsiteX25" fmla="*/ 217858 w 1757075"/>
                          <a:gd name="connsiteY25" fmla="*/ 571612 h 1874352"/>
                          <a:gd name="connsiteX26" fmla="*/ 75250 w 1757075"/>
                          <a:gd name="connsiteY26" fmla="*/ 485449 h 1874352"/>
                          <a:gd name="connsiteX27" fmla="*/ 8718 w 1757075"/>
                          <a:gd name="connsiteY27" fmla="*/ 361128 h 1874352"/>
                          <a:gd name="connsiteX28" fmla="*/ 8165 w 1757075"/>
                          <a:gd name="connsiteY28" fmla="*/ 221758 h 1874352"/>
                          <a:gd name="connsiteX29" fmla="*/ 9261 w 1757075"/>
                          <a:gd name="connsiteY29" fmla="*/ 217225 h 1874352"/>
                          <a:gd name="connsiteX30" fmla="*/ 12394 w 1757075"/>
                          <a:gd name="connsiteY30" fmla="*/ 220673 h 1874352"/>
                          <a:gd name="connsiteX31" fmla="*/ 99844 w 1757075"/>
                          <a:gd name="connsiteY31" fmla="*/ 317075 h 1874352"/>
                          <a:gd name="connsiteX32" fmla="*/ 98148 w 1757075"/>
                          <a:gd name="connsiteY32" fmla="*/ 316275 h 1874352"/>
                          <a:gd name="connsiteX33" fmla="*/ 231927 w 1757075"/>
                          <a:gd name="connsiteY33" fmla="*/ 322790 h 1874352"/>
                          <a:gd name="connsiteX34" fmla="*/ 230165 w 1757075"/>
                          <a:gd name="connsiteY34" fmla="*/ 323419 h 1874352"/>
                          <a:gd name="connsiteX35" fmla="*/ 329368 w 1757075"/>
                          <a:gd name="connsiteY35" fmla="*/ 233436 h 1874352"/>
                          <a:gd name="connsiteX36" fmla="*/ 328577 w 1757075"/>
                          <a:gd name="connsiteY36" fmla="*/ 235113 h 1874352"/>
                          <a:gd name="connsiteX37" fmla="*/ 335102 w 1757075"/>
                          <a:gd name="connsiteY37" fmla="*/ 101343 h 1874352"/>
                          <a:gd name="connsiteX38" fmla="*/ 335721 w 1757075"/>
                          <a:gd name="connsiteY38" fmla="*/ 103067 h 1874352"/>
                          <a:gd name="connsiteX39" fmla="*/ 248281 w 1757075"/>
                          <a:gd name="connsiteY39" fmla="*/ 6646 h 1874352"/>
                          <a:gd name="connsiteX40" fmla="*/ 245262 w 1757075"/>
                          <a:gd name="connsiteY40" fmla="*/ 3322 h 1874352"/>
                          <a:gd name="connsiteX41" fmla="*/ 249700 w 1757075"/>
                          <a:gd name="connsiteY41" fmla="*/ 2722 h 1874352"/>
                          <a:gd name="connsiteX42" fmla="*/ 407063 w 1757075"/>
                          <a:gd name="connsiteY42" fmla="*/ 24334 h 1874352"/>
                          <a:gd name="connsiteX43" fmla="*/ 526802 w 1757075"/>
                          <a:gd name="connsiteY43" fmla="*/ 121832 h 1874352"/>
                          <a:gd name="connsiteX44" fmla="*/ 579322 w 1757075"/>
                          <a:gd name="connsiteY44" fmla="*/ 262116 h 1874352"/>
                          <a:gd name="connsiteX45" fmla="*/ 556948 w 1757075"/>
                          <a:gd name="connsiteY45" fmla="*/ 405382 h 1874352"/>
                          <a:gd name="connsiteX46" fmla="*/ 556567 w 1757075"/>
                          <a:gd name="connsiteY46" fmla="*/ 403086 h 1874352"/>
                          <a:gd name="connsiteX47" fmla="*/ 1380966 w 1757075"/>
                          <a:gd name="connsiteY47" fmla="*/ 1309437 h 1874352"/>
                          <a:gd name="connsiteX48" fmla="*/ 1379823 w 1757075"/>
                          <a:gd name="connsiteY48" fmla="*/ 1309133 h 1874352"/>
                          <a:gd name="connsiteX49" fmla="*/ 1520774 w 1757075"/>
                          <a:gd name="connsiteY49" fmla="*/ 1300398 h 1874352"/>
                          <a:gd name="connsiteX50" fmla="*/ 1616986 w 1757075"/>
                          <a:gd name="connsiteY50" fmla="*/ 1337060 h 1874352"/>
                          <a:gd name="connsiteX51" fmla="*/ 1666878 w 1757075"/>
                          <a:gd name="connsiteY51" fmla="*/ 1375446 h 1874352"/>
                          <a:gd name="connsiteX52" fmla="*/ 1681565 w 1757075"/>
                          <a:gd name="connsiteY52" fmla="*/ 1390886 h 1874352"/>
                          <a:gd name="connsiteX53" fmla="*/ 1666478 w 1757075"/>
                          <a:gd name="connsiteY53" fmla="*/ 1375865 h 1874352"/>
                          <a:gd name="connsiteX54" fmla="*/ 1616404 w 1757075"/>
                          <a:gd name="connsiteY54" fmla="*/ 1338041 h 1874352"/>
                          <a:gd name="connsiteX55" fmla="*/ 1520478 w 1757075"/>
                          <a:gd name="connsiteY55" fmla="*/ 1302056 h 1874352"/>
                          <a:gd name="connsiteX56" fmla="*/ 1380499 w 1757075"/>
                          <a:gd name="connsiteY56" fmla="*/ 1311228 h 1874352"/>
                          <a:gd name="connsiteX57" fmla="*/ 1379832 w 1757075"/>
                          <a:gd name="connsiteY57" fmla="*/ 1311447 h 1874352"/>
                          <a:gd name="connsiteX58" fmla="*/ 1379356 w 1757075"/>
                          <a:gd name="connsiteY58" fmla="*/ 1310923 h 1874352"/>
                          <a:gd name="connsiteX59" fmla="*/ 553405 w 1757075"/>
                          <a:gd name="connsiteY59" fmla="*/ 405991 h 1874352"/>
                          <a:gd name="connsiteX60" fmla="*/ 552481 w 1757075"/>
                          <a:gd name="connsiteY60" fmla="*/ 404972 h 1874352"/>
                          <a:gd name="connsiteX61" fmla="*/ 553024 w 1757075"/>
                          <a:gd name="connsiteY61" fmla="*/ 403696 h 1874352"/>
                          <a:gd name="connsiteX62" fmla="*/ 574941 w 1757075"/>
                          <a:gd name="connsiteY62" fmla="*/ 262554 h 1874352"/>
                          <a:gd name="connsiteX63" fmla="*/ 523125 w 1757075"/>
                          <a:gd name="connsiteY63" fmla="*/ 124489 h 1874352"/>
                          <a:gd name="connsiteX64" fmla="*/ 405215 w 1757075"/>
                          <a:gd name="connsiteY64" fmla="*/ 28601 h 1874352"/>
                          <a:gd name="connsiteX65" fmla="*/ 250367 w 1757075"/>
                          <a:gd name="connsiteY65" fmla="*/ 7417 h 1874352"/>
                          <a:gd name="connsiteX66" fmla="*/ 251787 w 1757075"/>
                          <a:gd name="connsiteY66" fmla="*/ 3493 h 1874352"/>
                          <a:gd name="connsiteX67" fmla="*/ 339274 w 1757075"/>
                          <a:gd name="connsiteY67" fmla="*/ 99867 h 1874352"/>
                          <a:gd name="connsiteX68" fmla="*/ 339940 w 1757075"/>
                          <a:gd name="connsiteY68" fmla="*/ 100600 h 1874352"/>
                          <a:gd name="connsiteX69" fmla="*/ 339893 w 1757075"/>
                          <a:gd name="connsiteY69" fmla="*/ 101591 h 1874352"/>
                          <a:gd name="connsiteX70" fmla="*/ 333416 w 1757075"/>
                          <a:gd name="connsiteY70" fmla="*/ 235370 h 1874352"/>
                          <a:gd name="connsiteX71" fmla="*/ 333368 w 1757075"/>
                          <a:gd name="connsiteY71" fmla="*/ 236370 h 1874352"/>
                          <a:gd name="connsiteX72" fmla="*/ 332625 w 1757075"/>
                          <a:gd name="connsiteY72" fmla="*/ 237046 h 1874352"/>
                          <a:gd name="connsiteX73" fmla="*/ 233451 w 1757075"/>
                          <a:gd name="connsiteY73" fmla="*/ 327058 h 1874352"/>
                          <a:gd name="connsiteX74" fmla="*/ 232698 w 1757075"/>
                          <a:gd name="connsiteY74" fmla="*/ 327734 h 1874352"/>
                          <a:gd name="connsiteX75" fmla="*/ 231689 w 1757075"/>
                          <a:gd name="connsiteY75" fmla="*/ 327686 h 1874352"/>
                          <a:gd name="connsiteX76" fmla="*/ 97910 w 1757075"/>
                          <a:gd name="connsiteY76" fmla="*/ 321199 h 1874352"/>
                          <a:gd name="connsiteX77" fmla="*/ 96891 w 1757075"/>
                          <a:gd name="connsiteY77" fmla="*/ 321152 h 1874352"/>
                          <a:gd name="connsiteX78" fmla="*/ 96205 w 1757075"/>
                          <a:gd name="connsiteY78" fmla="*/ 320400 h 1874352"/>
                          <a:gd name="connsiteX79" fmla="*/ 8737 w 1757075"/>
                          <a:gd name="connsiteY79" fmla="*/ 224016 h 1874352"/>
                          <a:gd name="connsiteX80" fmla="*/ 12966 w 1757075"/>
                          <a:gd name="connsiteY80" fmla="*/ 222940 h 1874352"/>
                          <a:gd name="connsiteX81" fmla="*/ 13528 w 1757075"/>
                          <a:gd name="connsiteY81" fmla="*/ 359938 h 1874352"/>
                          <a:gd name="connsiteX82" fmla="*/ 78927 w 1757075"/>
                          <a:gd name="connsiteY82" fmla="*/ 482134 h 1874352"/>
                          <a:gd name="connsiteX83" fmla="*/ 219097 w 1757075"/>
                          <a:gd name="connsiteY83" fmla="*/ 566830 h 1874352"/>
                          <a:gd name="connsiteX84" fmla="*/ 377364 w 1757075"/>
                          <a:gd name="connsiteY84" fmla="*/ 562411 h 1874352"/>
                          <a:gd name="connsiteX85" fmla="*/ 378869 w 1757075"/>
                          <a:gd name="connsiteY85" fmla="*/ 561925 h 1874352"/>
                          <a:gd name="connsiteX86" fmla="*/ 379936 w 1757075"/>
                          <a:gd name="connsiteY86" fmla="*/ 563096 h 1874352"/>
                          <a:gd name="connsiteX87" fmla="*/ 1205144 w 1757075"/>
                          <a:gd name="connsiteY87" fmla="*/ 1469257 h 1874352"/>
                          <a:gd name="connsiteX88" fmla="*/ 1206077 w 1757075"/>
                          <a:gd name="connsiteY88" fmla="*/ 1470276 h 1874352"/>
                          <a:gd name="connsiteX89" fmla="*/ 1205534 w 1757075"/>
                          <a:gd name="connsiteY89" fmla="*/ 1471543 h 1874352"/>
                          <a:gd name="connsiteX90" fmla="*/ 1186027 w 1757075"/>
                          <a:gd name="connsiteY90" fmla="*/ 1630849 h 1874352"/>
                          <a:gd name="connsiteX91" fmla="*/ 1250759 w 1757075"/>
                          <a:gd name="connsiteY91" fmla="*/ 1770114 h 1874352"/>
                          <a:gd name="connsiteX92" fmla="*/ 1370822 w 1757075"/>
                          <a:gd name="connsiteY92" fmla="*/ 1853582 h 1874352"/>
                          <a:gd name="connsiteX93" fmla="*/ 1508477 w 1757075"/>
                          <a:gd name="connsiteY93" fmla="*/ 1867955 h 1874352"/>
                          <a:gd name="connsiteX94" fmla="*/ 1507410 w 1757075"/>
                          <a:gd name="connsiteY94" fmla="*/ 1870908 h 1874352"/>
                          <a:gd name="connsiteX95" fmla="*/ 1420028 w 1757075"/>
                          <a:gd name="connsiteY95" fmla="*/ 1774438 h 1874352"/>
                          <a:gd name="connsiteX96" fmla="*/ 1419561 w 1757075"/>
                          <a:gd name="connsiteY96" fmla="*/ 1773924 h 1874352"/>
                          <a:gd name="connsiteX97" fmla="*/ 1419599 w 1757075"/>
                          <a:gd name="connsiteY97" fmla="*/ 1773238 h 1874352"/>
                          <a:gd name="connsiteX98" fmla="*/ 1426228 w 1757075"/>
                          <a:gd name="connsiteY98" fmla="*/ 1639469 h 1874352"/>
                          <a:gd name="connsiteX99" fmla="*/ 1426257 w 1757075"/>
                          <a:gd name="connsiteY99" fmla="*/ 1638831 h 1874352"/>
                          <a:gd name="connsiteX100" fmla="*/ 1426733 w 1757075"/>
                          <a:gd name="connsiteY100" fmla="*/ 1638402 h 1874352"/>
                          <a:gd name="connsiteX101" fmla="*/ 1526022 w 1757075"/>
                          <a:gd name="connsiteY101" fmla="*/ 1548515 h 1874352"/>
                          <a:gd name="connsiteX102" fmla="*/ 1526451 w 1757075"/>
                          <a:gd name="connsiteY102" fmla="*/ 1548124 h 1874352"/>
                          <a:gd name="connsiteX103" fmla="*/ 1527031 w 1757075"/>
                          <a:gd name="connsiteY103" fmla="*/ 1548153 h 1874352"/>
                          <a:gd name="connsiteX104" fmla="*/ 1660801 w 1757075"/>
                          <a:gd name="connsiteY104" fmla="*/ 1554830 h 1874352"/>
                          <a:gd name="connsiteX105" fmla="*/ 1661315 w 1757075"/>
                          <a:gd name="connsiteY105" fmla="*/ 1554859 h 1874352"/>
                          <a:gd name="connsiteX106" fmla="*/ 1661658 w 1757075"/>
                          <a:gd name="connsiteY106" fmla="*/ 1555240 h 1874352"/>
                          <a:gd name="connsiteX107" fmla="*/ 1748974 w 1757075"/>
                          <a:gd name="connsiteY107" fmla="*/ 1651776 h 1874352"/>
                          <a:gd name="connsiteX108" fmla="*/ 1747221 w 1757075"/>
                          <a:gd name="connsiteY108" fmla="*/ 1652223 h 1874352"/>
                          <a:gd name="connsiteX109" fmla="*/ 1750917 w 1757075"/>
                          <a:gd name="connsiteY109" fmla="*/ 1532961 h 1874352"/>
                          <a:gd name="connsiteX110" fmla="*/ 1722580 w 1757075"/>
                          <a:gd name="connsiteY110" fmla="*/ 1450188 h 1874352"/>
                          <a:gd name="connsiteX111" fmla="*/ 1693281 w 1757075"/>
                          <a:gd name="connsiteY111" fmla="*/ 1405049 h 1874352"/>
                          <a:gd name="connsiteX112" fmla="*/ 1681565 w 1757075"/>
                          <a:gd name="connsiteY112" fmla="*/ 1390886 h 18743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</a:cxnLst>
                        <a:rect l="l" t="t" r="r" b="b"/>
                        <a:pathLst>
                          <a:path w="1757075" h="1874352">
                            <a:moveTo>
                              <a:pt x="1681565" y="1390886"/>
                            </a:moveTo>
                            <a:cubicBezTo>
                              <a:pt x="1681565" y="1390886"/>
                              <a:pt x="1685718" y="1395486"/>
                              <a:pt x="1693662" y="1404678"/>
                            </a:cubicBezTo>
                            <a:cubicBezTo>
                              <a:pt x="1700996" y="1414327"/>
                              <a:pt x="1712293" y="1428605"/>
                              <a:pt x="1723475" y="1449655"/>
                            </a:cubicBezTo>
                            <a:cubicBezTo>
                              <a:pt x="1734705" y="1470600"/>
                              <a:pt x="1745773" y="1498309"/>
                              <a:pt x="1752422" y="1532656"/>
                            </a:cubicBezTo>
                            <a:cubicBezTo>
                              <a:pt x="1758451" y="1566965"/>
                              <a:pt x="1759832" y="1608208"/>
                              <a:pt x="1749174" y="1652680"/>
                            </a:cubicBezTo>
                            <a:lnTo>
                              <a:pt x="1748726" y="1654566"/>
                            </a:lnTo>
                            <a:lnTo>
                              <a:pt x="1747421" y="1653128"/>
                            </a:lnTo>
                            <a:cubicBezTo>
                              <a:pt x="1721485" y="1624629"/>
                              <a:pt x="1691919" y="1592149"/>
                              <a:pt x="1659810" y="1556868"/>
                            </a:cubicBezTo>
                            <a:lnTo>
                              <a:pt x="1660658" y="1557268"/>
                            </a:lnTo>
                            <a:cubicBezTo>
                              <a:pt x="1619396" y="1555316"/>
                              <a:pt x="1574523" y="1553192"/>
                              <a:pt x="1526870" y="1550934"/>
                            </a:cubicBezTo>
                            <a:lnTo>
                              <a:pt x="1527879" y="1550572"/>
                            </a:lnTo>
                            <a:cubicBezTo>
                              <a:pt x="1496914" y="1578728"/>
                              <a:pt x="1463643" y="1608980"/>
                              <a:pt x="1428781" y="1640679"/>
                            </a:cubicBezTo>
                            <a:lnTo>
                              <a:pt x="1429286" y="1639612"/>
                            </a:lnTo>
                            <a:cubicBezTo>
                              <a:pt x="1427305" y="1681170"/>
                              <a:pt x="1425152" y="1726413"/>
                              <a:pt x="1422914" y="1773391"/>
                            </a:cubicBezTo>
                            <a:lnTo>
                              <a:pt x="1422485" y="1772191"/>
                            </a:lnTo>
                            <a:cubicBezTo>
                              <a:pt x="1449565" y="1801994"/>
                              <a:pt x="1479340" y="1834741"/>
                              <a:pt x="1510030" y="1868517"/>
                            </a:cubicBezTo>
                            <a:lnTo>
                              <a:pt x="1512287" y="1870993"/>
                            </a:lnTo>
                            <a:lnTo>
                              <a:pt x="1508963" y="1871470"/>
                            </a:lnTo>
                            <a:cubicBezTo>
                              <a:pt x="1463709" y="1877937"/>
                              <a:pt x="1415284" y="1873679"/>
                              <a:pt x="1369536" y="1857115"/>
                            </a:cubicBezTo>
                            <a:cubicBezTo>
                              <a:pt x="1323816" y="1840694"/>
                              <a:pt x="1280972" y="1811795"/>
                              <a:pt x="1247749" y="1772676"/>
                            </a:cubicBezTo>
                            <a:cubicBezTo>
                              <a:pt x="1214269" y="1733881"/>
                              <a:pt x="1190447" y="1684732"/>
                              <a:pt x="1181950" y="1631506"/>
                            </a:cubicBezTo>
                            <a:cubicBezTo>
                              <a:pt x="1173216" y="1578423"/>
                              <a:pt x="1179407" y="1521531"/>
                              <a:pt x="1201591" y="1469848"/>
                            </a:cubicBezTo>
                            <a:lnTo>
                              <a:pt x="1201972" y="1472134"/>
                            </a:lnTo>
                            <a:cubicBezTo>
                              <a:pt x="957389" y="1203843"/>
                              <a:pt x="676382" y="895595"/>
                              <a:pt x="376288" y="566411"/>
                            </a:cubicBezTo>
                            <a:lnTo>
                              <a:pt x="378860" y="567097"/>
                            </a:lnTo>
                            <a:cubicBezTo>
                              <a:pt x="328367" y="583213"/>
                              <a:pt x="271732" y="585499"/>
                              <a:pt x="217858" y="571612"/>
                            </a:cubicBezTo>
                            <a:cubicBezTo>
                              <a:pt x="163956" y="557982"/>
                              <a:pt x="113407" y="527692"/>
                              <a:pt x="75250" y="485449"/>
                            </a:cubicBezTo>
                            <a:cubicBezTo>
                              <a:pt x="43160" y="450092"/>
                              <a:pt x="20119" y="406944"/>
                              <a:pt x="8718" y="361128"/>
                            </a:cubicBezTo>
                            <a:cubicBezTo>
                              <a:pt x="-2798" y="315332"/>
                              <a:pt x="-2826" y="267050"/>
                              <a:pt x="8165" y="221758"/>
                            </a:cubicBezTo>
                            <a:lnTo>
                              <a:pt x="9261" y="217225"/>
                            </a:lnTo>
                            <a:lnTo>
                              <a:pt x="12394" y="220673"/>
                            </a:lnTo>
                            <a:cubicBezTo>
                              <a:pt x="41751" y="253029"/>
                              <a:pt x="70897" y="285167"/>
                              <a:pt x="99844" y="317075"/>
                            </a:cubicBezTo>
                            <a:lnTo>
                              <a:pt x="98148" y="316275"/>
                            </a:lnTo>
                            <a:cubicBezTo>
                              <a:pt x="143077" y="318466"/>
                              <a:pt x="187674" y="320638"/>
                              <a:pt x="231927" y="322790"/>
                            </a:cubicBezTo>
                            <a:lnTo>
                              <a:pt x="230165" y="323419"/>
                            </a:lnTo>
                            <a:cubicBezTo>
                              <a:pt x="263559" y="293129"/>
                              <a:pt x="296611" y="263154"/>
                              <a:pt x="329368" y="233436"/>
                            </a:cubicBezTo>
                            <a:lnTo>
                              <a:pt x="328577" y="235113"/>
                            </a:lnTo>
                            <a:cubicBezTo>
                              <a:pt x="330777" y="190021"/>
                              <a:pt x="332949" y="145463"/>
                              <a:pt x="335102" y="101343"/>
                            </a:cubicBezTo>
                            <a:lnTo>
                              <a:pt x="335721" y="103067"/>
                            </a:lnTo>
                            <a:cubicBezTo>
                              <a:pt x="306241" y="70559"/>
                              <a:pt x="277114" y="38440"/>
                              <a:pt x="248281" y="6646"/>
                            </a:cubicBezTo>
                            <a:lnTo>
                              <a:pt x="245262" y="3322"/>
                            </a:lnTo>
                            <a:lnTo>
                              <a:pt x="249700" y="2722"/>
                            </a:lnTo>
                            <a:cubicBezTo>
                              <a:pt x="303536" y="-4575"/>
                              <a:pt x="358695" y="2855"/>
                              <a:pt x="407063" y="24334"/>
                            </a:cubicBezTo>
                            <a:cubicBezTo>
                              <a:pt x="455517" y="45584"/>
                              <a:pt x="497188" y="79941"/>
                              <a:pt x="526802" y="121832"/>
                            </a:cubicBezTo>
                            <a:cubicBezTo>
                              <a:pt x="556606" y="163580"/>
                              <a:pt x="574894" y="212586"/>
                              <a:pt x="579322" y="262116"/>
                            </a:cubicBezTo>
                            <a:cubicBezTo>
                              <a:pt x="583999" y="311627"/>
                              <a:pt x="575789" y="361252"/>
                              <a:pt x="556948" y="405382"/>
                            </a:cubicBezTo>
                            <a:lnTo>
                              <a:pt x="556567" y="403086"/>
                            </a:lnTo>
                            <a:cubicBezTo>
                              <a:pt x="914041" y="796097"/>
                              <a:pt x="1201762" y="1112422"/>
                              <a:pt x="1380966" y="1309437"/>
                            </a:cubicBezTo>
                            <a:lnTo>
                              <a:pt x="1379823" y="1309133"/>
                            </a:lnTo>
                            <a:cubicBezTo>
                              <a:pt x="1431429" y="1292731"/>
                              <a:pt x="1480492" y="1293274"/>
                              <a:pt x="1520774" y="1300398"/>
                            </a:cubicBezTo>
                            <a:cubicBezTo>
                              <a:pt x="1561131" y="1308409"/>
                              <a:pt x="1593287" y="1322544"/>
                              <a:pt x="1616986" y="1337060"/>
                            </a:cubicBezTo>
                            <a:cubicBezTo>
                              <a:pt x="1640922" y="1351424"/>
                              <a:pt x="1656381" y="1366054"/>
                              <a:pt x="1666878" y="1375446"/>
                            </a:cubicBezTo>
                            <a:cubicBezTo>
                              <a:pt x="1676698" y="1385618"/>
                              <a:pt x="1681565" y="1390886"/>
                              <a:pt x="1681565" y="1390886"/>
                            </a:cubicBezTo>
                            <a:cubicBezTo>
                              <a:pt x="1681565" y="1390886"/>
                              <a:pt x="1676403" y="1385885"/>
                              <a:pt x="1666478" y="1375865"/>
                            </a:cubicBezTo>
                            <a:cubicBezTo>
                              <a:pt x="1655876" y="1366626"/>
                              <a:pt x="1640332" y="1352186"/>
                              <a:pt x="1616404" y="1338041"/>
                            </a:cubicBezTo>
                            <a:cubicBezTo>
                              <a:pt x="1592707" y="1323735"/>
                              <a:pt x="1560636" y="1309847"/>
                              <a:pt x="1520478" y="1302056"/>
                            </a:cubicBezTo>
                            <a:cubicBezTo>
                              <a:pt x="1480397" y="1295150"/>
                              <a:pt x="1431667" y="1294788"/>
                              <a:pt x="1380499" y="1311228"/>
                            </a:cubicBezTo>
                            <a:lnTo>
                              <a:pt x="1379832" y="1311447"/>
                            </a:lnTo>
                            <a:lnTo>
                              <a:pt x="1379356" y="1310923"/>
                            </a:lnTo>
                            <a:cubicBezTo>
                              <a:pt x="1199819" y="1114213"/>
                              <a:pt x="911554" y="798383"/>
                              <a:pt x="553405" y="405991"/>
                            </a:cubicBezTo>
                            <a:lnTo>
                              <a:pt x="552481" y="404972"/>
                            </a:lnTo>
                            <a:lnTo>
                              <a:pt x="553024" y="403696"/>
                            </a:lnTo>
                            <a:cubicBezTo>
                              <a:pt x="571541" y="360204"/>
                              <a:pt x="579589" y="311303"/>
                              <a:pt x="574941" y="262554"/>
                            </a:cubicBezTo>
                            <a:cubicBezTo>
                              <a:pt x="570531" y="213786"/>
                              <a:pt x="552491" y="165561"/>
                              <a:pt x="523125" y="124489"/>
                            </a:cubicBezTo>
                            <a:cubicBezTo>
                              <a:pt x="493931" y="83256"/>
                              <a:pt x="452888" y="49480"/>
                              <a:pt x="405215" y="28601"/>
                            </a:cubicBezTo>
                            <a:cubicBezTo>
                              <a:pt x="357609" y="7494"/>
                              <a:pt x="303326" y="217"/>
                              <a:pt x="250367" y="7417"/>
                            </a:cubicBezTo>
                            <a:lnTo>
                              <a:pt x="251787" y="3493"/>
                            </a:lnTo>
                            <a:cubicBezTo>
                              <a:pt x="280628" y="35269"/>
                              <a:pt x="309765" y="67368"/>
                              <a:pt x="339274" y="99867"/>
                            </a:cubicBezTo>
                            <a:lnTo>
                              <a:pt x="339940" y="100600"/>
                            </a:lnTo>
                            <a:lnTo>
                              <a:pt x="339893" y="101591"/>
                            </a:lnTo>
                            <a:cubicBezTo>
                              <a:pt x="337759" y="145721"/>
                              <a:pt x="335597" y="190269"/>
                              <a:pt x="333416" y="235370"/>
                            </a:cubicBezTo>
                            <a:lnTo>
                              <a:pt x="333368" y="236370"/>
                            </a:lnTo>
                            <a:lnTo>
                              <a:pt x="332625" y="237046"/>
                            </a:lnTo>
                            <a:cubicBezTo>
                              <a:pt x="299869" y="266774"/>
                              <a:pt x="266826" y="296768"/>
                              <a:pt x="233451" y="327058"/>
                            </a:cubicBezTo>
                            <a:lnTo>
                              <a:pt x="232698" y="327734"/>
                            </a:lnTo>
                            <a:lnTo>
                              <a:pt x="231689" y="327686"/>
                            </a:lnTo>
                            <a:cubicBezTo>
                              <a:pt x="187445" y="325543"/>
                              <a:pt x="142839" y="323381"/>
                              <a:pt x="97910" y="321199"/>
                            </a:cubicBezTo>
                            <a:lnTo>
                              <a:pt x="96891" y="321152"/>
                            </a:lnTo>
                            <a:lnTo>
                              <a:pt x="96205" y="320400"/>
                            </a:lnTo>
                            <a:cubicBezTo>
                              <a:pt x="67249" y="288491"/>
                              <a:pt x="38093" y="256363"/>
                              <a:pt x="8737" y="224016"/>
                            </a:cubicBezTo>
                            <a:lnTo>
                              <a:pt x="12966" y="222940"/>
                            </a:lnTo>
                            <a:cubicBezTo>
                              <a:pt x="2165" y="267459"/>
                              <a:pt x="2212" y="314932"/>
                              <a:pt x="13528" y="359938"/>
                            </a:cubicBezTo>
                            <a:cubicBezTo>
                              <a:pt x="24739" y="404972"/>
                              <a:pt x="47371" y="447368"/>
                              <a:pt x="78927" y="482134"/>
                            </a:cubicBezTo>
                            <a:cubicBezTo>
                              <a:pt x="116446" y="523673"/>
                              <a:pt x="166109" y="553429"/>
                              <a:pt x="219097" y="566830"/>
                            </a:cubicBezTo>
                            <a:cubicBezTo>
                              <a:pt x="272046" y="580489"/>
                              <a:pt x="327739" y="578241"/>
                              <a:pt x="377364" y="562411"/>
                            </a:cubicBezTo>
                            <a:lnTo>
                              <a:pt x="378869" y="561925"/>
                            </a:lnTo>
                            <a:lnTo>
                              <a:pt x="379936" y="563096"/>
                            </a:lnTo>
                            <a:cubicBezTo>
                              <a:pt x="679859" y="892443"/>
                              <a:pt x="960704" y="1200833"/>
                              <a:pt x="1205144" y="1469257"/>
                            </a:cubicBezTo>
                            <a:lnTo>
                              <a:pt x="1206077" y="1470276"/>
                            </a:lnTo>
                            <a:lnTo>
                              <a:pt x="1205534" y="1471543"/>
                            </a:lnTo>
                            <a:cubicBezTo>
                              <a:pt x="1183636" y="1522445"/>
                              <a:pt x="1177474" y="1578509"/>
                              <a:pt x="1186027" y="1630849"/>
                            </a:cubicBezTo>
                            <a:cubicBezTo>
                              <a:pt x="1194352" y="1683332"/>
                              <a:pt x="1217764" y="1731814"/>
                              <a:pt x="1250759" y="1770114"/>
                            </a:cubicBezTo>
                            <a:cubicBezTo>
                              <a:pt x="1283496" y="1808757"/>
                              <a:pt x="1325711" y="1837303"/>
                              <a:pt x="1370822" y="1853582"/>
                            </a:cubicBezTo>
                            <a:cubicBezTo>
                              <a:pt x="1415951" y="1869993"/>
                              <a:pt x="1463767" y="1874270"/>
                              <a:pt x="1508477" y="1867955"/>
                            </a:cubicBezTo>
                            <a:lnTo>
                              <a:pt x="1507410" y="1870908"/>
                            </a:lnTo>
                            <a:cubicBezTo>
                              <a:pt x="1476778" y="1837084"/>
                              <a:pt x="1447060" y="1804280"/>
                              <a:pt x="1420028" y="1774438"/>
                            </a:cubicBezTo>
                            <a:lnTo>
                              <a:pt x="1419561" y="1773924"/>
                            </a:lnTo>
                            <a:lnTo>
                              <a:pt x="1419599" y="1773238"/>
                            </a:lnTo>
                            <a:cubicBezTo>
                              <a:pt x="1421923" y="1726261"/>
                              <a:pt x="1424171" y="1681017"/>
                              <a:pt x="1426228" y="1639469"/>
                            </a:cubicBezTo>
                            <a:lnTo>
                              <a:pt x="1426257" y="1638831"/>
                            </a:lnTo>
                            <a:lnTo>
                              <a:pt x="1426733" y="1638402"/>
                            </a:lnTo>
                            <a:cubicBezTo>
                              <a:pt x="1461662" y="1606779"/>
                              <a:pt x="1494999" y="1576595"/>
                              <a:pt x="1526022" y="1548515"/>
                            </a:cubicBezTo>
                            <a:lnTo>
                              <a:pt x="1526451" y="1548124"/>
                            </a:lnTo>
                            <a:lnTo>
                              <a:pt x="1527031" y="1548153"/>
                            </a:lnTo>
                            <a:cubicBezTo>
                              <a:pt x="1574676" y="1550525"/>
                              <a:pt x="1619539" y="1552763"/>
                              <a:pt x="1660801" y="1554830"/>
                            </a:cubicBezTo>
                            <a:lnTo>
                              <a:pt x="1661315" y="1554859"/>
                            </a:lnTo>
                            <a:lnTo>
                              <a:pt x="1661658" y="1555240"/>
                            </a:lnTo>
                            <a:cubicBezTo>
                              <a:pt x="1693653" y="1590615"/>
                              <a:pt x="1723113" y="1623191"/>
                              <a:pt x="1748974" y="1651776"/>
                            </a:cubicBezTo>
                            <a:lnTo>
                              <a:pt x="1747221" y="1652223"/>
                            </a:lnTo>
                            <a:cubicBezTo>
                              <a:pt x="1757956" y="1608103"/>
                              <a:pt x="1756746" y="1567108"/>
                              <a:pt x="1750917" y="1532961"/>
                            </a:cubicBezTo>
                            <a:cubicBezTo>
                              <a:pt x="1744468" y="1498775"/>
                              <a:pt x="1733610" y="1471134"/>
                              <a:pt x="1722580" y="1450188"/>
                            </a:cubicBezTo>
                            <a:cubicBezTo>
                              <a:pt x="1711588" y="1429129"/>
                              <a:pt x="1700463" y="1414784"/>
                              <a:pt x="1693281" y="1405049"/>
                            </a:cubicBezTo>
                            <a:cubicBezTo>
                              <a:pt x="1685451" y="1395724"/>
                              <a:pt x="1681565" y="1390886"/>
                              <a:pt x="1681565" y="1390886"/>
                            </a:cubicBezTo>
                            <a:close/>
                          </a:path>
                        </a:pathLst>
                      </a:custGeom>
                      <a:solidFill>
                        <a:srgbClr val="26323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319" name="Freeform: Shape 318">
                      <a:extLst>
                        <a:ext uri="{FF2B5EF4-FFF2-40B4-BE49-F238E27FC236}">
                          <a16:creationId xmlns:a16="http://schemas.microsoft.com/office/drawing/2014/main" id="{6766210F-E8DB-41FD-779D-98957198A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930" y="3868765"/>
                      <a:ext cx="151306" cy="116402"/>
                    </a:xfrm>
                    <a:custGeom>
                      <a:avLst/>
                      <a:gdLst>
                        <a:gd name="connsiteX0" fmla="*/ 151260 w 151306"/>
                        <a:gd name="connsiteY0" fmla="*/ 13 h 116402"/>
                        <a:gd name="connsiteX1" fmla="*/ 148127 w 151306"/>
                        <a:gd name="connsiteY1" fmla="*/ 7119 h 116402"/>
                        <a:gd name="connsiteX2" fmla="*/ 137030 w 151306"/>
                        <a:gd name="connsiteY2" fmla="*/ 25083 h 116402"/>
                        <a:gd name="connsiteX3" fmla="*/ 88833 w 151306"/>
                        <a:gd name="connsiteY3" fmla="*/ 75318 h 116402"/>
                        <a:gd name="connsiteX4" fmla="*/ 27883 w 151306"/>
                        <a:gd name="connsiteY4" fmla="*/ 108989 h 116402"/>
                        <a:gd name="connsiteX5" fmla="*/ 7671 w 151306"/>
                        <a:gd name="connsiteY5" fmla="*/ 115094 h 116402"/>
                        <a:gd name="connsiteX6" fmla="*/ 3 w 151306"/>
                        <a:gd name="connsiteY6" fmla="*/ 116295 h 116402"/>
                        <a:gd name="connsiteX7" fmla="*/ 26616 w 151306"/>
                        <a:gd name="connsiteY7" fmla="*/ 105760 h 116402"/>
                        <a:gd name="connsiteX8" fmla="*/ 85843 w 151306"/>
                        <a:gd name="connsiteY8" fmla="*/ 71432 h 116402"/>
                        <a:gd name="connsiteX9" fmla="*/ 134239 w 151306"/>
                        <a:gd name="connsiteY9" fmla="*/ 23026 h 116402"/>
                        <a:gd name="connsiteX10" fmla="*/ 151260 w 151306"/>
                        <a:gd name="connsiteY10" fmla="*/ 13 h 116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51306" h="116402">
                          <a:moveTo>
                            <a:pt x="151260" y="13"/>
                          </a:moveTo>
                          <a:cubicBezTo>
                            <a:pt x="151555" y="175"/>
                            <a:pt x="150432" y="2690"/>
                            <a:pt x="148127" y="7119"/>
                          </a:cubicBezTo>
                          <a:cubicBezTo>
                            <a:pt x="145888" y="11577"/>
                            <a:pt x="142116" y="17749"/>
                            <a:pt x="137030" y="25083"/>
                          </a:cubicBezTo>
                          <a:cubicBezTo>
                            <a:pt x="126905" y="39771"/>
                            <a:pt x="110493" y="58611"/>
                            <a:pt x="88833" y="75318"/>
                          </a:cubicBezTo>
                          <a:cubicBezTo>
                            <a:pt x="67107" y="91968"/>
                            <a:pt x="44675" y="102979"/>
                            <a:pt x="27883" y="108989"/>
                          </a:cubicBezTo>
                          <a:cubicBezTo>
                            <a:pt x="19482" y="112018"/>
                            <a:pt x="12557" y="114066"/>
                            <a:pt x="7671" y="115094"/>
                          </a:cubicBezTo>
                          <a:cubicBezTo>
                            <a:pt x="2803" y="116180"/>
                            <a:pt x="89" y="116628"/>
                            <a:pt x="3" y="116295"/>
                          </a:cubicBezTo>
                          <a:cubicBezTo>
                            <a:pt x="-216" y="115485"/>
                            <a:pt x="10376" y="112551"/>
                            <a:pt x="26616" y="105760"/>
                          </a:cubicBezTo>
                          <a:cubicBezTo>
                            <a:pt x="42856" y="99016"/>
                            <a:pt x="64545" y="87748"/>
                            <a:pt x="85843" y="71432"/>
                          </a:cubicBezTo>
                          <a:cubicBezTo>
                            <a:pt x="107083" y="55049"/>
                            <a:pt x="123543" y="36990"/>
                            <a:pt x="134239" y="23026"/>
                          </a:cubicBezTo>
                          <a:cubicBezTo>
                            <a:pt x="144974" y="9072"/>
                            <a:pt x="150536" y="-406"/>
                            <a:pt x="151260" y="13"/>
                          </a:cubicBezTo>
                          <a:close/>
                        </a:path>
                      </a:pathLst>
                    </a:custGeom>
                    <a:solidFill>
                      <a:srgbClr val="26323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0" name="Graphic 3">
                    <a:extLst>
                      <a:ext uri="{FF2B5EF4-FFF2-40B4-BE49-F238E27FC236}">
                        <a16:creationId xmlns:a16="http://schemas.microsoft.com/office/drawing/2014/main" id="{2F6A17A2-4874-715E-5CC6-4BECF5B7E877}"/>
                      </a:ext>
                    </a:extLst>
                  </p:cNvPr>
                  <p:cNvGrpSpPr/>
                  <p:nvPr/>
                </p:nvGrpSpPr>
                <p:grpSpPr>
                  <a:xfrm>
                    <a:off x="7446561" y="4054316"/>
                    <a:ext cx="752148" cy="586865"/>
                    <a:chOff x="7446561" y="4054316"/>
                    <a:chExt cx="752148" cy="586865"/>
                  </a:xfrm>
                </p:grpSpPr>
                <p:sp>
                  <p:nvSpPr>
                    <p:cNvPr id="321" name="Freeform: Shape 320">
                      <a:extLst>
                        <a:ext uri="{FF2B5EF4-FFF2-40B4-BE49-F238E27FC236}">
                          <a16:creationId xmlns:a16="http://schemas.microsoft.com/office/drawing/2014/main" id="{FE615EB4-A0A4-7245-F0F7-EC45061B3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6561" y="4054316"/>
                      <a:ext cx="752148" cy="586865"/>
                    </a:xfrm>
                    <a:custGeom>
                      <a:avLst/>
                      <a:gdLst>
                        <a:gd name="connsiteX0" fmla="*/ 752149 w 752148"/>
                        <a:gd name="connsiteY0" fmla="*/ 158191 h 586865"/>
                        <a:gd name="connsiteX1" fmla="*/ 477752 w 752148"/>
                        <a:gd name="connsiteY1" fmla="*/ 30537 h 586865"/>
                        <a:gd name="connsiteX2" fmla="*/ 232836 w 752148"/>
                        <a:gd name="connsiteY2" fmla="*/ 0 h 586865"/>
                        <a:gd name="connsiteX3" fmla="*/ 322790 w 752148"/>
                        <a:gd name="connsiteY3" fmla="*/ 75752 h 586865"/>
                        <a:gd name="connsiteX4" fmla="*/ 645 w 752148"/>
                        <a:gd name="connsiteY4" fmla="*/ 210969 h 586865"/>
                        <a:gd name="connsiteX5" fmla="*/ 81417 w 752148"/>
                        <a:gd name="connsiteY5" fmla="*/ 290341 h 586865"/>
                        <a:gd name="connsiteX6" fmla="*/ 63110 w 752148"/>
                        <a:gd name="connsiteY6" fmla="*/ 370389 h 586865"/>
                        <a:gd name="connsiteX7" fmla="*/ 158236 w 752148"/>
                        <a:gd name="connsiteY7" fmla="*/ 410508 h 586865"/>
                        <a:gd name="connsiteX8" fmla="*/ 150416 w 752148"/>
                        <a:gd name="connsiteY8" fmla="*/ 492347 h 586865"/>
                        <a:gd name="connsiteX9" fmla="*/ 222968 w 752148"/>
                        <a:gd name="connsiteY9" fmla="*/ 512969 h 586865"/>
                        <a:gd name="connsiteX10" fmla="*/ 258383 w 752148"/>
                        <a:gd name="connsiteY10" fmla="*/ 584768 h 586865"/>
                        <a:gd name="connsiteX11" fmla="*/ 426689 w 752148"/>
                        <a:gd name="connsiteY11" fmla="*/ 572510 h 586865"/>
                        <a:gd name="connsiteX12" fmla="*/ 610988 w 752148"/>
                        <a:gd name="connsiteY12" fmla="*/ 515598 h 586865"/>
                        <a:gd name="connsiteX13" fmla="*/ 731108 w 752148"/>
                        <a:gd name="connsiteY13" fmla="*/ 489242 h 586865"/>
                        <a:gd name="connsiteX14" fmla="*/ 752149 w 752148"/>
                        <a:gd name="connsiteY14" fmla="*/ 158191 h 5868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752148" h="586865">
                          <a:moveTo>
                            <a:pt x="752149" y="158191"/>
                          </a:moveTo>
                          <a:lnTo>
                            <a:pt x="477752" y="30537"/>
                          </a:lnTo>
                          <a:lnTo>
                            <a:pt x="232836" y="0"/>
                          </a:lnTo>
                          <a:lnTo>
                            <a:pt x="322790" y="75752"/>
                          </a:lnTo>
                          <a:cubicBezTo>
                            <a:pt x="322790" y="75752"/>
                            <a:pt x="6199" y="186090"/>
                            <a:pt x="645" y="210969"/>
                          </a:cubicBezTo>
                          <a:cubicBezTo>
                            <a:pt x="-4908" y="235849"/>
                            <a:pt x="25658" y="302676"/>
                            <a:pt x="81417" y="290341"/>
                          </a:cubicBezTo>
                          <a:cubicBezTo>
                            <a:pt x="81417" y="290341"/>
                            <a:pt x="50052" y="328089"/>
                            <a:pt x="63110" y="370389"/>
                          </a:cubicBezTo>
                          <a:cubicBezTo>
                            <a:pt x="76169" y="412680"/>
                            <a:pt x="105011" y="420329"/>
                            <a:pt x="158236" y="410508"/>
                          </a:cubicBezTo>
                          <a:cubicBezTo>
                            <a:pt x="158236" y="410508"/>
                            <a:pt x="122022" y="464715"/>
                            <a:pt x="150416" y="492347"/>
                          </a:cubicBezTo>
                          <a:cubicBezTo>
                            <a:pt x="178811" y="519989"/>
                            <a:pt x="222968" y="512969"/>
                            <a:pt x="222968" y="512969"/>
                          </a:cubicBezTo>
                          <a:cubicBezTo>
                            <a:pt x="222968" y="512969"/>
                            <a:pt x="223502" y="578996"/>
                            <a:pt x="258383" y="584768"/>
                          </a:cubicBezTo>
                          <a:cubicBezTo>
                            <a:pt x="293263" y="590550"/>
                            <a:pt x="390427" y="583702"/>
                            <a:pt x="426689" y="572510"/>
                          </a:cubicBezTo>
                          <a:cubicBezTo>
                            <a:pt x="462951" y="561308"/>
                            <a:pt x="610988" y="515598"/>
                            <a:pt x="610988" y="515598"/>
                          </a:cubicBezTo>
                          <a:lnTo>
                            <a:pt x="731108" y="489242"/>
                          </a:lnTo>
                          <a:lnTo>
                            <a:pt x="752149" y="158191"/>
                          </a:lnTo>
                          <a:close/>
                        </a:path>
                      </a:pathLst>
                    </a:custGeom>
                    <a:solidFill>
                      <a:srgbClr val="FFBF9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2" name="Freeform: Shape 321">
                      <a:extLst>
                        <a:ext uri="{FF2B5EF4-FFF2-40B4-BE49-F238E27FC236}">
                          <a16:creationId xmlns:a16="http://schemas.microsoft.com/office/drawing/2014/main" id="{EF6E1688-1EF2-DE0F-BE8D-2AD97AC72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7899" y="4295425"/>
                      <a:ext cx="166570" cy="50143"/>
                    </a:xfrm>
                    <a:custGeom>
                      <a:avLst/>
                      <a:gdLst>
                        <a:gd name="connsiteX0" fmla="*/ 166548 w 166570"/>
                        <a:gd name="connsiteY0" fmla="*/ 883 h 50143"/>
                        <a:gd name="connsiteX1" fmla="*/ 85195 w 166570"/>
                        <a:gd name="connsiteY1" fmla="*/ 31639 h 50143"/>
                        <a:gd name="connsiteX2" fmla="*/ 22 w 166570"/>
                        <a:gd name="connsiteY2" fmla="*/ 49261 h 50143"/>
                        <a:gd name="connsiteX3" fmla="*/ 81385 w 166570"/>
                        <a:gd name="connsiteY3" fmla="*/ 18504 h 50143"/>
                        <a:gd name="connsiteX4" fmla="*/ 166548 w 166570"/>
                        <a:gd name="connsiteY4" fmla="*/ 883 h 501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6570" h="50143">
                          <a:moveTo>
                            <a:pt x="166548" y="883"/>
                          </a:moveTo>
                          <a:cubicBezTo>
                            <a:pt x="167605" y="4512"/>
                            <a:pt x="131182" y="18285"/>
                            <a:pt x="85195" y="31639"/>
                          </a:cubicBezTo>
                          <a:cubicBezTo>
                            <a:pt x="39199" y="45003"/>
                            <a:pt x="1070" y="52889"/>
                            <a:pt x="22" y="49261"/>
                          </a:cubicBezTo>
                          <a:cubicBezTo>
                            <a:pt x="-1035" y="45631"/>
                            <a:pt x="35389" y="31868"/>
                            <a:pt x="81385" y="18504"/>
                          </a:cubicBezTo>
                          <a:cubicBezTo>
                            <a:pt x="127362" y="5141"/>
                            <a:pt x="165500" y="-2746"/>
                            <a:pt x="166548" y="883"/>
                          </a:cubicBezTo>
                          <a:close/>
                        </a:path>
                      </a:pathLst>
                    </a:custGeom>
                    <a:solidFill>
                      <a:srgbClr val="FF9A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3" name="Freeform: Shape 322">
                      <a:extLst>
                        <a:ext uri="{FF2B5EF4-FFF2-40B4-BE49-F238E27FC236}">
                          <a16:creationId xmlns:a16="http://schemas.microsoft.com/office/drawing/2014/main" id="{3A79E930-CBA0-B968-E48D-483BAB5E0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7825" y="4425550"/>
                      <a:ext cx="133257" cy="42199"/>
                    </a:xfrm>
                    <a:custGeom>
                      <a:avLst/>
                      <a:gdLst>
                        <a:gd name="connsiteX0" fmla="*/ 133227 w 133257"/>
                        <a:gd name="connsiteY0" fmla="*/ 1050 h 42199"/>
                        <a:gd name="connsiteX1" fmla="*/ 68610 w 133257"/>
                        <a:gd name="connsiteY1" fmla="*/ 27653 h 42199"/>
                        <a:gd name="connsiteX2" fmla="*/ 30 w 133257"/>
                        <a:gd name="connsiteY2" fmla="*/ 41150 h 42199"/>
                        <a:gd name="connsiteX3" fmla="*/ 64666 w 133257"/>
                        <a:gd name="connsiteY3" fmla="*/ 14556 h 42199"/>
                        <a:gd name="connsiteX4" fmla="*/ 133227 w 133257"/>
                        <a:gd name="connsiteY4" fmla="*/ 1050 h 421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3257" h="42199">
                          <a:moveTo>
                            <a:pt x="133227" y="1050"/>
                          </a:moveTo>
                          <a:cubicBezTo>
                            <a:pt x="134323" y="4669"/>
                            <a:pt x="105376" y="16576"/>
                            <a:pt x="68610" y="27653"/>
                          </a:cubicBezTo>
                          <a:cubicBezTo>
                            <a:pt x="31815" y="38721"/>
                            <a:pt x="1116" y="44770"/>
                            <a:pt x="30" y="41150"/>
                          </a:cubicBezTo>
                          <a:cubicBezTo>
                            <a:pt x="-1056" y="37540"/>
                            <a:pt x="27871" y="25624"/>
                            <a:pt x="64666" y="14556"/>
                          </a:cubicBezTo>
                          <a:cubicBezTo>
                            <a:pt x="101443" y="3469"/>
                            <a:pt x="132141" y="-2569"/>
                            <a:pt x="133227" y="1050"/>
                          </a:cubicBezTo>
                          <a:close/>
                        </a:path>
                      </a:pathLst>
                    </a:custGeom>
                    <a:solidFill>
                      <a:srgbClr val="FF9A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4" name="Freeform: Shape 323">
                      <a:extLst>
                        <a:ext uri="{FF2B5EF4-FFF2-40B4-BE49-F238E27FC236}">
                          <a16:creationId xmlns:a16="http://schemas.microsoft.com/office/drawing/2014/main" id="{861768CE-70F5-4094-53DF-4C3962049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69439" y="4532500"/>
                      <a:ext cx="113439" cy="35502"/>
                    </a:xfrm>
                    <a:custGeom>
                      <a:avLst/>
                      <a:gdLst>
                        <a:gd name="connsiteX0" fmla="*/ 113428 w 113439"/>
                        <a:gd name="connsiteY0" fmla="*/ 2352 h 35502"/>
                        <a:gd name="connsiteX1" fmla="*/ 56907 w 113439"/>
                        <a:gd name="connsiteY1" fmla="*/ 19726 h 35502"/>
                        <a:gd name="connsiteX2" fmla="*/ 100 w 113439"/>
                        <a:gd name="connsiteY2" fmla="*/ 34785 h 35502"/>
                        <a:gd name="connsiteX3" fmla="*/ 53411 w 113439"/>
                        <a:gd name="connsiteY3" fmla="*/ 6505 h 35502"/>
                        <a:gd name="connsiteX4" fmla="*/ 113428 w 113439"/>
                        <a:gd name="connsiteY4" fmla="*/ 2352 h 35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3439" h="35502">
                          <a:moveTo>
                            <a:pt x="113428" y="2352"/>
                          </a:moveTo>
                          <a:cubicBezTo>
                            <a:pt x="114067" y="6420"/>
                            <a:pt x="87787" y="11982"/>
                            <a:pt x="56907" y="19726"/>
                          </a:cubicBezTo>
                          <a:cubicBezTo>
                            <a:pt x="26198" y="27794"/>
                            <a:pt x="2005" y="38367"/>
                            <a:pt x="100" y="34785"/>
                          </a:cubicBezTo>
                          <a:cubicBezTo>
                            <a:pt x="-1681" y="31804"/>
                            <a:pt x="20550" y="15202"/>
                            <a:pt x="53411" y="6505"/>
                          </a:cubicBezTo>
                          <a:cubicBezTo>
                            <a:pt x="86111" y="-1658"/>
                            <a:pt x="112933" y="-1019"/>
                            <a:pt x="113428" y="2352"/>
                          </a:cubicBezTo>
                          <a:close/>
                        </a:path>
                      </a:pathLst>
                    </a:custGeom>
                    <a:solidFill>
                      <a:srgbClr val="FF9A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" name="Freeform: Shape 324">
                      <a:extLst>
                        <a:ext uri="{FF2B5EF4-FFF2-40B4-BE49-F238E27FC236}">
                          <a16:creationId xmlns:a16="http://schemas.microsoft.com/office/drawing/2014/main" id="{20FC988D-3AF7-D446-AC4C-50F6BA48C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5808" y="4118661"/>
                      <a:ext cx="161685" cy="57149"/>
                    </a:xfrm>
                    <a:custGeom>
                      <a:avLst/>
                      <a:gdLst>
                        <a:gd name="connsiteX0" fmla="*/ 161664 w 161685"/>
                        <a:gd name="connsiteY0" fmla="*/ 901 h 57149"/>
                        <a:gd name="connsiteX1" fmla="*/ 82321 w 161685"/>
                        <a:gd name="connsiteY1" fmla="*/ 32972 h 57149"/>
                        <a:gd name="connsiteX2" fmla="*/ 44 w 161685"/>
                        <a:gd name="connsiteY2" fmla="*/ 56518 h 57149"/>
                        <a:gd name="connsiteX3" fmla="*/ 77873 w 161685"/>
                        <a:gd name="connsiteY3" fmla="*/ 20037 h 57149"/>
                        <a:gd name="connsiteX4" fmla="*/ 161664 w 161685"/>
                        <a:gd name="connsiteY4" fmla="*/ 901 h 571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85" h="57149">
                          <a:moveTo>
                            <a:pt x="161664" y="901"/>
                          </a:moveTo>
                          <a:cubicBezTo>
                            <a:pt x="162683" y="4606"/>
                            <a:pt x="126736" y="17646"/>
                            <a:pt x="82321" y="32972"/>
                          </a:cubicBezTo>
                          <a:cubicBezTo>
                            <a:pt x="37867" y="48231"/>
                            <a:pt x="1511" y="60061"/>
                            <a:pt x="44" y="56518"/>
                          </a:cubicBezTo>
                          <a:cubicBezTo>
                            <a:pt x="-1395" y="53098"/>
                            <a:pt x="32962" y="35458"/>
                            <a:pt x="77873" y="20037"/>
                          </a:cubicBezTo>
                          <a:cubicBezTo>
                            <a:pt x="122754" y="4559"/>
                            <a:pt x="160692" y="-2680"/>
                            <a:pt x="161664" y="901"/>
                          </a:cubicBezTo>
                          <a:close/>
                        </a:path>
                      </a:pathLst>
                    </a:custGeom>
                    <a:solidFill>
                      <a:srgbClr val="FF9A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55EEEB7E-48D7-B53B-F8E8-841E362741F2}"/>
                      </a:ext>
                    </a:extLst>
                  </p:cNvPr>
                  <p:cNvSpPr/>
                  <p:nvPr/>
                </p:nvSpPr>
                <p:spPr>
                  <a:xfrm>
                    <a:off x="8052577" y="4188514"/>
                    <a:ext cx="687838" cy="622087"/>
                  </a:xfrm>
                  <a:custGeom>
                    <a:avLst/>
                    <a:gdLst>
                      <a:gd name="connsiteX0" fmla="*/ 94555 w 687838"/>
                      <a:gd name="connsiteY0" fmla="*/ 0 h 622087"/>
                      <a:gd name="connsiteX1" fmla="*/ 687839 w 687838"/>
                      <a:gd name="connsiteY1" fmla="*/ 214865 h 622087"/>
                      <a:gd name="connsiteX2" fmla="*/ 653168 w 687838"/>
                      <a:gd name="connsiteY2" fmla="*/ 622087 h 622087"/>
                      <a:gd name="connsiteX3" fmla="*/ 0 w 687838"/>
                      <a:gd name="connsiteY3" fmla="*/ 358750 h 622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7838" h="622087">
                        <a:moveTo>
                          <a:pt x="94555" y="0"/>
                        </a:moveTo>
                        <a:lnTo>
                          <a:pt x="687839" y="214865"/>
                        </a:lnTo>
                        <a:lnTo>
                          <a:pt x="653168" y="622087"/>
                        </a:lnTo>
                        <a:lnTo>
                          <a:pt x="0" y="358750"/>
                        </a:lnTo>
                        <a:close/>
                      </a:path>
                    </a:pathLst>
                  </a:custGeom>
                  <a:solidFill>
                    <a:srgbClr val="FFBF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2AF283F6-52FE-2247-A81D-248C1CEC31C4}"/>
                    </a:ext>
                  </a:extLst>
                </p:cNvPr>
                <p:cNvSpPr/>
                <p:nvPr/>
              </p:nvSpPr>
              <p:spPr>
                <a:xfrm>
                  <a:off x="8457761" y="3475929"/>
                  <a:ext cx="825128" cy="1457131"/>
                </a:xfrm>
                <a:custGeom>
                  <a:avLst/>
                  <a:gdLst>
                    <a:gd name="connsiteX0" fmla="*/ 450590 w 825128"/>
                    <a:gd name="connsiteY0" fmla="*/ 0 h 1457131"/>
                    <a:gd name="connsiteX1" fmla="*/ 572977 w 825128"/>
                    <a:gd name="connsiteY1" fmla="*/ 223685 h 1457131"/>
                    <a:gd name="connsiteX2" fmla="*/ 825027 w 825128"/>
                    <a:gd name="connsiteY2" fmla="*/ 1170594 h 1457131"/>
                    <a:gd name="connsiteX3" fmla="*/ 387830 w 825128"/>
                    <a:gd name="connsiteY3" fmla="*/ 1434913 h 1457131"/>
                    <a:gd name="connsiteX4" fmla="*/ 0 w 825128"/>
                    <a:gd name="connsiteY4" fmla="*/ 1311202 h 1457131"/>
                    <a:gd name="connsiteX5" fmla="*/ 149866 w 825128"/>
                    <a:gd name="connsiteY5" fmla="*/ 818445 h 1457131"/>
                    <a:gd name="connsiteX6" fmla="*/ 267110 w 825128"/>
                    <a:gd name="connsiteY6" fmla="*/ 848001 h 1457131"/>
                    <a:gd name="connsiteX7" fmla="*/ 77781 w 825128"/>
                    <a:gd name="connsiteY7" fmla="*/ 492595 h 1457131"/>
                    <a:gd name="connsiteX8" fmla="*/ 450590 w 825128"/>
                    <a:gd name="connsiteY8" fmla="*/ 0 h 1457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5128" h="1457131">
                      <a:moveTo>
                        <a:pt x="450590" y="0"/>
                      </a:moveTo>
                      <a:cubicBezTo>
                        <a:pt x="450590" y="0"/>
                        <a:pt x="527961" y="79953"/>
                        <a:pt x="572977" y="223685"/>
                      </a:cubicBezTo>
                      <a:cubicBezTo>
                        <a:pt x="617687" y="366408"/>
                        <a:pt x="830447" y="976684"/>
                        <a:pt x="825027" y="1170594"/>
                      </a:cubicBezTo>
                      <a:cubicBezTo>
                        <a:pt x="819426" y="1371076"/>
                        <a:pt x="684457" y="1514142"/>
                        <a:pt x="387830" y="1434913"/>
                      </a:cubicBezTo>
                      <a:cubicBezTo>
                        <a:pt x="210827" y="1387640"/>
                        <a:pt x="0" y="1311202"/>
                        <a:pt x="0" y="1311202"/>
                      </a:cubicBezTo>
                      <a:lnTo>
                        <a:pt x="149866" y="818445"/>
                      </a:lnTo>
                      <a:lnTo>
                        <a:pt x="267110" y="848001"/>
                      </a:lnTo>
                      <a:lnTo>
                        <a:pt x="77781" y="492595"/>
                      </a:lnTo>
                      <a:lnTo>
                        <a:pt x="45059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8100000" scaled="1"/>
                  <a:tileRect/>
                </a:gradFill>
                <a:ln w="151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2A4E06AC-6893-1B6F-E4C6-5FC0AD28EB4A}"/>
                    </a:ext>
                  </a:extLst>
                </p:cNvPr>
                <p:cNvSpPr/>
                <p:nvPr/>
              </p:nvSpPr>
              <p:spPr>
                <a:xfrm>
                  <a:off x="8402105" y="3708859"/>
                  <a:ext cx="370525" cy="519263"/>
                </a:xfrm>
                <a:custGeom>
                  <a:avLst/>
                  <a:gdLst>
                    <a:gd name="connsiteX0" fmla="*/ 370515 w 370525"/>
                    <a:gd name="connsiteY0" fmla="*/ 4 h 519263"/>
                    <a:gd name="connsiteX1" fmla="*/ 187292 w 370525"/>
                    <a:gd name="connsiteY1" fmla="*/ 261056 h 519263"/>
                    <a:gd name="connsiteX2" fmla="*/ 11 w 370525"/>
                    <a:gd name="connsiteY2" fmla="*/ 519260 h 519263"/>
                    <a:gd name="connsiteX3" fmla="*/ 183253 w 370525"/>
                    <a:gd name="connsiteY3" fmla="*/ 258179 h 519263"/>
                    <a:gd name="connsiteX4" fmla="*/ 370515 w 370525"/>
                    <a:gd name="connsiteY4" fmla="*/ 4 h 51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0525" h="519263">
                      <a:moveTo>
                        <a:pt x="370515" y="4"/>
                      </a:moveTo>
                      <a:cubicBezTo>
                        <a:pt x="371629" y="804"/>
                        <a:pt x="289581" y="117695"/>
                        <a:pt x="187292" y="261056"/>
                      </a:cubicBezTo>
                      <a:cubicBezTo>
                        <a:pt x="84955" y="404474"/>
                        <a:pt x="1126" y="520050"/>
                        <a:pt x="11" y="519260"/>
                      </a:cubicBezTo>
                      <a:cubicBezTo>
                        <a:pt x="-1103" y="518459"/>
                        <a:pt x="80926" y="401597"/>
                        <a:pt x="183253" y="258179"/>
                      </a:cubicBezTo>
                      <a:cubicBezTo>
                        <a:pt x="285552" y="114809"/>
                        <a:pt x="369400" y="-796"/>
                        <a:pt x="370515" y="4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BEE8879F-23C4-CDAA-A9EC-5899E661C653}"/>
                    </a:ext>
                  </a:extLst>
                </p:cNvPr>
                <p:cNvSpPr/>
                <p:nvPr/>
              </p:nvSpPr>
              <p:spPr>
                <a:xfrm>
                  <a:off x="8607741" y="4291907"/>
                  <a:ext cx="391855" cy="99470"/>
                </a:xfrm>
                <a:custGeom>
                  <a:avLst/>
                  <a:gdLst>
                    <a:gd name="connsiteX0" fmla="*/ 391850 w 391855"/>
                    <a:gd name="connsiteY0" fmla="*/ 99442 h 99470"/>
                    <a:gd name="connsiteX1" fmla="*/ 377457 w 391855"/>
                    <a:gd name="connsiteY1" fmla="*/ 92679 h 99470"/>
                    <a:gd name="connsiteX2" fmla="*/ 336785 w 391855"/>
                    <a:gd name="connsiteY2" fmla="*/ 78296 h 99470"/>
                    <a:gd name="connsiteX3" fmla="*/ 274168 w 391855"/>
                    <a:gd name="connsiteY3" fmla="*/ 63732 h 99470"/>
                    <a:gd name="connsiteX4" fmla="*/ 197168 w 391855"/>
                    <a:gd name="connsiteY4" fmla="*/ 46711 h 99470"/>
                    <a:gd name="connsiteX5" fmla="*/ 57512 w 391855"/>
                    <a:gd name="connsiteY5" fmla="*/ 14736 h 99470"/>
                    <a:gd name="connsiteX6" fmla="*/ 15317 w 391855"/>
                    <a:gd name="connsiteY6" fmla="*/ 4487 h 99470"/>
                    <a:gd name="connsiteX7" fmla="*/ 1 w 391855"/>
                    <a:gd name="connsiteY7" fmla="*/ 67 h 99470"/>
                    <a:gd name="connsiteX8" fmla="*/ 15755 w 391855"/>
                    <a:gd name="connsiteY8" fmla="*/ 2601 h 99470"/>
                    <a:gd name="connsiteX9" fmla="*/ 58303 w 391855"/>
                    <a:gd name="connsiteY9" fmla="*/ 11307 h 99470"/>
                    <a:gd name="connsiteX10" fmla="*/ 198292 w 391855"/>
                    <a:gd name="connsiteY10" fmla="*/ 41872 h 99470"/>
                    <a:gd name="connsiteX11" fmla="*/ 275197 w 391855"/>
                    <a:gd name="connsiteY11" fmla="*/ 59274 h 99470"/>
                    <a:gd name="connsiteX12" fmla="*/ 337757 w 391855"/>
                    <a:gd name="connsiteY12" fmla="*/ 74924 h 99470"/>
                    <a:gd name="connsiteX13" fmla="*/ 378305 w 391855"/>
                    <a:gd name="connsiteY13" fmla="*/ 90945 h 99470"/>
                    <a:gd name="connsiteX14" fmla="*/ 388545 w 391855"/>
                    <a:gd name="connsiteY14" fmla="*/ 96927 h 99470"/>
                    <a:gd name="connsiteX15" fmla="*/ 391850 w 391855"/>
                    <a:gd name="connsiteY15" fmla="*/ 99442 h 99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91855" h="99470">
                      <a:moveTo>
                        <a:pt x="391850" y="99442"/>
                      </a:moveTo>
                      <a:cubicBezTo>
                        <a:pt x="391630" y="99794"/>
                        <a:pt x="386735" y="96927"/>
                        <a:pt x="377457" y="92679"/>
                      </a:cubicBezTo>
                      <a:cubicBezTo>
                        <a:pt x="368209" y="88383"/>
                        <a:pt x="354388" y="83125"/>
                        <a:pt x="336785" y="78296"/>
                      </a:cubicBezTo>
                      <a:cubicBezTo>
                        <a:pt x="319202" y="73429"/>
                        <a:pt x="297857" y="68885"/>
                        <a:pt x="274168" y="63732"/>
                      </a:cubicBezTo>
                      <a:cubicBezTo>
                        <a:pt x="250413" y="58484"/>
                        <a:pt x="224438" y="52741"/>
                        <a:pt x="197168" y="46711"/>
                      </a:cubicBezTo>
                      <a:cubicBezTo>
                        <a:pt x="142561" y="34500"/>
                        <a:pt x="93193" y="23175"/>
                        <a:pt x="57512" y="14736"/>
                      </a:cubicBezTo>
                      <a:cubicBezTo>
                        <a:pt x="40330" y="10564"/>
                        <a:pt x="26108" y="7106"/>
                        <a:pt x="15317" y="4487"/>
                      </a:cubicBezTo>
                      <a:cubicBezTo>
                        <a:pt x="5382" y="1963"/>
                        <a:pt x="-75" y="400"/>
                        <a:pt x="1" y="67"/>
                      </a:cubicBezTo>
                      <a:cubicBezTo>
                        <a:pt x="77" y="-266"/>
                        <a:pt x="5687" y="648"/>
                        <a:pt x="15755" y="2601"/>
                      </a:cubicBezTo>
                      <a:cubicBezTo>
                        <a:pt x="26632" y="4830"/>
                        <a:pt x="40967" y="7763"/>
                        <a:pt x="58303" y="11307"/>
                      </a:cubicBezTo>
                      <a:cubicBezTo>
                        <a:pt x="94184" y="18870"/>
                        <a:pt x="143676" y="29661"/>
                        <a:pt x="198292" y="41872"/>
                      </a:cubicBezTo>
                      <a:cubicBezTo>
                        <a:pt x="225524" y="48035"/>
                        <a:pt x="251470" y="53902"/>
                        <a:pt x="275197" y="59274"/>
                      </a:cubicBezTo>
                      <a:cubicBezTo>
                        <a:pt x="298809" y="64666"/>
                        <a:pt x="320117" y="69571"/>
                        <a:pt x="337757" y="74924"/>
                      </a:cubicBezTo>
                      <a:cubicBezTo>
                        <a:pt x="355398" y="80230"/>
                        <a:pt x="369218" y="86068"/>
                        <a:pt x="378305" y="90945"/>
                      </a:cubicBezTo>
                      <a:cubicBezTo>
                        <a:pt x="382877" y="93326"/>
                        <a:pt x="386296" y="95412"/>
                        <a:pt x="388545" y="96927"/>
                      </a:cubicBezTo>
                      <a:cubicBezTo>
                        <a:pt x="390811" y="98432"/>
                        <a:pt x="391945" y="99299"/>
                        <a:pt x="391850" y="99442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9D1AD749-4A38-360B-8B51-77CDFFDA0486}"/>
                    </a:ext>
                  </a:extLst>
                </p:cNvPr>
                <p:cNvSpPr/>
                <p:nvPr/>
              </p:nvSpPr>
              <p:spPr>
                <a:xfrm>
                  <a:off x="8720337" y="4317215"/>
                  <a:ext cx="431110" cy="121471"/>
                </a:xfrm>
                <a:custGeom>
                  <a:avLst/>
                  <a:gdLst>
                    <a:gd name="connsiteX0" fmla="*/ 430930 w 431110"/>
                    <a:gd name="connsiteY0" fmla="*/ 95574 h 121471"/>
                    <a:gd name="connsiteX1" fmla="*/ 390106 w 431110"/>
                    <a:gd name="connsiteY1" fmla="*/ 40995 h 121471"/>
                    <a:gd name="connsiteX2" fmla="*/ 321936 w 431110"/>
                    <a:gd name="connsiteY2" fmla="*/ 22717 h 121471"/>
                    <a:gd name="connsiteX3" fmla="*/ 0 w 431110"/>
                    <a:gd name="connsiteY3" fmla="*/ 0 h 121471"/>
                    <a:gd name="connsiteX4" fmla="*/ 9944 w 431110"/>
                    <a:gd name="connsiteY4" fmla="*/ 4315 h 121471"/>
                    <a:gd name="connsiteX5" fmla="*/ 398088 w 431110"/>
                    <a:gd name="connsiteY5" fmla="*/ 117405 h 121471"/>
                    <a:gd name="connsiteX6" fmla="*/ 420557 w 431110"/>
                    <a:gd name="connsiteY6" fmla="*/ 120110 h 121471"/>
                    <a:gd name="connsiteX7" fmla="*/ 430930 w 431110"/>
                    <a:gd name="connsiteY7" fmla="*/ 95574 h 12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31110" h="121471">
                      <a:moveTo>
                        <a:pt x="430930" y="95574"/>
                      </a:moveTo>
                      <a:cubicBezTo>
                        <a:pt x="428577" y="72037"/>
                        <a:pt x="410956" y="52168"/>
                        <a:pt x="390106" y="40995"/>
                      </a:cubicBezTo>
                      <a:cubicBezTo>
                        <a:pt x="369256" y="29823"/>
                        <a:pt x="345367" y="25927"/>
                        <a:pt x="321936" y="22717"/>
                      </a:cubicBezTo>
                      <a:cubicBezTo>
                        <a:pt x="215312" y="8087"/>
                        <a:pt x="107547" y="4029"/>
                        <a:pt x="0" y="0"/>
                      </a:cubicBezTo>
                      <a:lnTo>
                        <a:pt x="9944" y="4315"/>
                      </a:lnTo>
                      <a:cubicBezTo>
                        <a:pt x="142694" y="28823"/>
                        <a:pt x="272948" y="66770"/>
                        <a:pt x="398088" y="117405"/>
                      </a:cubicBezTo>
                      <a:cubicBezTo>
                        <a:pt x="405289" y="120320"/>
                        <a:pt x="413471" y="123272"/>
                        <a:pt x="420557" y="120110"/>
                      </a:cubicBezTo>
                      <a:cubicBezTo>
                        <a:pt x="429225" y="116234"/>
                        <a:pt x="431873" y="105023"/>
                        <a:pt x="430930" y="955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1" name="Graphic 3">
                <a:extLst>
                  <a:ext uri="{FF2B5EF4-FFF2-40B4-BE49-F238E27FC236}">
                    <a16:creationId xmlns:a16="http://schemas.microsoft.com/office/drawing/2014/main" id="{B395AC02-4872-9FA9-6E68-E99E791CEA6F}"/>
                  </a:ext>
                </a:extLst>
              </p:cNvPr>
              <p:cNvGrpSpPr/>
              <p:nvPr/>
            </p:nvGrpSpPr>
            <p:grpSpPr>
              <a:xfrm>
                <a:off x="6245940" y="2329433"/>
                <a:ext cx="506407" cy="441837"/>
                <a:chOff x="6245940" y="2329433"/>
                <a:chExt cx="506407" cy="441837"/>
              </a:xfrm>
            </p:grpSpPr>
            <p:grpSp>
              <p:nvGrpSpPr>
                <p:cNvPr id="332" name="Graphic 3">
                  <a:extLst>
                    <a:ext uri="{FF2B5EF4-FFF2-40B4-BE49-F238E27FC236}">
                      <a16:creationId xmlns:a16="http://schemas.microsoft.com/office/drawing/2014/main" id="{C9A749D2-05B3-B42A-0CA4-AD56ACD89EA6}"/>
                    </a:ext>
                  </a:extLst>
                </p:cNvPr>
                <p:cNvGrpSpPr/>
                <p:nvPr/>
              </p:nvGrpSpPr>
              <p:grpSpPr>
                <a:xfrm>
                  <a:off x="6245940" y="2329433"/>
                  <a:ext cx="506407" cy="441837"/>
                  <a:chOff x="6245940" y="2329433"/>
                  <a:chExt cx="506407" cy="441837"/>
                </a:xfrm>
              </p:grpSpPr>
              <p:sp>
                <p:nvSpPr>
                  <p:cNvPr id="333" name="Freeform: Shape 332">
                    <a:extLst>
                      <a:ext uri="{FF2B5EF4-FFF2-40B4-BE49-F238E27FC236}">
                        <a16:creationId xmlns:a16="http://schemas.microsoft.com/office/drawing/2014/main" id="{A7702F1E-86D6-F65B-C4DB-C714639F5AE0}"/>
                      </a:ext>
                    </a:extLst>
                  </p:cNvPr>
                  <p:cNvSpPr/>
                  <p:nvPr/>
                </p:nvSpPr>
                <p:spPr>
                  <a:xfrm>
                    <a:off x="6320739" y="2515899"/>
                    <a:ext cx="390601" cy="255371"/>
                  </a:xfrm>
                  <a:custGeom>
                    <a:avLst/>
                    <a:gdLst>
                      <a:gd name="connsiteX0" fmla="*/ 386147 w 390601"/>
                      <a:gd name="connsiteY0" fmla="*/ 7425 h 255371"/>
                      <a:gd name="connsiteX1" fmla="*/ 66573 w 390601"/>
                      <a:gd name="connsiteY1" fmla="*/ 2434 h 255371"/>
                      <a:gd name="connsiteX2" fmla="*/ 22149 w 390601"/>
                      <a:gd name="connsiteY2" fmla="*/ 5149 h 255371"/>
                      <a:gd name="connsiteX3" fmla="*/ 136 w 390601"/>
                      <a:gd name="connsiteY3" fmla="*/ 52574 h 255371"/>
                      <a:gd name="connsiteX4" fmla="*/ 57620 w 390601"/>
                      <a:gd name="connsiteY4" fmla="*/ 187476 h 255371"/>
                      <a:gd name="connsiteX5" fmla="*/ 191989 w 390601"/>
                      <a:gd name="connsiteY5" fmla="*/ 251646 h 255371"/>
                      <a:gd name="connsiteX6" fmla="*/ 310404 w 390601"/>
                      <a:gd name="connsiteY6" fmla="*/ 237844 h 255371"/>
                      <a:gd name="connsiteX7" fmla="*/ 386147 w 390601"/>
                      <a:gd name="connsiteY7" fmla="*/ 7425 h 255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0601" h="255371">
                        <a:moveTo>
                          <a:pt x="386147" y="7425"/>
                        </a:moveTo>
                        <a:cubicBezTo>
                          <a:pt x="286163" y="-9577"/>
                          <a:pt x="166557" y="19436"/>
                          <a:pt x="66573" y="2434"/>
                        </a:cubicBezTo>
                        <a:cubicBezTo>
                          <a:pt x="51629" y="-109"/>
                          <a:pt x="35284" y="-2414"/>
                          <a:pt x="22149" y="5149"/>
                        </a:cubicBezTo>
                        <a:cubicBezTo>
                          <a:pt x="6366" y="14235"/>
                          <a:pt x="908" y="34381"/>
                          <a:pt x="136" y="52574"/>
                        </a:cubicBezTo>
                        <a:cubicBezTo>
                          <a:pt x="-2007" y="102913"/>
                          <a:pt x="21282" y="152586"/>
                          <a:pt x="57620" y="187476"/>
                        </a:cubicBezTo>
                        <a:cubicBezTo>
                          <a:pt x="93958" y="222366"/>
                          <a:pt x="142316" y="243217"/>
                          <a:pt x="191989" y="251646"/>
                        </a:cubicBezTo>
                        <a:cubicBezTo>
                          <a:pt x="231908" y="258428"/>
                          <a:pt x="274799" y="257123"/>
                          <a:pt x="310404" y="237844"/>
                        </a:cubicBezTo>
                        <a:cubicBezTo>
                          <a:pt x="372545" y="204183"/>
                          <a:pt x="402615" y="76158"/>
                          <a:pt x="386147" y="742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id="{C4FEDCA1-71E9-CFBD-A002-06E3D4957622}"/>
                      </a:ext>
                    </a:extLst>
                  </p:cNvPr>
                  <p:cNvSpPr/>
                  <p:nvPr/>
                </p:nvSpPr>
                <p:spPr>
                  <a:xfrm>
                    <a:off x="6245940" y="2329433"/>
                    <a:ext cx="506407" cy="438471"/>
                  </a:xfrm>
                  <a:custGeom>
                    <a:avLst/>
                    <a:gdLst>
                      <a:gd name="connsiteX0" fmla="*/ 72858 w 506407"/>
                      <a:gd name="connsiteY0" fmla="*/ 376866 h 438471"/>
                      <a:gd name="connsiteX1" fmla="*/ 3383 w 506407"/>
                      <a:gd name="connsiteY1" fmla="*/ 272968 h 438471"/>
                      <a:gd name="connsiteX2" fmla="*/ 3116 w 506407"/>
                      <a:gd name="connsiteY2" fmla="*/ 151838 h 438471"/>
                      <a:gd name="connsiteX3" fmla="*/ 46427 w 506407"/>
                      <a:gd name="connsiteY3" fmla="*/ 92755 h 438471"/>
                      <a:gd name="connsiteX4" fmla="*/ 69058 w 506407"/>
                      <a:gd name="connsiteY4" fmla="*/ 94583 h 438471"/>
                      <a:gd name="connsiteX5" fmla="*/ 96709 w 506407"/>
                      <a:gd name="connsiteY5" fmla="*/ 63560 h 438471"/>
                      <a:gd name="connsiteX6" fmla="*/ 184234 w 506407"/>
                      <a:gd name="connsiteY6" fmla="*/ 37824 h 438471"/>
                      <a:gd name="connsiteX7" fmla="*/ 244956 w 506407"/>
                      <a:gd name="connsiteY7" fmla="*/ 162 h 438471"/>
                      <a:gd name="connsiteX8" fmla="*/ 289105 w 506407"/>
                      <a:gd name="connsiteY8" fmla="*/ 9678 h 438471"/>
                      <a:gd name="connsiteX9" fmla="*/ 390908 w 506407"/>
                      <a:gd name="connsiteY9" fmla="*/ 32947 h 438471"/>
                      <a:gd name="connsiteX10" fmla="*/ 429274 w 506407"/>
                      <a:gd name="connsiteY10" fmla="*/ 58388 h 438471"/>
                      <a:gd name="connsiteX11" fmla="*/ 489539 w 506407"/>
                      <a:gd name="connsiteY11" fmla="*/ 113386 h 438471"/>
                      <a:gd name="connsiteX12" fmla="*/ 506408 w 506407"/>
                      <a:gd name="connsiteY12" fmla="*/ 187014 h 438471"/>
                      <a:gd name="connsiteX13" fmla="*/ 420435 w 506407"/>
                      <a:gd name="connsiteY13" fmla="*/ 190424 h 438471"/>
                      <a:gd name="connsiteX14" fmla="*/ 404919 w 506407"/>
                      <a:gd name="connsiteY14" fmla="*/ 403555 h 438471"/>
                      <a:gd name="connsiteX15" fmla="*/ 375068 w 506407"/>
                      <a:gd name="connsiteY15" fmla="*/ 413814 h 438471"/>
                      <a:gd name="connsiteX16" fmla="*/ 294324 w 506407"/>
                      <a:gd name="connsiteY16" fmla="*/ 425844 h 438471"/>
                      <a:gd name="connsiteX17" fmla="*/ 218191 w 506407"/>
                      <a:gd name="connsiteY17" fmla="*/ 419938 h 438471"/>
                      <a:gd name="connsiteX18" fmla="*/ 111721 w 506407"/>
                      <a:gd name="connsiteY18" fmla="*/ 186566 h 438471"/>
                      <a:gd name="connsiteX19" fmla="*/ 114054 w 506407"/>
                      <a:gd name="connsiteY19" fmla="*/ 291618 h 438471"/>
                      <a:gd name="connsiteX20" fmla="*/ 136562 w 506407"/>
                      <a:gd name="connsiteY20" fmla="*/ 375514 h 438471"/>
                      <a:gd name="connsiteX21" fmla="*/ 72858 w 506407"/>
                      <a:gd name="connsiteY21" fmla="*/ 376866 h 438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06407" h="438471">
                        <a:moveTo>
                          <a:pt x="72858" y="376866"/>
                        </a:moveTo>
                        <a:cubicBezTo>
                          <a:pt x="72858" y="376866"/>
                          <a:pt x="12175" y="305791"/>
                          <a:pt x="3383" y="272968"/>
                        </a:cubicBezTo>
                        <a:cubicBezTo>
                          <a:pt x="-2446" y="251222"/>
                          <a:pt x="478" y="190405"/>
                          <a:pt x="3116" y="151838"/>
                        </a:cubicBezTo>
                        <a:cubicBezTo>
                          <a:pt x="4926" y="125406"/>
                          <a:pt x="21338" y="101260"/>
                          <a:pt x="46427" y="92755"/>
                        </a:cubicBezTo>
                        <a:cubicBezTo>
                          <a:pt x="55171" y="89792"/>
                          <a:pt x="63457" y="89411"/>
                          <a:pt x="69058" y="94583"/>
                        </a:cubicBezTo>
                        <a:cubicBezTo>
                          <a:pt x="69058" y="94583"/>
                          <a:pt x="72896" y="87935"/>
                          <a:pt x="96709" y="63560"/>
                        </a:cubicBezTo>
                        <a:cubicBezTo>
                          <a:pt x="120521" y="39186"/>
                          <a:pt x="131828" y="22660"/>
                          <a:pt x="184234" y="37824"/>
                        </a:cubicBezTo>
                        <a:cubicBezTo>
                          <a:pt x="184234" y="37824"/>
                          <a:pt x="222782" y="-2876"/>
                          <a:pt x="244956" y="162"/>
                        </a:cubicBezTo>
                        <a:cubicBezTo>
                          <a:pt x="267130" y="3210"/>
                          <a:pt x="289105" y="9678"/>
                          <a:pt x="289105" y="9678"/>
                        </a:cubicBezTo>
                        <a:cubicBezTo>
                          <a:pt x="289105" y="9678"/>
                          <a:pt x="373591" y="6115"/>
                          <a:pt x="390908" y="32947"/>
                        </a:cubicBezTo>
                        <a:cubicBezTo>
                          <a:pt x="398490" y="44682"/>
                          <a:pt x="414101" y="52883"/>
                          <a:pt x="429274" y="58388"/>
                        </a:cubicBezTo>
                        <a:cubicBezTo>
                          <a:pt x="455954" y="68075"/>
                          <a:pt x="477881" y="87506"/>
                          <a:pt x="489539" y="113386"/>
                        </a:cubicBezTo>
                        <a:cubicBezTo>
                          <a:pt x="505408" y="148600"/>
                          <a:pt x="506408" y="187014"/>
                          <a:pt x="506408" y="187014"/>
                        </a:cubicBezTo>
                        <a:lnTo>
                          <a:pt x="420435" y="190424"/>
                        </a:lnTo>
                        <a:cubicBezTo>
                          <a:pt x="420435" y="190424"/>
                          <a:pt x="426512" y="387649"/>
                          <a:pt x="404919" y="403555"/>
                        </a:cubicBezTo>
                        <a:cubicBezTo>
                          <a:pt x="383335" y="419472"/>
                          <a:pt x="375068" y="413814"/>
                          <a:pt x="375068" y="413814"/>
                        </a:cubicBezTo>
                        <a:cubicBezTo>
                          <a:pt x="375068" y="413814"/>
                          <a:pt x="358599" y="460096"/>
                          <a:pt x="294324" y="425844"/>
                        </a:cubicBezTo>
                        <a:cubicBezTo>
                          <a:pt x="294324" y="425844"/>
                          <a:pt x="240956" y="441932"/>
                          <a:pt x="218191" y="419938"/>
                        </a:cubicBezTo>
                        <a:cubicBezTo>
                          <a:pt x="195426" y="397945"/>
                          <a:pt x="111721" y="186566"/>
                          <a:pt x="111721" y="186566"/>
                        </a:cubicBezTo>
                        <a:lnTo>
                          <a:pt x="114054" y="291618"/>
                        </a:lnTo>
                        <a:cubicBezTo>
                          <a:pt x="114054" y="291618"/>
                          <a:pt x="158155" y="359598"/>
                          <a:pt x="136562" y="375514"/>
                        </a:cubicBezTo>
                        <a:cubicBezTo>
                          <a:pt x="114988" y="391421"/>
                          <a:pt x="72858" y="376866"/>
                          <a:pt x="72858" y="376866"/>
                        </a:cubicBezTo>
                        <a:close/>
                      </a:path>
                    </a:pathLst>
                  </a:custGeom>
                  <a:solidFill>
                    <a:srgbClr val="FFBF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C6C51D0A-3EE2-657F-84B4-285967E3302E}"/>
                    </a:ext>
                  </a:extLst>
                </p:cNvPr>
                <p:cNvSpPr/>
                <p:nvPr/>
              </p:nvSpPr>
              <p:spPr>
                <a:xfrm>
                  <a:off x="6425792" y="2438950"/>
                  <a:ext cx="116537" cy="315823"/>
                </a:xfrm>
                <a:custGeom>
                  <a:avLst/>
                  <a:gdLst>
                    <a:gd name="connsiteX0" fmla="*/ 58 w 116537"/>
                    <a:gd name="connsiteY0" fmla="*/ 2 h 315823"/>
                    <a:gd name="connsiteX1" fmla="*/ 4954 w 116537"/>
                    <a:gd name="connsiteY1" fmla="*/ 12384 h 315823"/>
                    <a:gd name="connsiteX2" fmla="*/ 16556 w 116537"/>
                    <a:gd name="connsiteY2" fmla="*/ 46722 h 315823"/>
                    <a:gd name="connsiteX3" fmla="*/ 53055 w 116537"/>
                    <a:gd name="connsiteY3" fmla="*/ 160555 h 315823"/>
                    <a:gd name="connsiteX4" fmla="*/ 91727 w 116537"/>
                    <a:gd name="connsiteY4" fmla="*/ 273284 h 315823"/>
                    <a:gd name="connsiteX5" fmla="*/ 109215 w 116537"/>
                    <a:gd name="connsiteY5" fmla="*/ 304716 h 315823"/>
                    <a:gd name="connsiteX6" fmla="*/ 116511 w 116537"/>
                    <a:gd name="connsiteY6" fmla="*/ 315813 h 315823"/>
                    <a:gd name="connsiteX7" fmla="*/ 113977 w 116537"/>
                    <a:gd name="connsiteY7" fmla="*/ 313441 h 315823"/>
                    <a:gd name="connsiteX8" fmla="*/ 107643 w 116537"/>
                    <a:gd name="connsiteY8" fmla="*/ 305831 h 315823"/>
                    <a:gd name="connsiteX9" fmla="*/ 88574 w 116537"/>
                    <a:gd name="connsiteY9" fmla="*/ 274808 h 315823"/>
                    <a:gd name="connsiteX10" fmla="*/ 48321 w 116537"/>
                    <a:gd name="connsiteY10" fmla="*/ 162041 h 315823"/>
                    <a:gd name="connsiteX11" fmla="*/ 13212 w 116537"/>
                    <a:gd name="connsiteY11" fmla="*/ 47770 h 315823"/>
                    <a:gd name="connsiteX12" fmla="*/ 3116 w 116537"/>
                    <a:gd name="connsiteY12" fmla="*/ 12965 h 315823"/>
                    <a:gd name="connsiteX13" fmla="*/ 58 w 116537"/>
                    <a:gd name="connsiteY13" fmla="*/ 2 h 315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6537" h="315823">
                      <a:moveTo>
                        <a:pt x="58" y="2"/>
                      </a:moveTo>
                      <a:cubicBezTo>
                        <a:pt x="382" y="-103"/>
                        <a:pt x="2116" y="4317"/>
                        <a:pt x="4954" y="12384"/>
                      </a:cubicBezTo>
                      <a:cubicBezTo>
                        <a:pt x="8002" y="21395"/>
                        <a:pt x="11898" y="32920"/>
                        <a:pt x="16556" y="46722"/>
                      </a:cubicBezTo>
                      <a:cubicBezTo>
                        <a:pt x="26147" y="75773"/>
                        <a:pt x="39073" y="116016"/>
                        <a:pt x="53055" y="160555"/>
                      </a:cubicBezTo>
                      <a:cubicBezTo>
                        <a:pt x="67162" y="205075"/>
                        <a:pt x="78525" y="245833"/>
                        <a:pt x="91727" y="273284"/>
                      </a:cubicBezTo>
                      <a:cubicBezTo>
                        <a:pt x="98109" y="287085"/>
                        <a:pt x="104528" y="297620"/>
                        <a:pt x="109215" y="304716"/>
                      </a:cubicBezTo>
                      <a:cubicBezTo>
                        <a:pt x="113882" y="311841"/>
                        <a:pt x="116854" y="315527"/>
                        <a:pt x="116511" y="315813"/>
                      </a:cubicBezTo>
                      <a:cubicBezTo>
                        <a:pt x="116378" y="315927"/>
                        <a:pt x="115511" y="315108"/>
                        <a:pt x="113977" y="313441"/>
                      </a:cubicBezTo>
                      <a:cubicBezTo>
                        <a:pt x="112415" y="311793"/>
                        <a:pt x="110234" y="309269"/>
                        <a:pt x="107643" y="305831"/>
                      </a:cubicBezTo>
                      <a:cubicBezTo>
                        <a:pt x="102424" y="299001"/>
                        <a:pt x="95442" y="288600"/>
                        <a:pt x="88574" y="274808"/>
                      </a:cubicBezTo>
                      <a:cubicBezTo>
                        <a:pt x="74363" y="247318"/>
                        <a:pt x="62409" y="206466"/>
                        <a:pt x="48321" y="162041"/>
                      </a:cubicBezTo>
                      <a:cubicBezTo>
                        <a:pt x="34339" y="117502"/>
                        <a:pt x="21947" y="77097"/>
                        <a:pt x="13212" y="47770"/>
                      </a:cubicBezTo>
                      <a:cubicBezTo>
                        <a:pt x="9155" y="33787"/>
                        <a:pt x="5764" y="22100"/>
                        <a:pt x="3116" y="12965"/>
                      </a:cubicBezTo>
                      <a:cubicBezTo>
                        <a:pt x="830" y="4717"/>
                        <a:pt x="-275" y="107"/>
                        <a:pt x="58" y="2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A9CBE68D-14BA-6C1C-6081-30C9CA89CE1B}"/>
                    </a:ext>
                  </a:extLst>
                </p:cNvPr>
                <p:cNvSpPr/>
                <p:nvPr/>
              </p:nvSpPr>
              <p:spPr>
                <a:xfrm>
                  <a:off x="6531253" y="2414614"/>
                  <a:ext cx="87659" cy="331196"/>
                </a:xfrm>
                <a:custGeom>
                  <a:avLst/>
                  <a:gdLst>
                    <a:gd name="connsiteX0" fmla="*/ 67 w 87659"/>
                    <a:gd name="connsiteY0" fmla="*/ 1 h 331196"/>
                    <a:gd name="connsiteX1" fmla="*/ 4439 w 87659"/>
                    <a:gd name="connsiteY1" fmla="*/ 12774 h 331196"/>
                    <a:gd name="connsiteX2" fmla="*/ 14583 w 87659"/>
                    <a:gd name="connsiteY2" fmla="*/ 48064 h 331196"/>
                    <a:gd name="connsiteX3" fmla="*/ 46226 w 87659"/>
                    <a:gd name="connsiteY3" fmla="*/ 164955 h 331196"/>
                    <a:gd name="connsiteX4" fmla="*/ 76467 w 87659"/>
                    <a:gd name="connsiteY4" fmla="*/ 282236 h 331196"/>
                    <a:gd name="connsiteX5" fmla="*/ 85087 w 87659"/>
                    <a:gd name="connsiteY5" fmla="*/ 317927 h 331196"/>
                    <a:gd name="connsiteX6" fmla="*/ 87593 w 87659"/>
                    <a:gd name="connsiteY6" fmla="*/ 331195 h 331196"/>
                    <a:gd name="connsiteX7" fmla="*/ 83221 w 87659"/>
                    <a:gd name="connsiteY7" fmla="*/ 318441 h 331196"/>
                    <a:gd name="connsiteX8" fmla="*/ 73086 w 87659"/>
                    <a:gd name="connsiteY8" fmla="*/ 283160 h 331196"/>
                    <a:gd name="connsiteX9" fmla="*/ 41434 w 87659"/>
                    <a:gd name="connsiteY9" fmla="*/ 166222 h 331196"/>
                    <a:gd name="connsiteX10" fmla="*/ 11193 w 87659"/>
                    <a:gd name="connsiteY10" fmla="*/ 48931 h 331196"/>
                    <a:gd name="connsiteX11" fmla="*/ 2582 w 87659"/>
                    <a:gd name="connsiteY11" fmla="*/ 13241 h 331196"/>
                    <a:gd name="connsiteX12" fmla="*/ 67 w 87659"/>
                    <a:gd name="connsiteY12" fmla="*/ 1 h 331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659" h="331196">
                      <a:moveTo>
                        <a:pt x="67" y="1"/>
                      </a:moveTo>
                      <a:cubicBezTo>
                        <a:pt x="401" y="-85"/>
                        <a:pt x="1944" y="4468"/>
                        <a:pt x="4439" y="12774"/>
                      </a:cubicBezTo>
                      <a:cubicBezTo>
                        <a:pt x="7097" y="22023"/>
                        <a:pt x="10497" y="33872"/>
                        <a:pt x="14583" y="48064"/>
                      </a:cubicBezTo>
                      <a:cubicBezTo>
                        <a:pt x="22937" y="77916"/>
                        <a:pt x="34138" y="119245"/>
                        <a:pt x="46226" y="164955"/>
                      </a:cubicBezTo>
                      <a:cubicBezTo>
                        <a:pt x="58313" y="210685"/>
                        <a:pt x="68981" y="252156"/>
                        <a:pt x="76467" y="282236"/>
                      </a:cubicBezTo>
                      <a:cubicBezTo>
                        <a:pt x="79935" y="296600"/>
                        <a:pt x="82830" y="308583"/>
                        <a:pt x="85087" y="317927"/>
                      </a:cubicBezTo>
                      <a:cubicBezTo>
                        <a:pt x="87011" y="326385"/>
                        <a:pt x="87926" y="331100"/>
                        <a:pt x="87593" y="331195"/>
                      </a:cubicBezTo>
                      <a:cubicBezTo>
                        <a:pt x="87259" y="331290"/>
                        <a:pt x="85726" y="326737"/>
                        <a:pt x="83221" y="318441"/>
                      </a:cubicBezTo>
                      <a:cubicBezTo>
                        <a:pt x="80563" y="309202"/>
                        <a:pt x="77163" y="297353"/>
                        <a:pt x="73086" y="283160"/>
                      </a:cubicBezTo>
                      <a:cubicBezTo>
                        <a:pt x="64733" y="253309"/>
                        <a:pt x="53522" y="211971"/>
                        <a:pt x="41434" y="166222"/>
                      </a:cubicBezTo>
                      <a:cubicBezTo>
                        <a:pt x="29347" y="120492"/>
                        <a:pt x="18679" y="79011"/>
                        <a:pt x="11193" y="48931"/>
                      </a:cubicBezTo>
                      <a:cubicBezTo>
                        <a:pt x="7725" y="34577"/>
                        <a:pt x="4830" y="22585"/>
                        <a:pt x="2582" y="13241"/>
                      </a:cubicBezTo>
                      <a:cubicBezTo>
                        <a:pt x="648" y="4802"/>
                        <a:pt x="-266" y="87"/>
                        <a:pt x="67" y="1"/>
                      </a:cubicBezTo>
                      <a:close/>
                    </a:path>
                  </a:pathLst>
                </a:custGeom>
                <a:solidFill>
                  <a:srgbClr val="FF9A6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209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66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#9Slide03 AllRoundGothic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Khiêm</dc:creator>
  <cp:lastModifiedBy>Nguyễn Khiêm</cp:lastModifiedBy>
  <cp:revision>5</cp:revision>
  <dcterms:created xsi:type="dcterms:W3CDTF">2025-06-10T04:24:44Z</dcterms:created>
  <dcterms:modified xsi:type="dcterms:W3CDTF">2025-06-15T14:21:53Z</dcterms:modified>
</cp:coreProperties>
</file>