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Play" panose="020B0604020202020204" charset="0"/>
      <p:regular r:id="rId16"/>
      <p:bold r:id="rId17"/>
    </p:embeddedFont>
    <p:embeddedFont>
      <p:font typeface="Quattrocento Sans" panose="020B0502050000020003" pitchFamily="34" charset="0"/>
      <p:regular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83288C-C977-44CE-8AF4-4776AE5B7FB7}">
  <a:tblStyle styleId="{4583288C-C977-44CE-8AF4-4776AE5B7F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43" name="Google Shape;2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59" name="Google Shape;2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7400632d2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347400632d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ss.joycegsy.com/PeiEn/" TargetMode="External"/><Relationship Id="rId7" Type="http://schemas.openxmlformats.org/officeDocument/2006/relationships/hyperlink" Target="https://the-king-12.github.i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ss.joycegsy.com/Aqmal/" TargetMode="External"/><Relationship Id="rId5" Type="http://schemas.openxmlformats.org/officeDocument/2006/relationships/hyperlink" Target="https://sss.joycegsy.com/Ezra/" TargetMode="External"/><Relationship Id="rId4" Type="http://schemas.openxmlformats.org/officeDocument/2006/relationships/hyperlink" Target="https://sss.joycegsy.com/HongTi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/>
              <a:t>MWA Project Planning</a:t>
            </a:r>
            <a:br>
              <a:rPr lang="en-US"/>
            </a:br>
            <a:r>
              <a:rPr lang="en-US"/>
              <a:t>Name: Eddy Lee An Ying</a:t>
            </a:r>
            <a:br>
              <a:rPr lang="en-US"/>
            </a:br>
            <a:r>
              <a:rPr lang="en-US"/>
              <a:t>Index No: 11</a:t>
            </a:r>
            <a:br>
              <a:rPr lang="en-US"/>
            </a:br>
            <a:r>
              <a:rPr lang="en-US"/>
              <a:t>Class: S4-2</a:t>
            </a:r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Read the instructions given in the box on every slide.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Complete the information in each slide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more slides as needed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Attributing Images Example</a:t>
            </a:r>
            <a:endParaRPr/>
          </a:p>
        </p:txBody>
      </p:sp>
      <p:pic>
        <p:nvPicPr>
          <p:cNvPr id="239" name="Google Shape;239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55147" y="2932201"/>
            <a:ext cx="3501300" cy="2625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0" name="Google Shape;240;p34"/>
          <p:cNvGraphicFramePr/>
          <p:nvPr/>
        </p:nvGraphicFramePr>
        <p:xfrm>
          <a:off x="1053310" y="16148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{4583288C-C977-44CE-8AF4-4776AE5B7FB7}</a:tableStyleId>
              </a:tblPr>
              <a:tblGrid>
                <a:gridCol w="130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Authors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Source (e.g. Websites)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Licence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-US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David J</a:t>
                      </a:r>
                      <a:r>
                        <a:rPr lang="en-US" sz="1400" b="0" i="0" u="none" strike="noStrike" cap="none">
                          <a:solidFill>
                            <a:srgbClr val="13121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-US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Winter in town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https://www.pixsy.com/image-licensing/correctly-attribute-images</a:t>
                      </a:r>
                      <a:endParaRPr sz="14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-US" sz="1400" b="1" i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CC BY 2.0</a:t>
                      </a:r>
                      <a:endParaRPr sz="1400" b="0" i="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Project timeline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46" name="Google Shape;246;p35"/>
          <p:cNvGraphicFramePr/>
          <p:nvPr/>
        </p:nvGraphicFramePr>
        <p:xfrm>
          <a:off x="840441" y="1568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{4583288C-C977-44CE-8AF4-4776AE5B7FB7}</a:tableStyleId>
              </a:tblPr>
              <a:tblGrid>
                <a:gridCol w="176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Period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Tasks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Status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Week 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Theme Selection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Week 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Source file is created and published in the required format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Week 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Media are used and integrated; also comply with copyright rules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Week 4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Intro Animation is created based on project requirement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Week 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Intro Animation is created based on project requirement</a:t>
                      </a:r>
                      <a:endParaRPr sz="1800" b="0" i="0" u="none" strike="noStrike" cap="none">
                        <a:solidFill>
                          <a:srgbClr val="80808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Week 6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Restart Button and 2 interaction buttons are created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Week 7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 is applied to user interaction component based on requirement – e.g. stop the animation; go to frame and play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Week 8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Comments are written to explain the code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Week 9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 your animation on browser and refine your animation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8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Week 10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What can be further improved?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47" name="Google Shape;247;p35"/>
          <p:cNvSpPr/>
          <p:nvPr/>
        </p:nvSpPr>
        <p:spPr>
          <a:xfrm>
            <a:off x="9596550" y="2037224"/>
            <a:ext cx="179294" cy="176929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5"/>
          <p:cNvSpPr/>
          <p:nvPr/>
        </p:nvSpPr>
        <p:spPr>
          <a:xfrm>
            <a:off x="9596549" y="2468221"/>
            <a:ext cx="179400" cy="17700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9618960" y="3475310"/>
            <a:ext cx="179400" cy="17700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9618961" y="2945462"/>
            <a:ext cx="179294" cy="176929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5"/>
          <p:cNvSpPr/>
          <p:nvPr/>
        </p:nvSpPr>
        <p:spPr>
          <a:xfrm>
            <a:off x="9618961" y="3899943"/>
            <a:ext cx="179400" cy="17700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9618960" y="4300982"/>
            <a:ext cx="179400" cy="17700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9618961" y="4755572"/>
            <a:ext cx="179400" cy="17700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9618960" y="5304523"/>
            <a:ext cx="179294" cy="176929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9618961" y="5746378"/>
            <a:ext cx="179400" cy="17700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5"/>
          <p:cNvSpPr/>
          <p:nvPr/>
        </p:nvSpPr>
        <p:spPr>
          <a:xfrm>
            <a:off x="9618960" y="6188289"/>
            <a:ext cx="179400" cy="17700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Past Examples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https://sss.joycegsy.com/PeiEn/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https://sss.joycegsy.com/HongTing/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https://sss.joycegsy.com/Ezra/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https://sss.joycegsy.com/Aqmal/</a:t>
            </a:r>
            <a:endParaRPr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https://the-king-12.github.io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Project Theme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fictional game</a:t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6716486" y="0"/>
            <a:ext cx="5475514" cy="238397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B1C62"/>
              </a:gs>
              <a:gs pos="48000">
                <a:srgbClr val="A72C99"/>
              </a:gs>
              <a:gs pos="100000">
                <a:srgbClr val="D86CC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Clearly state the overall theme of your Adobe Animate project.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 themes: 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Fitness Fun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Interactive Sports Challenge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Showcase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Educational Game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Project Purpose</a:t>
            </a:r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anything goes</a:t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7302610" y="0"/>
            <a:ext cx="4889390" cy="2405743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Describe the purpose of your project.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Specify whether it's to: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Promote a sports event.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Advertise a new gym.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Promote a new product.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simple game.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 another clearly defined purpose.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Explain why you chose this particular purpose.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Animation Description</a:t>
            </a: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not describable</a:t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6303870" y="0"/>
            <a:ext cx="5888130" cy="218111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B1C62"/>
              </a:gs>
              <a:gs pos="48000">
                <a:srgbClr val="A72C99"/>
              </a:gs>
              <a:gs pos="100000">
                <a:srgbClr val="D86CC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 a detailed description of the animation you plan to create.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Describe the sequence of events, key movements, and overall style.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will the user see happen on the screen?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Will it be a looping animation, or one that has a defined end?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Opening Page Sketch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5938110" y="0"/>
            <a:ext cx="6253800" cy="1971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B1C62"/>
              </a:gs>
              <a:gs pos="48000">
                <a:srgbClr val="A72C99"/>
              </a:gs>
              <a:gs pos="100000">
                <a:srgbClr val="D86CC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rough sketch of your project's opening page.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Layout of visual elements.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Placement of buttons (e.g., "Start," "About," "Instructions").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there will be a website link, show the location.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Label each element.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can be a hand drawn sketch that is inserted into this slide</a:t>
            </a:r>
            <a:endParaRPr/>
          </a:p>
        </p:txBody>
      </p:sp>
      <p:grpSp>
        <p:nvGrpSpPr>
          <p:cNvPr id="193" name="Google Shape;193;p29"/>
          <p:cNvGrpSpPr/>
          <p:nvPr/>
        </p:nvGrpSpPr>
        <p:grpSpPr>
          <a:xfrm>
            <a:off x="111325" y="1583925"/>
            <a:ext cx="6253800" cy="3271800"/>
            <a:chOff x="1799600" y="2128700"/>
            <a:chExt cx="6253800" cy="3271800"/>
          </a:xfrm>
        </p:grpSpPr>
        <p:sp>
          <p:nvSpPr>
            <p:cNvPr id="194" name="Google Shape;194;p29"/>
            <p:cNvSpPr/>
            <p:nvPr/>
          </p:nvSpPr>
          <p:spPr>
            <a:xfrm>
              <a:off x="1799600" y="2128700"/>
              <a:ext cx="6253800" cy="32718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9"/>
            <p:cNvSpPr/>
            <p:nvPr/>
          </p:nvSpPr>
          <p:spPr>
            <a:xfrm>
              <a:off x="2338425" y="4131600"/>
              <a:ext cx="1122000" cy="817800"/>
            </a:xfrm>
            <a:prstGeom prst="bevel">
              <a:avLst>
                <a:gd name="adj" fmla="val 12500"/>
              </a:avLst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Start</a:t>
              </a:r>
              <a:endParaRPr/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6444100" y="4131600"/>
              <a:ext cx="1122000" cy="817800"/>
            </a:xfrm>
            <a:prstGeom prst="bevel">
              <a:avLst>
                <a:gd name="adj" fmla="val 12500"/>
              </a:avLst>
            </a:prstGeom>
            <a:solidFill>
              <a:srgbClr val="E6913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Reset</a:t>
              </a: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3474200" y="2469825"/>
              <a:ext cx="2904600" cy="1499400"/>
            </a:xfrm>
            <a:prstGeom prst="roundRect">
              <a:avLst>
                <a:gd name="adj" fmla="val 16667"/>
              </a:avLst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title</a:t>
              </a:r>
              <a:endParaRPr/>
            </a:p>
          </p:txBody>
        </p:sp>
      </p:grpSp>
      <p:pic>
        <p:nvPicPr>
          <p:cNvPr id="198" name="Google Shape;198;p29" title="eddy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354" y="1977450"/>
            <a:ext cx="5386575" cy="404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Content Page Sketch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after start</a:t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6444343" y="0"/>
            <a:ext cx="5747700" cy="2101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B4F9F"/>
              </a:gs>
              <a:gs pos="50000">
                <a:srgbClr val="A52497"/>
              </a:gs>
              <a:gs pos="100000">
                <a:srgbClr val="961A88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Instructions: Add more slides if you have many contents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rough sketch of a representative content page.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Include: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Layout of content (text, images, interactive elements).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Placement of "Return" or navigation buttons.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How the user navigates through the content.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Label each element.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can be a hand drawn sketch that is inserted into this slide</a:t>
            </a: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345971" y="2412550"/>
            <a:ext cx="5054346" cy="3450000"/>
            <a:chOff x="2957100" y="2276225"/>
            <a:chExt cx="5568300" cy="3450000"/>
          </a:xfrm>
        </p:grpSpPr>
        <p:sp>
          <p:nvSpPr>
            <p:cNvPr id="207" name="Google Shape;207;p30"/>
            <p:cNvSpPr/>
            <p:nvPr/>
          </p:nvSpPr>
          <p:spPr>
            <a:xfrm>
              <a:off x="2957100" y="2276225"/>
              <a:ext cx="5568300" cy="34500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978100" y="4666925"/>
              <a:ext cx="5526300" cy="1059300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text</a:t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3345100" y="4330825"/>
              <a:ext cx="1688400" cy="587400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name</a:t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957100" y="2276225"/>
              <a:ext cx="964800" cy="524400"/>
            </a:xfrm>
            <a:prstGeom prst="bevel">
              <a:avLst>
                <a:gd name="adj" fmla="val 12500"/>
              </a:avLst>
            </a:prstGeom>
            <a:solidFill>
              <a:srgbClr val="FFC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Return</a:t>
              </a:r>
              <a:endParaRPr/>
            </a:p>
          </p:txBody>
        </p:sp>
      </p:grpSp>
      <p:pic>
        <p:nvPicPr>
          <p:cNvPr id="211" name="Google Shape;211;p30" title="eddy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325" y="2003600"/>
            <a:ext cx="6504476" cy="489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Image Identification</a:t>
            </a:r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5739327" y="0"/>
            <a:ext cx="6452700" cy="2157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B1C62"/>
              </a:gs>
              <a:gs pos="48000">
                <a:srgbClr val="A72C99"/>
              </a:gs>
              <a:gs pos="100000">
                <a:srgbClr val="D86CC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 all the images you plan to use in your animation.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Identify: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Characters.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Backgrounds.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Props.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other visual elements.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will the images come from? Original art, stock images, etc.</a:t>
            </a:r>
            <a:endParaRPr/>
          </a:p>
        </p:txBody>
      </p:sp>
      <p:pic>
        <p:nvPicPr>
          <p:cNvPr id="219" name="Google Shape;219;p31" title="sunrise-8901014_128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214337"/>
            <a:ext cx="4858650" cy="24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 title="pexels-pixabay-25709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8422" y="2157300"/>
            <a:ext cx="4641275" cy="309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Image Attribution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n/a</a:t>
            </a:r>
            <a:endParaRPr/>
          </a:p>
        </p:txBody>
      </p:sp>
      <p:sp>
        <p:nvSpPr>
          <p:cNvPr id="227" name="Google Shape;227;p32"/>
          <p:cNvSpPr/>
          <p:nvPr/>
        </p:nvSpPr>
        <p:spPr>
          <a:xfrm>
            <a:off x="5150931" y="0"/>
            <a:ext cx="7041000" cy="243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B1C62"/>
              </a:gs>
              <a:gs pos="48000">
                <a:srgbClr val="A72C99"/>
              </a:gs>
              <a:gs pos="100000">
                <a:srgbClr val="D86CCC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you are using images from external sources (e.g., stock photo websites, Creative Commons), provide proper attribution.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Stock Photo: "Image: [Image Title] by [Artist Name] from [Website Name].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"Creative Commons: "Image: [Image Title] by [Artist Name] (CC BY-SA [Version Number]) from [Website Name].“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the image is public domain, state that.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 the direct URL of the image source if possible.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all images are original, state "All images are original works."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Lead up to Project Theme Selection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33" name="Google Shape;233;p33"/>
          <p:cNvGraphicFramePr/>
          <p:nvPr/>
        </p:nvGraphicFramePr>
        <p:xfrm>
          <a:off x="960282" y="17692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{4583288C-C977-44CE-8AF4-4776AE5B7FB7}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300" u="none" strike="noStrike" cap="none"/>
                        <a:t>Ask yourself</a:t>
                      </a:r>
                      <a:endParaRPr sz="2300" u="none" strike="noStrike" cap="none"/>
                    </a:p>
                  </a:txBody>
                  <a:tcPr marL="91450" marR="91450" marT="45725" marB="457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300" u="none" strike="noStrike" cap="none"/>
                        <a:t>Pen down your thoughts</a:t>
                      </a:r>
                      <a:endParaRPr sz="2300" u="none" strike="noStrike" cap="none"/>
                    </a:p>
                  </a:txBody>
                  <a:tcPr marL="91450" marR="91450" marT="45725" marB="457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8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300" u="none" strike="noStrike" cap="none"/>
                        <a:t>What is the theme of your Project?</a:t>
                      </a:r>
                      <a:endParaRPr sz="23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2300" u="none" strike="noStrike" cap="none"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anything goes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8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300" u="none" strike="noStrike" cap="none"/>
                        <a:t>What is the purpose of your animation?</a:t>
                      </a:r>
                      <a:endParaRPr sz="2300" u="none" strike="noStrike" cap="none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2300" u="none" strike="noStrike" cap="none"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anything goes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2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300" u="none" strike="noStrike" cap="none"/>
                        <a:t>What is the story that you want to tell?</a:t>
                      </a:r>
                      <a:endParaRPr sz="2300" u="none" strike="noStrike" cap="none"/>
                    </a:p>
                  </a:txBody>
                  <a:tcPr marL="91450" marR="91450" marT="45725" marB="45725" anchor="ctr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shapes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Office PowerPoint</Application>
  <PresentationFormat>Widescreen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Verdana</vt:lpstr>
      <vt:lpstr>Play</vt:lpstr>
      <vt:lpstr>Quattrocento Sans</vt:lpstr>
      <vt:lpstr>Office Theme</vt:lpstr>
      <vt:lpstr>1_Office Theme</vt:lpstr>
      <vt:lpstr>MWA Project Planning Name: Eddy Lee An Ying Index No: 11 Class: S4-2</vt:lpstr>
      <vt:lpstr>Project Theme</vt:lpstr>
      <vt:lpstr>Project Purpose</vt:lpstr>
      <vt:lpstr>Animation Description</vt:lpstr>
      <vt:lpstr>Opening Page Sketch</vt:lpstr>
      <vt:lpstr>Content Page Sketch</vt:lpstr>
      <vt:lpstr>Image Identification</vt:lpstr>
      <vt:lpstr>Image Attribution</vt:lpstr>
      <vt:lpstr>Lead up to Project Theme Selection</vt:lpstr>
      <vt:lpstr>Attributing Images Example</vt:lpstr>
      <vt:lpstr>Project timeline</vt:lpstr>
      <vt:lpstr>Past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Ismail Ahmad (SCHOOLS)</cp:lastModifiedBy>
  <cp:revision>1</cp:revision>
  <dcterms:modified xsi:type="dcterms:W3CDTF">2025-06-02T00:35:15Z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dda6799-48a4-4505-a0cd-904be69fc9b2_Enabled">
    <vt:lpwstr>true</vt:lpwstr>
  </property>
  <property fmtid="{D5CDD505-2E9C-101B-9397-08002B2CF9AE}" pid="3" name="MSIP_Label_6dda6799-48a4-4505-a0cd-904be69fc9b2_SetDate">
    <vt:lpwstr>2025-06-02T00:34:53Z</vt:lpwstr>
  </property>
  <property fmtid="{D5CDD505-2E9C-101B-9397-08002B2CF9AE}" pid="4" name="MSIP_Label_6dda6799-48a4-4505-a0cd-904be69fc9b2_Method">
    <vt:lpwstr>Privileged</vt:lpwstr>
  </property>
  <property fmtid="{D5CDD505-2E9C-101B-9397-08002B2CF9AE}" pid="5" name="MSIP_Label_6dda6799-48a4-4505-a0cd-904be69fc9b2_Name">
    <vt:lpwstr>NON-SENSITIVE</vt:lpwstr>
  </property>
  <property fmtid="{D5CDD505-2E9C-101B-9397-08002B2CF9AE}" pid="6" name="MSIP_Label_6dda6799-48a4-4505-a0cd-904be69fc9b2_SiteId">
    <vt:lpwstr>6590cdd4-8337-4198-bacc-47645c4a4d4d</vt:lpwstr>
  </property>
  <property fmtid="{D5CDD505-2E9C-101B-9397-08002B2CF9AE}" pid="7" name="MSIP_Label_6dda6799-48a4-4505-a0cd-904be69fc9b2_ActionId">
    <vt:lpwstr>8cba4e57-7660-414a-87a8-0d2b7cf98f20</vt:lpwstr>
  </property>
  <property fmtid="{D5CDD505-2E9C-101B-9397-08002B2CF9AE}" pid="8" name="MSIP_Label_6dda6799-48a4-4505-a0cd-904be69fc9b2_ContentBits">
    <vt:lpwstr>0</vt:lpwstr>
  </property>
  <property fmtid="{D5CDD505-2E9C-101B-9397-08002B2CF9AE}" pid="9" name="MSIP_Label_6dda6799-48a4-4505-a0cd-904be69fc9b2_Tag">
    <vt:lpwstr>10, 0, 1, 1</vt:lpwstr>
  </property>
</Properties>
</file>