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63" r:id="rId10"/>
    <p:sldId id="257" r:id="rId11"/>
    <p:sldId id="273" r:id="rId12"/>
    <p:sldId id="274" r:id="rId13"/>
    <p:sldId id="265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659453e5ad88efa" providerId="LiveId" clId="{980CBCE6-3833-4EAE-A3E4-A279522016E1}"/>
    <pc:docChg chg="addSld modSld">
      <pc:chgData name="" userId="9659453e5ad88efa" providerId="LiveId" clId="{980CBCE6-3833-4EAE-A3E4-A279522016E1}" dt="2023-07-20T04:35:15.726" v="53" actId="404"/>
      <pc:docMkLst>
        <pc:docMk/>
      </pc:docMkLst>
      <pc:sldChg chg="modSp add">
        <pc:chgData name="" userId="9659453e5ad88efa" providerId="LiveId" clId="{980CBCE6-3833-4EAE-A3E4-A279522016E1}" dt="2023-07-20T04:35:15.726" v="53" actId="404"/>
        <pc:sldMkLst>
          <pc:docMk/>
          <pc:sldMk cId="2934579575" sldId="257"/>
        </pc:sldMkLst>
        <pc:spChg chg="mod">
          <ac:chgData name="" userId="9659453e5ad88efa" providerId="LiveId" clId="{980CBCE6-3833-4EAE-A3E4-A279522016E1}" dt="2023-07-20T04:35:15.726" v="53" actId="404"/>
          <ac:spMkLst>
            <pc:docMk/>
            <pc:sldMk cId="2934579575" sldId="257"/>
            <ac:spMk id="4" creationId="{339E6B53-23E5-4F0B-ABE1-D1DCC30650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2027771" y="2658053"/>
            <a:ext cx="8136458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Angular  Industrial Training</a:t>
            </a:r>
          </a:p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1001</a:t>
            </a:r>
            <a:endParaRPr 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600B-75FE-40DD-A6A2-38C46C1B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963705"/>
            <a:ext cx="1869141" cy="18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3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2595394" y="2658053"/>
            <a:ext cx="700121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Java Industrial Training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</a:rPr>
              <a:t>Mock Interviews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January - 2023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600B-75FE-40DD-A6A2-38C46C1B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963705"/>
            <a:ext cx="1869141" cy="18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7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3380707" y="2658053"/>
            <a:ext cx="5430589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Advance Java 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Industrial Training</a:t>
            </a:r>
          </a:p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9:00AM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ctr"/>
            <a:r>
              <a:rPr lang="en-US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801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FED31-C531-4BF6-BEAC-E33BF875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307" y="-520049"/>
            <a:ext cx="4301386" cy="37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4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3380707" y="2658053"/>
            <a:ext cx="5430589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Advance Java 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Industrial Training</a:t>
            </a:r>
          </a:p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11:30AM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ctr"/>
            <a:r>
              <a:rPr lang="en-US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802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FED31-C531-4BF6-BEAC-E33BF875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307" y="-520049"/>
            <a:ext cx="4301386" cy="37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6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3380707" y="2658053"/>
            <a:ext cx="5430589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Advance Java 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Industrial Training</a:t>
            </a:r>
          </a:p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7:00PM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ctr"/>
            <a:r>
              <a:rPr lang="en-US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803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FED31-C531-4BF6-BEAC-E33BF875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307" y="-520049"/>
            <a:ext cx="4301386" cy="37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3798224" y="2832846"/>
            <a:ext cx="45955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On K Selenium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232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600B-75FE-40DD-A6A2-38C46C1B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963705"/>
            <a:ext cx="1869141" cy="18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7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1970864" y="2940441"/>
            <a:ext cx="82502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Selenium Industrial Training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April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- 2023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600B-75FE-40DD-A6A2-38C46C1B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963705"/>
            <a:ext cx="1869141" cy="18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3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3803770" y="2940441"/>
            <a:ext cx="45844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Manual Testing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234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600B-75FE-40DD-A6A2-38C46C1B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963705"/>
            <a:ext cx="1869141" cy="18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3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3803770" y="2940441"/>
            <a:ext cx="45844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Manual Testing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231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600B-75FE-40DD-A6A2-38C46C1B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963705"/>
            <a:ext cx="1869141" cy="18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2067233" y="2832846"/>
            <a:ext cx="82502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Selenium Industrial Training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Feb - March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600B-75FE-40DD-A6A2-38C46C1B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963705"/>
            <a:ext cx="1869141" cy="18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3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3375959" y="2873205"/>
            <a:ext cx="5440080" cy="32316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Java Training</a:t>
            </a:r>
          </a:p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</a:rPr>
              <a:t>09:00AM</a:t>
            </a:r>
          </a:p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 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1117</a:t>
            </a:r>
            <a:endParaRPr 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66DB2-68C5-4266-81F3-A6D6BAC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025" y="-292156"/>
            <a:ext cx="5066245" cy="37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2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3253330" y="2900100"/>
            <a:ext cx="5685339" cy="32316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Java Training </a:t>
            </a:r>
          </a:p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</a:rPr>
              <a:t>10:30AM</a:t>
            </a:r>
          </a:p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1106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66DB2-68C5-4266-81F3-A6D6BAC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97" y="0"/>
            <a:ext cx="4661404" cy="37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8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3253330" y="2900100"/>
            <a:ext cx="5685339" cy="32316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Java Training </a:t>
            </a:r>
          </a:p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</a:rPr>
              <a:t>12:30PM</a:t>
            </a:r>
          </a:p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1111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66DB2-68C5-4266-81F3-A6D6BAC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97" y="0"/>
            <a:ext cx="4661404" cy="37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3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3253330" y="2900100"/>
            <a:ext cx="5685339" cy="32316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Java Training </a:t>
            </a:r>
          </a:p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</a:rPr>
              <a:t>2:30PM</a:t>
            </a:r>
          </a:p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1119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66DB2-68C5-4266-81F3-A6D6BAC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97" y="0"/>
            <a:ext cx="4661404" cy="37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3253330" y="2900100"/>
            <a:ext cx="5685339" cy="32316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Java Training </a:t>
            </a:r>
          </a:p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</a:rPr>
              <a:t>8:00AM</a:t>
            </a:r>
          </a:p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1125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66DB2-68C5-4266-81F3-A6D6BAC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97" y="0"/>
            <a:ext cx="4661404" cy="37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9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3253330" y="2900100"/>
            <a:ext cx="5685339" cy="32316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Java Training </a:t>
            </a:r>
          </a:p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</a:rPr>
              <a:t>08:30 AM</a:t>
            </a:r>
          </a:p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1121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66DB2-68C5-4266-81F3-A6D6BAC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97" y="0"/>
            <a:ext cx="4661404" cy="37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9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3253330" y="2900100"/>
            <a:ext cx="5685339" cy="32316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Java Training </a:t>
            </a:r>
          </a:p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</a:rPr>
              <a:t>08:30 AM</a:t>
            </a:r>
          </a:p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1121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66DB2-68C5-4266-81F3-A6D6BAC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97" y="0"/>
            <a:ext cx="4661404" cy="37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2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E6B53-23E5-4F0B-ABE1-D1DCC30650AA}"/>
              </a:ext>
            </a:extLst>
          </p:cNvPr>
          <p:cNvSpPr/>
          <p:nvPr/>
        </p:nvSpPr>
        <p:spPr>
          <a:xfrm>
            <a:off x="2661088" y="2658053"/>
            <a:ext cx="6869830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Angular  Regular Batch</a:t>
            </a:r>
          </a:p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613</a:t>
            </a:r>
            <a:endParaRPr 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600B-75FE-40DD-A6A2-38C46C1B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963705"/>
            <a:ext cx="1869141" cy="18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109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1533</TotalTime>
  <Words>88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</dc:creator>
  <cp:lastModifiedBy>RAM</cp:lastModifiedBy>
  <cp:revision>35</cp:revision>
  <dcterms:created xsi:type="dcterms:W3CDTF">2023-07-19T09:53:34Z</dcterms:created>
  <dcterms:modified xsi:type="dcterms:W3CDTF">2023-07-28T03:29:14Z</dcterms:modified>
</cp:coreProperties>
</file>