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1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B5423F-C2A2-416F-AF3B-DEC288FF491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757B40-6630-4B9D-AC3A-0B74E990C3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404664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 PROJECT - 1 </a:t>
            </a:r>
            <a:r>
              <a:rPr lang="en-US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US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b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204864"/>
            <a:ext cx="6172200" cy="4392488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endParaRPr lang="en-US" sz="16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Jeet</a:t>
            </a: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Patel                    PRN : 2019095900007061 </a:t>
            </a:r>
          </a:p>
          <a:p>
            <a:r>
              <a:rPr lang="en-US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Jeneesh</a:t>
            </a: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Patel             PRN : 2019095900007045</a:t>
            </a:r>
          </a:p>
          <a:p>
            <a:r>
              <a:rPr lang="en-US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Vidhin</a:t>
            </a:r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Patel                PRN : 2019095900007567</a:t>
            </a:r>
          </a:p>
          <a:p>
            <a:r>
              <a:rPr lang="en-IN" dirty="0"/>
              <a:t> 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CARRYED OUT AT;</a:t>
            </a:r>
          </a:p>
          <a:p>
            <a:pPr algn="ctr"/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SANKALCHAND PATEL COLLEGE OF ENGINEERING</a:t>
            </a:r>
          </a:p>
          <a:p>
            <a:pPr algn="ctr"/>
            <a:endParaRPr lang="en-US" sz="1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SUBMITTED TO;</a:t>
            </a:r>
          </a:p>
          <a:p>
            <a:pPr algn="ctr"/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INFORMATION TECHNOLOGY</a:t>
            </a:r>
          </a:p>
          <a:p>
            <a:pPr algn="ctr"/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SANKALCHAND PATEL COLLEGE OF ENGINEERING,VISNAGAR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64CB2-668A-47A9-894C-4604955D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61" y="30187"/>
            <a:ext cx="1447800" cy="121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F4F05-9FCF-4782-B508-6BFBDF943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2376264" cy="12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767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74B5A-E2AE-CE43-AED5-C19748E212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68930" y="-1"/>
            <a:ext cx="7375070" cy="128814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>
                <a:solidFill>
                  <a:srgbClr val="FF0000"/>
                </a:solidFill>
              </a:rPr>
              <a:t> </a:t>
            </a:r>
            <a:r>
              <a:rPr lang="en-GB" sz="3600">
                <a:solidFill>
                  <a:schemeClr val="tx1">
                    <a:lumMod val="95000"/>
                    <a:lumOff val="5000"/>
                  </a:schemeClr>
                </a:solidFill>
              </a:rPr>
              <a:t>Output of Salary page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AD284BC-4FA0-C44D-B4D2-7C275495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13" y="1902871"/>
            <a:ext cx="6413501" cy="40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614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E7A6ED-B62D-2745-86F8-9603B51AFB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87071" y="-172357"/>
            <a:ext cx="7356929" cy="139203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>
                <a:solidFill>
                  <a:srgbClr val="FF0000"/>
                </a:solidFill>
              </a:rPr>
              <a:t> </a:t>
            </a:r>
            <a:r>
              <a:rPr lang="en-GB" sz="3600">
                <a:solidFill>
                  <a:schemeClr val="tx1">
                    <a:lumMod val="95000"/>
                    <a:lumOff val="5000"/>
                  </a:schemeClr>
                </a:solidFill>
              </a:rPr>
              <a:t>Output of Attendance page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7BBFCA9-DA1D-9A4C-93A4-022A97657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96" y="1424213"/>
            <a:ext cx="6413204" cy="45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256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88640"/>
            <a:ext cx="5812160" cy="936104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700808"/>
            <a:ext cx="6172200" cy="481813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Manages the employees in a better way.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Easy to find the various information related to employees.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Maintains the date of Hiring and Retirement.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Maintains the salary, attendance, events, leaves and requests.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6687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171400"/>
            <a:ext cx="6172200" cy="1296144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844824"/>
            <a:ext cx="6172200" cy="489013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Works in multiple pc's with Employee's &amp; administrator both can use it with ease.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Can be used simultaneously and editing &amp; updates can be made easily accordingly.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2389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67545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Advantage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1412776"/>
            <a:ext cx="6172200" cy="5184576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Provide computerized system for maintaining records.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More efficient &amp; reliable.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Less time consuming and easy to use.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Huge data storage with less computer memory.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Avoid Human errors &amp; efforts for Maintaining daily data.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Avoid Data manipulations.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Also avoids Data inconsistency &amp;redundancy</a:t>
            </a:r>
          </a:p>
        </p:txBody>
      </p:sp>
    </p:spTree>
    <p:extLst>
      <p:ext uri="{BB962C8B-B14F-4D97-AF65-F5344CB8AC3E}">
        <p14:creationId xmlns:p14="http://schemas.microsoft.com/office/powerpoint/2010/main" val="64153272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6034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Disadvantage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916832"/>
            <a:ext cx="6172200" cy="467411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000"/>
              <a:t> </a:t>
            </a:r>
            <a:r>
              <a:rPr lang="en-GB" sz="2000">
                <a:solidFill>
                  <a:srgbClr val="FF0000"/>
                </a:solidFill>
              </a:rPr>
              <a:t>Everyone can excess data.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 Confidential &amp; </a:t>
            </a:r>
            <a:r>
              <a:rPr lang="en-US" sz="2000">
                <a:solidFill>
                  <a:srgbClr val="FF0000"/>
                </a:solidFill>
              </a:rPr>
              <a:t>security risk</a:t>
            </a:r>
            <a:r>
              <a:rPr lang="en-GB" sz="200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 Lack </a:t>
            </a:r>
            <a:r>
              <a:rPr lang="en-US" sz="2000">
                <a:solidFill>
                  <a:srgbClr val="FF0000"/>
                </a:solidFill>
              </a:rPr>
              <a:t>of experience</a:t>
            </a:r>
            <a:r>
              <a:rPr lang="en-GB" sz="2000">
                <a:solidFill>
                  <a:srgbClr val="FF0000"/>
                </a:solidFill>
              </a:rPr>
              <a:t>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498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53144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1916832"/>
            <a:ext cx="6172200" cy="445809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0" dirty="0">
                <a:solidFill>
                  <a:srgbClr val="FF0000"/>
                </a:solidFill>
              </a:rPr>
              <a:t>This project is used for computerizing employee management work in offices, schools, etc.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0" dirty="0">
                <a:solidFill>
                  <a:srgbClr val="FF0000"/>
                </a:solidFill>
              </a:rPr>
              <a:t> The software keeps record of employee's  provident fund, gratuity and salary and generates the slip of salary too.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b="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0" dirty="0">
                <a:solidFill>
                  <a:srgbClr val="FF0000"/>
                </a:solidFill>
              </a:rPr>
              <a:t>The software is capable of easy storage of information related to employee through database.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4796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int Splatter Thank You Stock Photo -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71" y="764704"/>
            <a:ext cx="6732630" cy="36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6796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-6034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1988840"/>
            <a:ext cx="6172200" cy="438608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What is EMS 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Software requirement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Objective four our 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>
                <a:solidFill>
                  <a:srgbClr val="FF0000"/>
                </a:solidFill>
              </a:rPr>
              <a:t> Flow-Chart</a:t>
            </a:r>
            <a:endParaRPr lang="en-GB" sz="200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>
                <a:solidFill>
                  <a:srgbClr val="FF0000"/>
                </a:solidFill>
              </a:rPr>
              <a:t>Output of project</a:t>
            </a: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Purpose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>
                <a:solidFill>
                  <a:srgbClr val="FF0000"/>
                </a:solidFill>
              </a:rPr>
              <a:t>Scope </a:t>
            </a: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Advantage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Disadvantage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76933621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-67545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EMS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1628800"/>
            <a:ext cx="6336704" cy="489654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Employee Management System is a distributed application, developed to maintain the details of employees working in any organization.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The EMS has been developed to override the problems prevailing in the practicing manual system.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It maintains the information about the personal and official details of the employees.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5481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11157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 </a:t>
            </a:r>
            <a:br>
              <a:rPr lang="en-IN" sz="3600" dirty="0">
                <a:solidFill>
                  <a:srgbClr val="FF0000"/>
                </a:solidFill>
              </a:rPr>
            </a:br>
            <a:endParaRPr lang="en-IN" sz="3600" dirty="0"/>
          </a:p>
        </p:txBody>
      </p:sp>
      <p:pic>
        <p:nvPicPr>
          <p:cNvPr id="3074" name="Picture 2" descr="Install and configure Eclipse for Java - Developer How-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71" y="1988840"/>
            <a:ext cx="48965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Create a Local WordPress Website in Windows with Xampp - Manage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57" y="4437112"/>
            <a:ext cx="4080917" cy="228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3753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359" y="-70279"/>
            <a:ext cx="7193642" cy="132213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>
                <a:solidFill>
                  <a:schemeClr val="tx1">
                    <a:lumMod val="95000"/>
                    <a:lumOff val="5000"/>
                  </a:schemeClr>
                </a:solidFill>
              </a:rPr>
              <a:t>Objectives for our project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916832"/>
            <a:ext cx="6172200" cy="445809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This project aims to simplify the task of maintaining records of the employees of Company.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To develop an well-designed database to store employee information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Provides full functional reports to management of Company.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The objective of this project is to provide a comprehensive approach towards the management of employee information.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926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-452615"/>
            <a:ext cx="6172200" cy="189436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Flow-Chart</a:t>
            </a:r>
            <a:b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4" descr="blob:https://web.whatsapp.com/47328941-09ff-4000-9b9c-87e164a98f6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A5271AF-48A2-4640-9AA1-7AEDB617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82" y="1152071"/>
            <a:ext cx="5953724" cy="5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206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78B831-EA7B-B34B-B4EA-513BC90288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76714" y="0"/>
            <a:ext cx="6172200" cy="122464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>
                <a:solidFill>
                  <a:srgbClr val="FF0000"/>
                </a:solidFill>
              </a:rPr>
              <a:t> </a:t>
            </a:r>
            <a:r>
              <a:rPr lang="en-GB" sz="3600">
                <a:solidFill>
                  <a:schemeClr val="tx1">
                    <a:lumMod val="95000"/>
                    <a:lumOff val="5000"/>
                  </a:schemeClr>
                </a:solidFill>
              </a:rPr>
              <a:t>Output of Login Page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E7F0ED7-6431-D94A-97D9-44D376756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72" y="1787071"/>
            <a:ext cx="6382226" cy="42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114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E79BA4-CB3D-9243-9767-34721815FB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86000" y="63500"/>
            <a:ext cx="6172200" cy="12085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>
                <a:solidFill>
                  <a:srgbClr val="FF0000"/>
                </a:solidFill>
              </a:rPr>
              <a:t> </a:t>
            </a:r>
            <a:r>
              <a:rPr lang="en-GB" sz="3600">
                <a:solidFill>
                  <a:schemeClr val="tx1">
                    <a:lumMod val="95000"/>
                    <a:lumOff val="5000"/>
                  </a:schemeClr>
                </a:solidFill>
              </a:rPr>
              <a:t>Output of Home page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D45D1E-0AF8-374B-B1A4-E4958016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1" y="2010317"/>
            <a:ext cx="6422516" cy="36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5470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B7FF5F-1522-F849-8442-4390448D54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0785" y="0"/>
            <a:ext cx="7311572" cy="1279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>
                <a:solidFill>
                  <a:srgbClr val="FF0000"/>
                </a:solidFill>
              </a:rPr>
              <a:t> </a:t>
            </a:r>
            <a:r>
              <a:rPr lang="en-GB" sz="3600">
                <a:solidFill>
                  <a:schemeClr val="tx1">
                    <a:lumMod val="95000"/>
                    <a:lumOff val="5000"/>
                  </a:schemeClr>
                </a:solidFill>
              </a:rPr>
              <a:t>Output of Employee page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90219F9-EFF9-9949-B9CC-D79463FA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39" y="1632856"/>
            <a:ext cx="6204798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0033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115</TotalTime>
  <Words>360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MINI PROJECT - 1   Presentation  On Employee Management System </vt:lpstr>
      <vt:lpstr>Content</vt:lpstr>
      <vt:lpstr>What is EMS ?</vt:lpstr>
      <vt:lpstr>Software Requirement  </vt:lpstr>
      <vt:lpstr> Objectives for our project</vt:lpstr>
      <vt:lpstr> Flow-Chart </vt:lpstr>
      <vt:lpstr> Output of Login Page</vt:lpstr>
      <vt:lpstr> Output of Home page</vt:lpstr>
      <vt:lpstr> Output of Employee page</vt:lpstr>
      <vt:lpstr> Output of Salary page</vt:lpstr>
      <vt:lpstr> Output of Attendance page</vt:lpstr>
      <vt:lpstr>Purpose</vt:lpstr>
      <vt:lpstr>Scope</vt:lpstr>
      <vt:lpstr>Advantage </vt:lpstr>
      <vt:lpstr>Disadvantage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user-a</dc:creator>
  <cp:lastModifiedBy>Vidhin Patel</cp:lastModifiedBy>
  <cp:revision>21</cp:revision>
  <dcterms:created xsi:type="dcterms:W3CDTF">2021-07-30T04:44:35Z</dcterms:created>
  <dcterms:modified xsi:type="dcterms:W3CDTF">2021-09-24T13:37:52Z</dcterms:modified>
</cp:coreProperties>
</file>