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76" r:id="rId8"/>
    <p:sldId id="277" r:id="rId9"/>
    <p:sldId id="278" r:id="rId10"/>
    <p:sldId id="264" r:id="rId11"/>
    <p:sldId id="265" r:id="rId12"/>
    <p:sldId id="260" r:id="rId13"/>
    <p:sldId id="267" r:id="rId14"/>
    <p:sldId id="280" r:id="rId15"/>
    <p:sldId id="279" r:id="rId16"/>
    <p:sldId id="27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3"/>
    <p:restoredTop sz="96296"/>
  </p:normalViewPr>
  <p:slideViewPr>
    <p:cSldViewPr snapToGrid="0">
      <p:cViewPr varScale="1">
        <p:scale>
          <a:sx n="108" d="100"/>
          <a:sy n="108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82ACB-B377-4815-87DE-54380833DAFF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BE4C3B-874E-4117-B795-82DDDAC33FCB}">
      <dgm:prSet/>
      <dgm:spPr/>
      <dgm:t>
        <a:bodyPr/>
        <a:lstStyle/>
        <a:p>
          <a:r>
            <a:rPr lang="en-US"/>
            <a:t>Overview</a:t>
          </a:r>
        </a:p>
      </dgm:t>
    </dgm:pt>
    <dgm:pt modelId="{7F5BA703-DADA-4FB2-8A06-F5DADA023D73}" type="parTrans" cxnId="{DB631FCC-0693-4C52-A1BC-9BFC18EC1BC6}">
      <dgm:prSet/>
      <dgm:spPr/>
      <dgm:t>
        <a:bodyPr/>
        <a:lstStyle/>
        <a:p>
          <a:endParaRPr lang="en-US"/>
        </a:p>
      </dgm:t>
    </dgm:pt>
    <dgm:pt modelId="{E7726194-08F3-4C59-B6A6-8BD7C5C0FF54}" type="sibTrans" cxnId="{DB631FCC-0693-4C52-A1BC-9BFC18EC1BC6}">
      <dgm:prSet/>
      <dgm:spPr/>
      <dgm:t>
        <a:bodyPr/>
        <a:lstStyle/>
        <a:p>
          <a:endParaRPr lang="en-US"/>
        </a:p>
      </dgm:t>
    </dgm:pt>
    <dgm:pt modelId="{00B85026-B4FF-471D-8F92-06C8E1306945}">
      <dgm:prSet/>
      <dgm:spPr/>
      <dgm:t>
        <a:bodyPr/>
        <a:lstStyle/>
        <a:p>
          <a:r>
            <a:rPr lang="en-US"/>
            <a:t>Getting Started</a:t>
          </a:r>
        </a:p>
      </dgm:t>
    </dgm:pt>
    <dgm:pt modelId="{BC3572FE-6335-4653-93C8-027E80CB4750}" type="parTrans" cxnId="{085B147F-3D5D-475F-A260-1DB938F09B91}">
      <dgm:prSet/>
      <dgm:spPr/>
      <dgm:t>
        <a:bodyPr/>
        <a:lstStyle/>
        <a:p>
          <a:endParaRPr lang="en-US"/>
        </a:p>
      </dgm:t>
    </dgm:pt>
    <dgm:pt modelId="{FE87F6C6-2C22-4FCF-A9D2-8D0C1C0CAA4D}" type="sibTrans" cxnId="{085B147F-3D5D-475F-A260-1DB938F09B91}">
      <dgm:prSet/>
      <dgm:spPr/>
      <dgm:t>
        <a:bodyPr/>
        <a:lstStyle/>
        <a:p>
          <a:endParaRPr lang="en-US"/>
        </a:p>
      </dgm:t>
    </dgm:pt>
    <dgm:pt modelId="{E1C6E66E-29BD-45F7-B40E-0BE09237F6A1}">
      <dgm:prSet/>
      <dgm:spPr/>
      <dgm:t>
        <a:bodyPr/>
        <a:lstStyle/>
        <a:p>
          <a:r>
            <a:rPr lang="en-US"/>
            <a:t>Challenges</a:t>
          </a:r>
        </a:p>
      </dgm:t>
    </dgm:pt>
    <dgm:pt modelId="{5489E1ED-B3E8-4F62-9892-FD759DDBB5F0}" type="parTrans" cxnId="{6EA1A226-E2BA-4A37-AC0E-4CD880621C49}">
      <dgm:prSet/>
      <dgm:spPr/>
      <dgm:t>
        <a:bodyPr/>
        <a:lstStyle/>
        <a:p>
          <a:endParaRPr lang="en-US"/>
        </a:p>
      </dgm:t>
    </dgm:pt>
    <dgm:pt modelId="{959DE0AA-23DC-4CDD-8758-6D47CE4AEC78}" type="sibTrans" cxnId="{6EA1A226-E2BA-4A37-AC0E-4CD880621C49}">
      <dgm:prSet/>
      <dgm:spPr/>
      <dgm:t>
        <a:bodyPr/>
        <a:lstStyle/>
        <a:p>
          <a:endParaRPr lang="en-US"/>
        </a:p>
      </dgm:t>
    </dgm:pt>
    <dgm:pt modelId="{540FA479-2E73-48ED-BE3E-147E0ADB29C1}">
      <dgm:prSet/>
      <dgm:spPr/>
      <dgm:t>
        <a:bodyPr/>
        <a:lstStyle/>
        <a:p>
          <a:r>
            <a:rPr lang="en-US"/>
            <a:t>Usage</a:t>
          </a:r>
        </a:p>
      </dgm:t>
    </dgm:pt>
    <dgm:pt modelId="{66DA0910-3EC5-47F0-AFAD-B48078096F3C}" type="parTrans" cxnId="{7658EAF6-DE58-473D-9C18-28DE29B4AE2D}">
      <dgm:prSet/>
      <dgm:spPr/>
      <dgm:t>
        <a:bodyPr/>
        <a:lstStyle/>
        <a:p>
          <a:endParaRPr lang="en-US"/>
        </a:p>
      </dgm:t>
    </dgm:pt>
    <dgm:pt modelId="{9463A053-D5A4-4868-9C0C-050EE7A19B07}" type="sibTrans" cxnId="{7658EAF6-DE58-473D-9C18-28DE29B4AE2D}">
      <dgm:prSet/>
      <dgm:spPr/>
      <dgm:t>
        <a:bodyPr/>
        <a:lstStyle/>
        <a:p>
          <a:endParaRPr lang="en-US"/>
        </a:p>
      </dgm:t>
    </dgm:pt>
    <dgm:pt modelId="{478C4322-E7D0-4C34-91FF-F28C8D9990BE}">
      <dgm:prSet/>
      <dgm:spPr/>
      <dgm:t>
        <a:bodyPr/>
        <a:lstStyle/>
        <a:p>
          <a:r>
            <a:rPr lang="en-US" dirty="0"/>
            <a:t>Findings</a:t>
          </a:r>
        </a:p>
      </dgm:t>
    </dgm:pt>
    <dgm:pt modelId="{A575CA03-43AE-40B5-B1D5-0714CD23D559}" type="parTrans" cxnId="{89C8642C-85A0-47FB-BA7D-91380FCCC987}">
      <dgm:prSet/>
      <dgm:spPr/>
      <dgm:t>
        <a:bodyPr/>
        <a:lstStyle/>
        <a:p>
          <a:endParaRPr lang="en-US"/>
        </a:p>
      </dgm:t>
    </dgm:pt>
    <dgm:pt modelId="{1D855F62-534D-43DE-ABC1-9E975FF806E1}" type="sibTrans" cxnId="{89C8642C-85A0-47FB-BA7D-91380FCCC987}">
      <dgm:prSet/>
      <dgm:spPr/>
      <dgm:t>
        <a:bodyPr/>
        <a:lstStyle/>
        <a:p>
          <a:endParaRPr lang="en-US"/>
        </a:p>
      </dgm:t>
    </dgm:pt>
    <dgm:pt modelId="{1512C963-C394-4EA8-928F-18ABABA6B30E}" type="pres">
      <dgm:prSet presAssocID="{D7582ACB-B377-4815-87DE-54380833DAFF}" presName="root" presStyleCnt="0">
        <dgm:presLayoutVars>
          <dgm:dir/>
          <dgm:resizeHandles val="exact"/>
        </dgm:presLayoutVars>
      </dgm:prSet>
      <dgm:spPr/>
    </dgm:pt>
    <dgm:pt modelId="{E5E1C80A-C7EF-401B-A5F4-2E1BE4F35D9C}" type="pres">
      <dgm:prSet presAssocID="{B6BE4C3B-874E-4117-B795-82DDDAC33FCB}" presName="compNode" presStyleCnt="0"/>
      <dgm:spPr/>
    </dgm:pt>
    <dgm:pt modelId="{B56BBF06-D452-4ADF-8821-190F7C507C42}" type="pres">
      <dgm:prSet presAssocID="{B6BE4C3B-874E-4117-B795-82DDDAC33F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facturing"/>
        </a:ext>
      </dgm:extLst>
    </dgm:pt>
    <dgm:pt modelId="{E67D3D7D-216A-4AE5-929B-3834F49B684E}" type="pres">
      <dgm:prSet presAssocID="{B6BE4C3B-874E-4117-B795-82DDDAC33FCB}" presName="spaceRect" presStyleCnt="0"/>
      <dgm:spPr/>
    </dgm:pt>
    <dgm:pt modelId="{6628AAAC-4FF6-4508-8AC1-F1F0375E417F}" type="pres">
      <dgm:prSet presAssocID="{B6BE4C3B-874E-4117-B795-82DDDAC33FCB}" presName="textRect" presStyleLbl="revTx" presStyleIdx="0" presStyleCnt="5">
        <dgm:presLayoutVars>
          <dgm:chMax val="1"/>
          <dgm:chPref val="1"/>
        </dgm:presLayoutVars>
      </dgm:prSet>
      <dgm:spPr/>
    </dgm:pt>
    <dgm:pt modelId="{E66C03F6-6285-4668-AC79-B7D496A4551C}" type="pres">
      <dgm:prSet presAssocID="{E7726194-08F3-4C59-B6A6-8BD7C5C0FF54}" presName="sibTrans" presStyleCnt="0"/>
      <dgm:spPr/>
    </dgm:pt>
    <dgm:pt modelId="{2783C3EB-A110-4F70-969A-E0976B3A10CE}" type="pres">
      <dgm:prSet presAssocID="{00B85026-B4FF-471D-8F92-06C8E1306945}" presName="compNode" presStyleCnt="0"/>
      <dgm:spPr/>
    </dgm:pt>
    <dgm:pt modelId="{7AC81B40-0C9C-49AD-B16C-98B4EA17462E}" type="pres">
      <dgm:prSet presAssocID="{00B85026-B4FF-471D-8F92-06C8E13069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ationship"/>
        </a:ext>
      </dgm:extLst>
    </dgm:pt>
    <dgm:pt modelId="{FAFED70E-C126-4DA8-BCD6-A7ED136C3E75}" type="pres">
      <dgm:prSet presAssocID="{00B85026-B4FF-471D-8F92-06C8E1306945}" presName="spaceRect" presStyleCnt="0"/>
      <dgm:spPr/>
    </dgm:pt>
    <dgm:pt modelId="{7C1709B7-4117-4911-9A64-54AEC3E72BC6}" type="pres">
      <dgm:prSet presAssocID="{00B85026-B4FF-471D-8F92-06C8E1306945}" presName="textRect" presStyleLbl="revTx" presStyleIdx="1" presStyleCnt="5">
        <dgm:presLayoutVars>
          <dgm:chMax val="1"/>
          <dgm:chPref val="1"/>
        </dgm:presLayoutVars>
      </dgm:prSet>
      <dgm:spPr/>
    </dgm:pt>
    <dgm:pt modelId="{35768BA1-5625-48FC-A4AC-F2E6684082E0}" type="pres">
      <dgm:prSet presAssocID="{FE87F6C6-2C22-4FCF-A9D2-8D0C1C0CAA4D}" presName="sibTrans" presStyleCnt="0"/>
      <dgm:spPr/>
    </dgm:pt>
    <dgm:pt modelId="{4E96EF99-A889-41B0-B81D-AE48A1762A32}" type="pres">
      <dgm:prSet presAssocID="{E1C6E66E-29BD-45F7-B40E-0BE09237F6A1}" presName="compNode" presStyleCnt="0"/>
      <dgm:spPr/>
    </dgm:pt>
    <dgm:pt modelId="{30264C04-4675-4F02-B8E7-9A865C70DB4B}" type="pres">
      <dgm:prSet presAssocID="{E1C6E66E-29BD-45F7-B40E-0BE09237F6A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7BC30B8-B4B8-4FBF-B424-BA3FEBF1BD94}" type="pres">
      <dgm:prSet presAssocID="{E1C6E66E-29BD-45F7-B40E-0BE09237F6A1}" presName="spaceRect" presStyleCnt="0"/>
      <dgm:spPr/>
    </dgm:pt>
    <dgm:pt modelId="{6646EA78-61AC-4451-BE2D-C1D5601DFE1F}" type="pres">
      <dgm:prSet presAssocID="{E1C6E66E-29BD-45F7-B40E-0BE09237F6A1}" presName="textRect" presStyleLbl="revTx" presStyleIdx="2" presStyleCnt="5">
        <dgm:presLayoutVars>
          <dgm:chMax val="1"/>
          <dgm:chPref val="1"/>
        </dgm:presLayoutVars>
      </dgm:prSet>
      <dgm:spPr/>
    </dgm:pt>
    <dgm:pt modelId="{5277944B-2603-49AD-9944-778FADE78C9D}" type="pres">
      <dgm:prSet presAssocID="{959DE0AA-23DC-4CDD-8758-6D47CE4AEC78}" presName="sibTrans" presStyleCnt="0"/>
      <dgm:spPr/>
    </dgm:pt>
    <dgm:pt modelId="{A5C15932-03BF-414C-B405-F3DEB3EA17E0}" type="pres">
      <dgm:prSet presAssocID="{540FA479-2E73-48ED-BE3E-147E0ADB29C1}" presName="compNode" presStyleCnt="0"/>
      <dgm:spPr/>
    </dgm:pt>
    <dgm:pt modelId="{6153BB1C-5B3C-4353-89E0-3424517FCA3E}" type="pres">
      <dgm:prSet presAssocID="{540FA479-2E73-48ED-BE3E-147E0ADB29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rder Dash"/>
        </a:ext>
      </dgm:extLst>
    </dgm:pt>
    <dgm:pt modelId="{F9AE875F-F961-438C-AF15-6461E6A52DDB}" type="pres">
      <dgm:prSet presAssocID="{540FA479-2E73-48ED-BE3E-147E0ADB29C1}" presName="spaceRect" presStyleCnt="0"/>
      <dgm:spPr/>
    </dgm:pt>
    <dgm:pt modelId="{65B9B674-64A6-4737-8C9C-04F02676F63A}" type="pres">
      <dgm:prSet presAssocID="{540FA479-2E73-48ED-BE3E-147E0ADB29C1}" presName="textRect" presStyleLbl="revTx" presStyleIdx="3" presStyleCnt="5">
        <dgm:presLayoutVars>
          <dgm:chMax val="1"/>
          <dgm:chPref val="1"/>
        </dgm:presLayoutVars>
      </dgm:prSet>
      <dgm:spPr/>
    </dgm:pt>
    <dgm:pt modelId="{E6EF3222-F4F1-42DD-A4CA-9F6F83468DE2}" type="pres">
      <dgm:prSet presAssocID="{9463A053-D5A4-4868-9C0C-050EE7A19B07}" presName="sibTrans" presStyleCnt="0"/>
      <dgm:spPr/>
    </dgm:pt>
    <dgm:pt modelId="{10682D30-F27F-4269-A479-CA72C75A01CC}" type="pres">
      <dgm:prSet presAssocID="{478C4322-E7D0-4C34-91FF-F28C8D9990BE}" presName="compNode" presStyleCnt="0"/>
      <dgm:spPr/>
    </dgm:pt>
    <dgm:pt modelId="{6A9AB05F-B338-4759-8076-751CE3D556DF}" type="pres">
      <dgm:prSet presAssocID="{478C4322-E7D0-4C34-91FF-F28C8D9990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2FA456F9-20F6-41B0-B6D4-89747F3C1A15}" type="pres">
      <dgm:prSet presAssocID="{478C4322-E7D0-4C34-91FF-F28C8D9990BE}" presName="spaceRect" presStyleCnt="0"/>
      <dgm:spPr/>
    </dgm:pt>
    <dgm:pt modelId="{C2AD3629-CED7-41B9-8002-2AFF0FABEE79}" type="pres">
      <dgm:prSet presAssocID="{478C4322-E7D0-4C34-91FF-F28C8D9990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A9DB412-D46C-4203-98BE-D65293B1F02B}" type="presOf" srcId="{D7582ACB-B377-4815-87DE-54380833DAFF}" destId="{1512C963-C394-4EA8-928F-18ABABA6B30E}" srcOrd="0" destOrd="0" presId="urn:microsoft.com/office/officeart/2018/2/layout/IconLabelList"/>
    <dgm:cxn modelId="{6EA1A226-E2BA-4A37-AC0E-4CD880621C49}" srcId="{D7582ACB-B377-4815-87DE-54380833DAFF}" destId="{E1C6E66E-29BD-45F7-B40E-0BE09237F6A1}" srcOrd="2" destOrd="0" parTransId="{5489E1ED-B3E8-4F62-9892-FD759DDBB5F0}" sibTransId="{959DE0AA-23DC-4CDD-8758-6D47CE4AEC78}"/>
    <dgm:cxn modelId="{89C8642C-85A0-47FB-BA7D-91380FCCC987}" srcId="{D7582ACB-B377-4815-87DE-54380833DAFF}" destId="{478C4322-E7D0-4C34-91FF-F28C8D9990BE}" srcOrd="4" destOrd="0" parTransId="{A575CA03-43AE-40B5-B1D5-0714CD23D559}" sibTransId="{1D855F62-534D-43DE-ABC1-9E975FF806E1}"/>
    <dgm:cxn modelId="{A89A6247-9855-4836-A9EB-B649AFCE124C}" type="presOf" srcId="{540FA479-2E73-48ED-BE3E-147E0ADB29C1}" destId="{65B9B674-64A6-4737-8C9C-04F02676F63A}" srcOrd="0" destOrd="0" presId="urn:microsoft.com/office/officeart/2018/2/layout/IconLabelList"/>
    <dgm:cxn modelId="{A88C8F4E-EE91-441B-A5AE-B5C839383A77}" type="presOf" srcId="{B6BE4C3B-874E-4117-B795-82DDDAC33FCB}" destId="{6628AAAC-4FF6-4508-8AC1-F1F0375E417F}" srcOrd="0" destOrd="0" presId="urn:microsoft.com/office/officeart/2018/2/layout/IconLabelList"/>
    <dgm:cxn modelId="{6C16D462-B228-4158-BFB3-D547CCB5B09B}" type="presOf" srcId="{E1C6E66E-29BD-45F7-B40E-0BE09237F6A1}" destId="{6646EA78-61AC-4451-BE2D-C1D5601DFE1F}" srcOrd="0" destOrd="0" presId="urn:microsoft.com/office/officeart/2018/2/layout/IconLabelList"/>
    <dgm:cxn modelId="{58E5067F-09B3-4AA9-AE40-F9FD19D09B3A}" type="presOf" srcId="{00B85026-B4FF-471D-8F92-06C8E1306945}" destId="{7C1709B7-4117-4911-9A64-54AEC3E72BC6}" srcOrd="0" destOrd="0" presId="urn:microsoft.com/office/officeart/2018/2/layout/IconLabelList"/>
    <dgm:cxn modelId="{085B147F-3D5D-475F-A260-1DB938F09B91}" srcId="{D7582ACB-B377-4815-87DE-54380833DAFF}" destId="{00B85026-B4FF-471D-8F92-06C8E1306945}" srcOrd="1" destOrd="0" parTransId="{BC3572FE-6335-4653-93C8-027E80CB4750}" sibTransId="{FE87F6C6-2C22-4FCF-A9D2-8D0C1C0CAA4D}"/>
    <dgm:cxn modelId="{FE3C2A96-2337-47F7-975A-10210C106A96}" type="presOf" srcId="{478C4322-E7D0-4C34-91FF-F28C8D9990BE}" destId="{C2AD3629-CED7-41B9-8002-2AFF0FABEE79}" srcOrd="0" destOrd="0" presId="urn:microsoft.com/office/officeart/2018/2/layout/IconLabelList"/>
    <dgm:cxn modelId="{DB631FCC-0693-4C52-A1BC-9BFC18EC1BC6}" srcId="{D7582ACB-B377-4815-87DE-54380833DAFF}" destId="{B6BE4C3B-874E-4117-B795-82DDDAC33FCB}" srcOrd="0" destOrd="0" parTransId="{7F5BA703-DADA-4FB2-8A06-F5DADA023D73}" sibTransId="{E7726194-08F3-4C59-B6A6-8BD7C5C0FF54}"/>
    <dgm:cxn modelId="{7658EAF6-DE58-473D-9C18-28DE29B4AE2D}" srcId="{D7582ACB-B377-4815-87DE-54380833DAFF}" destId="{540FA479-2E73-48ED-BE3E-147E0ADB29C1}" srcOrd="3" destOrd="0" parTransId="{66DA0910-3EC5-47F0-AFAD-B48078096F3C}" sibTransId="{9463A053-D5A4-4868-9C0C-050EE7A19B07}"/>
    <dgm:cxn modelId="{025DA00B-37A8-4C4B-A0B6-30FF3B00647E}" type="presParOf" srcId="{1512C963-C394-4EA8-928F-18ABABA6B30E}" destId="{E5E1C80A-C7EF-401B-A5F4-2E1BE4F35D9C}" srcOrd="0" destOrd="0" presId="urn:microsoft.com/office/officeart/2018/2/layout/IconLabelList"/>
    <dgm:cxn modelId="{F50EC99A-0FCA-4864-AAE2-3297606D8F16}" type="presParOf" srcId="{E5E1C80A-C7EF-401B-A5F4-2E1BE4F35D9C}" destId="{B56BBF06-D452-4ADF-8821-190F7C507C42}" srcOrd="0" destOrd="0" presId="urn:microsoft.com/office/officeart/2018/2/layout/IconLabelList"/>
    <dgm:cxn modelId="{88EA05AE-E76F-4CBF-A891-2893BD2C65F8}" type="presParOf" srcId="{E5E1C80A-C7EF-401B-A5F4-2E1BE4F35D9C}" destId="{E67D3D7D-216A-4AE5-929B-3834F49B684E}" srcOrd="1" destOrd="0" presId="urn:microsoft.com/office/officeart/2018/2/layout/IconLabelList"/>
    <dgm:cxn modelId="{E326B771-7567-4527-A387-56DCD7913015}" type="presParOf" srcId="{E5E1C80A-C7EF-401B-A5F4-2E1BE4F35D9C}" destId="{6628AAAC-4FF6-4508-8AC1-F1F0375E417F}" srcOrd="2" destOrd="0" presId="urn:microsoft.com/office/officeart/2018/2/layout/IconLabelList"/>
    <dgm:cxn modelId="{432107A8-8979-4808-9C36-4738FEB75A9A}" type="presParOf" srcId="{1512C963-C394-4EA8-928F-18ABABA6B30E}" destId="{E66C03F6-6285-4668-AC79-B7D496A4551C}" srcOrd="1" destOrd="0" presId="urn:microsoft.com/office/officeart/2018/2/layout/IconLabelList"/>
    <dgm:cxn modelId="{F300D693-D622-4B54-8A08-215C3AA432C8}" type="presParOf" srcId="{1512C963-C394-4EA8-928F-18ABABA6B30E}" destId="{2783C3EB-A110-4F70-969A-E0976B3A10CE}" srcOrd="2" destOrd="0" presId="urn:microsoft.com/office/officeart/2018/2/layout/IconLabelList"/>
    <dgm:cxn modelId="{DCE78D66-0FF2-4996-AEF0-EBA415C2541C}" type="presParOf" srcId="{2783C3EB-A110-4F70-969A-E0976B3A10CE}" destId="{7AC81B40-0C9C-49AD-B16C-98B4EA17462E}" srcOrd="0" destOrd="0" presId="urn:microsoft.com/office/officeart/2018/2/layout/IconLabelList"/>
    <dgm:cxn modelId="{F7F73577-11DF-440E-A5CC-2FC62530120B}" type="presParOf" srcId="{2783C3EB-A110-4F70-969A-E0976B3A10CE}" destId="{FAFED70E-C126-4DA8-BCD6-A7ED136C3E75}" srcOrd="1" destOrd="0" presId="urn:microsoft.com/office/officeart/2018/2/layout/IconLabelList"/>
    <dgm:cxn modelId="{3E5381EB-FE57-4384-AE8E-715830921906}" type="presParOf" srcId="{2783C3EB-A110-4F70-969A-E0976B3A10CE}" destId="{7C1709B7-4117-4911-9A64-54AEC3E72BC6}" srcOrd="2" destOrd="0" presId="urn:microsoft.com/office/officeart/2018/2/layout/IconLabelList"/>
    <dgm:cxn modelId="{0601BA85-832F-4DCC-AE3B-C9917EBC324A}" type="presParOf" srcId="{1512C963-C394-4EA8-928F-18ABABA6B30E}" destId="{35768BA1-5625-48FC-A4AC-F2E6684082E0}" srcOrd="3" destOrd="0" presId="urn:microsoft.com/office/officeart/2018/2/layout/IconLabelList"/>
    <dgm:cxn modelId="{7FD58AD5-647B-4D6D-8019-EB1696979369}" type="presParOf" srcId="{1512C963-C394-4EA8-928F-18ABABA6B30E}" destId="{4E96EF99-A889-41B0-B81D-AE48A1762A32}" srcOrd="4" destOrd="0" presId="urn:microsoft.com/office/officeart/2018/2/layout/IconLabelList"/>
    <dgm:cxn modelId="{2B2BA71E-0D40-4971-A56E-ABBB18D1108C}" type="presParOf" srcId="{4E96EF99-A889-41B0-B81D-AE48A1762A32}" destId="{30264C04-4675-4F02-B8E7-9A865C70DB4B}" srcOrd="0" destOrd="0" presId="urn:microsoft.com/office/officeart/2018/2/layout/IconLabelList"/>
    <dgm:cxn modelId="{907F9595-4CF8-4E1C-A200-EC0909CD045B}" type="presParOf" srcId="{4E96EF99-A889-41B0-B81D-AE48A1762A32}" destId="{A7BC30B8-B4B8-4FBF-B424-BA3FEBF1BD94}" srcOrd="1" destOrd="0" presId="urn:microsoft.com/office/officeart/2018/2/layout/IconLabelList"/>
    <dgm:cxn modelId="{CA20DC5F-05D5-4447-BD1A-A25792AB9057}" type="presParOf" srcId="{4E96EF99-A889-41B0-B81D-AE48A1762A32}" destId="{6646EA78-61AC-4451-BE2D-C1D5601DFE1F}" srcOrd="2" destOrd="0" presId="urn:microsoft.com/office/officeart/2018/2/layout/IconLabelList"/>
    <dgm:cxn modelId="{D48297C6-0DF8-4A0D-914B-3FAEA8CB2E37}" type="presParOf" srcId="{1512C963-C394-4EA8-928F-18ABABA6B30E}" destId="{5277944B-2603-49AD-9944-778FADE78C9D}" srcOrd="5" destOrd="0" presId="urn:microsoft.com/office/officeart/2018/2/layout/IconLabelList"/>
    <dgm:cxn modelId="{CE2C2CFF-CE08-4DDC-8219-8C26CDF1C4D2}" type="presParOf" srcId="{1512C963-C394-4EA8-928F-18ABABA6B30E}" destId="{A5C15932-03BF-414C-B405-F3DEB3EA17E0}" srcOrd="6" destOrd="0" presId="urn:microsoft.com/office/officeart/2018/2/layout/IconLabelList"/>
    <dgm:cxn modelId="{2325276D-A38B-4781-9B6E-C267CFD646AD}" type="presParOf" srcId="{A5C15932-03BF-414C-B405-F3DEB3EA17E0}" destId="{6153BB1C-5B3C-4353-89E0-3424517FCA3E}" srcOrd="0" destOrd="0" presId="urn:microsoft.com/office/officeart/2018/2/layout/IconLabelList"/>
    <dgm:cxn modelId="{FD4E7640-B3EE-49BE-BC73-B4D0420790E3}" type="presParOf" srcId="{A5C15932-03BF-414C-B405-F3DEB3EA17E0}" destId="{F9AE875F-F961-438C-AF15-6461E6A52DDB}" srcOrd="1" destOrd="0" presId="urn:microsoft.com/office/officeart/2018/2/layout/IconLabelList"/>
    <dgm:cxn modelId="{E3EFBBD1-8F4D-4747-BB84-2C2A6CF7E942}" type="presParOf" srcId="{A5C15932-03BF-414C-B405-F3DEB3EA17E0}" destId="{65B9B674-64A6-4737-8C9C-04F02676F63A}" srcOrd="2" destOrd="0" presId="urn:microsoft.com/office/officeart/2018/2/layout/IconLabelList"/>
    <dgm:cxn modelId="{93908533-2630-4251-BE30-A1B31DC17533}" type="presParOf" srcId="{1512C963-C394-4EA8-928F-18ABABA6B30E}" destId="{E6EF3222-F4F1-42DD-A4CA-9F6F83468DE2}" srcOrd="7" destOrd="0" presId="urn:microsoft.com/office/officeart/2018/2/layout/IconLabelList"/>
    <dgm:cxn modelId="{BAD8BA2B-1097-487A-83A0-57C67F010875}" type="presParOf" srcId="{1512C963-C394-4EA8-928F-18ABABA6B30E}" destId="{10682D30-F27F-4269-A479-CA72C75A01CC}" srcOrd="8" destOrd="0" presId="urn:microsoft.com/office/officeart/2018/2/layout/IconLabelList"/>
    <dgm:cxn modelId="{53378CE3-F0A5-4483-99B9-EF86501FA05C}" type="presParOf" srcId="{10682D30-F27F-4269-A479-CA72C75A01CC}" destId="{6A9AB05F-B338-4759-8076-751CE3D556DF}" srcOrd="0" destOrd="0" presId="urn:microsoft.com/office/officeart/2018/2/layout/IconLabelList"/>
    <dgm:cxn modelId="{EFFC6C01-6491-4A73-9211-45182D8FC14D}" type="presParOf" srcId="{10682D30-F27F-4269-A479-CA72C75A01CC}" destId="{2FA456F9-20F6-41B0-B6D4-89747F3C1A15}" srcOrd="1" destOrd="0" presId="urn:microsoft.com/office/officeart/2018/2/layout/IconLabelList"/>
    <dgm:cxn modelId="{5432B0EE-8715-42C4-8B92-6C21D0B8960C}" type="presParOf" srcId="{10682D30-F27F-4269-A479-CA72C75A01CC}" destId="{C2AD3629-CED7-41B9-8002-2AFF0FABEE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A6C6D-C52C-462E-ABD5-E6505E2B4A00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6C6C873-2AFB-488F-B07F-0E7E8DB17C4A}">
      <dgm:prSet/>
      <dgm:spPr/>
      <dgm:t>
        <a:bodyPr/>
        <a:lstStyle/>
        <a:p>
          <a:r>
            <a:rPr lang="en-US"/>
            <a:t>Tracking crime data is important because it can help criminal justice professionals, policy makers and members of the community anticipate and prevent predicted crimes from occurring. </a:t>
          </a:r>
        </a:p>
      </dgm:t>
    </dgm:pt>
    <dgm:pt modelId="{AD2AF6C3-1982-46A5-A87C-FC34F475985F}" type="parTrans" cxnId="{129ADDEE-712F-4416-9302-A6D7750A5FA2}">
      <dgm:prSet/>
      <dgm:spPr/>
      <dgm:t>
        <a:bodyPr/>
        <a:lstStyle/>
        <a:p>
          <a:endParaRPr lang="en-US"/>
        </a:p>
      </dgm:t>
    </dgm:pt>
    <dgm:pt modelId="{54A934A0-5FFC-4251-A2E9-58AF7B0AD529}" type="sibTrans" cxnId="{129ADDEE-712F-4416-9302-A6D7750A5FA2}">
      <dgm:prSet/>
      <dgm:spPr/>
      <dgm:t>
        <a:bodyPr/>
        <a:lstStyle/>
        <a:p>
          <a:endParaRPr lang="en-US"/>
        </a:p>
      </dgm:t>
    </dgm:pt>
    <dgm:pt modelId="{316F87EB-C24C-464D-B39C-706AE01DE370}">
      <dgm:prSet/>
      <dgm:spPr/>
      <dgm:t>
        <a:bodyPr/>
        <a:lstStyle/>
        <a:p>
          <a:r>
            <a:rPr lang="en-US" dirty="0"/>
            <a:t>We’ve developed a tool that allows users to easily explore crime data based on crime types, years, months, neighborhoods, premise, and demographics. </a:t>
          </a:r>
        </a:p>
      </dgm:t>
    </dgm:pt>
    <dgm:pt modelId="{694B0631-7E75-46C9-A8F6-6F1604AAF1AB}" type="parTrans" cxnId="{8A7E80BC-8E51-4E54-9D4A-E9EA7736977D}">
      <dgm:prSet/>
      <dgm:spPr/>
      <dgm:t>
        <a:bodyPr/>
        <a:lstStyle/>
        <a:p>
          <a:endParaRPr lang="en-US"/>
        </a:p>
      </dgm:t>
    </dgm:pt>
    <dgm:pt modelId="{98421664-5AE2-4B1C-A9E9-319EAA997097}" type="sibTrans" cxnId="{8A7E80BC-8E51-4E54-9D4A-E9EA7736977D}">
      <dgm:prSet/>
      <dgm:spPr/>
      <dgm:t>
        <a:bodyPr/>
        <a:lstStyle/>
        <a:p>
          <a:endParaRPr lang="en-US"/>
        </a:p>
      </dgm:t>
    </dgm:pt>
    <dgm:pt modelId="{8426F0F8-6D1A-E246-B190-7BE231128614}">
      <dgm:prSet/>
      <dgm:spPr/>
      <dgm:t>
        <a:bodyPr/>
        <a:lstStyle/>
        <a:p>
          <a:r>
            <a:rPr lang="en-US" b="0" i="0" dirty="0"/>
            <a:t>Crime is a significant concern for many people living in Los Angeles. Our goal is to examine the latest crime statistics for the city to gain a better understanding of the current state of crime in the area.</a:t>
          </a:r>
          <a:endParaRPr lang="en-US" dirty="0"/>
        </a:p>
      </dgm:t>
    </dgm:pt>
    <dgm:pt modelId="{C06677A9-FE74-AA43-9F2F-0E63862A7EED}" type="parTrans" cxnId="{1F426294-30E5-C143-991C-1CCB76AE0B9C}">
      <dgm:prSet/>
      <dgm:spPr/>
      <dgm:t>
        <a:bodyPr/>
        <a:lstStyle/>
        <a:p>
          <a:endParaRPr lang="en-US"/>
        </a:p>
      </dgm:t>
    </dgm:pt>
    <dgm:pt modelId="{64DD035D-A8FC-6942-86F8-6FB9EB96F95C}" type="sibTrans" cxnId="{1F426294-30E5-C143-991C-1CCB76AE0B9C}">
      <dgm:prSet/>
      <dgm:spPr/>
      <dgm:t>
        <a:bodyPr/>
        <a:lstStyle/>
        <a:p>
          <a:endParaRPr lang="en-US"/>
        </a:p>
      </dgm:t>
    </dgm:pt>
    <dgm:pt modelId="{66AB566D-6D45-CF49-B53B-77D45BC305E4}" type="pres">
      <dgm:prSet presAssocID="{D29A6C6D-C52C-462E-ABD5-E6505E2B4A00}" presName="outerComposite" presStyleCnt="0">
        <dgm:presLayoutVars>
          <dgm:chMax val="5"/>
          <dgm:dir/>
          <dgm:resizeHandles val="exact"/>
        </dgm:presLayoutVars>
      </dgm:prSet>
      <dgm:spPr/>
    </dgm:pt>
    <dgm:pt modelId="{3C877C6A-35DD-F649-A1DE-28514A96FF42}" type="pres">
      <dgm:prSet presAssocID="{D29A6C6D-C52C-462E-ABD5-E6505E2B4A00}" presName="dummyMaxCanvas" presStyleCnt="0">
        <dgm:presLayoutVars/>
      </dgm:prSet>
      <dgm:spPr/>
    </dgm:pt>
    <dgm:pt modelId="{EE16768C-57BF-3245-8567-91B1F887747B}" type="pres">
      <dgm:prSet presAssocID="{D29A6C6D-C52C-462E-ABD5-E6505E2B4A00}" presName="ThreeNodes_1" presStyleLbl="node1" presStyleIdx="0" presStyleCnt="3">
        <dgm:presLayoutVars>
          <dgm:bulletEnabled val="1"/>
        </dgm:presLayoutVars>
      </dgm:prSet>
      <dgm:spPr/>
    </dgm:pt>
    <dgm:pt modelId="{68F04CFD-69EB-DF44-98EC-867750B8DBEA}" type="pres">
      <dgm:prSet presAssocID="{D29A6C6D-C52C-462E-ABD5-E6505E2B4A00}" presName="ThreeNodes_2" presStyleLbl="node1" presStyleIdx="1" presStyleCnt="3">
        <dgm:presLayoutVars>
          <dgm:bulletEnabled val="1"/>
        </dgm:presLayoutVars>
      </dgm:prSet>
      <dgm:spPr/>
    </dgm:pt>
    <dgm:pt modelId="{825C7110-6560-894D-9FAE-B1DF1D8B477B}" type="pres">
      <dgm:prSet presAssocID="{D29A6C6D-C52C-462E-ABD5-E6505E2B4A00}" presName="ThreeNodes_3" presStyleLbl="node1" presStyleIdx="2" presStyleCnt="3">
        <dgm:presLayoutVars>
          <dgm:bulletEnabled val="1"/>
        </dgm:presLayoutVars>
      </dgm:prSet>
      <dgm:spPr/>
    </dgm:pt>
    <dgm:pt modelId="{E1DE6B67-9692-9042-85EB-FB717B7EE0C1}" type="pres">
      <dgm:prSet presAssocID="{D29A6C6D-C52C-462E-ABD5-E6505E2B4A00}" presName="ThreeConn_1-2" presStyleLbl="fgAccFollowNode1" presStyleIdx="0" presStyleCnt="2">
        <dgm:presLayoutVars>
          <dgm:bulletEnabled val="1"/>
        </dgm:presLayoutVars>
      </dgm:prSet>
      <dgm:spPr/>
    </dgm:pt>
    <dgm:pt modelId="{2ABF6D6B-00D4-0642-8127-CA3EB64C20C7}" type="pres">
      <dgm:prSet presAssocID="{D29A6C6D-C52C-462E-ABD5-E6505E2B4A00}" presName="ThreeConn_2-3" presStyleLbl="fgAccFollowNode1" presStyleIdx="1" presStyleCnt="2">
        <dgm:presLayoutVars>
          <dgm:bulletEnabled val="1"/>
        </dgm:presLayoutVars>
      </dgm:prSet>
      <dgm:spPr/>
    </dgm:pt>
    <dgm:pt modelId="{6B87012D-70B0-F54A-B93A-7CA58DE859A2}" type="pres">
      <dgm:prSet presAssocID="{D29A6C6D-C52C-462E-ABD5-E6505E2B4A00}" presName="ThreeNodes_1_text" presStyleLbl="node1" presStyleIdx="2" presStyleCnt="3">
        <dgm:presLayoutVars>
          <dgm:bulletEnabled val="1"/>
        </dgm:presLayoutVars>
      </dgm:prSet>
      <dgm:spPr/>
    </dgm:pt>
    <dgm:pt modelId="{2DACCEC8-8601-824D-8938-119E5F57E917}" type="pres">
      <dgm:prSet presAssocID="{D29A6C6D-C52C-462E-ABD5-E6505E2B4A00}" presName="ThreeNodes_2_text" presStyleLbl="node1" presStyleIdx="2" presStyleCnt="3">
        <dgm:presLayoutVars>
          <dgm:bulletEnabled val="1"/>
        </dgm:presLayoutVars>
      </dgm:prSet>
      <dgm:spPr/>
    </dgm:pt>
    <dgm:pt modelId="{4457A202-3795-3545-AEBE-0A370E346D19}" type="pres">
      <dgm:prSet presAssocID="{D29A6C6D-C52C-462E-ABD5-E6505E2B4A0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E56203-D450-504C-AF9B-93099948D13F}" type="presOf" srcId="{8426F0F8-6D1A-E246-B190-7BE231128614}" destId="{EE16768C-57BF-3245-8567-91B1F887747B}" srcOrd="0" destOrd="0" presId="urn:microsoft.com/office/officeart/2005/8/layout/vProcess5"/>
    <dgm:cxn modelId="{4F04FD17-C988-854B-AB12-7A52E23CD5F4}" type="presOf" srcId="{316F87EB-C24C-464D-B39C-706AE01DE370}" destId="{4457A202-3795-3545-AEBE-0A370E346D19}" srcOrd="1" destOrd="0" presId="urn:microsoft.com/office/officeart/2005/8/layout/vProcess5"/>
    <dgm:cxn modelId="{DBEC9D29-97DF-6F4D-BDC7-860E2AA8E3BE}" type="presOf" srcId="{54A934A0-5FFC-4251-A2E9-58AF7B0AD529}" destId="{2ABF6D6B-00D4-0642-8127-CA3EB64C20C7}" srcOrd="0" destOrd="0" presId="urn:microsoft.com/office/officeart/2005/8/layout/vProcess5"/>
    <dgm:cxn modelId="{4B25423A-4BD6-274E-BCDD-B0D9923EB486}" type="presOf" srcId="{316F87EB-C24C-464D-B39C-706AE01DE370}" destId="{825C7110-6560-894D-9FAE-B1DF1D8B477B}" srcOrd="0" destOrd="0" presId="urn:microsoft.com/office/officeart/2005/8/layout/vProcess5"/>
    <dgm:cxn modelId="{83664258-A3BD-5546-92A5-71D515A5DEFF}" type="presOf" srcId="{D29A6C6D-C52C-462E-ABD5-E6505E2B4A00}" destId="{66AB566D-6D45-CF49-B53B-77D45BC305E4}" srcOrd="0" destOrd="0" presId="urn:microsoft.com/office/officeart/2005/8/layout/vProcess5"/>
    <dgm:cxn modelId="{453A956E-380A-A44C-853E-2C90918E3514}" type="presOf" srcId="{8426F0F8-6D1A-E246-B190-7BE231128614}" destId="{6B87012D-70B0-F54A-B93A-7CA58DE859A2}" srcOrd="1" destOrd="0" presId="urn:microsoft.com/office/officeart/2005/8/layout/vProcess5"/>
    <dgm:cxn modelId="{4D69628E-79A7-6247-8834-EB6F4A2E8EE5}" type="presOf" srcId="{E6C6C873-2AFB-488F-B07F-0E7E8DB17C4A}" destId="{68F04CFD-69EB-DF44-98EC-867750B8DBEA}" srcOrd="0" destOrd="0" presId="urn:microsoft.com/office/officeart/2005/8/layout/vProcess5"/>
    <dgm:cxn modelId="{1F426294-30E5-C143-991C-1CCB76AE0B9C}" srcId="{D29A6C6D-C52C-462E-ABD5-E6505E2B4A00}" destId="{8426F0F8-6D1A-E246-B190-7BE231128614}" srcOrd="0" destOrd="0" parTransId="{C06677A9-FE74-AA43-9F2F-0E63862A7EED}" sibTransId="{64DD035D-A8FC-6942-86F8-6FB9EB96F95C}"/>
    <dgm:cxn modelId="{C5DDF7A3-D1C4-D24E-9CBD-D529CCAE70D5}" type="presOf" srcId="{E6C6C873-2AFB-488F-B07F-0E7E8DB17C4A}" destId="{2DACCEC8-8601-824D-8938-119E5F57E917}" srcOrd="1" destOrd="0" presId="urn:microsoft.com/office/officeart/2005/8/layout/vProcess5"/>
    <dgm:cxn modelId="{8A7E80BC-8E51-4E54-9D4A-E9EA7736977D}" srcId="{D29A6C6D-C52C-462E-ABD5-E6505E2B4A00}" destId="{316F87EB-C24C-464D-B39C-706AE01DE370}" srcOrd="2" destOrd="0" parTransId="{694B0631-7E75-46C9-A8F6-6F1604AAF1AB}" sibTransId="{98421664-5AE2-4B1C-A9E9-319EAA997097}"/>
    <dgm:cxn modelId="{129ADDEE-712F-4416-9302-A6D7750A5FA2}" srcId="{D29A6C6D-C52C-462E-ABD5-E6505E2B4A00}" destId="{E6C6C873-2AFB-488F-B07F-0E7E8DB17C4A}" srcOrd="1" destOrd="0" parTransId="{AD2AF6C3-1982-46A5-A87C-FC34F475985F}" sibTransId="{54A934A0-5FFC-4251-A2E9-58AF7B0AD529}"/>
    <dgm:cxn modelId="{EA8FAFF7-AE6D-5E47-8F64-8CBA09B5038F}" type="presOf" srcId="{64DD035D-A8FC-6942-86F8-6FB9EB96F95C}" destId="{E1DE6B67-9692-9042-85EB-FB717B7EE0C1}" srcOrd="0" destOrd="0" presId="urn:microsoft.com/office/officeart/2005/8/layout/vProcess5"/>
    <dgm:cxn modelId="{7EAFD6E9-98E1-414A-B689-5591D22E4AE0}" type="presParOf" srcId="{66AB566D-6D45-CF49-B53B-77D45BC305E4}" destId="{3C877C6A-35DD-F649-A1DE-28514A96FF42}" srcOrd="0" destOrd="0" presId="urn:microsoft.com/office/officeart/2005/8/layout/vProcess5"/>
    <dgm:cxn modelId="{7478107D-9480-764C-AB14-2F6F0A28FD3B}" type="presParOf" srcId="{66AB566D-6D45-CF49-B53B-77D45BC305E4}" destId="{EE16768C-57BF-3245-8567-91B1F887747B}" srcOrd="1" destOrd="0" presId="urn:microsoft.com/office/officeart/2005/8/layout/vProcess5"/>
    <dgm:cxn modelId="{E707E5D0-4F57-FF46-9123-0337C13088C6}" type="presParOf" srcId="{66AB566D-6D45-CF49-B53B-77D45BC305E4}" destId="{68F04CFD-69EB-DF44-98EC-867750B8DBEA}" srcOrd="2" destOrd="0" presId="urn:microsoft.com/office/officeart/2005/8/layout/vProcess5"/>
    <dgm:cxn modelId="{4F907BA3-EE84-C24D-8B52-D984574A6A1F}" type="presParOf" srcId="{66AB566D-6D45-CF49-B53B-77D45BC305E4}" destId="{825C7110-6560-894D-9FAE-B1DF1D8B477B}" srcOrd="3" destOrd="0" presId="urn:microsoft.com/office/officeart/2005/8/layout/vProcess5"/>
    <dgm:cxn modelId="{3C510722-1EF8-2544-88A0-9DFE84FFAD01}" type="presParOf" srcId="{66AB566D-6D45-CF49-B53B-77D45BC305E4}" destId="{E1DE6B67-9692-9042-85EB-FB717B7EE0C1}" srcOrd="4" destOrd="0" presId="urn:microsoft.com/office/officeart/2005/8/layout/vProcess5"/>
    <dgm:cxn modelId="{F42F308B-DCE1-494D-A49C-0E56280C5A85}" type="presParOf" srcId="{66AB566D-6D45-CF49-B53B-77D45BC305E4}" destId="{2ABF6D6B-00D4-0642-8127-CA3EB64C20C7}" srcOrd="5" destOrd="0" presId="urn:microsoft.com/office/officeart/2005/8/layout/vProcess5"/>
    <dgm:cxn modelId="{F836ED3B-0CB0-2D44-B8BB-BC2A57A03806}" type="presParOf" srcId="{66AB566D-6D45-CF49-B53B-77D45BC305E4}" destId="{6B87012D-70B0-F54A-B93A-7CA58DE859A2}" srcOrd="6" destOrd="0" presId="urn:microsoft.com/office/officeart/2005/8/layout/vProcess5"/>
    <dgm:cxn modelId="{B3164CAA-18B5-3146-952E-7F5DEAD2E9C8}" type="presParOf" srcId="{66AB566D-6D45-CF49-B53B-77D45BC305E4}" destId="{2DACCEC8-8601-824D-8938-119E5F57E917}" srcOrd="7" destOrd="0" presId="urn:microsoft.com/office/officeart/2005/8/layout/vProcess5"/>
    <dgm:cxn modelId="{CA767DF4-C085-0240-9E67-C4E9C635CEFE}" type="presParOf" srcId="{66AB566D-6D45-CF49-B53B-77D45BC305E4}" destId="{4457A202-3795-3545-AEBE-0A370E346D1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82795-FD82-4E00-8AEC-4BF339B421CF}" type="doc">
      <dgm:prSet loTypeId="urn:microsoft.com/office/officeart/2005/8/layout/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C46DD8-8107-434D-BC0A-06CBE1FAFE55}">
      <dgm:prSet/>
      <dgm:spPr/>
      <dgm:t>
        <a:bodyPr/>
        <a:lstStyle/>
        <a:p>
          <a:r>
            <a:rPr lang="en-US" dirty="0"/>
            <a:t>Data is from data.gov</a:t>
          </a:r>
        </a:p>
        <a:p>
          <a:r>
            <a:rPr lang="en-US" b="0" i="0" dirty="0"/>
            <a:t>A government website that provides access to a wide range of public datasets.</a:t>
          </a:r>
          <a:endParaRPr lang="en-US" dirty="0"/>
        </a:p>
      </dgm:t>
    </dgm:pt>
    <dgm:pt modelId="{6B8A7E19-1681-4342-934B-69B6A7CD2407}" type="parTrans" cxnId="{3B665E83-1288-4454-8A93-0699848B6B1A}">
      <dgm:prSet/>
      <dgm:spPr/>
      <dgm:t>
        <a:bodyPr/>
        <a:lstStyle/>
        <a:p>
          <a:endParaRPr lang="en-US"/>
        </a:p>
      </dgm:t>
    </dgm:pt>
    <dgm:pt modelId="{2840F6C4-D1D2-425D-8D61-C087303EC434}" type="sibTrans" cxnId="{3B665E83-1288-4454-8A93-0699848B6B1A}">
      <dgm:prSet/>
      <dgm:spPr/>
      <dgm:t>
        <a:bodyPr/>
        <a:lstStyle/>
        <a:p>
          <a:endParaRPr lang="en-US"/>
        </a:p>
      </dgm:t>
    </dgm:pt>
    <dgm:pt modelId="{717DBE87-94A7-4BBA-8629-27D761B41996}">
      <dgm:prSet/>
      <dgm:spPr/>
      <dgm:t>
        <a:bodyPr/>
        <a:lstStyle/>
        <a:p>
          <a:r>
            <a:rPr lang="en-US" dirty="0"/>
            <a:t>The dataset reflects incidents of crime in the City of Los Angeles from 2010 to present.</a:t>
          </a:r>
        </a:p>
        <a:p>
          <a:r>
            <a:rPr lang="en-US" dirty="0"/>
            <a:t>We selected only 2018 to 2022. </a:t>
          </a:r>
        </a:p>
        <a:p>
          <a:endParaRPr lang="en-US" dirty="0"/>
        </a:p>
      </dgm:t>
    </dgm:pt>
    <dgm:pt modelId="{FC9D49A3-1067-490B-8C12-3A89F7B06F6B}" type="parTrans" cxnId="{F41D3866-6951-45EC-A39C-85E4CF7FD78F}">
      <dgm:prSet/>
      <dgm:spPr/>
      <dgm:t>
        <a:bodyPr/>
        <a:lstStyle/>
        <a:p>
          <a:endParaRPr lang="en-US"/>
        </a:p>
      </dgm:t>
    </dgm:pt>
    <dgm:pt modelId="{49C8D03B-4EA3-4B4A-BF52-A444A8E4565D}" type="sibTrans" cxnId="{F41D3866-6951-45EC-A39C-85E4CF7FD78F}">
      <dgm:prSet/>
      <dgm:spPr/>
      <dgm:t>
        <a:bodyPr/>
        <a:lstStyle/>
        <a:p>
          <a:endParaRPr lang="en-US"/>
        </a:p>
      </dgm:t>
    </dgm:pt>
    <dgm:pt modelId="{218FB02E-F0FA-46FB-8570-B58B520B9A8E}">
      <dgm:prSet/>
      <dgm:spPr/>
      <dgm:t>
        <a:bodyPr/>
        <a:lstStyle/>
        <a:p>
          <a:r>
            <a:rPr lang="en-US" dirty="0"/>
            <a:t>The data was transcribed from original crime reports that are typed on paper.</a:t>
          </a:r>
        </a:p>
        <a:p>
          <a:r>
            <a:rPr lang="en-US" dirty="0"/>
            <a:t>Data includes information about the number and types of crimes. </a:t>
          </a:r>
        </a:p>
      </dgm:t>
    </dgm:pt>
    <dgm:pt modelId="{DB44852E-5F56-4C23-B01D-3F0D4856C88F}" type="parTrans" cxnId="{8BC343F1-0495-4D27-9112-265B19124A37}">
      <dgm:prSet/>
      <dgm:spPr/>
      <dgm:t>
        <a:bodyPr/>
        <a:lstStyle/>
        <a:p>
          <a:endParaRPr lang="en-US"/>
        </a:p>
      </dgm:t>
    </dgm:pt>
    <dgm:pt modelId="{A90A1473-ADAD-4971-91B8-88538CE7CFFC}" type="sibTrans" cxnId="{8BC343F1-0495-4D27-9112-265B19124A37}">
      <dgm:prSet/>
      <dgm:spPr/>
      <dgm:t>
        <a:bodyPr/>
        <a:lstStyle/>
        <a:p>
          <a:endParaRPr lang="en-US"/>
        </a:p>
      </dgm:t>
    </dgm:pt>
    <dgm:pt modelId="{23D76869-7D18-5848-8D16-37A608C504D2}" type="pres">
      <dgm:prSet presAssocID="{2D782795-FD82-4E00-8AEC-4BF339B421CF}" presName="diagram" presStyleCnt="0">
        <dgm:presLayoutVars>
          <dgm:dir/>
          <dgm:resizeHandles val="exact"/>
        </dgm:presLayoutVars>
      </dgm:prSet>
      <dgm:spPr/>
    </dgm:pt>
    <dgm:pt modelId="{EA9764D7-DF1F-B844-95BA-D9A312099915}" type="pres">
      <dgm:prSet presAssocID="{BEC46DD8-8107-434D-BC0A-06CBE1FAFE55}" presName="node" presStyleLbl="node1" presStyleIdx="0" presStyleCnt="3">
        <dgm:presLayoutVars>
          <dgm:bulletEnabled val="1"/>
        </dgm:presLayoutVars>
      </dgm:prSet>
      <dgm:spPr/>
    </dgm:pt>
    <dgm:pt modelId="{2B3BE27D-DEFB-2047-98E9-436E87692A30}" type="pres">
      <dgm:prSet presAssocID="{2840F6C4-D1D2-425D-8D61-C087303EC434}" presName="sibTrans" presStyleLbl="sibTrans2D1" presStyleIdx="0" presStyleCnt="2"/>
      <dgm:spPr/>
    </dgm:pt>
    <dgm:pt modelId="{8E278C92-A8B4-CD43-BC3A-7BA2619427E3}" type="pres">
      <dgm:prSet presAssocID="{2840F6C4-D1D2-425D-8D61-C087303EC434}" presName="connectorText" presStyleLbl="sibTrans2D1" presStyleIdx="0" presStyleCnt="2"/>
      <dgm:spPr/>
    </dgm:pt>
    <dgm:pt modelId="{275E326A-7346-4542-B73B-9335327B8CD4}" type="pres">
      <dgm:prSet presAssocID="{717DBE87-94A7-4BBA-8629-27D761B41996}" presName="node" presStyleLbl="node1" presStyleIdx="1" presStyleCnt="3">
        <dgm:presLayoutVars>
          <dgm:bulletEnabled val="1"/>
        </dgm:presLayoutVars>
      </dgm:prSet>
      <dgm:spPr/>
    </dgm:pt>
    <dgm:pt modelId="{FD8F1E06-101C-6845-84EC-7DBA268A17F0}" type="pres">
      <dgm:prSet presAssocID="{49C8D03B-4EA3-4B4A-BF52-A444A8E4565D}" presName="sibTrans" presStyleLbl="sibTrans2D1" presStyleIdx="1" presStyleCnt="2"/>
      <dgm:spPr/>
    </dgm:pt>
    <dgm:pt modelId="{29C5EF50-2E2E-A84F-8714-3F1F4C1D036E}" type="pres">
      <dgm:prSet presAssocID="{49C8D03B-4EA3-4B4A-BF52-A444A8E4565D}" presName="connectorText" presStyleLbl="sibTrans2D1" presStyleIdx="1" presStyleCnt="2"/>
      <dgm:spPr/>
    </dgm:pt>
    <dgm:pt modelId="{F634BD9B-0044-0949-B6B2-AC93E5CE8C11}" type="pres">
      <dgm:prSet presAssocID="{218FB02E-F0FA-46FB-8570-B58B520B9A8E}" presName="node" presStyleLbl="node1" presStyleIdx="2" presStyleCnt="3">
        <dgm:presLayoutVars>
          <dgm:bulletEnabled val="1"/>
        </dgm:presLayoutVars>
      </dgm:prSet>
      <dgm:spPr/>
    </dgm:pt>
  </dgm:ptLst>
  <dgm:cxnLst>
    <dgm:cxn modelId="{52CC3B15-80E9-4D44-9327-0C473D47F0BB}" type="presOf" srcId="{717DBE87-94A7-4BBA-8629-27D761B41996}" destId="{275E326A-7346-4542-B73B-9335327B8CD4}" srcOrd="0" destOrd="0" presId="urn:microsoft.com/office/officeart/2005/8/layout/process5"/>
    <dgm:cxn modelId="{5EFB2A28-6024-A548-8D5C-212DCECA78C1}" type="presOf" srcId="{218FB02E-F0FA-46FB-8570-B58B520B9A8E}" destId="{F634BD9B-0044-0949-B6B2-AC93E5CE8C11}" srcOrd="0" destOrd="0" presId="urn:microsoft.com/office/officeart/2005/8/layout/process5"/>
    <dgm:cxn modelId="{AEB24D2A-19B9-3949-B26B-44D9EB84670B}" type="presOf" srcId="{2840F6C4-D1D2-425D-8D61-C087303EC434}" destId="{8E278C92-A8B4-CD43-BC3A-7BA2619427E3}" srcOrd="1" destOrd="0" presId="urn:microsoft.com/office/officeart/2005/8/layout/process5"/>
    <dgm:cxn modelId="{F41D3866-6951-45EC-A39C-85E4CF7FD78F}" srcId="{2D782795-FD82-4E00-8AEC-4BF339B421CF}" destId="{717DBE87-94A7-4BBA-8629-27D761B41996}" srcOrd="1" destOrd="0" parTransId="{FC9D49A3-1067-490B-8C12-3A89F7B06F6B}" sibTransId="{49C8D03B-4EA3-4B4A-BF52-A444A8E4565D}"/>
    <dgm:cxn modelId="{3B665E83-1288-4454-8A93-0699848B6B1A}" srcId="{2D782795-FD82-4E00-8AEC-4BF339B421CF}" destId="{BEC46DD8-8107-434D-BC0A-06CBE1FAFE55}" srcOrd="0" destOrd="0" parTransId="{6B8A7E19-1681-4342-934B-69B6A7CD2407}" sibTransId="{2840F6C4-D1D2-425D-8D61-C087303EC434}"/>
    <dgm:cxn modelId="{1902408D-3384-8F46-BF06-0D7333A94BBF}" type="presOf" srcId="{49C8D03B-4EA3-4B4A-BF52-A444A8E4565D}" destId="{29C5EF50-2E2E-A84F-8714-3F1F4C1D036E}" srcOrd="1" destOrd="0" presId="urn:microsoft.com/office/officeart/2005/8/layout/process5"/>
    <dgm:cxn modelId="{3BC10799-6937-3243-845C-972B35C6DEC3}" type="presOf" srcId="{2D782795-FD82-4E00-8AEC-4BF339B421CF}" destId="{23D76869-7D18-5848-8D16-37A608C504D2}" srcOrd="0" destOrd="0" presId="urn:microsoft.com/office/officeart/2005/8/layout/process5"/>
    <dgm:cxn modelId="{F48DDF9A-F7E4-9A49-BE0A-C9C66339C5A0}" type="presOf" srcId="{BEC46DD8-8107-434D-BC0A-06CBE1FAFE55}" destId="{EA9764D7-DF1F-B844-95BA-D9A312099915}" srcOrd="0" destOrd="0" presId="urn:microsoft.com/office/officeart/2005/8/layout/process5"/>
    <dgm:cxn modelId="{72DE56D3-7A61-134F-8A55-0AA72F81601C}" type="presOf" srcId="{49C8D03B-4EA3-4B4A-BF52-A444A8E4565D}" destId="{FD8F1E06-101C-6845-84EC-7DBA268A17F0}" srcOrd="0" destOrd="0" presId="urn:microsoft.com/office/officeart/2005/8/layout/process5"/>
    <dgm:cxn modelId="{DDF090ED-21B8-EA43-909F-692E3CBED746}" type="presOf" srcId="{2840F6C4-D1D2-425D-8D61-C087303EC434}" destId="{2B3BE27D-DEFB-2047-98E9-436E87692A30}" srcOrd="0" destOrd="0" presId="urn:microsoft.com/office/officeart/2005/8/layout/process5"/>
    <dgm:cxn modelId="{8BC343F1-0495-4D27-9112-265B19124A37}" srcId="{2D782795-FD82-4E00-8AEC-4BF339B421CF}" destId="{218FB02E-F0FA-46FB-8570-B58B520B9A8E}" srcOrd="2" destOrd="0" parTransId="{DB44852E-5F56-4C23-B01D-3F0D4856C88F}" sibTransId="{A90A1473-ADAD-4971-91B8-88538CE7CFFC}"/>
    <dgm:cxn modelId="{2C4DECA0-18D1-8849-9635-DE0AB25EB3EB}" type="presParOf" srcId="{23D76869-7D18-5848-8D16-37A608C504D2}" destId="{EA9764D7-DF1F-B844-95BA-D9A312099915}" srcOrd="0" destOrd="0" presId="urn:microsoft.com/office/officeart/2005/8/layout/process5"/>
    <dgm:cxn modelId="{6A592CA5-9F54-AB46-84EA-CD9A83CD73C3}" type="presParOf" srcId="{23D76869-7D18-5848-8D16-37A608C504D2}" destId="{2B3BE27D-DEFB-2047-98E9-436E87692A30}" srcOrd="1" destOrd="0" presId="urn:microsoft.com/office/officeart/2005/8/layout/process5"/>
    <dgm:cxn modelId="{49221C66-8DDC-7E41-B5BA-82BD4E23B373}" type="presParOf" srcId="{2B3BE27D-DEFB-2047-98E9-436E87692A30}" destId="{8E278C92-A8B4-CD43-BC3A-7BA2619427E3}" srcOrd="0" destOrd="0" presId="urn:microsoft.com/office/officeart/2005/8/layout/process5"/>
    <dgm:cxn modelId="{E41A3CA5-4064-674E-9687-5379722782E5}" type="presParOf" srcId="{23D76869-7D18-5848-8D16-37A608C504D2}" destId="{275E326A-7346-4542-B73B-9335327B8CD4}" srcOrd="2" destOrd="0" presId="urn:microsoft.com/office/officeart/2005/8/layout/process5"/>
    <dgm:cxn modelId="{F56E635A-2672-3C48-8695-E7940921C643}" type="presParOf" srcId="{23D76869-7D18-5848-8D16-37A608C504D2}" destId="{FD8F1E06-101C-6845-84EC-7DBA268A17F0}" srcOrd="3" destOrd="0" presId="urn:microsoft.com/office/officeart/2005/8/layout/process5"/>
    <dgm:cxn modelId="{51E9F147-B239-644D-BAB5-1FC40973A452}" type="presParOf" srcId="{FD8F1E06-101C-6845-84EC-7DBA268A17F0}" destId="{29C5EF50-2E2E-A84F-8714-3F1F4C1D036E}" srcOrd="0" destOrd="0" presId="urn:microsoft.com/office/officeart/2005/8/layout/process5"/>
    <dgm:cxn modelId="{A8D6671D-38A9-F045-ACB8-3EE6B53225CE}" type="presParOf" srcId="{23D76869-7D18-5848-8D16-37A608C504D2}" destId="{F634BD9B-0044-0949-B6B2-AC93E5CE8C1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400" b="0" i="0" u="none" dirty="0"/>
            <a:t>Add visualizations to the page using JavaScript (D3, leaflet, </a:t>
          </a:r>
          <a:r>
            <a:rPr lang="en-US" sz="1400" b="0" i="0" dirty="0" err="1"/>
            <a:t>Plotly</a:t>
          </a:r>
          <a:r>
            <a:rPr lang="en-US" sz="1400" b="0" i="0" u="none" dirty="0"/>
            <a:t>)</a:t>
          </a:r>
          <a:endParaRPr lang="en-US" sz="1400" b="0" dirty="0">
            <a:latin typeface="Tenorite" pitchFamily="2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Prepare Data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data.gov - CSV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Create Database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Visual Schema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Data Analysis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400" b="0" i="0" u="none" dirty="0"/>
            <a:t>API server (using </a:t>
          </a:r>
          <a:r>
            <a:rPr lang="en-US" sz="1400" b="1" i="0" u="none" dirty="0"/>
            <a:t>Flask</a:t>
          </a:r>
          <a:r>
            <a:rPr lang="en-US" sz="1400" b="0" i="0" u="none" dirty="0"/>
            <a:t>)</a:t>
          </a:r>
          <a:endParaRPr lang="en-US" sz="1400" dirty="0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Create Charts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Create Visualization Website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C8FD1ED-C82A-0B41-9324-67C8D0F4CA8C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Python Pandas</a:t>
          </a:r>
        </a:p>
      </dgm:t>
    </dgm:pt>
    <dgm:pt modelId="{F1C7BA67-64C1-D140-8F01-FD8761363562}" type="parTrans" cxnId="{2A5A56DD-C4DC-6D49-B8C8-C2E453D95C8D}">
      <dgm:prSet/>
      <dgm:spPr/>
      <dgm:t>
        <a:bodyPr/>
        <a:lstStyle/>
        <a:p>
          <a:endParaRPr lang="en-US"/>
        </a:p>
      </dgm:t>
    </dgm:pt>
    <dgm:pt modelId="{332F2C96-846E-6942-8736-AC91DAC0F5EA}" type="sibTrans" cxnId="{2A5A56DD-C4DC-6D49-B8C8-C2E453D95C8D}">
      <dgm:prSet/>
      <dgm:spPr/>
      <dgm:t>
        <a:bodyPr/>
        <a:lstStyle/>
        <a:p>
          <a:endParaRPr lang="en-US"/>
        </a:p>
      </dgm:t>
    </dgm:pt>
    <dgm:pt modelId="{F83F8D64-3563-114E-B6EA-3F7432761345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SQLAlchemy &amp; SQLite</a:t>
          </a:r>
        </a:p>
      </dgm:t>
    </dgm:pt>
    <dgm:pt modelId="{BB6F4F1D-DD19-B24E-9C20-6FD67A3FB57D}" type="parTrans" cxnId="{C4B4BA26-0373-794B-A921-C8E1B0E38FBA}">
      <dgm:prSet/>
      <dgm:spPr/>
      <dgm:t>
        <a:bodyPr/>
        <a:lstStyle/>
        <a:p>
          <a:endParaRPr lang="en-US"/>
        </a:p>
      </dgm:t>
    </dgm:pt>
    <dgm:pt modelId="{347F5BD8-0D9D-3B4D-9CDF-2D528A82D13B}" type="sibTrans" cxnId="{C4B4BA26-0373-794B-A921-C8E1B0E38FBA}">
      <dgm:prSet/>
      <dgm:spPr/>
      <dgm:t>
        <a:bodyPr/>
        <a:lstStyle/>
        <a:p>
          <a:endParaRPr lang="en-US"/>
        </a:p>
      </dgm:t>
    </dgm:pt>
    <dgm:pt modelId="{67A1640E-F05A-BF44-A423-705A6EFCE2A4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1400" dirty="0">
            <a:latin typeface="Tenorite" pitchFamily="2" charset="0"/>
          </a:endParaRPr>
        </a:p>
      </dgm:t>
    </dgm:pt>
    <dgm:pt modelId="{A8906348-11FB-424B-B57D-6E1A198FA533}" type="parTrans" cxnId="{A135D6AD-1CDF-F746-B29B-98A1D61ADF5D}">
      <dgm:prSet/>
      <dgm:spPr/>
      <dgm:t>
        <a:bodyPr/>
        <a:lstStyle/>
        <a:p>
          <a:endParaRPr lang="en-US"/>
        </a:p>
      </dgm:t>
    </dgm:pt>
    <dgm:pt modelId="{7BF047DE-26AA-D845-B751-BFAD7CF14B6A}" type="sibTrans" cxnId="{A135D6AD-1CDF-F746-B29B-98A1D61ADF5D}">
      <dgm:prSet/>
      <dgm:spPr/>
      <dgm:t>
        <a:bodyPr/>
        <a:lstStyle/>
        <a:p>
          <a:endParaRPr lang="en-US"/>
        </a:p>
      </dgm:t>
    </dgm:pt>
    <dgm:pt modelId="{4790D304-63F9-B149-8A57-EDA2558F927A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400" dirty="0">
              <a:latin typeface="Tenorite" pitchFamily="2" charset="0"/>
            </a:rPr>
            <a:t>SQLAlchemy</a:t>
          </a:r>
        </a:p>
      </dgm:t>
    </dgm:pt>
    <dgm:pt modelId="{1119B9EE-D938-534C-9885-3E9C04596FA4}" type="parTrans" cxnId="{2E5B86C0-6760-6D40-933A-764B92EC85C2}">
      <dgm:prSet/>
      <dgm:spPr/>
      <dgm:t>
        <a:bodyPr/>
        <a:lstStyle/>
        <a:p>
          <a:endParaRPr lang="en-US"/>
        </a:p>
      </dgm:t>
    </dgm:pt>
    <dgm:pt modelId="{DF23CE6B-FBEE-0147-B9F0-7D04E21846A1}" type="sibTrans" cxnId="{2E5B86C0-6760-6D40-933A-764B92EC85C2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200" b="0" i="0" u="none" dirty="0">
              <a:latin typeface="+mn-lt"/>
            </a:rPr>
            <a:t>Use HTML, CSS, and JavaScript </a:t>
          </a:r>
          <a:r>
            <a:rPr lang="en-US" sz="1200" b="0" i="1" u="none" dirty="0">
              <a:latin typeface="+mn-lt"/>
            </a:rPr>
            <a:t>(jQuery library)</a:t>
          </a:r>
          <a:endParaRPr lang="en-US" sz="1200" b="0" dirty="0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AD3890E-769F-BB4A-ADE8-5AC5AB22EFCC}" type="presOf" srcId="{F83F8D64-3563-114E-B6EA-3F7432761345}" destId="{BA2077AD-A827-784F-87A6-E8E29A836D84}" srcOrd="1" destOrd="2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7FDFAE21-2B90-264D-A5C9-6C8A9769F95B}" type="presOf" srcId="{67A1640E-F05A-BF44-A423-705A6EFCE2A4}" destId="{BC636E4B-34B9-8543-A308-00E0D1B0D2F9}" srcOrd="1" destOrd="3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E738F024-29AE-6946-B133-929F16DACDAD}" type="presOf" srcId="{4790D304-63F9-B149-8A57-EDA2558F927A}" destId="{434ABADC-97F5-A547-823D-7594A86D79D3}" srcOrd="0" destOrd="2" presId="urn:microsoft.com/office/officeart/2005/8/layout/hList7"/>
    <dgm:cxn modelId="{C4B4BA26-0373-794B-A921-C8E1B0E38FBA}" srcId="{B1AFA1AF-0FF8-45B3-A6D0-0E255A2F637D}" destId="{F83F8D64-3563-114E-B6EA-3F7432761345}" srcOrd="1" destOrd="0" parTransId="{BB6F4F1D-DD19-B24E-9C20-6FD67A3FB57D}" sibTransId="{347F5BD8-0D9D-3B4D-9CDF-2D528A82D13B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CFB6363-A57F-E346-9979-5BED8A6EE0C1}" type="presOf" srcId="{5C8FD1ED-C82A-0B41-9324-67C8D0F4CA8C}" destId="{8F8B275D-8553-0846-A316-484B7B291C97}" srcOrd="0" destOrd="2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E8A7176D-806F-6B4F-9884-62AD849C157C}" type="presOf" srcId="{5C8FD1ED-C82A-0B41-9324-67C8D0F4CA8C}" destId="{7DA281F5-0265-2048-A63A-727E19796F79}" srcOrd="1" destOrd="2" presId="urn:microsoft.com/office/officeart/2005/8/layout/hList7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BFF18C93-523D-D54D-96E7-0AB21CF7C83F}" type="presOf" srcId="{F83F8D64-3563-114E-B6EA-3F7432761345}" destId="{4DFF6703-D32F-9E47-96B8-A304C47CCB78}" srcOrd="0" destOrd="2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A135D6AD-1CDF-F746-B29B-98A1D61ADF5D}" srcId="{E9682B4F-0217-4B50-923E-C104AA24290F}" destId="{67A1640E-F05A-BF44-A423-705A6EFCE2A4}" srcOrd="2" destOrd="0" parTransId="{A8906348-11FB-424B-B57D-6E1A198FA533}" sibTransId="{7BF047DE-26AA-D845-B751-BFAD7CF14B6A}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2E5B86C0-6760-6D40-933A-764B92EC85C2}" srcId="{E9682B4F-0217-4B50-923E-C104AA24290F}" destId="{4790D304-63F9-B149-8A57-EDA2558F927A}" srcOrd="1" destOrd="0" parTransId="{1119B9EE-D938-534C-9885-3E9C04596FA4}" sibTransId="{DF23CE6B-FBEE-0147-B9F0-7D04E21846A1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08995ED0-2E57-1D45-86F8-4529461734BE}" type="presOf" srcId="{67A1640E-F05A-BF44-A423-705A6EFCE2A4}" destId="{434ABADC-97F5-A547-823D-7594A86D79D3}" srcOrd="0" destOrd="3" presId="urn:microsoft.com/office/officeart/2005/8/layout/hList7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2A5A56DD-C4DC-6D49-B8C8-C2E453D95C8D}" srcId="{73D947E0-108F-4D20-A71E-3CF329F97212}" destId="{5C8FD1ED-C82A-0B41-9324-67C8D0F4CA8C}" srcOrd="1" destOrd="0" parTransId="{F1C7BA67-64C1-D140-8F01-FD8761363562}" sibTransId="{332F2C96-846E-6942-8736-AC91DAC0F5EA}"/>
    <dgm:cxn modelId="{82B77AF1-7F6F-9A49-B5AA-2D4344B97A61}" type="presOf" srcId="{4790D304-63F9-B149-8A57-EDA2558F927A}" destId="{BC636E4B-34B9-8543-A308-00E0D1B0D2F9}" srcOrd="1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6C2F05-B41F-4B9B-A04C-A614CA3E0F4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19256D-74FC-4EC3-8CF6-230CC8D21DEF}">
      <dgm:prSet/>
      <dgm:spPr/>
      <dgm:t>
        <a:bodyPr/>
        <a:lstStyle/>
        <a:p>
          <a:r>
            <a:rPr lang="en-US" dirty="0"/>
            <a:t>Demo of how to interact with webpage</a:t>
          </a:r>
        </a:p>
      </dgm:t>
    </dgm:pt>
    <dgm:pt modelId="{5B16169A-A50F-4ED3-9EEF-7620E10F09CE}" type="parTrans" cxnId="{653913D3-081B-4186-81E1-89579AEDCAD0}">
      <dgm:prSet/>
      <dgm:spPr/>
      <dgm:t>
        <a:bodyPr/>
        <a:lstStyle/>
        <a:p>
          <a:endParaRPr lang="en-US"/>
        </a:p>
      </dgm:t>
    </dgm:pt>
    <dgm:pt modelId="{403A175D-B0E6-41D4-88B3-4F69B11F8ED2}" type="sibTrans" cxnId="{653913D3-081B-4186-81E1-89579AEDCAD0}">
      <dgm:prSet/>
      <dgm:spPr/>
      <dgm:t>
        <a:bodyPr/>
        <a:lstStyle/>
        <a:p>
          <a:endParaRPr lang="en-US"/>
        </a:p>
      </dgm:t>
    </dgm:pt>
    <dgm:pt modelId="{9E6801B5-7F7E-46AB-B170-3BDEE32ED107}">
      <dgm:prSet/>
      <dgm:spPr/>
      <dgm:t>
        <a:bodyPr/>
        <a:lstStyle/>
        <a:p>
          <a:endParaRPr lang="en-US" dirty="0"/>
        </a:p>
      </dgm:t>
    </dgm:pt>
    <dgm:pt modelId="{BEC90102-08CF-4C44-AB0D-AF1E2CE2DD9E}" type="parTrans" cxnId="{13679D7C-CEDF-43ED-ABBA-A3E9D4F98A8C}">
      <dgm:prSet/>
      <dgm:spPr/>
      <dgm:t>
        <a:bodyPr/>
        <a:lstStyle/>
        <a:p>
          <a:endParaRPr lang="en-US"/>
        </a:p>
      </dgm:t>
    </dgm:pt>
    <dgm:pt modelId="{64080C92-0BB1-4CAB-A16F-4A21DE63B921}" type="sibTrans" cxnId="{13679D7C-CEDF-43ED-ABBA-A3E9D4F98A8C}">
      <dgm:prSet/>
      <dgm:spPr/>
      <dgm:t>
        <a:bodyPr/>
        <a:lstStyle/>
        <a:p>
          <a:endParaRPr lang="en-US"/>
        </a:p>
      </dgm:t>
    </dgm:pt>
    <dgm:pt modelId="{AA9EE938-44FE-4FE4-96AB-4839B886A0A3}" type="pres">
      <dgm:prSet presAssocID="{A86C2F05-B41F-4B9B-A04C-A614CA3E0F44}" presName="root" presStyleCnt="0">
        <dgm:presLayoutVars>
          <dgm:dir/>
          <dgm:resizeHandles val="exact"/>
        </dgm:presLayoutVars>
      </dgm:prSet>
      <dgm:spPr/>
    </dgm:pt>
    <dgm:pt modelId="{D3BD3BCB-932F-4140-9A33-04D320E5DA83}" type="pres">
      <dgm:prSet presAssocID="{CB19256D-74FC-4EC3-8CF6-230CC8D21DEF}" presName="compNode" presStyleCnt="0"/>
      <dgm:spPr/>
    </dgm:pt>
    <dgm:pt modelId="{7A78F1A3-B696-4D17-9E14-28DDFC4DAAF0}" type="pres">
      <dgm:prSet presAssocID="{CB19256D-74FC-4EC3-8CF6-230CC8D21D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648F19C-4DDE-4291-BFEE-E11F6E5D23D4}" type="pres">
      <dgm:prSet presAssocID="{CB19256D-74FC-4EC3-8CF6-230CC8D21DEF}" presName="spaceRect" presStyleCnt="0"/>
      <dgm:spPr/>
    </dgm:pt>
    <dgm:pt modelId="{584D93D8-A2E0-40B2-AB18-5CBA1A58FA4B}" type="pres">
      <dgm:prSet presAssocID="{CB19256D-74FC-4EC3-8CF6-230CC8D21DEF}" presName="textRect" presStyleLbl="revTx" presStyleIdx="0" presStyleCnt="2">
        <dgm:presLayoutVars>
          <dgm:chMax val="1"/>
          <dgm:chPref val="1"/>
        </dgm:presLayoutVars>
      </dgm:prSet>
      <dgm:spPr/>
    </dgm:pt>
    <dgm:pt modelId="{F815A0E1-F1EC-4617-9134-0404D3D5C441}" type="pres">
      <dgm:prSet presAssocID="{403A175D-B0E6-41D4-88B3-4F69B11F8ED2}" presName="sibTrans" presStyleCnt="0"/>
      <dgm:spPr/>
    </dgm:pt>
    <dgm:pt modelId="{40D0C68C-4C69-4154-8CF8-CB9ACE33C483}" type="pres">
      <dgm:prSet presAssocID="{9E6801B5-7F7E-46AB-B170-3BDEE32ED107}" presName="compNode" presStyleCnt="0"/>
      <dgm:spPr/>
    </dgm:pt>
    <dgm:pt modelId="{BA94C9D8-766B-4C26-AC69-704A4043E21E}" type="pres">
      <dgm:prSet presAssocID="{9E6801B5-7F7E-46AB-B170-3BDEE32ED1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C2E4709-EEF9-4FCB-B0E5-B6571D8109D1}" type="pres">
      <dgm:prSet presAssocID="{9E6801B5-7F7E-46AB-B170-3BDEE32ED107}" presName="spaceRect" presStyleCnt="0"/>
      <dgm:spPr/>
    </dgm:pt>
    <dgm:pt modelId="{18D5A33E-22CA-4F6B-BD82-37DAC08568E8}" type="pres">
      <dgm:prSet presAssocID="{9E6801B5-7F7E-46AB-B170-3BDEE32ED10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333E06-8DC0-4899-8942-C26BD7FCC80D}" type="presOf" srcId="{9E6801B5-7F7E-46AB-B170-3BDEE32ED107}" destId="{18D5A33E-22CA-4F6B-BD82-37DAC08568E8}" srcOrd="0" destOrd="0" presId="urn:microsoft.com/office/officeart/2018/2/layout/IconLabelList"/>
    <dgm:cxn modelId="{4328B651-E9C9-4C20-B62F-959D902F9552}" type="presOf" srcId="{CB19256D-74FC-4EC3-8CF6-230CC8D21DEF}" destId="{584D93D8-A2E0-40B2-AB18-5CBA1A58FA4B}" srcOrd="0" destOrd="0" presId="urn:microsoft.com/office/officeart/2018/2/layout/IconLabelList"/>
    <dgm:cxn modelId="{13679D7C-CEDF-43ED-ABBA-A3E9D4F98A8C}" srcId="{A86C2F05-B41F-4B9B-A04C-A614CA3E0F44}" destId="{9E6801B5-7F7E-46AB-B170-3BDEE32ED107}" srcOrd="1" destOrd="0" parTransId="{BEC90102-08CF-4C44-AB0D-AF1E2CE2DD9E}" sibTransId="{64080C92-0BB1-4CAB-A16F-4A21DE63B921}"/>
    <dgm:cxn modelId="{653913D3-081B-4186-81E1-89579AEDCAD0}" srcId="{A86C2F05-B41F-4B9B-A04C-A614CA3E0F44}" destId="{CB19256D-74FC-4EC3-8CF6-230CC8D21DEF}" srcOrd="0" destOrd="0" parTransId="{5B16169A-A50F-4ED3-9EEF-7620E10F09CE}" sibTransId="{403A175D-B0E6-41D4-88B3-4F69B11F8ED2}"/>
    <dgm:cxn modelId="{C2590DD7-9C82-42CB-B709-370D23CBBB3E}" type="presOf" srcId="{A86C2F05-B41F-4B9B-A04C-A614CA3E0F44}" destId="{AA9EE938-44FE-4FE4-96AB-4839B886A0A3}" srcOrd="0" destOrd="0" presId="urn:microsoft.com/office/officeart/2018/2/layout/IconLabelList"/>
    <dgm:cxn modelId="{C62B0D1A-DCE8-4446-A4F7-669A2D20F2AD}" type="presParOf" srcId="{AA9EE938-44FE-4FE4-96AB-4839B886A0A3}" destId="{D3BD3BCB-932F-4140-9A33-04D320E5DA83}" srcOrd="0" destOrd="0" presId="urn:microsoft.com/office/officeart/2018/2/layout/IconLabelList"/>
    <dgm:cxn modelId="{E2DC4A21-664B-4A66-9CF2-97B0F0B52F55}" type="presParOf" srcId="{D3BD3BCB-932F-4140-9A33-04D320E5DA83}" destId="{7A78F1A3-B696-4D17-9E14-28DDFC4DAAF0}" srcOrd="0" destOrd="0" presId="urn:microsoft.com/office/officeart/2018/2/layout/IconLabelList"/>
    <dgm:cxn modelId="{D1EF88DF-C8EB-40B9-8F76-46F74D856CD5}" type="presParOf" srcId="{D3BD3BCB-932F-4140-9A33-04D320E5DA83}" destId="{9648F19C-4DDE-4291-BFEE-E11F6E5D23D4}" srcOrd="1" destOrd="0" presId="urn:microsoft.com/office/officeart/2018/2/layout/IconLabelList"/>
    <dgm:cxn modelId="{2FBCCD73-3454-4555-AB0E-27A893B982B9}" type="presParOf" srcId="{D3BD3BCB-932F-4140-9A33-04D320E5DA83}" destId="{584D93D8-A2E0-40B2-AB18-5CBA1A58FA4B}" srcOrd="2" destOrd="0" presId="urn:microsoft.com/office/officeart/2018/2/layout/IconLabelList"/>
    <dgm:cxn modelId="{E02C9E51-44A4-45D5-AE75-7BC915E1FE0E}" type="presParOf" srcId="{AA9EE938-44FE-4FE4-96AB-4839B886A0A3}" destId="{F815A0E1-F1EC-4617-9134-0404D3D5C441}" srcOrd="1" destOrd="0" presId="urn:microsoft.com/office/officeart/2018/2/layout/IconLabelList"/>
    <dgm:cxn modelId="{2D765E21-4AD5-4BC0-81E5-15B6CF4904D0}" type="presParOf" srcId="{AA9EE938-44FE-4FE4-96AB-4839B886A0A3}" destId="{40D0C68C-4C69-4154-8CF8-CB9ACE33C483}" srcOrd="2" destOrd="0" presId="urn:microsoft.com/office/officeart/2018/2/layout/IconLabelList"/>
    <dgm:cxn modelId="{20012131-060F-4D54-BAE7-0FFE7AB4C991}" type="presParOf" srcId="{40D0C68C-4C69-4154-8CF8-CB9ACE33C483}" destId="{BA94C9D8-766B-4C26-AC69-704A4043E21E}" srcOrd="0" destOrd="0" presId="urn:microsoft.com/office/officeart/2018/2/layout/IconLabelList"/>
    <dgm:cxn modelId="{843D56E8-D23F-4CB1-9CC6-3BC920930DCB}" type="presParOf" srcId="{40D0C68C-4C69-4154-8CF8-CB9ACE33C483}" destId="{3C2E4709-EEF9-4FCB-B0E5-B6571D8109D1}" srcOrd="1" destOrd="0" presId="urn:microsoft.com/office/officeart/2018/2/layout/IconLabelList"/>
    <dgm:cxn modelId="{044220A5-2EDA-4F86-A75C-0EA714BBED89}" type="presParOf" srcId="{40D0C68C-4C69-4154-8CF8-CB9ACE33C483}" destId="{18D5A33E-22CA-4F6B-BD82-37DAC08568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BBF06-D452-4ADF-8821-190F7C507C42}">
      <dsp:nvSpPr>
        <dsp:cNvPr id="0" name=""/>
        <dsp:cNvSpPr/>
      </dsp:nvSpPr>
      <dsp:spPr>
        <a:xfrm>
          <a:off x="471856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8AAAC-4FF6-4508-8AC1-F1F0375E417F}">
      <dsp:nvSpPr>
        <dsp:cNvPr id="0" name=""/>
        <dsp:cNvSpPr/>
      </dsp:nvSpPr>
      <dsp:spPr>
        <a:xfrm>
          <a:off x="59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Overview</a:t>
          </a:r>
        </a:p>
      </dsp:txBody>
      <dsp:txXfrm>
        <a:off x="59" y="1855019"/>
        <a:ext cx="1715625" cy="686250"/>
      </dsp:txXfrm>
    </dsp:sp>
    <dsp:sp modelId="{7AC81B40-0C9C-49AD-B16C-98B4EA17462E}">
      <dsp:nvSpPr>
        <dsp:cNvPr id="0" name=""/>
        <dsp:cNvSpPr/>
      </dsp:nvSpPr>
      <dsp:spPr>
        <a:xfrm>
          <a:off x="2487715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709B7-4117-4911-9A64-54AEC3E72BC6}">
      <dsp:nvSpPr>
        <dsp:cNvPr id="0" name=""/>
        <dsp:cNvSpPr/>
      </dsp:nvSpPr>
      <dsp:spPr>
        <a:xfrm>
          <a:off x="2015919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Getting Started</a:t>
          </a:r>
        </a:p>
      </dsp:txBody>
      <dsp:txXfrm>
        <a:off x="2015919" y="1855019"/>
        <a:ext cx="1715625" cy="686250"/>
      </dsp:txXfrm>
    </dsp:sp>
    <dsp:sp modelId="{30264C04-4675-4F02-B8E7-9A865C70DB4B}">
      <dsp:nvSpPr>
        <dsp:cNvPr id="0" name=""/>
        <dsp:cNvSpPr/>
      </dsp:nvSpPr>
      <dsp:spPr>
        <a:xfrm>
          <a:off x="4503575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EA78-61AC-4451-BE2D-C1D5601DFE1F}">
      <dsp:nvSpPr>
        <dsp:cNvPr id="0" name=""/>
        <dsp:cNvSpPr/>
      </dsp:nvSpPr>
      <dsp:spPr>
        <a:xfrm>
          <a:off x="4031778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Challenges</a:t>
          </a:r>
        </a:p>
      </dsp:txBody>
      <dsp:txXfrm>
        <a:off x="4031778" y="1855019"/>
        <a:ext cx="1715625" cy="686250"/>
      </dsp:txXfrm>
    </dsp:sp>
    <dsp:sp modelId="{6153BB1C-5B3C-4353-89E0-3424517FCA3E}">
      <dsp:nvSpPr>
        <dsp:cNvPr id="0" name=""/>
        <dsp:cNvSpPr/>
      </dsp:nvSpPr>
      <dsp:spPr>
        <a:xfrm>
          <a:off x="6519434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9B674-64A6-4737-8C9C-04F02676F63A}">
      <dsp:nvSpPr>
        <dsp:cNvPr id="0" name=""/>
        <dsp:cNvSpPr/>
      </dsp:nvSpPr>
      <dsp:spPr>
        <a:xfrm>
          <a:off x="6047637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Usage</a:t>
          </a:r>
        </a:p>
      </dsp:txBody>
      <dsp:txXfrm>
        <a:off x="6047637" y="1855019"/>
        <a:ext cx="1715625" cy="686250"/>
      </dsp:txXfrm>
    </dsp:sp>
    <dsp:sp modelId="{6A9AB05F-B338-4759-8076-751CE3D556DF}">
      <dsp:nvSpPr>
        <dsp:cNvPr id="0" name=""/>
        <dsp:cNvSpPr/>
      </dsp:nvSpPr>
      <dsp:spPr>
        <a:xfrm>
          <a:off x="8535294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D3629-CED7-41B9-8002-2AFF0FABEE79}">
      <dsp:nvSpPr>
        <dsp:cNvPr id="0" name=""/>
        <dsp:cNvSpPr/>
      </dsp:nvSpPr>
      <dsp:spPr>
        <a:xfrm>
          <a:off x="8063497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Findings</a:t>
          </a:r>
        </a:p>
      </dsp:txBody>
      <dsp:txXfrm>
        <a:off x="8063497" y="1855019"/>
        <a:ext cx="1715625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768C-57BF-3245-8567-91B1F887747B}">
      <dsp:nvSpPr>
        <dsp:cNvPr id="0" name=""/>
        <dsp:cNvSpPr/>
      </dsp:nvSpPr>
      <dsp:spPr>
        <a:xfrm>
          <a:off x="0" y="0"/>
          <a:ext cx="8312304" cy="101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Crime is a significant concern for many people living in Los Angeles. Our goal is to examine the latest crime statistics for the city to gain a better understanding of the current state of crime in the area.</a:t>
          </a:r>
          <a:endParaRPr lang="en-US" sz="1800" kern="1200" dirty="0"/>
        </a:p>
      </dsp:txBody>
      <dsp:txXfrm>
        <a:off x="29583" y="29583"/>
        <a:ext cx="7222388" cy="950877"/>
      </dsp:txXfrm>
    </dsp:sp>
    <dsp:sp modelId="{68F04CFD-69EB-DF44-98EC-867750B8DBEA}">
      <dsp:nvSpPr>
        <dsp:cNvPr id="0" name=""/>
        <dsp:cNvSpPr/>
      </dsp:nvSpPr>
      <dsp:spPr>
        <a:xfrm>
          <a:off x="733438" y="1178384"/>
          <a:ext cx="8312304" cy="101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Tracking crime data is important because it can help criminal justice professionals, policy makers and members of the community anticipate and prevent predicted crimes from occurring. </a:t>
          </a:r>
        </a:p>
      </dsp:txBody>
      <dsp:txXfrm>
        <a:off x="763021" y="1207967"/>
        <a:ext cx="6863171" cy="950877"/>
      </dsp:txXfrm>
    </dsp:sp>
    <dsp:sp modelId="{825C7110-6560-894D-9FAE-B1DF1D8B477B}">
      <dsp:nvSpPr>
        <dsp:cNvPr id="0" name=""/>
        <dsp:cNvSpPr/>
      </dsp:nvSpPr>
      <dsp:spPr>
        <a:xfrm>
          <a:off x="1466877" y="2356769"/>
          <a:ext cx="8312304" cy="101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We’ve developed a tool that allows users to easily explore crime data based on crime types, years, months, neighborhoods, premise, and demographics. </a:t>
          </a:r>
        </a:p>
      </dsp:txBody>
      <dsp:txXfrm>
        <a:off x="1496460" y="2386352"/>
        <a:ext cx="6863171" cy="950877"/>
      </dsp:txXfrm>
    </dsp:sp>
    <dsp:sp modelId="{E1DE6B67-9692-9042-85EB-FB717B7EE0C1}">
      <dsp:nvSpPr>
        <dsp:cNvPr id="0" name=""/>
        <dsp:cNvSpPr/>
      </dsp:nvSpPr>
      <dsp:spPr>
        <a:xfrm>
          <a:off x="7655776" y="765949"/>
          <a:ext cx="656528" cy="656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03495" y="765949"/>
        <a:ext cx="361090" cy="494037"/>
      </dsp:txXfrm>
    </dsp:sp>
    <dsp:sp modelId="{2ABF6D6B-00D4-0642-8127-CA3EB64C20C7}">
      <dsp:nvSpPr>
        <dsp:cNvPr id="0" name=""/>
        <dsp:cNvSpPr/>
      </dsp:nvSpPr>
      <dsp:spPr>
        <a:xfrm>
          <a:off x="8389214" y="1937600"/>
          <a:ext cx="656528" cy="656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536933" y="1937600"/>
        <a:ext cx="361090" cy="494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764D7-DF1F-B844-95BA-D9A312099915}">
      <dsp:nvSpPr>
        <dsp:cNvPr id="0" name=""/>
        <dsp:cNvSpPr/>
      </dsp:nvSpPr>
      <dsp:spPr>
        <a:xfrm>
          <a:off x="8594" y="912722"/>
          <a:ext cx="2568945" cy="1541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is from data.gov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 government website that provides access to a wide range of public datasets.</a:t>
          </a:r>
          <a:endParaRPr lang="en-US" sz="1400" kern="1200" dirty="0"/>
        </a:p>
      </dsp:txBody>
      <dsp:txXfrm>
        <a:off x="53739" y="957867"/>
        <a:ext cx="2478655" cy="1451077"/>
      </dsp:txXfrm>
    </dsp:sp>
    <dsp:sp modelId="{2B3BE27D-DEFB-2047-98E9-436E87692A30}">
      <dsp:nvSpPr>
        <dsp:cNvPr id="0" name=""/>
        <dsp:cNvSpPr/>
      </dsp:nvSpPr>
      <dsp:spPr>
        <a:xfrm>
          <a:off x="2803607" y="1364857"/>
          <a:ext cx="544616" cy="637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3607" y="1492277"/>
        <a:ext cx="381231" cy="382258"/>
      </dsp:txXfrm>
    </dsp:sp>
    <dsp:sp modelId="{275E326A-7346-4542-B73B-9335327B8CD4}">
      <dsp:nvSpPr>
        <dsp:cNvPr id="0" name=""/>
        <dsp:cNvSpPr/>
      </dsp:nvSpPr>
      <dsp:spPr>
        <a:xfrm>
          <a:off x="3605118" y="912722"/>
          <a:ext cx="2568945" cy="1541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dataset reflects incidents of crime in the City of Los Angeles from 2010 to present.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selected only 2018 to 2022.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650263" y="957867"/>
        <a:ext cx="2478655" cy="1451077"/>
      </dsp:txXfrm>
    </dsp:sp>
    <dsp:sp modelId="{FD8F1E06-101C-6845-84EC-7DBA268A17F0}">
      <dsp:nvSpPr>
        <dsp:cNvPr id="0" name=""/>
        <dsp:cNvSpPr/>
      </dsp:nvSpPr>
      <dsp:spPr>
        <a:xfrm>
          <a:off x="6400130" y="1364857"/>
          <a:ext cx="544616" cy="637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400130" y="1492277"/>
        <a:ext cx="381231" cy="382258"/>
      </dsp:txXfrm>
    </dsp:sp>
    <dsp:sp modelId="{F634BD9B-0044-0949-B6B2-AC93E5CE8C11}">
      <dsp:nvSpPr>
        <dsp:cNvPr id="0" name=""/>
        <dsp:cNvSpPr/>
      </dsp:nvSpPr>
      <dsp:spPr>
        <a:xfrm>
          <a:off x="7201641" y="912722"/>
          <a:ext cx="2568945" cy="1541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 was transcribed from original crime reports that are typed on paper.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includes information about the number and types of crimes. </a:t>
          </a:r>
        </a:p>
      </dsp:txBody>
      <dsp:txXfrm>
        <a:off x="7246786" y="957867"/>
        <a:ext cx="2478655" cy="1451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Prepare Data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data.gov - CSV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Python Pandas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Create Database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Visual Schema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SQLAlchemy &amp; SQLite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Data Analysis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API server (using </a:t>
          </a:r>
          <a:r>
            <a:rPr lang="en-US" sz="1400" b="1" i="0" u="none" kern="1200" dirty="0"/>
            <a:t>Flask</a:t>
          </a:r>
          <a:r>
            <a:rPr lang="en-US" sz="1400" b="0" i="0" u="none" kern="1200" dirty="0"/>
            <a:t>)</a:t>
          </a:r>
          <a:endParaRPr lang="en-US" sz="14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enorite" pitchFamily="2" charset="0"/>
            </a:rPr>
            <a:t>SQLAlchemy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Create Visualization Website</a:t>
          </a:r>
        </a:p>
        <a:p>
          <a:pPr marL="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+mn-lt"/>
            </a:rPr>
            <a:t>Use HTML, CSS, and JavaScript </a:t>
          </a:r>
          <a:r>
            <a:rPr lang="en-US" sz="1200" b="0" i="1" u="none" kern="1200" dirty="0">
              <a:latin typeface="+mn-lt"/>
            </a:rPr>
            <a:t>(jQuery library)</a:t>
          </a:r>
          <a:endParaRPr lang="en-US" sz="1200" b="0" kern="1200" dirty="0">
            <a:latin typeface="+mn-lt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Create Charts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Add visualizations to the page using JavaScript (D3, leaflet, </a:t>
          </a:r>
          <a:r>
            <a:rPr lang="en-US" sz="1400" b="0" i="0" kern="1200" dirty="0" err="1"/>
            <a:t>Plotly</a:t>
          </a:r>
          <a:r>
            <a:rPr lang="en-US" sz="1400" b="0" i="0" u="none" kern="1200" dirty="0"/>
            <a:t>)</a:t>
          </a:r>
          <a:endParaRPr lang="en-US" sz="1400" b="0" kern="120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8F1A3-B696-4D17-9E14-28DDFC4DAAF0}">
      <dsp:nvSpPr>
        <dsp:cNvPr id="0" name=""/>
        <dsp:cNvSpPr/>
      </dsp:nvSpPr>
      <dsp:spPr>
        <a:xfrm>
          <a:off x="1379591" y="1162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D93D8-A2E0-40B2-AB18-5CBA1A58FA4B}">
      <dsp:nvSpPr>
        <dsp:cNvPr id="0" name=""/>
        <dsp:cNvSpPr/>
      </dsp:nvSpPr>
      <dsp:spPr>
        <a:xfrm>
          <a:off x="191591" y="25305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Demo of how to interact with webpage</a:t>
          </a:r>
        </a:p>
      </dsp:txBody>
      <dsp:txXfrm>
        <a:off x="191591" y="2530558"/>
        <a:ext cx="4320000" cy="720000"/>
      </dsp:txXfrm>
    </dsp:sp>
    <dsp:sp modelId="{BA94C9D8-766B-4C26-AC69-704A4043E21E}">
      <dsp:nvSpPr>
        <dsp:cNvPr id="0" name=""/>
        <dsp:cNvSpPr/>
      </dsp:nvSpPr>
      <dsp:spPr>
        <a:xfrm>
          <a:off x="6455591" y="1162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A33E-22CA-4F6B-BD82-37DAC08568E8}">
      <dsp:nvSpPr>
        <dsp:cNvPr id="0" name=""/>
        <dsp:cNvSpPr/>
      </dsp:nvSpPr>
      <dsp:spPr>
        <a:xfrm>
          <a:off x="5267591" y="25305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267591" y="253055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hrome.google.com/webstore/detail/cors-unblock/lfhmikememgdcahcdlaciloancbhjino?hl=e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720" y="2144746"/>
            <a:ext cx="9661280" cy="2263967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b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721" y="3429000"/>
            <a:ext cx="9661280" cy="97971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Aster Harris 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Belay Kondidie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Liat Sayfan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Michelle Owino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Findings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When looking at child maltreatment girls are more affected at 59% compared to boys at 41%. </a:t>
            </a:r>
          </a:p>
          <a:p>
            <a:pPr marL="342900" indent="-342900">
              <a:buFontTx/>
              <a:buChar char="-"/>
            </a:pPr>
            <a:r>
              <a:rPr lang="en-US" dirty="0"/>
              <a:t>D</a:t>
            </a:r>
            <a:r>
              <a:rPr lang="en-US" b="0" i="0" dirty="0">
                <a:effectLst/>
              </a:rPr>
              <a:t>omestic violence is </a:t>
            </a:r>
            <a:r>
              <a:rPr lang="en-US" dirty="0"/>
              <a:t>more prevalent </a:t>
            </a:r>
            <a:r>
              <a:rPr lang="en-US" b="0" i="0" dirty="0">
                <a:effectLst/>
              </a:rPr>
              <a:t>amongst females than males. In 2022, 77% of reported domestic violence cases were from females. 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</a:rPr>
              <a:t>Overall crime dropped in 2020. This could be due to the lockdown. It picked up in late 2021 and 2022. 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FA0C2EE-8499-394A-A22C-DABDB4752AEE}" type="datetime1">
              <a:rPr lang="en-US" smtClean="0"/>
              <a:pPr>
                <a:spcAft>
                  <a:spcPts val="600"/>
                </a:spcAft>
              </a:pPr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Findings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Theft, robbery, and burglary are the highest crimes in LA followed by assault.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Extortion and vehicle theft are the least crimes. 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Most of the theft, burglary, and assault victims are males.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Hispanics are the largest numbers of victims in LA followed by whites. 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The crime data shows Asians are less affect by crime in LA compared to other races</a:t>
            </a:r>
          </a:p>
          <a:p>
            <a:pPr marL="342900" indent="-342900">
              <a:buFontTx/>
              <a:buChar char="-"/>
            </a:pPr>
            <a:endParaRPr lang="en-US" b="0" i="0" dirty="0">
              <a:effectLst/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FA0C2EE-8499-394A-A22C-DABDB4752AEE}" type="datetime1">
              <a:rPr lang="en-US" smtClean="0"/>
              <a:pPr>
                <a:spcAft>
                  <a:spcPts val="600"/>
                </a:spcAft>
              </a:pPr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6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Conclusion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</a:t>
            </a:r>
            <a:r>
              <a:rPr lang="en-US" b="0" i="0" dirty="0">
                <a:effectLst/>
                <a:latin typeface="Söhne"/>
              </a:rPr>
              <a:t>rime data for Los Angeles shows that there is still much work to be done to reduce crime rates in the city.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To achieve this, the City can invest in community-based programs to address underlying social issues and promote greater collaboration between law enforcement agencies and the community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Aster Harris 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Belay Kondidie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Liat Sayfan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Michelle Owino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737" y="1555996"/>
            <a:ext cx="6220278" cy="23876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91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95D8227-9DE4-4D42-8C1B-E10C828BC634}" type="datetime1">
              <a:rPr lang="en-US" smtClean="0"/>
              <a:pPr>
                <a:spcAft>
                  <a:spcPts val="600"/>
                </a:spcAft>
              </a:pPr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effectLst/>
              </a:rPr>
              <a:t>Crime in Los Angeles: </a:t>
            </a:r>
            <a:br>
              <a:rPr lang="en-US" sz="900">
                <a:effectLst/>
              </a:rPr>
            </a:br>
            <a:r>
              <a:rPr lang="en-US" sz="900">
                <a:effectLst/>
              </a:rPr>
              <a:t>Data Story Telling Using Visualizations</a:t>
            </a:r>
            <a:endParaRPr lang="en-US" sz="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6E57965-378A-3643-E714-D62DDBB86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177428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9C4F94D-6FC6-D20C-6258-0B4B4012A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107948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>
                <a:effectLst/>
              </a:rPr>
              <a:t>This interactive dashboard has: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User-friendly interface that makes it easy for users to navigate and interact with the data.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Charts to show frequency of crimes amongst various demographics.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Map of Los Angeles City crime rate by neighborhood.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effectLst/>
              </a:rPr>
              <a:t>Crime in Los Angeles: </a:t>
            </a:r>
            <a:br>
              <a:rPr lang="en-US" sz="700" dirty="0">
                <a:effectLst/>
              </a:rPr>
            </a:br>
            <a:r>
              <a:rPr lang="en-US" sz="700" dirty="0">
                <a:effectLst/>
              </a:rPr>
              <a:t>Data Story Telling Using Visualizations</a:t>
            </a:r>
            <a:endParaRPr lang="en-US" sz="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5255517-7D1E-906C-B673-386E30D9B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763055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52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1DD-AB61-9F30-AE93-347D84B2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Getting Started: Data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EFC5-98E3-2BDD-75A2-62F993021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B0EB-4DBC-9C83-C560-EB87B87DF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27282" y="6202838"/>
            <a:ext cx="4326118" cy="518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effectLst/>
              </a:rPr>
              <a:t>Crime in Los Angeles: </a:t>
            </a:r>
            <a:br>
              <a:rPr lang="en-US" sz="800" dirty="0">
                <a:effectLst/>
              </a:rPr>
            </a:br>
            <a:r>
              <a:rPr lang="en-US" sz="800" dirty="0">
                <a:effectLst/>
              </a:rPr>
              <a:t>Data Story Telling Using Visualizations</a:t>
            </a:r>
            <a:endParaRPr lang="en-US" sz="800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9955-6F8D-946F-1C69-2ABD85789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360AE1D-9195-C378-0BCE-5C644A916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19285" y="2111605"/>
            <a:ext cx="4663440" cy="35389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The</a:t>
            </a:r>
            <a:r>
              <a:rPr lang="en-US" sz="1800" b="0" i="0" dirty="0">
                <a:solidFill>
                  <a:schemeClr val="accent3"/>
                </a:solidFill>
                <a:effectLst/>
              </a:rPr>
              <a:t> CSV file is extracted using a Python script and loaded into a SQL database using SQLAlchemy.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3"/>
                </a:solidFill>
                <a:effectLst/>
              </a:rPr>
              <a:t>Flask is then used to create API endpoints that can be accessed using HTTP requests. The Webserver runs the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3"/>
                </a:solidFill>
                <a:effectLst/>
              </a:rPr>
              <a:t>The retrieved data is then displayed using HTML and CSS in a web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3"/>
                </a:solidFill>
              </a:rPr>
              <a:t>JQuery</a:t>
            </a:r>
            <a:r>
              <a:rPr lang="en-US" sz="1800" dirty="0">
                <a:solidFill>
                  <a:schemeClr val="accent3"/>
                </a:solidFill>
              </a:rPr>
              <a:t> is used to adapt the elements on the page to the size of the Web browser by using CSS to change the height and width.  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0AF30C67-763C-CC47-BA55-8CA92114E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14" y="2528888"/>
            <a:ext cx="4126073" cy="28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Getting Started: The Steps  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74202525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Dataset was large.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We had over one million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number of entries.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Cross-Origin Request Blocked (CORS) </a:t>
            </a:r>
            <a:endParaRPr lang="en-US" sz="1800" dirty="0">
              <a:solidFill>
                <a:srgbClr val="202124"/>
              </a:solidFill>
              <a:highlight>
                <a:srgbClr val="FFFF00"/>
              </a:highlight>
              <a:latin typeface="Google San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426426"/>
          </a:xfrm>
        </p:spPr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7358" y="2370982"/>
            <a:ext cx="4663440" cy="300650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Installed </a:t>
            </a:r>
            <a:r>
              <a:rPr lang="en-US" sz="1900" b="0" i="0" dirty="0">
                <a:effectLst/>
              </a:rPr>
              <a:t>Git Large File Storage (LFS) 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LFS </a:t>
            </a:r>
            <a:r>
              <a:rPr lang="en-US" sz="1900" b="0" i="0" dirty="0">
                <a:effectLst/>
              </a:rPr>
              <a:t>replaces large files such as audio samples, videos, datasets, and graphics with text pointers inside Git, while storing the file contents on a remote server like GitHub.com or GitHub Enterprise.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To get rid of a CORS error, you can download a browser extension like </a:t>
            </a:r>
            <a:r>
              <a:rPr lang="en-US" sz="19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CORS Unblock</a:t>
            </a:r>
            <a:r>
              <a:rPr lang="en-US" sz="1900" b="0" i="0" dirty="0">
                <a:effectLst/>
              </a:rPr>
              <a:t>. The extension appends </a:t>
            </a:r>
            <a:r>
              <a:rPr lang="en-US" sz="1900" dirty="0"/>
              <a:t>Access-Control-Allow-Origin: *</a:t>
            </a:r>
            <a:r>
              <a:rPr lang="en-US" sz="1900" b="0" i="0" dirty="0">
                <a:effectLst/>
              </a:rPr>
              <a:t> to every HTTP response when it is enabled. It can also add custom </a:t>
            </a:r>
            <a:r>
              <a:rPr lang="en-US" sz="1900" dirty="0"/>
              <a:t>Access-Control-Allow-Origin</a:t>
            </a:r>
            <a:r>
              <a:rPr lang="en-US" sz="1900" b="0" i="0" dirty="0">
                <a:effectLst/>
              </a:rPr>
              <a:t> and </a:t>
            </a:r>
            <a:r>
              <a:rPr lang="en-US" sz="1900" dirty="0"/>
              <a:t>Access-Control-Allow-Methods</a:t>
            </a:r>
            <a:r>
              <a:rPr lang="en-US" sz="1900" b="0" i="0" dirty="0">
                <a:effectLst/>
              </a:rPr>
              <a:t> headers to the responses</a:t>
            </a:r>
            <a:r>
              <a:rPr lang="en-US" sz="1600" b="0" i="0" dirty="0">
                <a:solidFill>
                  <a:srgbClr val="D1D2D3"/>
                </a:solidFill>
                <a:effectLst/>
              </a:rPr>
              <a:t>.</a:t>
            </a:r>
            <a:endParaRPr lang="en-US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 descr="A black spider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F062212-9804-B15B-C9CE-4F0CD905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624059"/>
            <a:ext cx="1257300" cy="113030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696904D-7768-E4EE-43B2-30BB360D4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885" y="4388556"/>
            <a:ext cx="2761718" cy="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Usage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699C8CE-7534-A244-ABE9-5BED2DFEFBDF}" type="datetime1">
              <a:rPr lang="en-US" smtClean="0"/>
              <a:pPr>
                <a:spcAft>
                  <a:spcPts val="600"/>
                </a:spcAft>
              </a:pPr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BA16080-1718-6FDD-74CA-95942F9ED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929181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859</Words>
  <Application>Microsoft Macintosh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Google Sans</vt:lpstr>
      <vt:lpstr>Söhne</vt:lpstr>
      <vt:lpstr>Tenorite</vt:lpstr>
      <vt:lpstr>Office Theme</vt:lpstr>
      <vt:lpstr>    Crime in Los Angeles:  Data Story Telling Using Visualizations  </vt:lpstr>
      <vt:lpstr>Agenda</vt:lpstr>
      <vt:lpstr>Overview </vt:lpstr>
      <vt:lpstr>Overview </vt:lpstr>
      <vt:lpstr>Overview </vt:lpstr>
      <vt:lpstr>Getting Started: Data Flow</vt:lpstr>
      <vt:lpstr>Getting Started: The Steps  </vt:lpstr>
      <vt:lpstr>Challenges</vt:lpstr>
      <vt:lpstr>Usage</vt:lpstr>
      <vt:lpstr>Findings  </vt:lpstr>
      <vt:lpstr>Findings  </vt:lpstr>
      <vt:lpstr>Conclusion  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Crime in Los Angeles:  Data Story Telling Using Visualizations  </dc:title>
  <dc:creator>Michelle Owino</dc:creator>
  <cp:lastModifiedBy>Michelle Owino</cp:lastModifiedBy>
  <cp:revision>8</cp:revision>
  <dcterms:created xsi:type="dcterms:W3CDTF">2023-04-12T19:39:04Z</dcterms:created>
  <dcterms:modified xsi:type="dcterms:W3CDTF">2023-04-13T19:11:12Z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