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6" r:id="rId8"/>
    <p:sldId id="277" r:id="rId9"/>
    <p:sldId id="278" r:id="rId10"/>
    <p:sldId id="264" r:id="rId11"/>
    <p:sldId id="265" r:id="rId12"/>
    <p:sldId id="260" r:id="rId13"/>
    <p:sldId id="267" r:id="rId14"/>
    <p:sldId id="280" r:id="rId15"/>
    <p:sldId id="279" r:id="rId16"/>
    <p:sldId id="275"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3"/>
    <p:restoredTop sz="93416" autoAdjust="0"/>
  </p:normalViewPr>
  <p:slideViewPr>
    <p:cSldViewPr snapToGrid="0">
      <p:cViewPr varScale="1">
        <p:scale>
          <a:sx n="73" d="100"/>
          <a:sy n="73" d="100"/>
        </p:scale>
        <p:origin x="1368"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82ACB-B377-4815-87DE-54380833DAF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6BE4C3B-874E-4117-B795-82DDDAC33FCB}">
      <dgm:prSet/>
      <dgm:spPr/>
      <dgm:t>
        <a:bodyPr/>
        <a:lstStyle/>
        <a:p>
          <a:r>
            <a:rPr lang="en-US"/>
            <a:t>Overview</a:t>
          </a:r>
        </a:p>
      </dgm:t>
    </dgm:pt>
    <dgm:pt modelId="{7F5BA703-DADA-4FB2-8A06-F5DADA023D73}" type="parTrans" cxnId="{DB631FCC-0693-4C52-A1BC-9BFC18EC1BC6}">
      <dgm:prSet/>
      <dgm:spPr/>
      <dgm:t>
        <a:bodyPr/>
        <a:lstStyle/>
        <a:p>
          <a:endParaRPr lang="en-US"/>
        </a:p>
      </dgm:t>
    </dgm:pt>
    <dgm:pt modelId="{E7726194-08F3-4C59-B6A6-8BD7C5C0FF54}" type="sibTrans" cxnId="{DB631FCC-0693-4C52-A1BC-9BFC18EC1BC6}">
      <dgm:prSet/>
      <dgm:spPr/>
      <dgm:t>
        <a:bodyPr/>
        <a:lstStyle/>
        <a:p>
          <a:endParaRPr lang="en-US"/>
        </a:p>
      </dgm:t>
    </dgm:pt>
    <dgm:pt modelId="{00B85026-B4FF-471D-8F92-06C8E1306945}">
      <dgm:prSet/>
      <dgm:spPr/>
      <dgm:t>
        <a:bodyPr/>
        <a:lstStyle/>
        <a:p>
          <a:r>
            <a:rPr lang="en-US"/>
            <a:t>Getting Started</a:t>
          </a:r>
        </a:p>
      </dgm:t>
    </dgm:pt>
    <dgm:pt modelId="{BC3572FE-6335-4653-93C8-027E80CB4750}" type="parTrans" cxnId="{085B147F-3D5D-475F-A260-1DB938F09B91}">
      <dgm:prSet/>
      <dgm:spPr/>
      <dgm:t>
        <a:bodyPr/>
        <a:lstStyle/>
        <a:p>
          <a:endParaRPr lang="en-US"/>
        </a:p>
      </dgm:t>
    </dgm:pt>
    <dgm:pt modelId="{FE87F6C6-2C22-4FCF-A9D2-8D0C1C0CAA4D}" type="sibTrans" cxnId="{085B147F-3D5D-475F-A260-1DB938F09B91}">
      <dgm:prSet/>
      <dgm:spPr/>
      <dgm:t>
        <a:bodyPr/>
        <a:lstStyle/>
        <a:p>
          <a:endParaRPr lang="en-US"/>
        </a:p>
      </dgm:t>
    </dgm:pt>
    <dgm:pt modelId="{E1C6E66E-29BD-45F7-B40E-0BE09237F6A1}">
      <dgm:prSet/>
      <dgm:spPr/>
      <dgm:t>
        <a:bodyPr/>
        <a:lstStyle/>
        <a:p>
          <a:r>
            <a:rPr lang="en-US"/>
            <a:t>Challenges</a:t>
          </a:r>
        </a:p>
      </dgm:t>
    </dgm:pt>
    <dgm:pt modelId="{5489E1ED-B3E8-4F62-9892-FD759DDBB5F0}" type="parTrans" cxnId="{6EA1A226-E2BA-4A37-AC0E-4CD880621C49}">
      <dgm:prSet/>
      <dgm:spPr/>
      <dgm:t>
        <a:bodyPr/>
        <a:lstStyle/>
        <a:p>
          <a:endParaRPr lang="en-US"/>
        </a:p>
      </dgm:t>
    </dgm:pt>
    <dgm:pt modelId="{959DE0AA-23DC-4CDD-8758-6D47CE4AEC78}" type="sibTrans" cxnId="{6EA1A226-E2BA-4A37-AC0E-4CD880621C49}">
      <dgm:prSet/>
      <dgm:spPr/>
      <dgm:t>
        <a:bodyPr/>
        <a:lstStyle/>
        <a:p>
          <a:endParaRPr lang="en-US"/>
        </a:p>
      </dgm:t>
    </dgm:pt>
    <dgm:pt modelId="{540FA479-2E73-48ED-BE3E-147E0ADB29C1}">
      <dgm:prSet/>
      <dgm:spPr/>
      <dgm:t>
        <a:bodyPr/>
        <a:lstStyle/>
        <a:p>
          <a:r>
            <a:rPr lang="en-US"/>
            <a:t>Usage</a:t>
          </a:r>
        </a:p>
      </dgm:t>
    </dgm:pt>
    <dgm:pt modelId="{66DA0910-3EC5-47F0-AFAD-B48078096F3C}" type="parTrans" cxnId="{7658EAF6-DE58-473D-9C18-28DE29B4AE2D}">
      <dgm:prSet/>
      <dgm:spPr/>
      <dgm:t>
        <a:bodyPr/>
        <a:lstStyle/>
        <a:p>
          <a:endParaRPr lang="en-US"/>
        </a:p>
      </dgm:t>
    </dgm:pt>
    <dgm:pt modelId="{9463A053-D5A4-4868-9C0C-050EE7A19B07}" type="sibTrans" cxnId="{7658EAF6-DE58-473D-9C18-28DE29B4AE2D}">
      <dgm:prSet/>
      <dgm:spPr/>
      <dgm:t>
        <a:bodyPr/>
        <a:lstStyle/>
        <a:p>
          <a:endParaRPr lang="en-US"/>
        </a:p>
      </dgm:t>
    </dgm:pt>
    <dgm:pt modelId="{478C4322-E7D0-4C34-91FF-F28C8D9990BE}">
      <dgm:prSet/>
      <dgm:spPr/>
      <dgm:t>
        <a:bodyPr/>
        <a:lstStyle/>
        <a:p>
          <a:r>
            <a:rPr lang="en-US" dirty="0"/>
            <a:t>Findings</a:t>
          </a:r>
        </a:p>
      </dgm:t>
    </dgm:pt>
    <dgm:pt modelId="{A575CA03-43AE-40B5-B1D5-0714CD23D559}" type="parTrans" cxnId="{89C8642C-85A0-47FB-BA7D-91380FCCC987}">
      <dgm:prSet/>
      <dgm:spPr/>
      <dgm:t>
        <a:bodyPr/>
        <a:lstStyle/>
        <a:p>
          <a:endParaRPr lang="en-US"/>
        </a:p>
      </dgm:t>
    </dgm:pt>
    <dgm:pt modelId="{1D855F62-534D-43DE-ABC1-9E975FF806E1}" type="sibTrans" cxnId="{89C8642C-85A0-47FB-BA7D-91380FCCC987}">
      <dgm:prSet/>
      <dgm:spPr/>
      <dgm:t>
        <a:bodyPr/>
        <a:lstStyle/>
        <a:p>
          <a:endParaRPr lang="en-US"/>
        </a:p>
      </dgm:t>
    </dgm:pt>
    <dgm:pt modelId="{1512C963-C394-4EA8-928F-18ABABA6B30E}" type="pres">
      <dgm:prSet presAssocID="{D7582ACB-B377-4815-87DE-54380833DAFF}" presName="root" presStyleCnt="0">
        <dgm:presLayoutVars>
          <dgm:dir/>
          <dgm:resizeHandles val="exact"/>
        </dgm:presLayoutVars>
      </dgm:prSet>
      <dgm:spPr/>
    </dgm:pt>
    <dgm:pt modelId="{E5E1C80A-C7EF-401B-A5F4-2E1BE4F35D9C}" type="pres">
      <dgm:prSet presAssocID="{B6BE4C3B-874E-4117-B795-82DDDAC33FCB}" presName="compNode" presStyleCnt="0"/>
      <dgm:spPr/>
    </dgm:pt>
    <dgm:pt modelId="{B56BBF06-D452-4ADF-8821-190F7C507C42}" type="pres">
      <dgm:prSet presAssocID="{B6BE4C3B-874E-4117-B795-82DDDAC33F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nufacturing"/>
        </a:ext>
      </dgm:extLst>
    </dgm:pt>
    <dgm:pt modelId="{E67D3D7D-216A-4AE5-929B-3834F49B684E}" type="pres">
      <dgm:prSet presAssocID="{B6BE4C3B-874E-4117-B795-82DDDAC33FCB}" presName="spaceRect" presStyleCnt="0"/>
      <dgm:spPr/>
    </dgm:pt>
    <dgm:pt modelId="{6628AAAC-4FF6-4508-8AC1-F1F0375E417F}" type="pres">
      <dgm:prSet presAssocID="{B6BE4C3B-874E-4117-B795-82DDDAC33FCB}" presName="textRect" presStyleLbl="revTx" presStyleIdx="0" presStyleCnt="5">
        <dgm:presLayoutVars>
          <dgm:chMax val="1"/>
          <dgm:chPref val="1"/>
        </dgm:presLayoutVars>
      </dgm:prSet>
      <dgm:spPr/>
    </dgm:pt>
    <dgm:pt modelId="{E66C03F6-6285-4668-AC79-B7D496A4551C}" type="pres">
      <dgm:prSet presAssocID="{E7726194-08F3-4C59-B6A6-8BD7C5C0FF54}" presName="sibTrans" presStyleCnt="0"/>
      <dgm:spPr/>
    </dgm:pt>
    <dgm:pt modelId="{2783C3EB-A110-4F70-969A-E0976B3A10CE}" type="pres">
      <dgm:prSet presAssocID="{00B85026-B4FF-471D-8F92-06C8E1306945}" presName="compNode" presStyleCnt="0"/>
      <dgm:spPr/>
    </dgm:pt>
    <dgm:pt modelId="{7AC81B40-0C9C-49AD-B16C-98B4EA17462E}" type="pres">
      <dgm:prSet presAssocID="{00B85026-B4FF-471D-8F92-06C8E13069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lationship"/>
        </a:ext>
      </dgm:extLst>
    </dgm:pt>
    <dgm:pt modelId="{FAFED70E-C126-4DA8-BCD6-A7ED136C3E75}" type="pres">
      <dgm:prSet presAssocID="{00B85026-B4FF-471D-8F92-06C8E1306945}" presName="spaceRect" presStyleCnt="0"/>
      <dgm:spPr/>
    </dgm:pt>
    <dgm:pt modelId="{7C1709B7-4117-4911-9A64-54AEC3E72BC6}" type="pres">
      <dgm:prSet presAssocID="{00B85026-B4FF-471D-8F92-06C8E1306945}" presName="textRect" presStyleLbl="revTx" presStyleIdx="1" presStyleCnt="5">
        <dgm:presLayoutVars>
          <dgm:chMax val="1"/>
          <dgm:chPref val="1"/>
        </dgm:presLayoutVars>
      </dgm:prSet>
      <dgm:spPr/>
    </dgm:pt>
    <dgm:pt modelId="{35768BA1-5625-48FC-A4AC-F2E6684082E0}" type="pres">
      <dgm:prSet presAssocID="{FE87F6C6-2C22-4FCF-A9D2-8D0C1C0CAA4D}" presName="sibTrans" presStyleCnt="0"/>
      <dgm:spPr/>
    </dgm:pt>
    <dgm:pt modelId="{4E96EF99-A889-41B0-B81D-AE48A1762A32}" type="pres">
      <dgm:prSet presAssocID="{E1C6E66E-29BD-45F7-B40E-0BE09237F6A1}" presName="compNode" presStyleCnt="0"/>
      <dgm:spPr/>
    </dgm:pt>
    <dgm:pt modelId="{30264C04-4675-4F02-B8E7-9A865C70DB4B}" type="pres">
      <dgm:prSet presAssocID="{E1C6E66E-29BD-45F7-B40E-0BE09237F6A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A7BC30B8-B4B8-4FBF-B424-BA3FEBF1BD94}" type="pres">
      <dgm:prSet presAssocID="{E1C6E66E-29BD-45F7-B40E-0BE09237F6A1}" presName="spaceRect" presStyleCnt="0"/>
      <dgm:spPr/>
    </dgm:pt>
    <dgm:pt modelId="{6646EA78-61AC-4451-BE2D-C1D5601DFE1F}" type="pres">
      <dgm:prSet presAssocID="{E1C6E66E-29BD-45F7-B40E-0BE09237F6A1}" presName="textRect" presStyleLbl="revTx" presStyleIdx="2" presStyleCnt="5">
        <dgm:presLayoutVars>
          <dgm:chMax val="1"/>
          <dgm:chPref val="1"/>
        </dgm:presLayoutVars>
      </dgm:prSet>
      <dgm:spPr/>
    </dgm:pt>
    <dgm:pt modelId="{5277944B-2603-49AD-9944-778FADE78C9D}" type="pres">
      <dgm:prSet presAssocID="{959DE0AA-23DC-4CDD-8758-6D47CE4AEC78}" presName="sibTrans" presStyleCnt="0"/>
      <dgm:spPr/>
    </dgm:pt>
    <dgm:pt modelId="{A5C15932-03BF-414C-B405-F3DEB3EA17E0}" type="pres">
      <dgm:prSet presAssocID="{540FA479-2E73-48ED-BE3E-147E0ADB29C1}" presName="compNode" presStyleCnt="0"/>
      <dgm:spPr/>
    </dgm:pt>
    <dgm:pt modelId="{6153BB1C-5B3C-4353-89E0-3424517FCA3E}" type="pres">
      <dgm:prSet presAssocID="{540FA479-2E73-48ED-BE3E-147E0ADB29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rder Dash"/>
        </a:ext>
      </dgm:extLst>
    </dgm:pt>
    <dgm:pt modelId="{F9AE875F-F961-438C-AF15-6461E6A52DDB}" type="pres">
      <dgm:prSet presAssocID="{540FA479-2E73-48ED-BE3E-147E0ADB29C1}" presName="spaceRect" presStyleCnt="0"/>
      <dgm:spPr/>
    </dgm:pt>
    <dgm:pt modelId="{65B9B674-64A6-4737-8C9C-04F02676F63A}" type="pres">
      <dgm:prSet presAssocID="{540FA479-2E73-48ED-BE3E-147E0ADB29C1}" presName="textRect" presStyleLbl="revTx" presStyleIdx="3" presStyleCnt="5">
        <dgm:presLayoutVars>
          <dgm:chMax val="1"/>
          <dgm:chPref val="1"/>
        </dgm:presLayoutVars>
      </dgm:prSet>
      <dgm:spPr/>
    </dgm:pt>
    <dgm:pt modelId="{E6EF3222-F4F1-42DD-A4CA-9F6F83468DE2}" type="pres">
      <dgm:prSet presAssocID="{9463A053-D5A4-4868-9C0C-050EE7A19B07}" presName="sibTrans" presStyleCnt="0"/>
      <dgm:spPr/>
    </dgm:pt>
    <dgm:pt modelId="{10682D30-F27F-4269-A479-CA72C75A01CC}" type="pres">
      <dgm:prSet presAssocID="{478C4322-E7D0-4C34-91FF-F28C8D9990BE}" presName="compNode" presStyleCnt="0"/>
      <dgm:spPr/>
    </dgm:pt>
    <dgm:pt modelId="{6A9AB05F-B338-4759-8076-751CE3D556DF}" type="pres">
      <dgm:prSet presAssocID="{478C4322-E7D0-4C34-91FF-F28C8D9990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2FA456F9-20F6-41B0-B6D4-89747F3C1A15}" type="pres">
      <dgm:prSet presAssocID="{478C4322-E7D0-4C34-91FF-F28C8D9990BE}" presName="spaceRect" presStyleCnt="0"/>
      <dgm:spPr/>
    </dgm:pt>
    <dgm:pt modelId="{C2AD3629-CED7-41B9-8002-2AFF0FABEE79}" type="pres">
      <dgm:prSet presAssocID="{478C4322-E7D0-4C34-91FF-F28C8D9990BE}" presName="textRect" presStyleLbl="revTx" presStyleIdx="4" presStyleCnt="5">
        <dgm:presLayoutVars>
          <dgm:chMax val="1"/>
          <dgm:chPref val="1"/>
        </dgm:presLayoutVars>
      </dgm:prSet>
      <dgm:spPr/>
    </dgm:pt>
  </dgm:ptLst>
  <dgm:cxnLst>
    <dgm:cxn modelId="{4A9DB412-D46C-4203-98BE-D65293B1F02B}" type="presOf" srcId="{D7582ACB-B377-4815-87DE-54380833DAFF}" destId="{1512C963-C394-4EA8-928F-18ABABA6B30E}" srcOrd="0" destOrd="0" presId="urn:microsoft.com/office/officeart/2018/2/layout/IconLabelList"/>
    <dgm:cxn modelId="{6EA1A226-E2BA-4A37-AC0E-4CD880621C49}" srcId="{D7582ACB-B377-4815-87DE-54380833DAFF}" destId="{E1C6E66E-29BD-45F7-B40E-0BE09237F6A1}" srcOrd="2" destOrd="0" parTransId="{5489E1ED-B3E8-4F62-9892-FD759DDBB5F0}" sibTransId="{959DE0AA-23DC-4CDD-8758-6D47CE4AEC78}"/>
    <dgm:cxn modelId="{89C8642C-85A0-47FB-BA7D-91380FCCC987}" srcId="{D7582ACB-B377-4815-87DE-54380833DAFF}" destId="{478C4322-E7D0-4C34-91FF-F28C8D9990BE}" srcOrd="4" destOrd="0" parTransId="{A575CA03-43AE-40B5-B1D5-0714CD23D559}" sibTransId="{1D855F62-534D-43DE-ABC1-9E975FF806E1}"/>
    <dgm:cxn modelId="{6C16D462-B228-4158-BFB3-D547CCB5B09B}" type="presOf" srcId="{E1C6E66E-29BD-45F7-B40E-0BE09237F6A1}" destId="{6646EA78-61AC-4451-BE2D-C1D5601DFE1F}" srcOrd="0" destOrd="0" presId="urn:microsoft.com/office/officeart/2018/2/layout/IconLabelList"/>
    <dgm:cxn modelId="{A89A6247-9855-4836-A9EB-B649AFCE124C}" type="presOf" srcId="{540FA479-2E73-48ED-BE3E-147E0ADB29C1}" destId="{65B9B674-64A6-4737-8C9C-04F02676F63A}" srcOrd="0" destOrd="0" presId="urn:microsoft.com/office/officeart/2018/2/layout/IconLabelList"/>
    <dgm:cxn modelId="{A88C8F4E-EE91-441B-A5AE-B5C839383A77}" type="presOf" srcId="{B6BE4C3B-874E-4117-B795-82DDDAC33FCB}" destId="{6628AAAC-4FF6-4508-8AC1-F1F0375E417F}" srcOrd="0" destOrd="0" presId="urn:microsoft.com/office/officeart/2018/2/layout/IconLabelList"/>
    <dgm:cxn modelId="{58E5067F-09B3-4AA9-AE40-F9FD19D09B3A}" type="presOf" srcId="{00B85026-B4FF-471D-8F92-06C8E1306945}" destId="{7C1709B7-4117-4911-9A64-54AEC3E72BC6}" srcOrd="0" destOrd="0" presId="urn:microsoft.com/office/officeart/2018/2/layout/IconLabelList"/>
    <dgm:cxn modelId="{085B147F-3D5D-475F-A260-1DB938F09B91}" srcId="{D7582ACB-B377-4815-87DE-54380833DAFF}" destId="{00B85026-B4FF-471D-8F92-06C8E1306945}" srcOrd="1" destOrd="0" parTransId="{BC3572FE-6335-4653-93C8-027E80CB4750}" sibTransId="{FE87F6C6-2C22-4FCF-A9D2-8D0C1C0CAA4D}"/>
    <dgm:cxn modelId="{FE3C2A96-2337-47F7-975A-10210C106A96}" type="presOf" srcId="{478C4322-E7D0-4C34-91FF-F28C8D9990BE}" destId="{C2AD3629-CED7-41B9-8002-2AFF0FABEE79}" srcOrd="0" destOrd="0" presId="urn:microsoft.com/office/officeart/2018/2/layout/IconLabelList"/>
    <dgm:cxn modelId="{DB631FCC-0693-4C52-A1BC-9BFC18EC1BC6}" srcId="{D7582ACB-B377-4815-87DE-54380833DAFF}" destId="{B6BE4C3B-874E-4117-B795-82DDDAC33FCB}" srcOrd="0" destOrd="0" parTransId="{7F5BA703-DADA-4FB2-8A06-F5DADA023D73}" sibTransId="{E7726194-08F3-4C59-B6A6-8BD7C5C0FF54}"/>
    <dgm:cxn modelId="{7658EAF6-DE58-473D-9C18-28DE29B4AE2D}" srcId="{D7582ACB-B377-4815-87DE-54380833DAFF}" destId="{540FA479-2E73-48ED-BE3E-147E0ADB29C1}" srcOrd="3" destOrd="0" parTransId="{66DA0910-3EC5-47F0-AFAD-B48078096F3C}" sibTransId="{9463A053-D5A4-4868-9C0C-050EE7A19B07}"/>
    <dgm:cxn modelId="{025DA00B-37A8-4C4B-A0B6-30FF3B00647E}" type="presParOf" srcId="{1512C963-C394-4EA8-928F-18ABABA6B30E}" destId="{E5E1C80A-C7EF-401B-A5F4-2E1BE4F35D9C}" srcOrd="0" destOrd="0" presId="urn:microsoft.com/office/officeart/2018/2/layout/IconLabelList"/>
    <dgm:cxn modelId="{F50EC99A-0FCA-4864-AAE2-3297606D8F16}" type="presParOf" srcId="{E5E1C80A-C7EF-401B-A5F4-2E1BE4F35D9C}" destId="{B56BBF06-D452-4ADF-8821-190F7C507C42}" srcOrd="0" destOrd="0" presId="urn:microsoft.com/office/officeart/2018/2/layout/IconLabelList"/>
    <dgm:cxn modelId="{88EA05AE-E76F-4CBF-A891-2893BD2C65F8}" type="presParOf" srcId="{E5E1C80A-C7EF-401B-A5F4-2E1BE4F35D9C}" destId="{E67D3D7D-216A-4AE5-929B-3834F49B684E}" srcOrd="1" destOrd="0" presId="urn:microsoft.com/office/officeart/2018/2/layout/IconLabelList"/>
    <dgm:cxn modelId="{E326B771-7567-4527-A387-56DCD7913015}" type="presParOf" srcId="{E5E1C80A-C7EF-401B-A5F4-2E1BE4F35D9C}" destId="{6628AAAC-4FF6-4508-8AC1-F1F0375E417F}" srcOrd="2" destOrd="0" presId="urn:microsoft.com/office/officeart/2018/2/layout/IconLabelList"/>
    <dgm:cxn modelId="{432107A8-8979-4808-9C36-4738FEB75A9A}" type="presParOf" srcId="{1512C963-C394-4EA8-928F-18ABABA6B30E}" destId="{E66C03F6-6285-4668-AC79-B7D496A4551C}" srcOrd="1" destOrd="0" presId="urn:microsoft.com/office/officeart/2018/2/layout/IconLabelList"/>
    <dgm:cxn modelId="{F300D693-D622-4B54-8A08-215C3AA432C8}" type="presParOf" srcId="{1512C963-C394-4EA8-928F-18ABABA6B30E}" destId="{2783C3EB-A110-4F70-969A-E0976B3A10CE}" srcOrd="2" destOrd="0" presId="urn:microsoft.com/office/officeart/2018/2/layout/IconLabelList"/>
    <dgm:cxn modelId="{DCE78D66-0FF2-4996-AEF0-EBA415C2541C}" type="presParOf" srcId="{2783C3EB-A110-4F70-969A-E0976B3A10CE}" destId="{7AC81B40-0C9C-49AD-B16C-98B4EA17462E}" srcOrd="0" destOrd="0" presId="urn:microsoft.com/office/officeart/2018/2/layout/IconLabelList"/>
    <dgm:cxn modelId="{F7F73577-11DF-440E-A5CC-2FC62530120B}" type="presParOf" srcId="{2783C3EB-A110-4F70-969A-E0976B3A10CE}" destId="{FAFED70E-C126-4DA8-BCD6-A7ED136C3E75}" srcOrd="1" destOrd="0" presId="urn:microsoft.com/office/officeart/2018/2/layout/IconLabelList"/>
    <dgm:cxn modelId="{3E5381EB-FE57-4384-AE8E-715830921906}" type="presParOf" srcId="{2783C3EB-A110-4F70-969A-E0976B3A10CE}" destId="{7C1709B7-4117-4911-9A64-54AEC3E72BC6}" srcOrd="2" destOrd="0" presId="urn:microsoft.com/office/officeart/2018/2/layout/IconLabelList"/>
    <dgm:cxn modelId="{0601BA85-832F-4DCC-AE3B-C9917EBC324A}" type="presParOf" srcId="{1512C963-C394-4EA8-928F-18ABABA6B30E}" destId="{35768BA1-5625-48FC-A4AC-F2E6684082E0}" srcOrd="3" destOrd="0" presId="urn:microsoft.com/office/officeart/2018/2/layout/IconLabelList"/>
    <dgm:cxn modelId="{7FD58AD5-647B-4D6D-8019-EB1696979369}" type="presParOf" srcId="{1512C963-C394-4EA8-928F-18ABABA6B30E}" destId="{4E96EF99-A889-41B0-B81D-AE48A1762A32}" srcOrd="4" destOrd="0" presId="urn:microsoft.com/office/officeart/2018/2/layout/IconLabelList"/>
    <dgm:cxn modelId="{2B2BA71E-0D40-4971-A56E-ABBB18D1108C}" type="presParOf" srcId="{4E96EF99-A889-41B0-B81D-AE48A1762A32}" destId="{30264C04-4675-4F02-B8E7-9A865C70DB4B}" srcOrd="0" destOrd="0" presId="urn:microsoft.com/office/officeart/2018/2/layout/IconLabelList"/>
    <dgm:cxn modelId="{907F9595-4CF8-4E1C-A200-EC0909CD045B}" type="presParOf" srcId="{4E96EF99-A889-41B0-B81D-AE48A1762A32}" destId="{A7BC30B8-B4B8-4FBF-B424-BA3FEBF1BD94}" srcOrd="1" destOrd="0" presId="urn:microsoft.com/office/officeart/2018/2/layout/IconLabelList"/>
    <dgm:cxn modelId="{CA20DC5F-05D5-4447-BD1A-A25792AB9057}" type="presParOf" srcId="{4E96EF99-A889-41B0-B81D-AE48A1762A32}" destId="{6646EA78-61AC-4451-BE2D-C1D5601DFE1F}" srcOrd="2" destOrd="0" presId="urn:microsoft.com/office/officeart/2018/2/layout/IconLabelList"/>
    <dgm:cxn modelId="{D48297C6-0DF8-4A0D-914B-3FAEA8CB2E37}" type="presParOf" srcId="{1512C963-C394-4EA8-928F-18ABABA6B30E}" destId="{5277944B-2603-49AD-9944-778FADE78C9D}" srcOrd="5" destOrd="0" presId="urn:microsoft.com/office/officeart/2018/2/layout/IconLabelList"/>
    <dgm:cxn modelId="{CE2C2CFF-CE08-4DDC-8219-8C26CDF1C4D2}" type="presParOf" srcId="{1512C963-C394-4EA8-928F-18ABABA6B30E}" destId="{A5C15932-03BF-414C-B405-F3DEB3EA17E0}" srcOrd="6" destOrd="0" presId="urn:microsoft.com/office/officeart/2018/2/layout/IconLabelList"/>
    <dgm:cxn modelId="{2325276D-A38B-4781-9B6E-C267CFD646AD}" type="presParOf" srcId="{A5C15932-03BF-414C-B405-F3DEB3EA17E0}" destId="{6153BB1C-5B3C-4353-89E0-3424517FCA3E}" srcOrd="0" destOrd="0" presId="urn:microsoft.com/office/officeart/2018/2/layout/IconLabelList"/>
    <dgm:cxn modelId="{FD4E7640-B3EE-49BE-BC73-B4D0420790E3}" type="presParOf" srcId="{A5C15932-03BF-414C-B405-F3DEB3EA17E0}" destId="{F9AE875F-F961-438C-AF15-6461E6A52DDB}" srcOrd="1" destOrd="0" presId="urn:microsoft.com/office/officeart/2018/2/layout/IconLabelList"/>
    <dgm:cxn modelId="{E3EFBBD1-8F4D-4747-BB84-2C2A6CF7E942}" type="presParOf" srcId="{A5C15932-03BF-414C-B405-F3DEB3EA17E0}" destId="{65B9B674-64A6-4737-8C9C-04F02676F63A}" srcOrd="2" destOrd="0" presId="urn:microsoft.com/office/officeart/2018/2/layout/IconLabelList"/>
    <dgm:cxn modelId="{93908533-2630-4251-BE30-A1B31DC17533}" type="presParOf" srcId="{1512C963-C394-4EA8-928F-18ABABA6B30E}" destId="{E6EF3222-F4F1-42DD-A4CA-9F6F83468DE2}" srcOrd="7" destOrd="0" presId="urn:microsoft.com/office/officeart/2018/2/layout/IconLabelList"/>
    <dgm:cxn modelId="{BAD8BA2B-1097-487A-83A0-57C67F010875}" type="presParOf" srcId="{1512C963-C394-4EA8-928F-18ABABA6B30E}" destId="{10682D30-F27F-4269-A479-CA72C75A01CC}" srcOrd="8" destOrd="0" presId="urn:microsoft.com/office/officeart/2018/2/layout/IconLabelList"/>
    <dgm:cxn modelId="{53378CE3-F0A5-4483-99B9-EF86501FA05C}" type="presParOf" srcId="{10682D30-F27F-4269-A479-CA72C75A01CC}" destId="{6A9AB05F-B338-4759-8076-751CE3D556DF}" srcOrd="0" destOrd="0" presId="urn:microsoft.com/office/officeart/2018/2/layout/IconLabelList"/>
    <dgm:cxn modelId="{EFFC6C01-6491-4A73-9211-45182D8FC14D}" type="presParOf" srcId="{10682D30-F27F-4269-A479-CA72C75A01CC}" destId="{2FA456F9-20F6-41B0-B6D4-89747F3C1A15}" srcOrd="1" destOrd="0" presId="urn:microsoft.com/office/officeart/2018/2/layout/IconLabelList"/>
    <dgm:cxn modelId="{5432B0EE-8715-42C4-8B92-6C21D0B8960C}" type="presParOf" srcId="{10682D30-F27F-4269-A479-CA72C75A01CC}" destId="{C2AD3629-CED7-41B9-8002-2AFF0FABEE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9A6C6D-C52C-462E-ABD5-E6505E2B4A00}" type="doc">
      <dgm:prSet loTypeId="urn:microsoft.com/office/officeart/2005/8/layout/vProcess5" loCatId="process" qsTypeId="urn:microsoft.com/office/officeart/2005/8/quickstyle/simple1" qsCatId="simple" csTypeId="urn:microsoft.com/office/officeart/2005/8/colors/accent3_2" csCatId="accent3" phldr="1"/>
      <dgm:spPr/>
      <dgm:t>
        <a:bodyPr/>
        <a:lstStyle/>
        <a:p>
          <a:endParaRPr lang="en-US"/>
        </a:p>
      </dgm:t>
    </dgm:pt>
    <dgm:pt modelId="{E6C6C873-2AFB-488F-B07F-0E7E8DB17C4A}">
      <dgm:prSet/>
      <dgm:spPr/>
      <dgm:t>
        <a:bodyPr/>
        <a:lstStyle/>
        <a:p>
          <a:r>
            <a:rPr lang="en-US"/>
            <a:t>Tracking crime data is important because it can help criminal justice professionals, policy makers and members of the community anticipate and prevent predicted crimes from occurring. </a:t>
          </a:r>
        </a:p>
      </dgm:t>
    </dgm:pt>
    <dgm:pt modelId="{AD2AF6C3-1982-46A5-A87C-FC34F475985F}" type="parTrans" cxnId="{129ADDEE-712F-4416-9302-A6D7750A5FA2}">
      <dgm:prSet/>
      <dgm:spPr/>
      <dgm:t>
        <a:bodyPr/>
        <a:lstStyle/>
        <a:p>
          <a:endParaRPr lang="en-US"/>
        </a:p>
      </dgm:t>
    </dgm:pt>
    <dgm:pt modelId="{54A934A0-5FFC-4251-A2E9-58AF7B0AD529}" type="sibTrans" cxnId="{129ADDEE-712F-4416-9302-A6D7750A5FA2}">
      <dgm:prSet/>
      <dgm:spPr/>
      <dgm:t>
        <a:bodyPr/>
        <a:lstStyle/>
        <a:p>
          <a:endParaRPr lang="en-US"/>
        </a:p>
      </dgm:t>
    </dgm:pt>
    <dgm:pt modelId="{316F87EB-C24C-464D-B39C-706AE01DE370}">
      <dgm:prSet/>
      <dgm:spPr/>
      <dgm:t>
        <a:bodyPr/>
        <a:lstStyle/>
        <a:p>
          <a:r>
            <a:rPr lang="en-US" dirty="0"/>
            <a:t>We’ve developed a tool that allows users to easily explore crime data based on crime types, years, months, location and victim demographics. </a:t>
          </a:r>
        </a:p>
      </dgm:t>
    </dgm:pt>
    <dgm:pt modelId="{694B0631-7E75-46C9-A8F6-6F1604AAF1AB}" type="parTrans" cxnId="{8A7E80BC-8E51-4E54-9D4A-E9EA7736977D}">
      <dgm:prSet/>
      <dgm:spPr/>
      <dgm:t>
        <a:bodyPr/>
        <a:lstStyle/>
        <a:p>
          <a:endParaRPr lang="en-US"/>
        </a:p>
      </dgm:t>
    </dgm:pt>
    <dgm:pt modelId="{98421664-5AE2-4B1C-A9E9-319EAA997097}" type="sibTrans" cxnId="{8A7E80BC-8E51-4E54-9D4A-E9EA7736977D}">
      <dgm:prSet/>
      <dgm:spPr/>
      <dgm:t>
        <a:bodyPr/>
        <a:lstStyle/>
        <a:p>
          <a:endParaRPr lang="en-US"/>
        </a:p>
      </dgm:t>
    </dgm:pt>
    <dgm:pt modelId="{8426F0F8-6D1A-E246-B190-7BE231128614}">
      <dgm:prSet/>
      <dgm:spPr/>
      <dgm:t>
        <a:bodyPr/>
        <a:lstStyle/>
        <a:p>
          <a:r>
            <a:rPr lang="en-US" b="0" i="0" dirty="0"/>
            <a:t>Crime is a significant concern for many people living in Los Angeles. Our goal is to examine the latest crime statistics for the city to gain a better understanding of the current state of crime in the area.</a:t>
          </a:r>
          <a:endParaRPr lang="en-US" dirty="0"/>
        </a:p>
      </dgm:t>
    </dgm:pt>
    <dgm:pt modelId="{C06677A9-FE74-AA43-9F2F-0E63862A7EED}" type="parTrans" cxnId="{1F426294-30E5-C143-991C-1CCB76AE0B9C}">
      <dgm:prSet/>
      <dgm:spPr/>
      <dgm:t>
        <a:bodyPr/>
        <a:lstStyle/>
        <a:p>
          <a:endParaRPr lang="en-US"/>
        </a:p>
      </dgm:t>
    </dgm:pt>
    <dgm:pt modelId="{64DD035D-A8FC-6942-86F8-6FB9EB96F95C}" type="sibTrans" cxnId="{1F426294-30E5-C143-991C-1CCB76AE0B9C}">
      <dgm:prSet/>
      <dgm:spPr/>
      <dgm:t>
        <a:bodyPr/>
        <a:lstStyle/>
        <a:p>
          <a:endParaRPr lang="en-US"/>
        </a:p>
      </dgm:t>
    </dgm:pt>
    <dgm:pt modelId="{66AB566D-6D45-CF49-B53B-77D45BC305E4}" type="pres">
      <dgm:prSet presAssocID="{D29A6C6D-C52C-462E-ABD5-E6505E2B4A00}" presName="outerComposite" presStyleCnt="0">
        <dgm:presLayoutVars>
          <dgm:chMax val="5"/>
          <dgm:dir/>
          <dgm:resizeHandles val="exact"/>
        </dgm:presLayoutVars>
      </dgm:prSet>
      <dgm:spPr/>
    </dgm:pt>
    <dgm:pt modelId="{3C877C6A-35DD-F649-A1DE-28514A96FF42}" type="pres">
      <dgm:prSet presAssocID="{D29A6C6D-C52C-462E-ABD5-E6505E2B4A00}" presName="dummyMaxCanvas" presStyleCnt="0">
        <dgm:presLayoutVars/>
      </dgm:prSet>
      <dgm:spPr/>
    </dgm:pt>
    <dgm:pt modelId="{EE16768C-57BF-3245-8567-91B1F887747B}" type="pres">
      <dgm:prSet presAssocID="{D29A6C6D-C52C-462E-ABD5-E6505E2B4A00}" presName="ThreeNodes_1" presStyleLbl="node1" presStyleIdx="0" presStyleCnt="3">
        <dgm:presLayoutVars>
          <dgm:bulletEnabled val="1"/>
        </dgm:presLayoutVars>
      </dgm:prSet>
      <dgm:spPr/>
    </dgm:pt>
    <dgm:pt modelId="{68F04CFD-69EB-DF44-98EC-867750B8DBEA}" type="pres">
      <dgm:prSet presAssocID="{D29A6C6D-C52C-462E-ABD5-E6505E2B4A00}" presName="ThreeNodes_2" presStyleLbl="node1" presStyleIdx="1" presStyleCnt="3">
        <dgm:presLayoutVars>
          <dgm:bulletEnabled val="1"/>
        </dgm:presLayoutVars>
      </dgm:prSet>
      <dgm:spPr/>
    </dgm:pt>
    <dgm:pt modelId="{825C7110-6560-894D-9FAE-B1DF1D8B477B}" type="pres">
      <dgm:prSet presAssocID="{D29A6C6D-C52C-462E-ABD5-E6505E2B4A00}" presName="ThreeNodes_3" presStyleLbl="node1" presStyleIdx="2" presStyleCnt="3">
        <dgm:presLayoutVars>
          <dgm:bulletEnabled val="1"/>
        </dgm:presLayoutVars>
      </dgm:prSet>
      <dgm:spPr/>
    </dgm:pt>
    <dgm:pt modelId="{E1DE6B67-9692-9042-85EB-FB717B7EE0C1}" type="pres">
      <dgm:prSet presAssocID="{D29A6C6D-C52C-462E-ABD5-E6505E2B4A00}" presName="ThreeConn_1-2" presStyleLbl="fgAccFollowNode1" presStyleIdx="0" presStyleCnt="2">
        <dgm:presLayoutVars>
          <dgm:bulletEnabled val="1"/>
        </dgm:presLayoutVars>
      </dgm:prSet>
      <dgm:spPr/>
    </dgm:pt>
    <dgm:pt modelId="{2ABF6D6B-00D4-0642-8127-CA3EB64C20C7}" type="pres">
      <dgm:prSet presAssocID="{D29A6C6D-C52C-462E-ABD5-E6505E2B4A00}" presName="ThreeConn_2-3" presStyleLbl="fgAccFollowNode1" presStyleIdx="1" presStyleCnt="2">
        <dgm:presLayoutVars>
          <dgm:bulletEnabled val="1"/>
        </dgm:presLayoutVars>
      </dgm:prSet>
      <dgm:spPr/>
    </dgm:pt>
    <dgm:pt modelId="{6B87012D-70B0-F54A-B93A-7CA58DE859A2}" type="pres">
      <dgm:prSet presAssocID="{D29A6C6D-C52C-462E-ABD5-E6505E2B4A00}" presName="ThreeNodes_1_text" presStyleLbl="node1" presStyleIdx="2" presStyleCnt="3">
        <dgm:presLayoutVars>
          <dgm:bulletEnabled val="1"/>
        </dgm:presLayoutVars>
      </dgm:prSet>
      <dgm:spPr/>
    </dgm:pt>
    <dgm:pt modelId="{2DACCEC8-8601-824D-8938-119E5F57E917}" type="pres">
      <dgm:prSet presAssocID="{D29A6C6D-C52C-462E-ABD5-E6505E2B4A00}" presName="ThreeNodes_2_text" presStyleLbl="node1" presStyleIdx="2" presStyleCnt="3">
        <dgm:presLayoutVars>
          <dgm:bulletEnabled val="1"/>
        </dgm:presLayoutVars>
      </dgm:prSet>
      <dgm:spPr/>
    </dgm:pt>
    <dgm:pt modelId="{4457A202-3795-3545-AEBE-0A370E346D19}" type="pres">
      <dgm:prSet presAssocID="{D29A6C6D-C52C-462E-ABD5-E6505E2B4A00}" presName="ThreeNodes_3_text" presStyleLbl="node1" presStyleIdx="2" presStyleCnt="3">
        <dgm:presLayoutVars>
          <dgm:bulletEnabled val="1"/>
        </dgm:presLayoutVars>
      </dgm:prSet>
      <dgm:spPr/>
    </dgm:pt>
  </dgm:ptLst>
  <dgm:cxnLst>
    <dgm:cxn modelId="{01E56203-D450-504C-AF9B-93099948D13F}" type="presOf" srcId="{8426F0F8-6D1A-E246-B190-7BE231128614}" destId="{EE16768C-57BF-3245-8567-91B1F887747B}" srcOrd="0" destOrd="0" presId="urn:microsoft.com/office/officeart/2005/8/layout/vProcess5"/>
    <dgm:cxn modelId="{4F04FD17-C988-854B-AB12-7A52E23CD5F4}" type="presOf" srcId="{316F87EB-C24C-464D-B39C-706AE01DE370}" destId="{4457A202-3795-3545-AEBE-0A370E346D19}" srcOrd="1" destOrd="0" presId="urn:microsoft.com/office/officeart/2005/8/layout/vProcess5"/>
    <dgm:cxn modelId="{DBEC9D29-97DF-6F4D-BDC7-860E2AA8E3BE}" type="presOf" srcId="{54A934A0-5FFC-4251-A2E9-58AF7B0AD529}" destId="{2ABF6D6B-00D4-0642-8127-CA3EB64C20C7}" srcOrd="0" destOrd="0" presId="urn:microsoft.com/office/officeart/2005/8/layout/vProcess5"/>
    <dgm:cxn modelId="{4B25423A-4BD6-274E-BCDD-B0D9923EB486}" type="presOf" srcId="{316F87EB-C24C-464D-B39C-706AE01DE370}" destId="{825C7110-6560-894D-9FAE-B1DF1D8B477B}" srcOrd="0" destOrd="0" presId="urn:microsoft.com/office/officeart/2005/8/layout/vProcess5"/>
    <dgm:cxn modelId="{453A956E-380A-A44C-853E-2C90918E3514}" type="presOf" srcId="{8426F0F8-6D1A-E246-B190-7BE231128614}" destId="{6B87012D-70B0-F54A-B93A-7CA58DE859A2}" srcOrd="1" destOrd="0" presId="urn:microsoft.com/office/officeart/2005/8/layout/vProcess5"/>
    <dgm:cxn modelId="{83664258-A3BD-5546-92A5-71D515A5DEFF}" type="presOf" srcId="{D29A6C6D-C52C-462E-ABD5-E6505E2B4A00}" destId="{66AB566D-6D45-CF49-B53B-77D45BC305E4}" srcOrd="0" destOrd="0" presId="urn:microsoft.com/office/officeart/2005/8/layout/vProcess5"/>
    <dgm:cxn modelId="{4D69628E-79A7-6247-8834-EB6F4A2E8EE5}" type="presOf" srcId="{E6C6C873-2AFB-488F-B07F-0E7E8DB17C4A}" destId="{68F04CFD-69EB-DF44-98EC-867750B8DBEA}" srcOrd="0" destOrd="0" presId="urn:microsoft.com/office/officeart/2005/8/layout/vProcess5"/>
    <dgm:cxn modelId="{1F426294-30E5-C143-991C-1CCB76AE0B9C}" srcId="{D29A6C6D-C52C-462E-ABD5-E6505E2B4A00}" destId="{8426F0F8-6D1A-E246-B190-7BE231128614}" srcOrd="0" destOrd="0" parTransId="{C06677A9-FE74-AA43-9F2F-0E63862A7EED}" sibTransId="{64DD035D-A8FC-6942-86F8-6FB9EB96F95C}"/>
    <dgm:cxn modelId="{C5DDF7A3-D1C4-D24E-9CBD-D529CCAE70D5}" type="presOf" srcId="{E6C6C873-2AFB-488F-B07F-0E7E8DB17C4A}" destId="{2DACCEC8-8601-824D-8938-119E5F57E917}" srcOrd="1" destOrd="0" presId="urn:microsoft.com/office/officeart/2005/8/layout/vProcess5"/>
    <dgm:cxn modelId="{8A7E80BC-8E51-4E54-9D4A-E9EA7736977D}" srcId="{D29A6C6D-C52C-462E-ABD5-E6505E2B4A00}" destId="{316F87EB-C24C-464D-B39C-706AE01DE370}" srcOrd="2" destOrd="0" parTransId="{694B0631-7E75-46C9-A8F6-6F1604AAF1AB}" sibTransId="{98421664-5AE2-4B1C-A9E9-319EAA997097}"/>
    <dgm:cxn modelId="{129ADDEE-712F-4416-9302-A6D7750A5FA2}" srcId="{D29A6C6D-C52C-462E-ABD5-E6505E2B4A00}" destId="{E6C6C873-2AFB-488F-B07F-0E7E8DB17C4A}" srcOrd="1" destOrd="0" parTransId="{AD2AF6C3-1982-46A5-A87C-FC34F475985F}" sibTransId="{54A934A0-5FFC-4251-A2E9-58AF7B0AD529}"/>
    <dgm:cxn modelId="{EA8FAFF7-AE6D-5E47-8F64-8CBA09B5038F}" type="presOf" srcId="{64DD035D-A8FC-6942-86F8-6FB9EB96F95C}" destId="{E1DE6B67-9692-9042-85EB-FB717B7EE0C1}" srcOrd="0" destOrd="0" presId="urn:microsoft.com/office/officeart/2005/8/layout/vProcess5"/>
    <dgm:cxn modelId="{7EAFD6E9-98E1-414A-B689-5591D22E4AE0}" type="presParOf" srcId="{66AB566D-6D45-CF49-B53B-77D45BC305E4}" destId="{3C877C6A-35DD-F649-A1DE-28514A96FF42}" srcOrd="0" destOrd="0" presId="urn:microsoft.com/office/officeart/2005/8/layout/vProcess5"/>
    <dgm:cxn modelId="{7478107D-9480-764C-AB14-2F6F0A28FD3B}" type="presParOf" srcId="{66AB566D-6D45-CF49-B53B-77D45BC305E4}" destId="{EE16768C-57BF-3245-8567-91B1F887747B}" srcOrd="1" destOrd="0" presId="urn:microsoft.com/office/officeart/2005/8/layout/vProcess5"/>
    <dgm:cxn modelId="{E707E5D0-4F57-FF46-9123-0337C13088C6}" type="presParOf" srcId="{66AB566D-6D45-CF49-B53B-77D45BC305E4}" destId="{68F04CFD-69EB-DF44-98EC-867750B8DBEA}" srcOrd="2" destOrd="0" presId="urn:microsoft.com/office/officeart/2005/8/layout/vProcess5"/>
    <dgm:cxn modelId="{4F907BA3-EE84-C24D-8B52-D984574A6A1F}" type="presParOf" srcId="{66AB566D-6D45-CF49-B53B-77D45BC305E4}" destId="{825C7110-6560-894D-9FAE-B1DF1D8B477B}" srcOrd="3" destOrd="0" presId="urn:microsoft.com/office/officeart/2005/8/layout/vProcess5"/>
    <dgm:cxn modelId="{3C510722-1EF8-2544-88A0-9DFE84FFAD01}" type="presParOf" srcId="{66AB566D-6D45-CF49-B53B-77D45BC305E4}" destId="{E1DE6B67-9692-9042-85EB-FB717B7EE0C1}" srcOrd="4" destOrd="0" presId="urn:microsoft.com/office/officeart/2005/8/layout/vProcess5"/>
    <dgm:cxn modelId="{F42F308B-DCE1-494D-A49C-0E56280C5A85}" type="presParOf" srcId="{66AB566D-6D45-CF49-B53B-77D45BC305E4}" destId="{2ABF6D6B-00D4-0642-8127-CA3EB64C20C7}" srcOrd="5" destOrd="0" presId="urn:microsoft.com/office/officeart/2005/8/layout/vProcess5"/>
    <dgm:cxn modelId="{F836ED3B-0CB0-2D44-B8BB-BC2A57A03806}" type="presParOf" srcId="{66AB566D-6D45-CF49-B53B-77D45BC305E4}" destId="{6B87012D-70B0-F54A-B93A-7CA58DE859A2}" srcOrd="6" destOrd="0" presId="urn:microsoft.com/office/officeart/2005/8/layout/vProcess5"/>
    <dgm:cxn modelId="{B3164CAA-18B5-3146-952E-7F5DEAD2E9C8}" type="presParOf" srcId="{66AB566D-6D45-CF49-B53B-77D45BC305E4}" destId="{2DACCEC8-8601-824D-8938-119E5F57E917}" srcOrd="7" destOrd="0" presId="urn:microsoft.com/office/officeart/2005/8/layout/vProcess5"/>
    <dgm:cxn modelId="{CA767DF4-C085-0240-9E67-C4E9C635CEFE}" type="presParOf" srcId="{66AB566D-6D45-CF49-B53B-77D45BC305E4}" destId="{4457A202-3795-3545-AEBE-0A370E346D1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782795-FD82-4E00-8AEC-4BF339B421CF}" type="doc">
      <dgm:prSet loTypeId="urn:microsoft.com/office/officeart/2005/8/layout/process5" loCatId="process" qsTypeId="urn:microsoft.com/office/officeart/2005/8/quickstyle/simple2" qsCatId="simple" csTypeId="urn:microsoft.com/office/officeart/2005/8/colors/accent3_2" csCatId="accent3" phldr="1"/>
      <dgm:spPr/>
      <dgm:t>
        <a:bodyPr/>
        <a:lstStyle/>
        <a:p>
          <a:endParaRPr lang="en-US"/>
        </a:p>
      </dgm:t>
    </dgm:pt>
    <dgm:pt modelId="{BEC46DD8-8107-434D-BC0A-06CBE1FAFE55}">
      <dgm:prSet/>
      <dgm:spPr/>
      <dgm:t>
        <a:bodyPr/>
        <a:lstStyle/>
        <a:p>
          <a:r>
            <a:rPr lang="en-US" dirty="0"/>
            <a:t>Data is from data.gov</a:t>
          </a:r>
        </a:p>
        <a:p>
          <a:r>
            <a:rPr lang="en-US" b="0" i="0" dirty="0"/>
            <a:t>A government website that provides access to a wide range of public datasets.</a:t>
          </a:r>
          <a:endParaRPr lang="en-US" dirty="0"/>
        </a:p>
      </dgm:t>
    </dgm:pt>
    <dgm:pt modelId="{6B8A7E19-1681-4342-934B-69B6A7CD2407}" type="parTrans" cxnId="{3B665E83-1288-4454-8A93-0699848B6B1A}">
      <dgm:prSet/>
      <dgm:spPr/>
      <dgm:t>
        <a:bodyPr/>
        <a:lstStyle/>
        <a:p>
          <a:endParaRPr lang="en-US"/>
        </a:p>
      </dgm:t>
    </dgm:pt>
    <dgm:pt modelId="{2840F6C4-D1D2-425D-8D61-C087303EC434}" type="sibTrans" cxnId="{3B665E83-1288-4454-8A93-0699848B6B1A}">
      <dgm:prSet/>
      <dgm:spPr/>
      <dgm:t>
        <a:bodyPr/>
        <a:lstStyle/>
        <a:p>
          <a:endParaRPr lang="en-US"/>
        </a:p>
      </dgm:t>
    </dgm:pt>
    <dgm:pt modelId="{717DBE87-94A7-4BBA-8629-27D761B41996}">
      <dgm:prSet/>
      <dgm:spPr/>
      <dgm:t>
        <a:bodyPr/>
        <a:lstStyle/>
        <a:p>
          <a:r>
            <a:rPr lang="en-US" dirty="0"/>
            <a:t>The dataset reflects incidents of crime in the City of Los Angeles from 2010 to present.</a:t>
          </a:r>
        </a:p>
        <a:p>
          <a:r>
            <a:rPr lang="en-US" dirty="0"/>
            <a:t>We selected only 2018 to 2022. </a:t>
          </a:r>
        </a:p>
        <a:p>
          <a:endParaRPr lang="en-US" dirty="0"/>
        </a:p>
      </dgm:t>
    </dgm:pt>
    <dgm:pt modelId="{FC9D49A3-1067-490B-8C12-3A89F7B06F6B}" type="parTrans" cxnId="{F41D3866-6951-45EC-A39C-85E4CF7FD78F}">
      <dgm:prSet/>
      <dgm:spPr/>
      <dgm:t>
        <a:bodyPr/>
        <a:lstStyle/>
        <a:p>
          <a:endParaRPr lang="en-US"/>
        </a:p>
      </dgm:t>
    </dgm:pt>
    <dgm:pt modelId="{49C8D03B-4EA3-4B4A-BF52-A444A8E4565D}" type="sibTrans" cxnId="{F41D3866-6951-45EC-A39C-85E4CF7FD78F}">
      <dgm:prSet/>
      <dgm:spPr/>
      <dgm:t>
        <a:bodyPr/>
        <a:lstStyle/>
        <a:p>
          <a:endParaRPr lang="en-US"/>
        </a:p>
      </dgm:t>
    </dgm:pt>
    <dgm:pt modelId="{218FB02E-F0FA-46FB-8570-B58B520B9A8E}">
      <dgm:prSet/>
      <dgm:spPr/>
      <dgm:t>
        <a:bodyPr/>
        <a:lstStyle/>
        <a:p>
          <a:r>
            <a:rPr lang="en-US" dirty="0"/>
            <a:t>The data was transcribed from original crime reports that are typed on paper.</a:t>
          </a:r>
        </a:p>
        <a:p>
          <a:r>
            <a:rPr lang="en-US" dirty="0"/>
            <a:t>Data includes information about the number and types of crimes. </a:t>
          </a:r>
        </a:p>
      </dgm:t>
    </dgm:pt>
    <dgm:pt modelId="{DB44852E-5F56-4C23-B01D-3F0D4856C88F}" type="parTrans" cxnId="{8BC343F1-0495-4D27-9112-265B19124A37}">
      <dgm:prSet/>
      <dgm:spPr/>
      <dgm:t>
        <a:bodyPr/>
        <a:lstStyle/>
        <a:p>
          <a:endParaRPr lang="en-US"/>
        </a:p>
      </dgm:t>
    </dgm:pt>
    <dgm:pt modelId="{A90A1473-ADAD-4971-91B8-88538CE7CFFC}" type="sibTrans" cxnId="{8BC343F1-0495-4D27-9112-265B19124A37}">
      <dgm:prSet/>
      <dgm:spPr/>
      <dgm:t>
        <a:bodyPr/>
        <a:lstStyle/>
        <a:p>
          <a:endParaRPr lang="en-US"/>
        </a:p>
      </dgm:t>
    </dgm:pt>
    <dgm:pt modelId="{23D76869-7D18-5848-8D16-37A608C504D2}" type="pres">
      <dgm:prSet presAssocID="{2D782795-FD82-4E00-8AEC-4BF339B421CF}" presName="diagram" presStyleCnt="0">
        <dgm:presLayoutVars>
          <dgm:dir/>
          <dgm:resizeHandles val="exact"/>
        </dgm:presLayoutVars>
      </dgm:prSet>
      <dgm:spPr/>
    </dgm:pt>
    <dgm:pt modelId="{EA9764D7-DF1F-B844-95BA-D9A312099915}" type="pres">
      <dgm:prSet presAssocID="{BEC46DD8-8107-434D-BC0A-06CBE1FAFE55}" presName="node" presStyleLbl="node1" presStyleIdx="0" presStyleCnt="3">
        <dgm:presLayoutVars>
          <dgm:bulletEnabled val="1"/>
        </dgm:presLayoutVars>
      </dgm:prSet>
      <dgm:spPr/>
    </dgm:pt>
    <dgm:pt modelId="{2B3BE27D-DEFB-2047-98E9-436E87692A30}" type="pres">
      <dgm:prSet presAssocID="{2840F6C4-D1D2-425D-8D61-C087303EC434}" presName="sibTrans" presStyleLbl="sibTrans2D1" presStyleIdx="0" presStyleCnt="2"/>
      <dgm:spPr/>
    </dgm:pt>
    <dgm:pt modelId="{8E278C92-A8B4-CD43-BC3A-7BA2619427E3}" type="pres">
      <dgm:prSet presAssocID="{2840F6C4-D1D2-425D-8D61-C087303EC434}" presName="connectorText" presStyleLbl="sibTrans2D1" presStyleIdx="0" presStyleCnt="2"/>
      <dgm:spPr/>
    </dgm:pt>
    <dgm:pt modelId="{275E326A-7346-4542-B73B-9335327B8CD4}" type="pres">
      <dgm:prSet presAssocID="{717DBE87-94A7-4BBA-8629-27D761B41996}" presName="node" presStyleLbl="node1" presStyleIdx="1" presStyleCnt="3">
        <dgm:presLayoutVars>
          <dgm:bulletEnabled val="1"/>
        </dgm:presLayoutVars>
      </dgm:prSet>
      <dgm:spPr/>
    </dgm:pt>
    <dgm:pt modelId="{FD8F1E06-101C-6845-84EC-7DBA268A17F0}" type="pres">
      <dgm:prSet presAssocID="{49C8D03B-4EA3-4B4A-BF52-A444A8E4565D}" presName="sibTrans" presStyleLbl="sibTrans2D1" presStyleIdx="1" presStyleCnt="2"/>
      <dgm:spPr/>
    </dgm:pt>
    <dgm:pt modelId="{29C5EF50-2E2E-A84F-8714-3F1F4C1D036E}" type="pres">
      <dgm:prSet presAssocID="{49C8D03B-4EA3-4B4A-BF52-A444A8E4565D}" presName="connectorText" presStyleLbl="sibTrans2D1" presStyleIdx="1" presStyleCnt="2"/>
      <dgm:spPr/>
    </dgm:pt>
    <dgm:pt modelId="{F634BD9B-0044-0949-B6B2-AC93E5CE8C11}" type="pres">
      <dgm:prSet presAssocID="{218FB02E-F0FA-46FB-8570-B58B520B9A8E}" presName="node" presStyleLbl="node1" presStyleIdx="2" presStyleCnt="3">
        <dgm:presLayoutVars>
          <dgm:bulletEnabled val="1"/>
        </dgm:presLayoutVars>
      </dgm:prSet>
      <dgm:spPr/>
    </dgm:pt>
  </dgm:ptLst>
  <dgm:cxnLst>
    <dgm:cxn modelId="{52CC3B15-80E9-4D44-9327-0C473D47F0BB}" type="presOf" srcId="{717DBE87-94A7-4BBA-8629-27D761B41996}" destId="{275E326A-7346-4542-B73B-9335327B8CD4}" srcOrd="0" destOrd="0" presId="urn:microsoft.com/office/officeart/2005/8/layout/process5"/>
    <dgm:cxn modelId="{5EFB2A28-6024-A548-8D5C-212DCECA78C1}" type="presOf" srcId="{218FB02E-F0FA-46FB-8570-B58B520B9A8E}" destId="{F634BD9B-0044-0949-B6B2-AC93E5CE8C11}" srcOrd="0" destOrd="0" presId="urn:microsoft.com/office/officeart/2005/8/layout/process5"/>
    <dgm:cxn modelId="{AEB24D2A-19B9-3949-B26B-44D9EB84670B}" type="presOf" srcId="{2840F6C4-D1D2-425D-8D61-C087303EC434}" destId="{8E278C92-A8B4-CD43-BC3A-7BA2619427E3}" srcOrd="1" destOrd="0" presId="urn:microsoft.com/office/officeart/2005/8/layout/process5"/>
    <dgm:cxn modelId="{F41D3866-6951-45EC-A39C-85E4CF7FD78F}" srcId="{2D782795-FD82-4E00-8AEC-4BF339B421CF}" destId="{717DBE87-94A7-4BBA-8629-27D761B41996}" srcOrd="1" destOrd="0" parTransId="{FC9D49A3-1067-490B-8C12-3A89F7B06F6B}" sibTransId="{49C8D03B-4EA3-4B4A-BF52-A444A8E4565D}"/>
    <dgm:cxn modelId="{3B665E83-1288-4454-8A93-0699848B6B1A}" srcId="{2D782795-FD82-4E00-8AEC-4BF339B421CF}" destId="{BEC46DD8-8107-434D-BC0A-06CBE1FAFE55}" srcOrd="0" destOrd="0" parTransId="{6B8A7E19-1681-4342-934B-69B6A7CD2407}" sibTransId="{2840F6C4-D1D2-425D-8D61-C087303EC434}"/>
    <dgm:cxn modelId="{1902408D-3384-8F46-BF06-0D7333A94BBF}" type="presOf" srcId="{49C8D03B-4EA3-4B4A-BF52-A444A8E4565D}" destId="{29C5EF50-2E2E-A84F-8714-3F1F4C1D036E}" srcOrd="1" destOrd="0" presId="urn:microsoft.com/office/officeart/2005/8/layout/process5"/>
    <dgm:cxn modelId="{3BC10799-6937-3243-845C-972B35C6DEC3}" type="presOf" srcId="{2D782795-FD82-4E00-8AEC-4BF339B421CF}" destId="{23D76869-7D18-5848-8D16-37A608C504D2}" srcOrd="0" destOrd="0" presId="urn:microsoft.com/office/officeart/2005/8/layout/process5"/>
    <dgm:cxn modelId="{F48DDF9A-F7E4-9A49-BE0A-C9C66339C5A0}" type="presOf" srcId="{BEC46DD8-8107-434D-BC0A-06CBE1FAFE55}" destId="{EA9764D7-DF1F-B844-95BA-D9A312099915}" srcOrd="0" destOrd="0" presId="urn:microsoft.com/office/officeart/2005/8/layout/process5"/>
    <dgm:cxn modelId="{72DE56D3-7A61-134F-8A55-0AA72F81601C}" type="presOf" srcId="{49C8D03B-4EA3-4B4A-BF52-A444A8E4565D}" destId="{FD8F1E06-101C-6845-84EC-7DBA268A17F0}" srcOrd="0" destOrd="0" presId="urn:microsoft.com/office/officeart/2005/8/layout/process5"/>
    <dgm:cxn modelId="{DDF090ED-21B8-EA43-909F-692E3CBED746}" type="presOf" srcId="{2840F6C4-D1D2-425D-8D61-C087303EC434}" destId="{2B3BE27D-DEFB-2047-98E9-436E87692A30}" srcOrd="0" destOrd="0" presId="urn:microsoft.com/office/officeart/2005/8/layout/process5"/>
    <dgm:cxn modelId="{8BC343F1-0495-4D27-9112-265B19124A37}" srcId="{2D782795-FD82-4E00-8AEC-4BF339B421CF}" destId="{218FB02E-F0FA-46FB-8570-B58B520B9A8E}" srcOrd="2" destOrd="0" parTransId="{DB44852E-5F56-4C23-B01D-3F0D4856C88F}" sibTransId="{A90A1473-ADAD-4971-91B8-88538CE7CFFC}"/>
    <dgm:cxn modelId="{2C4DECA0-18D1-8849-9635-DE0AB25EB3EB}" type="presParOf" srcId="{23D76869-7D18-5848-8D16-37A608C504D2}" destId="{EA9764D7-DF1F-B844-95BA-D9A312099915}" srcOrd="0" destOrd="0" presId="urn:microsoft.com/office/officeart/2005/8/layout/process5"/>
    <dgm:cxn modelId="{6A592CA5-9F54-AB46-84EA-CD9A83CD73C3}" type="presParOf" srcId="{23D76869-7D18-5848-8D16-37A608C504D2}" destId="{2B3BE27D-DEFB-2047-98E9-436E87692A30}" srcOrd="1" destOrd="0" presId="urn:microsoft.com/office/officeart/2005/8/layout/process5"/>
    <dgm:cxn modelId="{49221C66-8DDC-7E41-B5BA-82BD4E23B373}" type="presParOf" srcId="{2B3BE27D-DEFB-2047-98E9-436E87692A30}" destId="{8E278C92-A8B4-CD43-BC3A-7BA2619427E3}" srcOrd="0" destOrd="0" presId="urn:microsoft.com/office/officeart/2005/8/layout/process5"/>
    <dgm:cxn modelId="{E41A3CA5-4064-674E-9687-5379722782E5}" type="presParOf" srcId="{23D76869-7D18-5848-8D16-37A608C504D2}" destId="{275E326A-7346-4542-B73B-9335327B8CD4}" srcOrd="2" destOrd="0" presId="urn:microsoft.com/office/officeart/2005/8/layout/process5"/>
    <dgm:cxn modelId="{F56E635A-2672-3C48-8695-E7940921C643}" type="presParOf" srcId="{23D76869-7D18-5848-8D16-37A608C504D2}" destId="{FD8F1E06-101C-6845-84EC-7DBA268A17F0}" srcOrd="3" destOrd="0" presId="urn:microsoft.com/office/officeart/2005/8/layout/process5"/>
    <dgm:cxn modelId="{51E9F147-B239-644D-BAB5-1FC40973A452}" type="presParOf" srcId="{FD8F1E06-101C-6845-84EC-7DBA268A17F0}" destId="{29C5EF50-2E2E-A84F-8714-3F1F4C1D036E}" srcOrd="0" destOrd="0" presId="urn:microsoft.com/office/officeart/2005/8/layout/process5"/>
    <dgm:cxn modelId="{A8D6671D-38A9-F045-ACB8-3EE6B53225CE}" type="presParOf" srcId="{23D76869-7D18-5848-8D16-37A608C504D2}" destId="{F634BD9B-0044-0949-B6B2-AC93E5CE8C11}"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a:lstStyle/>
        <a:p>
          <a:pPr marL="0" algn="ctr"/>
          <a:r>
            <a:rPr lang="en-US" sz="1400" b="0" i="0" u="none" dirty="0"/>
            <a:t>Add visualizations to the page using JavaScript (D3, leaflet, </a:t>
          </a:r>
          <a:r>
            <a:rPr lang="en-US" sz="1400" b="0" i="0" dirty="0" err="1"/>
            <a:t>Plotly</a:t>
          </a:r>
          <a:r>
            <a:rPr lang="en-US" sz="1400" b="0" i="0" u="none" dirty="0"/>
            <a:t>)</a:t>
          </a:r>
          <a:endParaRPr lang="en-US" sz="1400" b="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Prepare Data</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data.gov - CSV</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Create Database and Analyze Data</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Visual Schema</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Local Server Deployment</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r>
            <a:rPr lang="en-US" sz="1400" b="0" i="0" u="none" dirty="0"/>
            <a:t>Create API server using </a:t>
          </a:r>
          <a:r>
            <a:rPr lang="en-US" sz="1400" b="1" i="0" u="none" dirty="0"/>
            <a:t>Flask</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Create Charts</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Create Visualization Website</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C8FD1ED-C82A-0B41-9324-67C8D0F4CA8C}">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Python Pandas</a:t>
          </a:r>
        </a:p>
      </dgm:t>
    </dgm:pt>
    <dgm:pt modelId="{F1C7BA67-64C1-D140-8F01-FD8761363562}" type="parTrans" cxnId="{2A5A56DD-C4DC-6D49-B8C8-C2E453D95C8D}">
      <dgm:prSet/>
      <dgm:spPr/>
      <dgm:t>
        <a:bodyPr/>
        <a:lstStyle/>
        <a:p>
          <a:endParaRPr lang="en-US"/>
        </a:p>
      </dgm:t>
    </dgm:pt>
    <dgm:pt modelId="{332F2C96-846E-6942-8736-AC91DAC0F5EA}" type="sibTrans" cxnId="{2A5A56DD-C4DC-6D49-B8C8-C2E453D95C8D}">
      <dgm:prSet/>
      <dgm:spPr/>
      <dgm:t>
        <a:bodyPr/>
        <a:lstStyle/>
        <a:p>
          <a:endParaRPr lang="en-US"/>
        </a:p>
      </dgm:t>
    </dgm:pt>
    <dgm:pt modelId="{F83F8D64-3563-114E-B6EA-3F7432761345}">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SQLite database</a:t>
          </a:r>
        </a:p>
      </dgm:t>
    </dgm:pt>
    <dgm:pt modelId="{BB6F4F1D-DD19-B24E-9C20-6FD67A3FB57D}" type="parTrans" cxnId="{C4B4BA26-0373-794B-A921-C8E1B0E38FBA}">
      <dgm:prSet/>
      <dgm:spPr/>
      <dgm:t>
        <a:bodyPr/>
        <a:lstStyle/>
        <a:p>
          <a:endParaRPr lang="en-US"/>
        </a:p>
      </dgm:t>
    </dgm:pt>
    <dgm:pt modelId="{347F5BD8-0D9D-3B4D-9CDF-2D528A82D13B}" type="sibTrans" cxnId="{C4B4BA26-0373-794B-A921-C8E1B0E38FBA}">
      <dgm:prSet/>
      <dgm:spPr/>
      <dgm:t>
        <a:bodyPr/>
        <a:lstStyle/>
        <a:p>
          <a:endParaRPr lang="en-US"/>
        </a:p>
      </dgm:t>
    </dgm:pt>
    <dgm:pt modelId="{67A1640E-F05A-BF44-A423-705A6EFCE2A4}">
      <dgm:prSet phldr="0" custT="1"/>
      <dgm:spPr>
        <a:solidFill>
          <a:schemeClr val="accent1"/>
        </a:solidFill>
        <a:ln>
          <a:noFill/>
        </a:ln>
      </dgm:spPr>
      <dgm:t>
        <a:bodyPr/>
        <a:lstStyle/>
        <a:p>
          <a:pPr marL="0" algn="ctr">
            <a:buNone/>
          </a:pPr>
          <a:endParaRPr lang="en-US" sz="1400" dirty="0">
            <a:latin typeface="Tenorite" pitchFamily="2" charset="0"/>
          </a:endParaRPr>
        </a:p>
      </dgm:t>
    </dgm:pt>
    <dgm:pt modelId="{A8906348-11FB-424B-B57D-6E1A198FA533}" type="parTrans" cxnId="{A135D6AD-1CDF-F746-B29B-98A1D61ADF5D}">
      <dgm:prSet/>
      <dgm:spPr/>
      <dgm:t>
        <a:bodyPr/>
        <a:lstStyle/>
        <a:p>
          <a:endParaRPr lang="en-US"/>
        </a:p>
      </dgm:t>
    </dgm:pt>
    <dgm:pt modelId="{7BF047DE-26AA-D845-B751-BFAD7CF14B6A}" type="sibTrans" cxnId="{A135D6AD-1CDF-F746-B29B-98A1D61ADF5D}">
      <dgm:prSet/>
      <dgm:spPr/>
      <dgm:t>
        <a:bodyPr/>
        <a:lstStyle/>
        <a:p>
          <a:endParaRPr lang="en-US"/>
        </a:p>
      </dgm:t>
    </dgm:pt>
    <dgm:pt modelId="{FEB4A941-E9FA-4A86-A673-85FF34B35F20}">
      <dgm:prSet phldr="0" custT="1"/>
      <dgm:spPr>
        <a:solidFill>
          <a:schemeClr val="accent1"/>
        </a:solidFill>
        <a:ln>
          <a:noFill/>
        </a:ln>
      </dgm:spPr>
      <dgm:t>
        <a:bodyPr/>
        <a:lstStyle/>
        <a:p>
          <a:pPr marL="0" algn="ctr"/>
          <a:r>
            <a:rPr lang="en-US" sz="1200" b="0" i="0" u="none" dirty="0">
              <a:latin typeface="+mn-lt"/>
            </a:rPr>
            <a:t>Use HTML, CSS,</a:t>
          </a:r>
          <a:endParaRPr lang="en-US" sz="1200" b="0" dirty="0">
            <a:latin typeface="+mn-lt"/>
          </a:endParaRPr>
        </a:p>
      </dgm:t>
    </dgm:pt>
    <dgm:pt modelId="{97624CC8-6315-4683-B26C-C30D552DA5A6}" type="sibTrans" cxnId="{F942F56C-9025-4AA1-9B36-C5AE0A93B0F5}">
      <dgm:prSet/>
      <dgm:spPr/>
      <dgm:t>
        <a:bodyPr/>
        <a:lstStyle/>
        <a:p>
          <a:endParaRPr lang="en-US">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CAE13B85-F5DA-4700-AE0F-E18715182487}">
      <dgm:prSet custT="1"/>
      <dgm:spPr>
        <a:solidFill>
          <a:schemeClr val="accent1"/>
        </a:solidFill>
        <a:ln>
          <a:noFill/>
        </a:ln>
      </dgm:spPr>
      <dgm:t>
        <a:bodyPr/>
        <a:lstStyle/>
        <a:p>
          <a:pPr marL="0" algn="ctr"/>
          <a:r>
            <a:rPr lang="en-US" sz="1400" dirty="0" err="1">
              <a:latin typeface="Tenorite" pitchFamily="2" charset="0"/>
            </a:rPr>
            <a:t>SQLAlchemy</a:t>
          </a:r>
          <a:endParaRPr lang="en-US" sz="1400" dirty="0">
            <a:latin typeface="Tenorite" pitchFamily="2" charset="0"/>
          </a:endParaRPr>
        </a:p>
      </dgm:t>
    </dgm:pt>
    <dgm:pt modelId="{94B6493B-675A-4C77-AF77-36B4B7A6AE4B}" type="parTrans" cxnId="{F19918B4-9048-4547-AAF8-4B2F6CD4E877}">
      <dgm:prSet/>
      <dgm:spPr/>
    </dgm:pt>
    <dgm:pt modelId="{60E03556-8470-4BAC-B232-C810F14CA126}" type="sibTrans" cxnId="{F19918B4-9048-4547-AAF8-4B2F6CD4E877}">
      <dgm:prSet/>
      <dgm:spPr/>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AD3890E-769F-BB4A-ADE8-5AC5AB22EFCC}" type="presOf" srcId="{F83F8D64-3563-114E-B6EA-3F7432761345}" destId="{BA2077AD-A827-784F-87A6-E8E29A836D84}" srcOrd="1" destOrd="2"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7FDFAE21-2B90-264D-A5C9-6C8A9769F95B}" type="presOf" srcId="{67A1640E-F05A-BF44-A423-705A6EFCE2A4}" destId="{BC636E4B-34B9-8543-A308-00E0D1B0D2F9}" srcOrd="1" destOrd="2"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C4B4BA26-0373-794B-A921-C8E1B0E38FBA}" srcId="{B1AFA1AF-0FF8-45B3-A6D0-0E255A2F637D}" destId="{F83F8D64-3563-114E-B6EA-3F7432761345}" srcOrd="1" destOrd="0" parTransId="{BB6F4F1D-DD19-B24E-9C20-6FD67A3FB57D}" sibTransId="{347F5BD8-0D9D-3B4D-9CDF-2D528A82D13B}"/>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D7F7A35D-FCB8-48CF-836E-AA9D5436E52F}" type="presOf" srcId="{CAE13B85-F5DA-4700-AE0F-E18715182487}" destId="{4DFF6703-D32F-9E47-96B8-A304C47CCB78}" srcOrd="0" destOrd="3"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CFB6363-A57F-E346-9979-5BED8A6EE0C1}" type="presOf" srcId="{5C8FD1ED-C82A-0B41-9324-67C8D0F4CA8C}" destId="{8F8B275D-8553-0846-A316-484B7B291C97}" srcOrd="0" destOrd="2"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9F4C6746-17BC-4E37-98C4-F8A4E84C536E}" type="presOf" srcId="{CAE13B85-F5DA-4700-AE0F-E18715182487}" destId="{BA2077AD-A827-784F-87A6-E8E29A836D84}" srcOrd="1" destOrd="3"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E8A7176D-806F-6B4F-9884-62AD849C157C}" type="presOf" srcId="{5C8FD1ED-C82A-0B41-9324-67C8D0F4CA8C}" destId="{7DA281F5-0265-2048-A63A-727E19796F79}" srcOrd="1" destOrd="2"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BFF18C93-523D-D54D-96E7-0AB21CF7C83F}" type="presOf" srcId="{F83F8D64-3563-114E-B6EA-3F7432761345}" destId="{4DFF6703-D32F-9E47-96B8-A304C47CCB78}" srcOrd="0" destOrd="2"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A135D6AD-1CDF-F746-B29B-98A1D61ADF5D}" srcId="{E9682B4F-0217-4B50-923E-C104AA24290F}" destId="{67A1640E-F05A-BF44-A423-705A6EFCE2A4}" srcOrd="1" destOrd="0" parTransId="{A8906348-11FB-424B-B57D-6E1A198FA533}" sibTransId="{7BF047DE-26AA-D845-B751-BFAD7CF14B6A}"/>
    <dgm:cxn modelId="{161425B1-9CC1-5A46-A6FE-66DDFF22F4E9}" type="presOf" srcId="{B1AFA1AF-0FF8-45B3-A6D0-0E255A2F637D}" destId="{BA2077AD-A827-784F-87A6-E8E29A836D84}" srcOrd="1" destOrd="0" presId="urn:microsoft.com/office/officeart/2005/8/layout/hList7"/>
    <dgm:cxn modelId="{F19918B4-9048-4547-AAF8-4B2F6CD4E877}" srcId="{B1AFA1AF-0FF8-45B3-A6D0-0E255A2F637D}" destId="{CAE13B85-F5DA-4700-AE0F-E18715182487}" srcOrd="2" destOrd="0" parTransId="{94B6493B-675A-4C77-AF77-36B4B7A6AE4B}" sibTransId="{60E03556-8470-4BAC-B232-C810F14CA126}"/>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08995ED0-2E57-1D45-86F8-4529461734BE}" type="presOf" srcId="{67A1640E-F05A-BF44-A423-705A6EFCE2A4}" destId="{434ABADC-97F5-A547-823D-7594A86D79D3}" srcOrd="0" destOrd="2" presId="urn:microsoft.com/office/officeart/2005/8/layout/hList7"/>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2A5A56DD-C4DC-6D49-B8C8-C2E453D95C8D}" srcId="{73D947E0-108F-4D20-A71E-3CF329F97212}" destId="{5C8FD1ED-C82A-0B41-9324-67C8D0F4CA8C}" srcOrd="1" destOrd="0" parTransId="{F1C7BA67-64C1-D140-8F01-FD8761363562}" sibTransId="{332F2C96-846E-6942-8736-AC91DAC0F5EA}"/>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6C2F05-B41F-4B9B-A04C-A614CA3E0F44}"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B19256D-74FC-4EC3-8CF6-230CC8D21DEF}">
      <dgm:prSet/>
      <dgm:spPr/>
      <dgm:t>
        <a:bodyPr/>
        <a:lstStyle/>
        <a:p>
          <a:r>
            <a:rPr lang="en-US" dirty="0"/>
            <a:t>Demo of how to interact with webpage</a:t>
          </a:r>
        </a:p>
      </dgm:t>
    </dgm:pt>
    <dgm:pt modelId="{5B16169A-A50F-4ED3-9EEF-7620E10F09CE}" type="parTrans" cxnId="{653913D3-081B-4186-81E1-89579AEDCAD0}">
      <dgm:prSet/>
      <dgm:spPr/>
      <dgm:t>
        <a:bodyPr/>
        <a:lstStyle/>
        <a:p>
          <a:endParaRPr lang="en-US"/>
        </a:p>
      </dgm:t>
    </dgm:pt>
    <dgm:pt modelId="{403A175D-B0E6-41D4-88B3-4F69B11F8ED2}" type="sibTrans" cxnId="{653913D3-081B-4186-81E1-89579AEDCAD0}">
      <dgm:prSet/>
      <dgm:spPr/>
      <dgm:t>
        <a:bodyPr/>
        <a:lstStyle/>
        <a:p>
          <a:endParaRPr lang="en-US"/>
        </a:p>
      </dgm:t>
    </dgm:pt>
    <dgm:pt modelId="{9E6801B5-7F7E-46AB-B170-3BDEE32ED107}">
      <dgm:prSet/>
      <dgm:spPr/>
      <dgm:t>
        <a:bodyPr/>
        <a:lstStyle/>
        <a:p>
          <a:endParaRPr lang="en-US" dirty="0"/>
        </a:p>
      </dgm:t>
    </dgm:pt>
    <dgm:pt modelId="{BEC90102-08CF-4C44-AB0D-AF1E2CE2DD9E}" type="parTrans" cxnId="{13679D7C-CEDF-43ED-ABBA-A3E9D4F98A8C}">
      <dgm:prSet/>
      <dgm:spPr/>
      <dgm:t>
        <a:bodyPr/>
        <a:lstStyle/>
        <a:p>
          <a:endParaRPr lang="en-US"/>
        </a:p>
      </dgm:t>
    </dgm:pt>
    <dgm:pt modelId="{64080C92-0BB1-4CAB-A16F-4A21DE63B921}" type="sibTrans" cxnId="{13679D7C-CEDF-43ED-ABBA-A3E9D4F98A8C}">
      <dgm:prSet/>
      <dgm:spPr/>
      <dgm:t>
        <a:bodyPr/>
        <a:lstStyle/>
        <a:p>
          <a:endParaRPr lang="en-US"/>
        </a:p>
      </dgm:t>
    </dgm:pt>
    <dgm:pt modelId="{AA9EE938-44FE-4FE4-96AB-4839B886A0A3}" type="pres">
      <dgm:prSet presAssocID="{A86C2F05-B41F-4B9B-A04C-A614CA3E0F44}" presName="root" presStyleCnt="0">
        <dgm:presLayoutVars>
          <dgm:dir/>
          <dgm:resizeHandles val="exact"/>
        </dgm:presLayoutVars>
      </dgm:prSet>
      <dgm:spPr/>
    </dgm:pt>
    <dgm:pt modelId="{D3BD3BCB-932F-4140-9A33-04D320E5DA83}" type="pres">
      <dgm:prSet presAssocID="{CB19256D-74FC-4EC3-8CF6-230CC8D21DEF}" presName="compNode" presStyleCnt="0"/>
      <dgm:spPr/>
    </dgm:pt>
    <dgm:pt modelId="{7A78F1A3-B696-4D17-9E14-28DDFC4DAAF0}" type="pres">
      <dgm:prSet presAssocID="{CB19256D-74FC-4EC3-8CF6-230CC8D21D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9648F19C-4DDE-4291-BFEE-E11F6E5D23D4}" type="pres">
      <dgm:prSet presAssocID="{CB19256D-74FC-4EC3-8CF6-230CC8D21DEF}" presName="spaceRect" presStyleCnt="0"/>
      <dgm:spPr/>
    </dgm:pt>
    <dgm:pt modelId="{584D93D8-A2E0-40B2-AB18-5CBA1A58FA4B}" type="pres">
      <dgm:prSet presAssocID="{CB19256D-74FC-4EC3-8CF6-230CC8D21DEF}" presName="textRect" presStyleLbl="revTx" presStyleIdx="0" presStyleCnt="2">
        <dgm:presLayoutVars>
          <dgm:chMax val="1"/>
          <dgm:chPref val="1"/>
        </dgm:presLayoutVars>
      </dgm:prSet>
      <dgm:spPr/>
    </dgm:pt>
    <dgm:pt modelId="{F815A0E1-F1EC-4617-9134-0404D3D5C441}" type="pres">
      <dgm:prSet presAssocID="{403A175D-B0E6-41D4-88B3-4F69B11F8ED2}" presName="sibTrans" presStyleCnt="0"/>
      <dgm:spPr/>
    </dgm:pt>
    <dgm:pt modelId="{40D0C68C-4C69-4154-8CF8-CB9ACE33C483}" type="pres">
      <dgm:prSet presAssocID="{9E6801B5-7F7E-46AB-B170-3BDEE32ED107}" presName="compNode" presStyleCnt="0"/>
      <dgm:spPr/>
    </dgm:pt>
    <dgm:pt modelId="{BA94C9D8-766B-4C26-AC69-704A4043E21E}" type="pres">
      <dgm:prSet presAssocID="{9E6801B5-7F7E-46AB-B170-3BDEE32ED1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k"/>
        </a:ext>
      </dgm:extLst>
    </dgm:pt>
    <dgm:pt modelId="{3C2E4709-EEF9-4FCB-B0E5-B6571D8109D1}" type="pres">
      <dgm:prSet presAssocID="{9E6801B5-7F7E-46AB-B170-3BDEE32ED107}" presName="spaceRect" presStyleCnt="0"/>
      <dgm:spPr/>
    </dgm:pt>
    <dgm:pt modelId="{18D5A33E-22CA-4F6B-BD82-37DAC08568E8}" type="pres">
      <dgm:prSet presAssocID="{9E6801B5-7F7E-46AB-B170-3BDEE32ED107}" presName="textRect" presStyleLbl="revTx" presStyleIdx="1" presStyleCnt="2">
        <dgm:presLayoutVars>
          <dgm:chMax val="1"/>
          <dgm:chPref val="1"/>
        </dgm:presLayoutVars>
      </dgm:prSet>
      <dgm:spPr/>
    </dgm:pt>
  </dgm:ptLst>
  <dgm:cxnLst>
    <dgm:cxn modelId="{E6333E06-8DC0-4899-8942-C26BD7FCC80D}" type="presOf" srcId="{9E6801B5-7F7E-46AB-B170-3BDEE32ED107}" destId="{18D5A33E-22CA-4F6B-BD82-37DAC08568E8}" srcOrd="0" destOrd="0" presId="urn:microsoft.com/office/officeart/2018/2/layout/IconLabelList"/>
    <dgm:cxn modelId="{4328B651-E9C9-4C20-B62F-959D902F9552}" type="presOf" srcId="{CB19256D-74FC-4EC3-8CF6-230CC8D21DEF}" destId="{584D93D8-A2E0-40B2-AB18-5CBA1A58FA4B}" srcOrd="0" destOrd="0" presId="urn:microsoft.com/office/officeart/2018/2/layout/IconLabelList"/>
    <dgm:cxn modelId="{13679D7C-CEDF-43ED-ABBA-A3E9D4F98A8C}" srcId="{A86C2F05-B41F-4B9B-A04C-A614CA3E0F44}" destId="{9E6801B5-7F7E-46AB-B170-3BDEE32ED107}" srcOrd="1" destOrd="0" parTransId="{BEC90102-08CF-4C44-AB0D-AF1E2CE2DD9E}" sibTransId="{64080C92-0BB1-4CAB-A16F-4A21DE63B921}"/>
    <dgm:cxn modelId="{653913D3-081B-4186-81E1-89579AEDCAD0}" srcId="{A86C2F05-B41F-4B9B-A04C-A614CA3E0F44}" destId="{CB19256D-74FC-4EC3-8CF6-230CC8D21DEF}" srcOrd="0" destOrd="0" parTransId="{5B16169A-A50F-4ED3-9EEF-7620E10F09CE}" sibTransId="{403A175D-B0E6-41D4-88B3-4F69B11F8ED2}"/>
    <dgm:cxn modelId="{C2590DD7-9C82-42CB-B709-370D23CBBB3E}" type="presOf" srcId="{A86C2F05-B41F-4B9B-A04C-A614CA3E0F44}" destId="{AA9EE938-44FE-4FE4-96AB-4839B886A0A3}" srcOrd="0" destOrd="0" presId="urn:microsoft.com/office/officeart/2018/2/layout/IconLabelList"/>
    <dgm:cxn modelId="{C62B0D1A-DCE8-4446-A4F7-669A2D20F2AD}" type="presParOf" srcId="{AA9EE938-44FE-4FE4-96AB-4839B886A0A3}" destId="{D3BD3BCB-932F-4140-9A33-04D320E5DA83}" srcOrd="0" destOrd="0" presId="urn:microsoft.com/office/officeart/2018/2/layout/IconLabelList"/>
    <dgm:cxn modelId="{E2DC4A21-664B-4A66-9CF2-97B0F0B52F55}" type="presParOf" srcId="{D3BD3BCB-932F-4140-9A33-04D320E5DA83}" destId="{7A78F1A3-B696-4D17-9E14-28DDFC4DAAF0}" srcOrd="0" destOrd="0" presId="urn:microsoft.com/office/officeart/2018/2/layout/IconLabelList"/>
    <dgm:cxn modelId="{D1EF88DF-C8EB-40B9-8F76-46F74D856CD5}" type="presParOf" srcId="{D3BD3BCB-932F-4140-9A33-04D320E5DA83}" destId="{9648F19C-4DDE-4291-BFEE-E11F6E5D23D4}" srcOrd="1" destOrd="0" presId="urn:microsoft.com/office/officeart/2018/2/layout/IconLabelList"/>
    <dgm:cxn modelId="{2FBCCD73-3454-4555-AB0E-27A893B982B9}" type="presParOf" srcId="{D3BD3BCB-932F-4140-9A33-04D320E5DA83}" destId="{584D93D8-A2E0-40B2-AB18-5CBA1A58FA4B}" srcOrd="2" destOrd="0" presId="urn:microsoft.com/office/officeart/2018/2/layout/IconLabelList"/>
    <dgm:cxn modelId="{E02C9E51-44A4-45D5-AE75-7BC915E1FE0E}" type="presParOf" srcId="{AA9EE938-44FE-4FE4-96AB-4839B886A0A3}" destId="{F815A0E1-F1EC-4617-9134-0404D3D5C441}" srcOrd="1" destOrd="0" presId="urn:microsoft.com/office/officeart/2018/2/layout/IconLabelList"/>
    <dgm:cxn modelId="{2D765E21-4AD5-4BC0-81E5-15B6CF4904D0}" type="presParOf" srcId="{AA9EE938-44FE-4FE4-96AB-4839B886A0A3}" destId="{40D0C68C-4C69-4154-8CF8-CB9ACE33C483}" srcOrd="2" destOrd="0" presId="urn:microsoft.com/office/officeart/2018/2/layout/IconLabelList"/>
    <dgm:cxn modelId="{20012131-060F-4D54-BAE7-0FFE7AB4C991}" type="presParOf" srcId="{40D0C68C-4C69-4154-8CF8-CB9ACE33C483}" destId="{BA94C9D8-766B-4C26-AC69-704A4043E21E}" srcOrd="0" destOrd="0" presId="urn:microsoft.com/office/officeart/2018/2/layout/IconLabelList"/>
    <dgm:cxn modelId="{843D56E8-D23F-4CB1-9CC6-3BC920930DCB}" type="presParOf" srcId="{40D0C68C-4C69-4154-8CF8-CB9ACE33C483}" destId="{3C2E4709-EEF9-4FCB-B0E5-B6571D8109D1}" srcOrd="1" destOrd="0" presId="urn:microsoft.com/office/officeart/2018/2/layout/IconLabelList"/>
    <dgm:cxn modelId="{044220A5-2EDA-4F86-A75C-0EA714BBED89}" type="presParOf" srcId="{40D0C68C-4C69-4154-8CF8-CB9ACE33C483}" destId="{18D5A33E-22CA-4F6B-BD82-37DAC08568E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BBF06-D452-4ADF-8821-190F7C507C42}">
      <dsp:nvSpPr>
        <dsp:cNvPr id="0" name=""/>
        <dsp:cNvSpPr/>
      </dsp:nvSpPr>
      <dsp:spPr>
        <a:xfrm>
          <a:off x="471856" y="825545"/>
          <a:ext cx="772031" cy="772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8AAAC-4FF6-4508-8AC1-F1F0375E417F}">
      <dsp:nvSpPr>
        <dsp:cNvPr id="0" name=""/>
        <dsp:cNvSpPr/>
      </dsp:nvSpPr>
      <dsp:spPr>
        <a:xfrm>
          <a:off x="59"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Overview</a:t>
          </a:r>
        </a:p>
      </dsp:txBody>
      <dsp:txXfrm>
        <a:off x="59" y="1855019"/>
        <a:ext cx="1715625" cy="686250"/>
      </dsp:txXfrm>
    </dsp:sp>
    <dsp:sp modelId="{7AC81B40-0C9C-49AD-B16C-98B4EA17462E}">
      <dsp:nvSpPr>
        <dsp:cNvPr id="0" name=""/>
        <dsp:cNvSpPr/>
      </dsp:nvSpPr>
      <dsp:spPr>
        <a:xfrm>
          <a:off x="2487715" y="825545"/>
          <a:ext cx="772031" cy="772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1709B7-4117-4911-9A64-54AEC3E72BC6}">
      <dsp:nvSpPr>
        <dsp:cNvPr id="0" name=""/>
        <dsp:cNvSpPr/>
      </dsp:nvSpPr>
      <dsp:spPr>
        <a:xfrm>
          <a:off x="2015919"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Getting Started</a:t>
          </a:r>
        </a:p>
      </dsp:txBody>
      <dsp:txXfrm>
        <a:off x="2015919" y="1855019"/>
        <a:ext cx="1715625" cy="686250"/>
      </dsp:txXfrm>
    </dsp:sp>
    <dsp:sp modelId="{30264C04-4675-4F02-B8E7-9A865C70DB4B}">
      <dsp:nvSpPr>
        <dsp:cNvPr id="0" name=""/>
        <dsp:cNvSpPr/>
      </dsp:nvSpPr>
      <dsp:spPr>
        <a:xfrm>
          <a:off x="4503575" y="825545"/>
          <a:ext cx="772031" cy="772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46EA78-61AC-4451-BE2D-C1D5601DFE1F}">
      <dsp:nvSpPr>
        <dsp:cNvPr id="0" name=""/>
        <dsp:cNvSpPr/>
      </dsp:nvSpPr>
      <dsp:spPr>
        <a:xfrm>
          <a:off x="4031778"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Challenges</a:t>
          </a:r>
        </a:p>
      </dsp:txBody>
      <dsp:txXfrm>
        <a:off x="4031778" y="1855019"/>
        <a:ext cx="1715625" cy="686250"/>
      </dsp:txXfrm>
    </dsp:sp>
    <dsp:sp modelId="{6153BB1C-5B3C-4353-89E0-3424517FCA3E}">
      <dsp:nvSpPr>
        <dsp:cNvPr id="0" name=""/>
        <dsp:cNvSpPr/>
      </dsp:nvSpPr>
      <dsp:spPr>
        <a:xfrm>
          <a:off x="6519434" y="825545"/>
          <a:ext cx="772031" cy="7720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9B674-64A6-4737-8C9C-04F02676F63A}">
      <dsp:nvSpPr>
        <dsp:cNvPr id="0" name=""/>
        <dsp:cNvSpPr/>
      </dsp:nvSpPr>
      <dsp:spPr>
        <a:xfrm>
          <a:off x="6047637"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Usage</a:t>
          </a:r>
        </a:p>
      </dsp:txBody>
      <dsp:txXfrm>
        <a:off x="6047637" y="1855019"/>
        <a:ext cx="1715625" cy="686250"/>
      </dsp:txXfrm>
    </dsp:sp>
    <dsp:sp modelId="{6A9AB05F-B338-4759-8076-751CE3D556DF}">
      <dsp:nvSpPr>
        <dsp:cNvPr id="0" name=""/>
        <dsp:cNvSpPr/>
      </dsp:nvSpPr>
      <dsp:spPr>
        <a:xfrm>
          <a:off x="8535294" y="825545"/>
          <a:ext cx="772031" cy="7720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D3629-CED7-41B9-8002-2AFF0FABEE79}">
      <dsp:nvSpPr>
        <dsp:cNvPr id="0" name=""/>
        <dsp:cNvSpPr/>
      </dsp:nvSpPr>
      <dsp:spPr>
        <a:xfrm>
          <a:off x="8063497"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Findings</a:t>
          </a:r>
        </a:p>
      </dsp:txBody>
      <dsp:txXfrm>
        <a:off x="8063497" y="1855019"/>
        <a:ext cx="1715625" cy="68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6768C-57BF-3245-8567-91B1F887747B}">
      <dsp:nvSpPr>
        <dsp:cNvPr id="0" name=""/>
        <dsp:cNvSpPr/>
      </dsp:nvSpPr>
      <dsp:spPr>
        <a:xfrm>
          <a:off x="0" y="0"/>
          <a:ext cx="8312304" cy="10100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Crime is a significant concern for many people living in Los Angeles. Our goal is to examine the latest crime statistics for the city to gain a better understanding of the current state of crime in the area.</a:t>
          </a:r>
          <a:endParaRPr lang="en-US" sz="1800" kern="1200" dirty="0"/>
        </a:p>
      </dsp:txBody>
      <dsp:txXfrm>
        <a:off x="29583" y="29583"/>
        <a:ext cx="7222388" cy="950877"/>
      </dsp:txXfrm>
    </dsp:sp>
    <dsp:sp modelId="{68F04CFD-69EB-DF44-98EC-867750B8DBEA}">
      <dsp:nvSpPr>
        <dsp:cNvPr id="0" name=""/>
        <dsp:cNvSpPr/>
      </dsp:nvSpPr>
      <dsp:spPr>
        <a:xfrm>
          <a:off x="733438" y="1178384"/>
          <a:ext cx="8312304" cy="10100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Tracking crime data is important because it can help criminal justice professionals, policy makers and members of the community anticipate and prevent predicted crimes from occurring. </a:t>
          </a:r>
        </a:p>
      </dsp:txBody>
      <dsp:txXfrm>
        <a:off x="763021" y="1207967"/>
        <a:ext cx="6863171" cy="950877"/>
      </dsp:txXfrm>
    </dsp:sp>
    <dsp:sp modelId="{825C7110-6560-894D-9FAE-B1DF1D8B477B}">
      <dsp:nvSpPr>
        <dsp:cNvPr id="0" name=""/>
        <dsp:cNvSpPr/>
      </dsp:nvSpPr>
      <dsp:spPr>
        <a:xfrm>
          <a:off x="1466877" y="2356769"/>
          <a:ext cx="8312304" cy="10100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We’ve developed a tool that allows users to easily explore crime data based on crime types, years, months, location and victim demographics. </a:t>
          </a:r>
        </a:p>
      </dsp:txBody>
      <dsp:txXfrm>
        <a:off x="1496460" y="2386352"/>
        <a:ext cx="6863171" cy="950877"/>
      </dsp:txXfrm>
    </dsp:sp>
    <dsp:sp modelId="{E1DE6B67-9692-9042-85EB-FB717B7EE0C1}">
      <dsp:nvSpPr>
        <dsp:cNvPr id="0" name=""/>
        <dsp:cNvSpPr/>
      </dsp:nvSpPr>
      <dsp:spPr>
        <a:xfrm>
          <a:off x="7655776" y="765949"/>
          <a:ext cx="656528" cy="656528"/>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803495" y="765949"/>
        <a:ext cx="361090" cy="494037"/>
      </dsp:txXfrm>
    </dsp:sp>
    <dsp:sp modelId="{2ABF6D6B-00D4-0642-8127-CA3EB64C20C7}">
      <dsp:nvSpPr>
        <dsp:cNvPr id="0" name=""/>
        <dsp:cNvSpPr/>
      </dsp:nvSpPr>
      <dsp:spPr>
        <a:xfrm>
          <a:off x="8389214" y="1937600"/>
          <a:ext cx="656528" cy="656528"/>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536933" y="1937600"/>
        <a:ext cx="361090" cy="494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764D7-DF1F-B844-95BA-D9A312099915}">
      <dsp:nvSpPr>
        <dsp:cNvPr id="0" name=""/>
        <dsp:cNvSpPr/>
      </dsp:nvSpPr>
      <dsp:spPr>
        <a:xfrm>
          <a:off x="8594" y="912722"/>
          <a:ext cx="2568945" cy="15413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is from data.gov</a:t>
          </a:r>
        </a:p>
        <a:p>
          <a:pPr marL="0" lvl="0" indent="0" algn="ctr" defTabSz="622300">
            <a:lnSpc>
              <a:spcPct val="90000"/>
            </a:lnSpc>
            <a:spcBef>
              <a:spcPct val="0"/>
            </a:spcBef>
            <a:spcAft>
              <a:spcPct val="35000"/>
            </a:spcAft>
            <a:buNone/>
          </a:pPr>
          <a:r>
            <a:rPr lang="en-US" sz="1400" b="0" i="0" kern="1200" dirty="0"/>
            <a:t>A government website that provides access to a wide range of public datasets.</a:t>
          </a:r>
          <a:endParaRPr lang="en-US" sz="1400" kern="1200" dirty="0"/>
        </a:p>
      </dsp:txBody>
      <dsp:txXfrm>
        <a:off x="53739" y="957867"/>
        <a:ext cx="2478655" cy="1451077"/>
      </dsp:txXfrm>
    </dsp:sp>
    <dsp:sp modelId="{2B3BE27D-DEFB-2047-98E9-436E87692A30}">
      <dsp:nvSpPr>
        <dsp:cNvPr id="0" name=""/>
        <dsp:cNvSpPr/>
      </dsp:nvSpPr>
      <dsp:spPr>
        <a:xfrm>
          <a:off x="2803607" y="1364857"/>
          <a:ext cx="544616" cy="6370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03607" y="1492277"/>
        <a:ext cx="381231" cy="382258"/>
      </dsp:txXfrm>
    </dsp:sp>
    <dsp:sp modelId="{275E326A-7346-4542-B73B-9335327B8CD4}">
      <dsp:nvSpPr>
        <dsp:cNvPr id="0" name=""/>
        <dsp:cNvSpPr/>
      </dsp:nvSpPr>
      <dsp:spPr>
        <a:xfrm>
          <a:off x="3605118" y="912722"/>
          <a:ext cx="2568945" cy="15413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dataset reflects incidents of crime in the City of Los Angeles from 2010 to present.</a:t>
          </a:r>
        </a:p>
        <a:p>
          <a:pPr marL="0" lvl="0" indent="0" algn="ctr" defTabSz="622300">
            <a:lnSpc>
              <a:spcPct val="90000"/>
            </a:lnSpc>
            <a:spcBef>
              <a:spcPct val="0"/>
            </a:spcBef>
            <a:spcAft>
              <a:spcPct val="35000"/>
            </a:spcAft>
            <a:buNone/>
          </a:pPr>
          <a:r>
            <a:rPr lang="en-US" sz="1400" kern="1200" dirty="0"/>
            <a:t>We selected only 2018 to 2022. </a:t>
          </a:r>
        </a:p>
        <a:p>
          <a:pPr marL="0" lvl="0" indent="0" algn="ctr" defTabSz="622300">
            <a:lnSpc>
              <a:spcPct val="90000"/>
            </a:lnSpc>
            <a:spcBef>
              <a:spcPct val="0"/>
            </a:spcBef>
            <a:spcAft>
              <a:spcPct val="35000"/>
            </a:spcAft>
            <a:buNone/>
          </a:pPr>
          <a:endParaRPr lang="en-US" sz="1400" kern="1200" dirty="0"/>
        </a:p>
      </dsp:txBody>
      <dsp:txXfrm>
        <a:off x="3650263" y="957867"/>
        <a:ext cx="2478655" cy="1451077"/>
      </dsp:txXfrm>
    </dsp:sp>
    <dsp:sp modelId="{FD8F1E06-101C-6845-84EC-7DBA268A17F0}">
      <dsp:nvSpPr>
        <dsp:cNvPr id="0" name=""/>
        <dsp:cNvSpPr/>
      </dsp:nvSpPr>
      <dsp:spPr>
        <a:xfrm>
          <a:off x="6400130" y="1364857"/>
          <a:ext cx="544616" cy="6370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0130" y="1492277"/>
        <a:ext cx="381231" cy="382258"/>
      </dsp:txXfrm>
    </dsp:sp>
    <dsp:sp modelId="{F634BD9B-0044-0949-B6B2-AC93E5CE8C11}">
      <dsp:nvSpPr>
        <dsp:cNvPr id="0" name=""/>
        <dsp:cNvSpPr/>
      </dsp:nvSpPr>
      <dsp:spPr>
        <a:xfrm>
          <a:off x="7201641" y="912722"/>
          <a:ext cx="2568945" cy="15413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data was transcribed from original crime reports that are typed on paper.</a:t>
          </a:r>
        </a:p>
        <a:p>
          <a:pPr marL="0" lvl="0" indent="0" algn="ctr" defTabSz="622300">
            <a:lnSpc>
              <a:spcPct val="90000"/>
            </a:lnSpc>
            <a:spcBef>
              <a:spcPct val="0"/>
            </a:spcBef>
            <a:spcAft>
              <a:spcPct val="35000"/>
            </a:spcAft>
            <a:buNone/>
          </a:pPr>
          <a:r>
            <a:rPr lang="en-US" sz="1400" kern="1200" dirty="0"/>
            <a:t>Data includes information about the number and types of crimes. </a:t>
          </a:r>
        </a:p>
      </dsp:txBody>
      <dsp:txXfrm>
        <a:off x="7246786" y="957867"/>
        <a:ext cx="2478655" cy="1451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Prepare Data</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data.gov - CSV</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Python Pandas</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Create Database and Analyze Data</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Visual Schema</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SQLite database</a:t>
          </a:r>
        </a:p>
        <a:p>
          <a:pPr marL="0" lvl="1" indent="-114300" algn="ctr" defTabSz="622300">
            <a:lnSpc>
              <a:spcPct val="90000"/>
            </a:lnSpc>
            <a:spcBef>
              <a:spcPct val="0"/>
            </a:spcBef>
            <a:spcAft>
              <a:spcPct val="15000"/>
            </a:spcAft>
            <a:buChar char="•"/>
          </a:pPr>
          <a:r>
            <a:rPr lang="en-US" sz="1400" kern="1200" dirty="0" err="1">
              <a:latin typeface="Tenorite" pitchFamily="2" charset="0"/>
            </a:rPr>
            <a:t>SQLAlchemy</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Local Server Deployment</a:t>
          </a:r>
        </a:p>
        <a:p>
          <a:pPr marL="0" lvl="1" indent="-114300" algn="ctr" defTabSz="622300">
            <a:lnSpc>
              <a:spcPct val="90000"/>
            </a:lnSpc>
            <a:spcBef>
              <a:spcPct val="0"/>
            </a:spcBef>
            <a:spcAft>
              <a:spcPct val="15000"/>
            </a:spcAft>
            <a:buChar char="•"/>
          </a:pPr>
          <a:r>
            <a:rPr lang="en-US" sz="1400" b="0" i="0" u="none" kern="1200" dirty="0"/>
            <a:t>Create API server using </a:t>
          </a:r>
          <a:r>
            <a:rPr lang="en-US" sz="1400" b="1" i="0" u="none" kern="1200" dirty="0"/>
            <a:t>Flask</a:t>
          </a:r>
          <a:endParaRPr lang="en-US" sz="1400" kern="1200" dirty="0">
            <a:latin typeface="Tenorite" pitchFamily="2" charset="0"/>
          </a:endParaRP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Create Visualization Website</a:t>
          </a:r>
        </a:p>
        <a:p>
          <a:pPr marL="0" lvl="1" indent="-114300" algn="ctr" defTabSz="533400">
            <a:lnSpc>
              <a:spcPct val="90000"/>
            </a:lnSpc>
            <a:spcBef>
              <a:spcPct val="0"/>
            </a:spcBef>
            <a:spcAft>
              <a:spcPct val="15000"/>
            </a:spcAft>
            <a:buChar char="•"/>
          </a:pPr>
          <a:r>
            <a:rPr lang="en-US" sz="1200" b="0" i="0" u="none" kern="1200" dirty="0">
              <a:latin typeface="+mn-lt"/>
            </a:rPr>
            <a:t>Use HTML, CSS,</a:t>
          </a:r>
          <a:endParaRPr lang="en-US" sz="1200" b="0" kern="1200" dirty="0">
            <a:latin typeface="+mn-lt"/>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Create Charts</a:t>
          </a:r>
        </a:p>
        <a:p>
          <a:pPr marL="0" lvl="1" indent="-114300" algn="ctr" defTabSz="622300">
            <a:lnSpc>
              <a:spcPct val="90000"/>
            </a:lnSpc>
            <a:spcBef>
              <a:spcPct val="0"/>
            </a:spcBef>
            <a:spcAft>
              <a:spcPct val="15000"/>
            </a:spcAft>
            <a:buChar char="•"/>
          </a:pPr>
          <a:r>
            <a:rPr lang="en-US" sz="1400" b="0" i="0" u="none" kern="1200" dirty="0"/>
            <a:t>Add visualizations to the page using JavaScript (D3, leaflet, </a:t>
          </a:r>
          <a:r>
            <a:rPr lang="en-US" sz="1400" b="0" i="0" kern="1200" dirty="0" err="1"/>
            <a:t>Plotly</a:t>
          </a:r>
          <a:r>
            <a:rPr lang="en-US" sz="1400" b="0" i="0" u="none" kern="1200" dirty="0"/>
            <a:t>)</a:t>
          </a:r>
          <a:endParaRPr lang="en-US" sz="1400" b="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8F1A3-B696-4D17-9E14-28DDFC4DAAF0}">
      <dsp:nvSpPr>
        <dsp:cNvPr id="0" name=""/>
        <dsp:cNvSpPr/>
      </dsp:nvSpPr>
      <dsp:spPr>
        <a:xfrm>
          <a:off x="1379591" y="1162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D93D8-A2E0-40B2-AB18-5CBA1A58FA4B}">
      <dsp:nvSpPr>
        <dsp:cNvPr id="0" name=""/>
        <dsp:cNvSpPr/>
      </dsp:nvSpPr>
      <dsp:spPr>
        <a:xfrm>
          <a:off x="191591" y="253055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Demo of how to interact with webpage</a:t>
          </a:r>
        </a:p>
      </dsp:txBody>
      <dsp:txXfrm>
        <a:off x="191591" y="2530558"/>
        <a:ext cx="4320000" cy="720000"/>
      </dsp:txXfrm>
    </dsp:sp>
    <dsp:sp modelId="{BA94C9D8-766B-4C26-AC69-704A4043E21E}">
      <dsp:nvSpPr>
        <dsp:cNvPr id="0" name=""/>
        <dsp:cNvSpPr/>
      </dsp:nvSpPr>
      <dsp:spPr>
        <a:xfrm>
          <a:off x="6455591" y="1162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5A33E-22CA-4F6B-BD82-37DAC08568E8}">
      <dsp:nvSpPr>
        <dsp:cNvPr id="0" name=""/>
        <dsp:cNvSpPr/>
      </dsp:nvSpPr>
      <dsp:spPr>
        <a:xfrm>
          <a:off x="5267591" y="253055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endParaRPr lang="en-US" sz="2600" kern="1200" dirty="0"/>
        </a:p>
      </dsp:txBody>
      <dsp:txXfrm>
        <a:off x="5267591" y="2530558"/>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TP/COR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eveloper.mozilla.org/en-US/docs/Web/Security/Same-origin_policy" TargetMode="External"/><Relationship Id="rId4" Type="http://schemas.openxmlformats.org/officeDocument/2006/relationships/hyperlink" Target="https://developer.mozilla.org/en-US/docs/Glossary/CO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B1B1B"/>
                </a:solidFill>
                <a:effectLst/>
                <a:latin typeface="Inter"/>
                <a:hlinkClick r:id="rId3"/>
              </a:rPr>
              <a:t>Cross-Origin Resource Sharing</a:t>
            </a:r>
            <a:r>
              <a:rPr lang="en-US" b="0" i="0" dirty="0">
                <a:solidFill>
                  <a:srgbClr val="1B1B1B"/>
                </a:solidFill>
                <a:effectLst/>
                <a:latin typeface="Inter"/>
              </a:rPr>
              <a:t> (</a:t>
            </a:r>
            <a:r>
              <a:rPr lang="en-US" b="0" i="0" u="sng" dirty="0">
                <a:solidFill>
                  <a:srgbClr val="1B1B1B"/>
                </a:solidFill>
                <a:effectLst/>
                <a:latin typeface="Inter"/>
                <a:hlinkClick r:id="rId4"/>
              </a:rPr>
              <a:t>CORS</a:t>
            </a:r>
            <a:r>
              <a:rPr lang="en-US" b="0" i="0" dirty="0">
                <a:solidFill>
                  <a:srgbClr val="1B1B1B"/>
                </a:solidFill>
                <a:effectLst/>
                <a:latin typeface="Inter"/>
              </a:rPr>
              <a:t>) is a standard that allows a server to relax the </a:t>
            </a:r>
            <a:r>
              <a:rPr lang="en-US" b="0" i="0" u="sng" dirty="0">
                <a:solidFill>
                  <a:srgbClr val="1B1B1B"/>
                </a:solidFill>
                <a:effectLst/>
                <a:latin typeface="Inter"/>
                <a:hlinkClick r:id="rId5"/>
              </a:rPr>
              <a:t>same-origin policy</a:t>
            </a:r>
            <a:r>
              <a:rPr lang="en-US" b="0" i="0" dirty="0">
                <a:solidFill>
                  <a:srgbClr val="1B1B1B"/>
                </a:solidFill>
                <a:effectLst/>
                <a:latin typeface="Inter"/>
              </a:rPr>
              <a:t>. This is used to explicitly allow some cross-origin requests while rejecting others. For example, if a site offers an embeddable service, it may be necessary to relax certain restrictions. Setting up such a CORS configuration isn't necessarily easy and may present some challenges. In these pages, we'll look into some common CORS error messages and how to resolve them.</a:t>
            </a:r>
          </a:p>
          <a:p>
            <a:pPr algn="l"/>
            <a:endParaRPr lang="en-US" b="0" i="0" dirty="0">
              <a:solidFill>
                <a:srgbClr val="1B1B1B"/>
              </a:solidFill>
              <a:effectLst/>
              <a:latin typeface="Inter"/>
            </a:endParaRPr>
          </a:p>
          <a:p>
            <a:pPr algn="l"/>
            <a:r>
              <a:rPr lang="en-US" b="0" i="0" dirty="0">
                <a:solidFill>
                  <a:srgbClr val="1B1B1B"/>
                </a:solidFill>
                <a:effectLst/>
                <a:latin typeface="Inter"/>
              </a:rPr>
              <a:t>If the CORS configuration isn't setup correctly, the browser console will present an error like "Cross-Origin Request Blocked: The Same Origin Policy disallows reading the remote resource at $</a:t>
            </a:r>
            <a:r>
              <a:rPr lang="en-US" b="0" i="0" dirty="0" err="1">
                <a:solidFill>
                  <a:srgbClr val="1B1B1B"/>
                </a:solidFill>
                <a:effectLst/>
                <a:latin typeface="Inter"/>
              </a:rPr>
              <a:t>somesite</a:t>
            </a:r>
            <a:r>
              <a:rPr lang="en-US" b="0" i="0" dirty="0">
                <a:solidFill>
                  <a:srgbClr val="1B1B1B"/>
                </a:solidFill>
                <a:effectLst/>
                <a:latin typeface="Inter"/>
              </a:rPr>
              <a:t>" indicating that the request was blocked due to violating the CORS security rules. This might not necessarily be a set-up mistake, though. It's possible that the request is in fact intentionally being disallowed by the user's web application and remote external service. However, If the endpoint is meant to be available, some debugging is needed to succeed.</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87001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06720" y="2144746"/>
            <a:ext cx="9661280" cy="2263967"/>
          </a:xfrm>
        </p:spPr>
        <p:txBody>
          <a:bodyPr>
            <a:normAutofit fontScale="90000"/>
          </a:bodyPr>
          <a:lstStyle/>
          <a:p>
            <a:br>
              <a:rPr lang="en-US" sz="3600" dirty="0">
                <a:solidFill>
                  <a:srgbClr val="1F2328"/>
                </a:solidFill>
                <a:effectLst/>
                <a:ea typeface="Calibri" panose="020F0502020204030204" pitchFamily="34" charset="0"/>
                <a:cs typeface="Times New Roman" panose="02020603050405020304" pitchFamily="18" charset="0"/>
              </a:rPr>
            </a:br>
            <a:br>
              <a:rPr lang="en-US" sz="3600" dirty="0">
                <a:solidFill>
                  <a:srgbClr val="1F2328"/>
                </a:solidFill>
                <a:effectLst/>
                <a:ea typeface="Calibri" panose="020F0502020204030204" pitchFamily="34" charset="0"/>
                <a:cs typeface="Times New Roman" panose="02020603050405020304" pitchFamily="18" charset="0"/>
              </a:rPr>
            </a:br>
            <a:br>
              <a:rPr lang="en-US" sz="3600" dirty="0">
                <a:solidFill>
                  <a:srgbClr val="1F2328"/>
                </a:solidFill>
                <a:effectLst/>
                <a:ea typeface="Calibri" panose="020F0502020204030204" pitchFamily="34" charset="0"/>
                <a:cs typeface="Times New Roman" panose="02020603050405020304" pitchFamily="18" charset="0"/>
              </a:rPr>
            </a:br>
            <a:br>
              <a:rPr lang="en-US" sz="3600" dirty="0">
                <a:solidFill>
                  <a:srgbClr val="1F2328"/>
                </a:solidFill>
                <a:effectLst/>
                <a:ea typeface="Calibri" panose="020F0502020204030204" pitchFamily="34" charset="0"/>
                <a:cs typeface="Times New Roman" panose="02020603050405020304" pitchFamily="18" charset="0"/>
              </a:rPr>
            </a:br>
            <a:r>
              <a:rPr lang="en-US" sz="4400" dirty="0">
                <a:effectLst/>
                <a:ea typeface="Calibri" panose="020F0502020204030204" pitchFamily="34" charset="0"/>
                <a:cs typeface="Times New Roman" panose="02020603050405020304" pitchFamily="18" charset="0"/>
              </a:rPr>
              <a:t>Crime in Los Angeles: </a:t>
            </a:r>
            <a:br>
              <a:rPr lang="en-US" sz="4400" dirty="0">
                <a:effectLst/>
                <a:ea typeface="Calibri" panose="020F0502020204030204" pitchFamily="34" charset="0"/>
                <a:cs typeface="Times New Roman" panose="02020603050405020304" pitchFamily="18" charset="0"/>
              </a:rPr>
            </a:br>
            <a:r>
              <a:rPr lang="en-US" sz="4400" dirty="0">
                <a:effectLst/>
                <a:ea typeface="Calibri" panose="020F0502020204030204" pitchFamily="34" charset="0"/>
                <a:cs typeface="Times New Roman" panose="02020603050405020304" pitchFamily="18" charset="0"/>
              </a:rPr>
              <a:t>Data Story Telling Using Visualizations</a:t>
            </a:r>
            <a:br>
              <a:rPr lang="en-US" sz="4400" dirty="0">
                <a:effectLst/>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06721" y="3429000"/>
            <a:ext cx="9661280" cy="979713"/>
          </a:xfrm>
        </p:spPr>
        <p:txBody>
          <a:bodyPr/>
          <a:lstStyle/>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Aster Harris </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Belay Kondidie</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Liat Sayfan</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Michelle Owino</a:t>
            </a:r>
            <a:endParaRPr lang="en-US" sz="16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Findings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a:bodyPr>
          <a:lstStyle/>
          <a:p>
            <a:pPr marL="342900" indent="-342900">
              <a:buFontTx/>
              <a:buChar char="-"/>
            </a:pPr>
            <a:r>
              <a:rPr lang="en-US" dirty="0"/>
              <a:t>When looking at child maltreatment girls are more affected at 59% compared to boys at 41%. </a:t>
            </a:r>
          </a:p>
          <a:p>
            <a:pPr marL="342900" indent="-342900">
              <a:buFontTx/>
              <a:buChar char="-"/>
            </a:pPr>
            <a:r>
              <a:rPr lang="en-US" dirty="0"/>
              <a:t>D</a:t>
            </a:r>
            <a:r>
              <a:rPr lang="en-US" b="0" i="0" dirty="0">
                <a:effectLst/>
              </a:rPr>
              <a:t>omestic violence is </a:t>
            </a:r>
            <a:r>
              <a:rPr lang="en-US" dirty="0"/>
              <a:t>more prevalent </a:t>
            </a:r>
            <a:r>
              <a:rPr lang="en-US" b="0" i="0" dirty="0">
                <a:effectLst/>
              </a:rPr>
              <a:t>amongst females than males. In 2022, 77% of reported domestic violence cases were from females. </a:t>
            </a:r>
          </a:p>
          <a:p>
            <a:pPr marL="342900" indent="-342900">
              <a:buFontTx/>
              <a:buChar char="-"/>
            </a:pPr>
            <a:r>
              <a:rPr lang="en-US" b="0" i="0" dirty="0">
                <a:effectLst/>
              </a:rPr>
              <a:t>Overall crime dropped in 2020. This could be due to the lockdown. It picked up in late 2021 and 2022. </a:t>
            </a:r>
          </a:p>
          <a:p>
            <a:pPr marL="342900" indent="-342900">
              <a:buFontTx/>
              <a:buChar char="-"/>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Findings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lnSpcReduction="10000"/>
          </a:bodyPr>
          <a:lstStyle/>
          <a:p>
            <a:pPr marL="342900" indent="-342900">
              <a:buFontTx/>
              <a:buChar char="-"/>
            </a:pPr>
            <a:r>
              <a:rPr lang="en-US" b="0" i="0" dirty="0">
                <a:effectLst/>
                <a:latin typeface="-apple-system"/>
              </a:rPr>
              <a:t>Theft, robbery, and burglary are the highest crimes in LA followed by assault.</a:t>
            </a:r>
          </a:p>
          <a:p>
            <a:pPr marL="342900" indent="-342900">
              <a:buFontTx/>
              <a:buChar char="-"/>
            </a:pPr>
            <a:r>
              <a:rPr lang="en-US" b="0" i="0" dirty="0">
                <a:effectLst/>
                <a:latin typeface="-apple-system"/>
              </a:rPr>
              <a:t>Extortion and vehicle theft are the least crimes. </a:t>
            </a:r>
          </a:p>
          <a:p>
            <a:pPr marL="342900" indent="-342900">
              <a:buFontTx/>
              <a:buChar char="-"/>
            </a:pPr>
            <a:r>
              <a:rPr lang="en-US" b="0" i="0" dirty="0">
                <a:effectLst/>
                <a:latin typeface="-apple-system"/>
              </a:rPr>
              <a:t>Most of the theft, burglary, and assault victims are males.</a:t>
            </a:r>
          </a:p>
          <a:p>
            <a:pPr marL="342900" indent="-342900">
              <a:buFontTx/>
              <a:buChar char="-"/>
            </a:pPr>
            <a:r>
              <a:rPr lang="en-US" b="0" i="0" dirty="0">
                <a:effectLst/>
                <a:latin typeface="-apple-system"/>
              </a:rPr>
              <a:t>Hispanics are the largest numbers of victims in LA followed by whites. </a:t>
            </a:r>
          </a:p>
          <a:p>
            <a:pPr marL="342900" indent="-342900">
              <a:buFontTx/>
              <a:buChar char="-"/>
            </a:pPr>
            <a:r>
              <a:rPr lang="en-US" b="0" i="0" dirty="0">
                <a:effectLst/>
                <a:latin typeface="-apple-system"/>
              </a:rPr>
              <a:t>The crime data shows Asians are less affect by crime in LA compared to other races</a:t>
            </a:r>
          </a:p>
          <a:p>
            <a:pPr marL="342900" indent="-342900">
              <a:buFontTx/>
              <a:buChar char="-"/>
            </a:pPr>
            <a:endParaRPr lang="en-US" b="0" i="0" dirty="0">
              <a:effectLst/>
              <a:latin typeface="-apple-system"/>
            </a:endParaRPr>
          </a:p>
          <a:p>
            <a:pPr marL="342900" indent="-342900">
              <a:buFontTx/>
              <a:buChar char="-"/>
            </a:pPr>
            <a:endParaRPr lang="en-US" b="0" i="0" dirty="0">
              <a:solidFill>
                <a:srgbClr val="1F2328"/>
              </a:solidFill>
              <a:effectLst/>
              <a:latin typeface="-apple-system"/>
            </a:endParaRPr>
          </a:p>
          <a:p>
            <a:pPr marL="342900" indent="-342900">
              <a:buFontTx/>
              <a:buChar char="-"/>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241486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latin typeface="Söhne"/>
              </a:rPr>
              <a:t>C</a:t>
            </a:r>
            <a:r>
              <a:rPr lang="en-US" b="0" i="0" dirty="0">
                <a:effectLst/>
                <a:latin typeface="Söhne"/>
              </a:rPr>
              <a:t>rime data for Los Angeles shows that there is still much work to be done to reduce crime rates in the city. </a:t>
            </a:r>
          </a:p>
          <a:p>
            <a:pPr marL="342900" indent="-342900">
              <a:buFont typeface="Arial" panose="020B0604020202020204" pitchFamily="34" charset="0"/>
              <a:buChar char="•"/>
            </a:pPr>
            <a:r>
              <a:rPr lang="en-US" b="0" i="0" dirty="0">
                <a:effectLst/>
                <a:latin typeface="Söhne"/>
              </a:rPr>
              <a:t>To achieve this, the City can invest in community-based programs to address underlying social issues and promote greater collaboration between law enforcement agencies and the community</a:t>
            </a:r>
            <a:r>
              <a:rPr lang="en-US" dirty="0">
                <a:solidFill>
                  <a:srgbClr val="374151"/>
                </a:solidFill>
                <a:latin typeface="Söhne"/>
              </a:rPr>
              <a:t>. </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4/13/2023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69794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Aster Harris </a:t>
            </a:r>
            <a:endParaRPr lang="en-US" sz="28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Belay Kondidie</a:t>
            </a:r>
            <a:endParaRPr lang="en-US" sz="28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Liat Sayfan</a:t>
            </a:r>
            <a:endParaRPr lang="en-US" sz="28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Michelle Owino</a:t>
            </a:r>
            <a:endParaRPr lang="en-US" sz="2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393737" y="1555996"/>
            <a:ext cx="6220278" cy="2387600"/>
          </a:xfrm>
        </p:spPr>
        <p:txBody>
          <a:bodyPr/>
          <a:lstStyle/>
          <a:p>
            <a:pPr algn="ctr"/>
            <a:r>
              <a:rPr lang="en-US" dirty="0"/>
              <a:t>Questions?</a:t>
            </a:r>
          </a:p>
        </p:txBody>
      </p:sp>
    </p:spTree>
    <p:extLst>
      <p:ext uri="{BB962C8B-B14F-4D97-AF65-F5344CB8AC3E}">
        <p14:creationId xmlns:p14="http://schemas.microsoft.com/office/powerpoint/2010/main" val="387916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nchor="ctr">
            <a:normAutofit/>
          </a:bodyPr>
          <a:lstStyle/>
          <a:p>
            <a:pPr>
              <a:spcAft>
                <a:spcPts val="600"/>
              </a:spcAft>
            </a:pPr>
            <a:fld id="{495D8227-9DE4-4D42-8C1B-E10C828BC634}"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900">
                <a:effectLst/>
              </a:rPr>
              <a:t>Crime in Los Angeles: </a:t>
            </a:r>
            <a:br>
              <a:rPr lang="en-US" sz="900">
                <a:effectLst/>
              </a:rPr>
            </a:br>
            <a:r>
              <a:rPr lang="en-US" sz="900">
                <a:effectLst/>
              </a:rPr>
              <a:t>Data Story Telling Using Visualizations</a:t>
            </a:r>
            <a:endParaRPr lang="en-US" sz="90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10" name="Content Placeholder 2">
            <a:extLst>
              <a:ext uri="{FF2B5EF4-FFF2-40B4-BE49-F238E27FC236}">
                <a16:creationId xmlns:a16="http://schemas.microsoft.com/office/drawing/2014/main" id="{C6E57965-378A-3643-E714-D62DDBB869C6}"/>
              </a:ext>
            </a:extLst>
          </p:cNvPr>
          <p:cNvGraphicFramePr>
            <a:graphicFrameLocks noGrp="1"/>
          </p:cNvGraphicFramePr>
          <p:nvPr>
            <p:ph idx="1"/>
            <p:extLst>
              <p:ext uri="{D42A27DB-BD31-4B8C-83A1-F6EECF244321}">
                <p14:modId xmlns:p14="http://schemas.microsoft.com/office/powerpoint/2010/main" val="2700177428"/>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Overview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graphicFrame>
        <p:nvGraphicFramePr>
          <p:cNvPr id="10" name="Content Placeholder 2">
            <a:extLst>
              <a:ext uri="{FF2B5EF4-FFF2-40B4-BE49-F238E27FC236}">
                <a16:creationId xmlns:a16="http://schemas.microsoft.com/office/drawing/2014/main" id="{F9C4F94D-6FC6-D20C-6258-0B4B4012A445}"/>
              </a:ext>
            </a:extLst>
          </p:cNvPr>
          <p:cNvGraphicFramePr/>
          <p:nvPr>
            <p:extLst>
              <p:ext uri="{D42A27DB-BD31-4B8C-83A1-F6EECF244321}">
                <p14:modId xmlns:p14="http://schemas.microsoft.com/office/powerpoint/2010/main" val="2810191059"/>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Overview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0" marR="0">
              <a:spcBef>
                <a:spcPts val="0"/>
              </a:spcBef>
              <a:spcAft>
                <a:spcPts val="600"/>
              </a:spcAft>
            </a:pPr>
            <a:r>
              <a:rPr lang="en-US" dirty="0">
                <a:effectLst/>
              </a:rPr>
              <a:t>This interactive dashboard has: </a:t>
            </a:r>
          </a:p>
          <a:p>
            <a:pPr marL="342900" marR="0" lvl="0" indent="-342900">
              <a:spcBef>
                <a:spcPts val="0"/>
              </a:spcBef>
              <a:spcAft>
                <a:spcPts val="600"/>
              </a:spcAft>
              <a:buFont typeface="Arial" panose="020B0604020202020204" pitchFamily="34" charset="0"/>
              <a:buChar char="•"/>
            </a:pPr>
            <a:r>
              <a:rPr lang="en-US" dirty="0">
                <a:effectLst/>
              </a:rPr>
              <a:t>User-friendly interface that makes it easy for users to navigate and interact with the data. </a:t>
            </a:r>
          </a:p>
          <a:p>
            <a:pPr marL="342900" marR="0" lvl="0" indent="-342900">
              <a:spcBef>
                <a:spcPts val="0"/>
              </a:spcBef>
              <a:spcAft>
                <a:spcPts val="600"/>
              </a:spcAft>
              <a:buFont typeface="Arial" panose="020B0604020202020204" pitchFamily="34" charset="0"/>
              <a:buChar char="•"/>
            </a:pPr>
            <a:r>
              <a:rPr lang="en-US" dirty="0">
                <a:effectLst/>
              </a:rPr>
              <a:t>Charts to show frequency of crimes amongst various demographics. </a:t>
            </a:r>
          </a:p>
          <a:p>
            <a:pPr marL="342900" marR="0" lvl="0" indent="-342900">
              <a:spcBef>
                <a:spcPts val="0"/>
              </a:spcBef>
              <a:spcAft>
                <a:spcPts val="600"/>
              </a:spcAft>
              <a:buFont typeface="Arial" panose="020B0604020202020204" pitchFamily="34" charset="0"/>
              <a:buChar char="•"/>
            </a:pPr>
            <a:r>
              <a:rPr lang="en-US" dirty="0">
                <a:effectLst/>
              </a:rPr>
              <a:t>Map of Los Angeles City crime rate by location.</a:t>
            </a:r>
          </a:p>
          <a:p>
            <a:pPr marL="342900" marR="0" lvl="0" indent="-342900">
              <a:spcBef>
                <a:spcPts val="0"/>
              </a:spcBef>
              <a:spcAft>
                <a:spcPts val="600"/>
              </a:spcAft>
              <a:buFont typeface="Arial" panose="020B0604020202020204" pitchFamily="34" charset="0"/>
              <a:buChar char="•"/>
            </a:pPr>
            <a:r>
              <a:rPr lang="en-US" dirty="0"/>
              <a:t>Allows the user to select the year and the type of crime</a:t>
            </a:r>
            <a:r>
              <a:rPr lang="en-US" dirty="0">
                <a:effectLst/>
              </a:rPr>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360745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Overview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dirty="0">
                <a:effectLst/>
              </a:rPr>
              <a:t>Crime in Los Angeles: </a:t>
            </a:r>
            <a:br>
              <a:rPr lang="en-US" sz="700" dirty="0">
                <a:effectLst/>
              </a:rPr>
            </a:br>
            <a:r>
              <a:rPr lang="en-US" sz="700" dirty="0">
                <a:effectLst/>
              </a:rPr>
              <a:t>Data Story Telling Using Visualizations</a:t>
            </a:r>
            <a:endParaRPr lang="en-US" sz="700" dirty="0"/>
          </a:p>
          <a:p>
            <a:pPr>
              <a:lnSpc>
                <a:spcPct val="90000"/>
              </a:lnSpc>
              <a:spcAft>
                <a:spcPts val="600"/>
              </a:spcAft>
            </a:pPr>
            <a:endParaRPr lang="en-US" sz="700"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25255517-7D1E-906C-B673-386E30D9BC09}"/>
              </a:ext>
            </a:extLst>
          </p:cNvPr>
          <p:cNvGraphicFramePr>
            <a:graphicFrameLocks noGrp="1"/>
          </p:cNvGraphicFramePr>
          <p:nvPr>
            <p:ph idx="1"/>
            <p:extLst>
              <p:ext uri="{D42A27DB-BD31-4B8C-83A1-F6EECF244321}">
                <p14:modId xmlns:p14="http://schemas.microsoft.com/office/powerpoint/2010/main" val="1825763055"/>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52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E1DD-AB61-9F30-AE93-347D84B27977}"/>
              </a:ext>
            </a:extLst>
          </p:cNvPr>
          <p:cNvSpPr>
            <a:spLocks noGrp="1"/>
          </p:cNvSpPr>
          <p:nvPr>
            <p:ph type="title"/>
          </p:nvPr>
        </p:nvSpPr>
        <p:spPr>
          <a:xfrm>
            <a:off x="1167492" y="381000"/>
            <a:ext cx="9779183" cy="1325563"/>
          </a:xfrm>
        </p:spPr>
        <p:txBody>
          <a:bodyPr anchor="b">
            <a:normAutofit/>
          </a:bodyPr>
          <a:lstStyle/>
          <a:p>
            <a:r>
              <a:rPr lang="en-US" dirty="0"/>
              <a:t>Getting Started: Data Flow</a:t>
            </a:r>
          </a:p>
        </p:txBody>
      </p:sp>
      <p:sp>
        <p:nvSpPr>
          <p:cNvPr id="4" name="Date Placeholder 3">
            <a:extLst>
              <a:ext uri="{FF2B5EF4-FFF2-40B4-BE49-F238E27FC236}">
                <a16:creationId xmlns:a16="http://schemas.microsoft.com/office/drawing/2014/main" id="{B5AAEFC5-98E3-2BDD-75A2-62F9930219BB}"/>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BC1B0EB-4DBC-9C83-C560-EB87B87DF5FE}"/>
              </a:ext>
            </a:extLst>
          </p:cNvPr>
          <p:cNvSpPr>
            <a:spLocks noGrp="1"/>
          </p:cNvSpPr>
          <p:nvPr>
            <p:ph type="ftr" sz="quarter" idx="3"/>
          </p:nvPr>
        </p:nvSpPr>
        <p:spPr>
          <a:xfrm>
            <a:off x="3827282" y="6202838"/>
            <a:ext cx="4326118" cy="518638"/>
          </a:xfrm>
        </p:spPr>
        <p:txBody>
          <a:bodyPr anchor="ctr">
            <a:normAutofit/>
          </a:bodyPr>
          <a:lstStyle/>
          <a:p>
            <a:pPr>
              <a:spcAft>
                <a:spcPts val="600"/>
              </a:spcAft>
            </a:pPr>
            <a:r>
              <a:rPr lang="en-US" sz="800" dirty="0">
                <a:effectLst/>
              </a:rPr>
              <a:t>Crime in Los Angeles: </a:t>
            </a:r>
            <a:br>
              <a:rPr lang="en-US" sz="800" dirty="0">
                <a:effectLst/>
              </a:rPr>
            </a:br>
            <a:r>
              <a:rPr lang="en-US" sz="800" dirty="0">
                <a:effectLst/>
              </a:rPr>
              <a:t>Data Story Telling Using Visualizations</a:t>
            </a:r>
            <a:endParaRPr lang="en-US" sz="800" dirty="0"/>
          </a:p>
          <a:p>
            <a:pPr>
              <a:spcAft>
                <a:spcPts val="600"/>
              </a:spcAft>
            </a:pPr>
            <a:endParaRPr lang="en-US" dirty="0"/>
          </a:p>
        </p:txBody>
      </p:sp>
      <p:sp>
        <p:nvSpPr>
          <p:cNvPr id="6" name="Slide Number Placeholder 5">
            <a:extLst>
              <a:ext uri="{FF2B5EF4-FFF2-40B4-BE49-F238E27FC236}">
                <a16:creationId xmlns:a16="http://schemas.microsoft.com/office/drawing/2014/main" id="{8FB59955-6F8D-946F-1C69-2ABD85789A4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
        <p:nvSpPr>
          <p:cNvPr id="12" name="Content Placeholder 6">
            <a:extLst>
              <a:ext uri="{FF2B5EF4-FFF2-40B4-BE49-F238E27FC236}">
                <a16:creationId xmlns:a16="http://schemas.microsoft.com/office/drawing/2014/main" id="{9360AE1D-9195-C378-0BCE-5C644A91617F}"/>
              </a:ext>
            </a:extLst>
          </p:cNvPr>
          <p:cNvSpPr>
            <a:spLocks noGrp="1"/>
          </p:cNvSpPr>
          <p:nvPr>
            <p:ph idx="10"/>
          </p:nvPr>
        </p:nvSpPr>
        <p:spPr>
          <a:xfrm>
            <a:off x="6019285" y="2111605"/>
            <a:ext cx="4841548" cy="3538918"/>
          </a:xfrm>
        </p:spPr>
        <p:txBody>
          <a:bodyPr/>
          <a:lstStyle/>
          <a:p>
            <a:pPr marL="285750" indent="-285750">
              <a:buFont typeface="Arial" panose="020B0604020202020204" pitchFamily="34" charset="0"/>
              <a:buChar char="•"/>
            </a:pPr>
            <a:r>
              <a:rPr lang="en-US" sz="1800" dirty="0">
                <a:solidFill>
                  <a:schemeClr val="accent3"/>
                </a:solidFill>
              </a:rPr>
              <a:t>The</a:t>
            </a:r>
            <a:r>
              <a:rPr lang="en-US" sz="1800" b="0" i="0" dirty="0">
                <a:solidFill>
                  <a:schemeClr val="accent3"/>
                </a:solidFill>
                <a:effectLst/>
              </a:rPr>
              <a:t> CSV file is extracted using a Python script, cleaned </a:t>
            </a:r>
            <a:r>
              <a:rPr lang="en-US" sz="1800" dirty="0">
                <a:solidFill>
                  <a:schemeClr val="accent3"/>
                </a:solidFill>
              </a:rPr>
              <a:t>using python pandas </a:t>
            </a:r>
            <a:r>
              <a:rPr lang="en-US" sz="1800" b="0" i="0" dirty="0">
                <a:solidFill>
                  <a:schemeClr val="accent3"/>
                </a:solidFill>
                <a:effectLst/>
              </a:rPr>
              <a:t>and loaded into a SQLite database</a:t>
            </a:r>
          </a:p>
          <a:p>
            <a:pPr marL="285750" indent="-285750">
              <a:buFont typeface="Arial" panose="020B0604020202020204" pitchFamily="34" charset="0"/>
              <a:buChar char="•"/>
            </a:pPr>
            <a:r>
              <a:rPr lang="en-US" sz="1800" dirty="0">
                <a:solidFill>
                  <a:schemeClr val="accent3"/>
                </a:solidFill>
              </a:rPr>
              <a:t>Data queries are done using </a:t>
            </a:r>
            <a:r>
              <a:rPr lang="en-US" sz="1800" b="0" i="0" dirty="0" err="1">
                <a:solidFill>
                  <a:schemeClr val="accent3"/>
                </a:solidFill>
                <a:effectLst/>
              </a:rPr>
              <a:t>SQLAlchemy</a:t>
            </a:r>
            <a:r>
              <a:rPr lang="en-US" sz="1800" b="0" i="0" dirty="0">
                <a:solidFill>
                  <a:schemeClr val="accent3"/>
                </a:solidFill>
                <a:effectLst/>
              </a:rPr>
              <a:t>. </a:t>
            </a:r>
          </a:p>
          <a:p>
            <a:pPr marL="285750" indent="-285750">
              <a:buFont typeface="Arial" panose="020B0604020202020204" pitchFamily="34" charset="0"/>
              <a:buChar char="•"/>
            </a:pPr>
            <a:r>
              <a:rPr lang="en-US" sz="1800" b="0" i="0" dirty="0">
                <a:solidFill>
                  <a:schemeClr val="accent3"/>
                </a:solidFill>
                <a:effectLst/>
              </a:rPr>
              <a:t>Flask is then used to create API endpoints that can be accessed using HTTP requests.</a:t>
            </a:r>
          </a:p>
          <a:p>
            <a:pPr marL="285750" indent="-285750">
              <a:buFont typeface="Arial" panose="020B0604020202020204" pitchFamily="34" charset="0"/>
              <a:buChar char="•"/>
            </a:pPr>
            <a:r>
              <a:rPr lang="en-US" sz="1800" b="0" i="0" dirty="0">
                <a:solidFill>
                  <a:schemeClr val="accent3"/>
                </a:solidFill>
                <a:effectLst/>
              </a:rPr>
              <a:t>The retrieved </a:t>
            </a:r>
            <a:r>
              <a:rPr lang="en-US" sz="1800" b="0" i="0" dirty="0" err="1">
                <a:solidFill>
                  <a:schemeClr val="accent3"/>
                </a:solidFill>
                <a:effectLst/>
              </a:rPr>
              <a:t>json</a:t>
            </a:r>
            <a:r>
              <a:rPr lang="en-US" sz="1800" b="0" i="0" dirty="0">
                <a:solidFill>
                  <a:schemeClr val="accent3"/>
                </a:solidFill>
                <a:effectLst/>
              </a:rPr>
              <a:t> data is then displayed using HTML and CSS in a web browser.</a:t>
            </a:r>
          </a:p>
          <a:p>
            <a:pPr marL="285750" indent="-285750">
              <a:buFont typeface="Arial" panose="020B0604020202020204" pitchFamily="34" charset="0"/>
              <a:buChar char="•"/>
            </a:pPr>
            <a:r>
              <a:rPr lang="en-US" sz="1800" dirty="0">
                <a:solidFill>
                  <a:schemeClr val="accent3"/>
                </a:solidFill>
              </a:rPr>
              <a:t>Java script is used to send requests to the Flask app and generate charts.  </a:t>
            </a:r>
          </a:p>
        </p:txBody>
      </p:sp>
      <p:pic>
        <p:nvPicPr>
          <p:cNvPr id="33" name="Content Placeholder 32">
            <a:extLst>
              <a:ext uri="{FF2B5EF4-FFF2-40B4-BE49-F238E27FC236}">
                <a16:creationId xmlns:a16="http://schemas.microsoft.com/office/drawing/2014/main" id="{0AF30C67-763C-CC47-BA55-8CA92114EC6A}"/>
              </a:ext>
            </a:extLst>
          </p:cNvPr>
          <p:cNvPicPr>
            <a:picLocks noGrp="1" noChangeAspect="1"/>
          </p:cNvPicPr>
          <p:nvPr>
            <p:ph idx="1"/>
          </p:nvPr>
        </p:nvPicPr>
        <p:blipFill>
          <a:blip r:embed="rId2"/>
          <a:stretch>
            <a:fillRect/>
          </a:stretch>
        </p:blipFill>
        <p:spPr>
          <a:xfrm>
            <a:off x="1435814" y="2528888"/>
            <a:ext cx="4126073" cy="2827337"/>
          </a:xfrm>
          <a:prstGeom prst="rect">
            <a:avLst/>
          </a:prstGeom>
        </p:spPr>
      </p:pic>
    </p:spTree>
    <p:extLst>
      <p:ext uri="{BB962C8B-B14F-4D97-AF65-F5344CB8AC3E}">
        <p14:creationId xmlns:p14="http://schemas.microsoft.com/office/powerpoint/2010/main" val="388606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Getting Started: The Steps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82616602"/>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4/13/2023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Challenges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1753444"/>
            <a:ext cx="4663440" cy="522514"/>
          </a:xfrm>
        </p:spPr>
        <p:txBody>
          <a:bodyPr/>
          <a:lstStyle/>
          <a:p>
            <a:r>
              <a:rPr lang="en-US" dirty="0"/>
              <a:t>The Problem</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12508" y="2229872"/>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sz="1800" dirty="0"/>
              <a:t>Dataset was large: We had over almost 750k records</a:t>
            </a:r>
            <a:r>
              <a:rPr lang="en-US" sz="1800" b="0" i="0" dirty="0">
                <a:solidFill>
                  <a:srgbClr val="202124"/>
                </a:solidFill>
                <a:effectLst/>
                <a:latin typeface="Google Sans"/>
              </a:rPr>
              <a:t>. Could not push to </a:t>
            </a:r>
            <a:r>
              <a:rPr lang="en-US" sz="1800" b="0" i="0" dirty="0" err="1">
                <a:solidFill>
                  <a:srgbClr val="202124"/>
                </a:solidFill>
                <a:effectLst/>
                <a:latin typeface="Google Sans"/>
              </a:rPr>
              <a:t>Github</a:t>
            </a:r>
            <a:endParaRPr lang="en-US" sz="1800" b="0" i="0" dirty="0">
              <a:solidFill>
                <a:srgbClr val="202124"/>
              </a:solidFill>
              <a:effectLst/>
              <a:latin typeface="Google Sans"/>
            </a:endParaRPr>
          </a:p>
          <a:p>
            <a:pPr marL="342900" indent="-342900">
              <a:buFont typeface="Arial" panose="020B0604020202020204" pitchFamily="34" charset="0"/>
              <a:buChar char="•"/>
            </a:pPr>
            <a:r>
              <a:rPr lang="en-US" sz="1800" b="0" i="0" dirty="0">
                <a:solidFill>
                  <a:srgbClr val="202124"/>
                </a:solidFill>
                <a:effectLst/>
                <a:latin typeface="Google Sans"/>
              </a:rPr>
              <a:t>Cross-Origin Resource Sharing (CORS) error when sending request to the local server </a:t>
            </a:r>
            <a:endParaRPr lang="en-US" sz="1800" dirty="0">
              <a:solidFill>
                <a:srgbClr val="202124"/>
              </a:solidFill>
              <a:highlight>
                <a:srgbClr val="FFFF00"/>
              </a:highlight>
              <a:latin typeface="Google Sans"/>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318697" y="1753444"/>
            <a:ext cx="4663440" cy="426426"/>
          </a:xfrm>
        </p:spPr>
        <p:txBody>
          <a:bodyPr/>
          <a:lstStyle/>
          <a:p>
            <a:r>
              <a:rPr lang="en-US" dirty="0"/>
              <a:t>The Solution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1893624"/>
            <a:ext cx="4663440" cy="3538261"/>
          </a:xfrm>
        </p:spPr>
        <p:txBody>
          <a:bodyPr vert="horz" lIns="91440" tIns="45720" rIns="91440" bIns="45720" rtlCol="0" anchor="t">
            <a:normAutofit lnSpcReduction="10000"/>
          </a:bodyPr>
          <a:lstStyle/>
          <a:p>
            <a:pPr marL="285750" indent="-28575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Installed Git Large File Storage (LFS) </a:t>
            </a:r>
          </a:p>
          <a:p>
            <a:pPr marL="342900" indent="-342900">
              <a:buFont typeface="Arial" panose="020B0604020202020204" pitchFamily="34" charset="0"/>
              <a:buChar char="•"/>
            </a:pPr>
            <a:r>
              <a:rPr lang="en-US" sz="1900" dirty="0"/>
              <a:t>LFS replaces large files such as audio samples, videos, datasets, and graphics with text pointers inside Git, while storing the file contents on a remote server like GitHub.com or GitHub Enterprise.</a:t>
            </a:r>
          </a:p>
          <a:p>
            <a:pPr marL="342900" indent="-342900">
              <a:buFont typeface="Arial" panose="020B0604020202020204" pitchFamily="34" charset="0"/>
              <a:buChar char="•"/>
            </a:pPr>
            <a:r>
              <a:rPr lang="en-US" sz="1900" dirty="0"/>
              <a:t>Installed Flask-</a:t>
            </a:r>
            <a:r>
              <a:rPr lang="en-US" sz="1900" dirty="0" err="1"/>
              <a:t>Cors</a:t>
            </a:r>
            <a:r>
              <a:rPr lang="en-US" sz="1900" dirty="0"/>
              <a:t> package</a:t>
            </a:r>
          </a:p>
          <a:p>
            <a:pPr marL="342900" indent="-342900">
              <a:buFont typeface="Arial" panose="020B0604020202020204" pitchFamily="34" charset="0"/>
              <a:buChar char="•"/>
            </a:pPr>
            <a:r>
              <a:rPr lang="en-US" sz="1900" dirty="0"/>
              <a:t>Import package into Flask app </a:t>
            </a:r>
          </a:p>
          <a:p>
            <a:pPr marL="342900" indent="-342900">
              <a:buFont typeface="Arial" panose="020B0604020202020204" pitchFamily="34" charset="0"/>
              <a:buChar char="•"/>
            </a:pPr>
            <a:r>
              <a:rPr lang="en-US" sz="1900" dirty="0"/>
              <a:t>Use cross-origin decorator on endpoint functions.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4/13/2023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1" name="Picture 10" descr="A black spider with a white background&#10;&#10;Description automatically generated with low confidence">
            <a:extLst>
              <a:ext uri="{FF2B5EF4-FFF2-40B4-BE49-F238E27FC236}">
                <a16:creationId xmlns:a16="http://schemas.microsoft.com/office/drawing/2014/main" id="{0F062212-9804-B15B-C9CE-4F0CD9057126}"/>
              </a:ext>
            </a:extLst>
          </p:cNvPr>
          <p:cNvPicPr>
            <a:picLocks noChangeAspect="1"/>
          </p:cNvPicPr>
          <p:nvPr/>
        </p:nvPicPr>
        <p:blipFill>
          <a:blip r:embed="rId3"/>
          <a:stretch>
            <a:fillRect/>
          </a:stretch>
        </p:blipFill>
        <p:spPr>
          <a:xfrm>
            <a:off x="1752600" y="2775041"/>
            <a:ext cx="1257300" cy="11303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696904D-7768-E4EE-43B2-30BB360D47E0}"/>
              </a:ext>
            </a:extLst>
          </p:cNvPr>
          <p:cNvPicPr>
            <a:picLocks noChangeAspect="1"/>
          </p:cNvPicPr>
          <p:nvPr/>
        </p:nvPicPr>
        <p:blipFill>
          <a:blip r:embed="rId4"/>
          <a:stretch>
            <a:fillRect/>
          </a:stretch>
        </p:blipFill>
        <p:spPr>
          <a:xfrm>
            <a:off x="3521517" y="3095018"/>
            <a:ext cx="2761718" cy="741954"/>
          </a:xfrm>
          <a:prstGeom prst="rect">
            <a:avLst/>
          </a:prstGeom>
        </p:spPr>
      </p:pic>
      <p:sp>
        <p:nvSpPr>
          <p:cNvPr id="12" name="Rectangle 11">
            <a:extLst>
              <a:ext uri="{FF2B5EF4-FFF2-40B4-BE49-F238E27FC236}">
                <a16:creationId xmlns:a16="http://schemas.microsoft.com/office/drawing/2014/main" id="{F76BC801-7126-ECC0-2960-25B88B76B320}"/>
              </a:ext>
            </a:extLst>
          </p:cNvPr>
          <p:cNvSpPr/>
          <p:nvPr/>
        </p:nvSpPr>
        <p:spPr>
          <a:xfrm>
            <a:off x="1107058" y="3889336"/>
            <a:ext cx="5378245"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flask_cors</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CORS</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cross_origin</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app</a:t>
            </a:r>
            <a:r>
              <a:rPr lang="en-US" sz="1600" b="0" dirty="0">
                <a:solidFill>
                  <a:srgbClr val="000000"/>
                </a:solidFill>
                <a:effectLst/>
                <a:latin typeface="Consolas" panose="020B0609020204030204" pitchFamily="49" charset="0"/>
              </a:rPr>
              <a:t> = Flask(</a:t>
            </a:r>
            <a:r>
              <a:rPr lang="en-US" sz="1600" b="0" dirty="0">
                <a:solidFill>
                  <a:srgbClr val="001080"/>
                </a:solidFill>
                <a:effectLst/>
                <a:latin typeface="Consolas" panose="020B0609020204030204" pitchFamily="49" charset="0"/>
              </a:rPr>
              <a:t>__name__</a:t>
            </a:r>
            <a:r>
              <a:rPr lang="en-US" sz="1600" b="0" dirty="0">
                <a:solidFill>
                  <a:srgbClr val="000000"/>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cors</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CORS</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app</a:t>
            </a:r>
            <a:r>
              <a:rPr lang="en-US" sz="1600" b="0" dirty="0">
                <a:solidFill>
                  <a:srgbClr val="000000"/>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app</a:t>
            </a:r>
            <a:r>
              <a:rPr lang="en-US" sz="1600" b="0" dirty="0" err="1">
                <a:solidFill>
                  <a:srgbClr val="000000"/>
                </a:solidFill>
                <a:effectLst/>
                <a:latin typeface="Consolas" panose="020B0609020204030204" pitchFamily="49" charset="0"/>
              </a:rPr>
              <a:t>.config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'CORS_HEADERS'</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'Content-Type'</a:t>
            </a:r>
            <a:endParaRPr lang="en-US" sz="16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53B8067-857E-2E63-AFE0-EA108159BCC5}"/>
              </a:ext>
            </a:extLst>
          </p:cNvPr>
          <p:cNvSpPr txBox="1"/>
          <p:nvPr/>
        </p:nvSpPr>
        <p:spPr>
          <a:xfrm>
            <a:off x="1118347" y="5000998"/>
            <a:ext cx="6096000" cy="861774"/>
          </a:xfrm>
          <a:prstGeom prst="rect">
            <a:avLst/>
          </a:prstGeom>
          <a:noFill/>
        </p:spPr>
        <p:txBody>
          <a:bodyPr wrap="square">
            <a:spAutoFit/>
          </a:bodyPr>
          <a:lstStyle/>
          <a:p>
            <a:r>
              <a:rPr lang="en-US" sz="1600" b="0" dirty="0">
                <a:solidFill>
                  <a:srgbClr val="795E26"/>
                </a:solidFill>
                <a:effectLst/>
                <a:latin typeface="Consolas" panose="020B0609020204030204" pitchFamily="49" charset="0"/>
              </a:rPr>
              <a:t>@</a:t>
            </a:r>
            <a:r>
              <a:rPr lang="en-US" sz="1600" b="0" dirty="0">
                <a:solidFill>
                  <a:srgbClr val="001080"/>
                </a:solidFill>
                <a:effectLst/>
                <a:latin typeface="Consolas" panose="020B0609020204030204" pitchFamily="49" charset="0"/>
              </a:rPr>
              <a:t>app</a:t>
            </a:r>
            <a:r>
              <a:rPr lang="en-US" sz="1600" b="0" dirty="0">
                <a:solidFill>
                  <a:srgbClr val="795E26"/>
                </a:solidFill>
                <a:effectLst/>
                <a:latin typeface="Consolas" panose="020B0609020204030204" pitchFamily="49" charset="0"/>
              </a:rPr>
              <a:t>.route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p>
          <a:p>
            <a:r>
              <a:rPr lang="en-US" sz="1600" b="0" dirty="0">
                <a:solidFill>
                  <a:srgbClr val="795E26"/>
                </a:solidFill>
                <a:effectLst/>
                <a:latin typeface="Consolas" panose="020B0609020204030204" pitchFamily="49" charset="0"/>
              </a:rPr>
              <a:t>@cross_origin</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home</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Usage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anchor="ctr">
            <a:normAutofit/>
          </a:bodyPr>
          <a:lstStyle/>
          <a:p>
            <a:pPr>
              <a:spcAft>
                <a:spcPts val="600"/>
              </a:spcAft>
            </a:pPr>
            <a:fld id="{7699C8CE-7534-A244-ABE9-5BED2DFEFBDF}"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fontScale="70000" lnSpcReduction="20000"/>
          </a:bodyPr>
          <a:lstStyle/>
          <a:p>
            <a:pPr>
              <a:spcAft>
                <a:spcPts val="600"/>
              </a:spcAft>
            </a:pPr>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pPr>
              <a:spcAft>
                <a:spcPts val="600"/>
              </a:spcAft>
            </a:pPr>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graphicFrame>
        <p:nvGraphicFramePr>
          <p:cNvPr id="10" name="Content Placeholder 7">
            <a:extLst>
              <a:ext uri="{FF2B5EF4-FFF2-40B4-BE49-F238E27FC236}">
                <a16:creationId xmlns:a16="http://schemas.microsoft.com/office/drawing/2014/main" id="{8BA16080-1718-6FDD-74CA-95942F9EDC91}"/>
              </a:ext>
            </a:extLst>
          </p:cNvPr>
          <p:cNvGraphicFramePr>
            <a:graphicFrameLocks noGrp="1"/>
          </p:cNvGraphicFramePr>
          <p:nvPr>
            <p:ph idx="1"/>
            <p:extLst>
              <p:ext uri="{D42A27DB-BD31-4B8C-83A1-F6EECF244321}">
                <p14:modId xmlns:p14="http://schemas.microsoft.com/office/powerpoint/2010/main" val="804929181"/>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1427</TotalTime>
  <Words>1066</Words>
  <Application>Microsoft Office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Consolas</vt:lpstr>
      <vt:lpstr>Google Sans</vt:lpstr>
      <vt:lpstr>Inter</vt:lpstr>
      <vt:lpstr>Söhne</vt:lpstr>
      <vt:lpstr>Tenorite</vt:lpstr>
      <vt:lpstr>Office Theme</vt:lpstr>
      <vt:lpstr>    Crime in Los Angeles:  Data Story Telling Using Visualizations  </vt:lpstr>
      <vt:lpstr>Agenda</vt:lpstr>
      <vt:lpstr>Overview </vt:lpstr>
      <vt:lpstr>Overview </vt:lpstr>
      <vt:lpstr>Overview </vt:lpstr>
      <vt:lpstr>Getting Started: Data Flow</vt:lpstr>
      <vt:lpstr>Getting Started: The Steps  </vt:lpstr>
      <vt:lpstr>Challenges</vt:lpstr>
      <vt:lpstr>Usage</vt:lpstr>
      <vt:lpstr>Findings  </vt:lpstr>
      <vt:lpstr>Findings  </vt:lpstr>
      <vt:lpstr>Conclusion  </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Los Angeles:  Data Story Telling Using Visualizations</dc:title>
  <dc:creator>Michelle Owino</dc:creator>
  <cp:lastModifiedBy>Liat Sayfan</cp:lastModifiedBy>
  <cp:revision>12</cp:revision>
  <dcterms:created xsi:type="dcterms:W3CDTF">2023-04-12T19:39:04Z</dcterms:created>
  <dcterms:modified xsi:type="dcterms:W3CDTF">2023-04-13T22:24:30Z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