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8436" autoAdjust="0"/>
  </p:normalViewPr>
  <p:slideViewPr>
    <p:cSldViewPr snapToGrid="0">
      <p:cViewPr>
        <p:scale>
          <a:sx n="66" d="100"/>
          <a:sy n="66" d="100"/>
        </p:scale>
        <p:origin x="282" y="4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11C-593C-4CF0-962E-1810DF3FC9BA}" type="datetimeFigureOut"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77E24-C04E-4BC2-BA0C-54D1CC76C9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77E24-C04E-4BC2-BA0C-54D1CC76C95A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60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77E24-C04E-4BC2-BA0C-54D1CC76C95A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31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77E24-C04E-4BC2-BA0C-54D1CC76C95A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6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5B246-94A4-7FF5-1626-B267338EC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919062-360E-DB32-8B0D-5C0C313C1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13640B-CB47-6D5D-ECFD-54E9453DD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err="1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71E08-2D8B-61DF-416E-5DACAA8F22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77E24-C04E-4BC2-BA0C-54D1CC76C95A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77E24-C04E-4BC2-BA0C-54D1CC76C95A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ilky way">
            <a:extLst>
              <a:ext uri="{FF2B5EF4-FFF2-40B4-BE49-F238E27FC236}">
                <a16:creationId xmlns:a16="http://schemas.microsoft.com/office/drawing/2014/main" id="{BBC50770-EAD2-5D9E-C183-A7E06A70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9045" r="-2" b="80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Salus Challenge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Gleeby's</a:t>
            </a:r>
            <a:r>
              <a:rPr lang="en-US" dirty="0">
                <a:solidFill>
                  <a:srgbClr val="FFFFFF"/>
                </a:solidFill>
              </a:rPr>
              <a:t> Galaxy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Space Cadets</a:t>
            </a:r>
          </a:p>
          <a:p>
            <a:r>
              <a:rPr lang="en-US">
                <a:solidFill>
                  <a:srgbClr val="FFFFFF"/>
                </a:solidFill>
              </a:rPr>
              <a:t>Christina Butuc, Alex Butuc, Luke Smith</a:t>
            </a:r>
          </a:p>
        </p:txBody>
      </p:sp>
      <p:pic>
        <p:nvPicPr>
          <p:cNvPr id="4" name="Picture 3" descr="A logo of a space force&#10;&#10;AI-generated content may be incorrect.">
            <a:extLst>
              <a:ext uri="{FF2B5EF4-FFF2-40B4-BE49-F238E27FC236}">
                <a16:creationId xmlns:a16="http://schemas.microsoft.com/office/drawing/2014/main" id="{87CDCFE1-CD83-0929-8FAF-C35526A27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539" y="286786"/>
            <a:ext cx="3326297" cy="1712430"/>
          </a:xfrm>
          <a:prstGeom prst="rect">
            <a:avLst/>
          </a:prstGeom>
        </p:spPr>
      </p:pic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6E33C1D5-0916-5563-6514-890BBC432899}"/>
              </a:ext>
            </a:extLst>
          </p:cNvPr>
          <p:cNvSpPr/>
          <p:nvPr/>
        </p:nvSpPr>
        <p:spPr>
          <a:xfrm>
            <a:off x="8782879" y="-1"/>
            <a:ext cx="2998304" cy="2286000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CEC899-1F19-E6AA-D20B-4B76FBA25C6F}"/>
              </a:ext>
            </a:extLst>
          </p:cNvPr>
          <p:cNvSpPr/>
          <p:nvPr/>
        </p:nvSpPr>
        <p:spPr>
          <a:xfrm>
            <a:off x="8769625" y="284921"/>
            <a:ext cx="26504" cy="29817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9FD8C-C947-2E10-E797-D8D05F9FE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07259" y="4286013"/>
            <a:ext cx="4042061" cy="40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1EDEB-3872-3652-A3B3-505BE7EE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625" y="352817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Why?</a:t>
            </a:r>
            <a:endParaRPr lang="en-US" sz="5400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 descr="Fallout: New Vegas on Steam">
            <a:extLst>
              <a:ext uri="{FF2B5EF4-FFF2-40B4-BE49-F238E27FC236}">
                <a16:creationId xmlns:a16="http://schemas.microsoft.com/office/drawing/2014/main" id="{0B63A703-E54A-99B5-E0E1-1C1E177D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227" y="3510122"/>
            <a:ext cx="4257796" cy="24484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F011B3-00D4-8CE3-B848-DCCB2D035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926" y="253140"/>
            <a:ext cx="3181720" cy="44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E48D8-0924-7621-251E-8A4FCD4C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we made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Content Placeholder 4" descr="A stuffed alien doll on a wood floor&#10;&#10;AI-generated content may be incorrect.">
            <a:extLst>
              <a:ext uri="{FF2B5EF4-FFF2-40B4-BE49-F238E27FC236}">
                <a16:creationId xmlns:a16="http://schemas.microsoft.com/office/drawing/2014/main" id="{881DA15F-840F-4C81-F621-98CAB3C78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4838" r="229" b="17577"/>
          <a:stretch/>
        </p:blipFill>
        <p:spPr>
          <a:xfrm>
            <a:off x="7488666" y="1496133"/>
            <a:ext cx="3372115" cy="4095044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ADD58B7-202E-4B33-86BE-749E23FC5D96}"/>
              </a:ext>
            </a:extLst>
          </p:cNvPr>
          <p:cNvSpPr/>
          <p:nvPr/>
        </p:nvSpPr>
        <p:spPr>
          <a:xfrm rot="8520000">
            <a:off x="9950288" y="1960854"/>
            <a:ext cx="1201026" cy="12299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87373A-FFFB-1934-B9A6-FF230E155111}"/>
              </a:ext>
            </a:extLst>
          </p:cNvPr>
          <p:cNvSpPr txBox="1"/>
          <p:nvPr/>
        </p:nvSpPr>
        <p:spPr>
          <a:xfrm>
            <a:off x="10853606" y="1311088"/>
            <a:ext cx="14420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2E8D4-E9B1-9C31-2D4B-B9EC33A87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3700" y="5243564"/>
            <a:ext cx="1908213" cy="19021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93B9F2-23EC-639F-DC5B-C879C72B3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544" y="4448078"/>
            <a:ext cx="2286198" cy="2286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B6C096-CFB9-9A60-2801-6F68E9555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3677" y="4826063"/>
            <a:ext cx="1902117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3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0251FB-806B-9F1B-3B7A-751BF21B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278A5B-2894-28D6-CAC6-88E128837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81AF62-2963-64AC-A25D-19F4B8CA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468A6E1C-F6A1-2882-42B2-84AF6CC2E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BB52999-3D4C-F90D-53C5-DEF922FF5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873D40-74EC-B579-2CE0-953913168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64ADD84-324D-EC17-C25A-253309292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078FE39E-DBF5-7FC6-D54E-5BBCF1375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E90F0841-9639-EF03-61BC-EAE15862E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3C6894-EA1F-ACB4-76C8-6839B0D02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0C58455-B1D4-12A8-6226-391611002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190037-961E-FC58-BC8A-58A1DEDF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F6FF32-0C81-5962-E4D4-175505131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8B2344A-1701-219B-7DD7-CDACC6F76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2005E6C-24DE-D64A-0A42-55A5F2563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C45A5E-03A1-C4B4-165C-BA6614B27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2AD824E-24ED-A29C-2410-1D73AD020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054936C-7C8D-7922-2C14-0222AD824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C7A7F0-2240-95AB-3E4F-11B893ECD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9BEA0A-2D81-8ACE-EC42-ACFB5026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F162E5-DCD6-4AF1-B1A1-34AC98AA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FE8A36D-54B7-CBFB-D472-CF0EB430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6416952-D482-8255-B56C-0BF607B35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B8FDDE4-5D58-7503-EB3A-0B59F6C13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AC13972-B7D2-4947-E194-1CBCDEFA3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3658BD6-7981-39EA-1481-74DC07643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2AD4D8-A44F-62B5-0AE4-65852EB4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B06802E-F382-728F-555B-529107A0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6CB33D8-E46F-C823-E981-CE9FB06AA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E34981E-6D3E-0647-1A99-BC7DFC9C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0032DEF-3D5D-3E0C-6A2C-D5A3669F2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6AD8515-9AC7-2105-31B5-AE5FFEE8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EE7C97D-D0D7-CD54-9540-3AABC1E27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844D1AD-3B15-9EC5-E3A8-CC44D610B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EA04B4F-D610-1E4E-BC01-793C9AE4E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0F7C46F-E8B4-9FE8-FD18-EB89A1DA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F3FC99E-F342-CF07-28F3-B3D6FF3C6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C237A28-AB69-5D0A-518E-2B95F5478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D9967E6-B038-FC05-2ABD-E2319E7BC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FDD67ED-E475-7B55-34A7-E9DC135CA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013A3CE-6421-CB46-CB61-606685D5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E25B7CB-E5EE-5ACA-DECF-6378A0668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080A022-E201-4179-562B-CDB5032E8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B79378B-552A-FC35-0ECE-E1C1D4244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0DFE31-96E8-7D02-B302-9F3573D5D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6EED37A-ACFE-A7D6-0782-3725092C9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C20103A-2F4B-3410-F6C6-CFED18B7D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1B1B2CD-E20A-35D8-70CE-72E2BC733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A32455A-0C0B-828C-F181-91A86EBA8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D8A70CE-C54E-A530-68A9-7AA3D8553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BD0ACF8-77B2-E3D4-3431-04FF258A8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412BAA7-9ABA-95DC-8449-C5C5EC0E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C9A1E08-38DE-62F3-18B4-15564FAFC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D574202-DA0B-DE84-DA62-374267CBD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5DCA0C4-D3C9-9C5D-A135-C573D1992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319E14F-BEED-F8E2-DD35-8C6C7FDD4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989F6F-68D1-C550-A649-89529D497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E2EB788-A857-9B89-D20F-DAB06FAD7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5B0D393-816C-CE88-63BC-346FA497B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2F8D0EF-9658-2989-C45F-6042DF5A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23A026B-6780-2659-0D69-7655FCA9D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8542270-EBED-E80F-F154-756D81D99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79E327A-AE05-B0E9-F9D7-CBD5D96EE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89959E6-6C34-6327-5127-93D638F17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0FA864-6A75-E454-DA3F-6C6FDC34B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F4B8E88-98A2-E70B-75A3-9C094AA75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9189E65-9C93-B350-20D1-F36521A3F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3BCD387-F6AB-DB12-21AA-CE2CC1FA2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2FD384D-350A-9772-803E-9B1BFB6E5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D2428BC-C1BF-F772-3EA5-C3319D2EB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972A088-3D83-1EDD-6754-F9EB67A02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A65F38B-C901-5B9C-5816-44E4651CE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24ECB3-B196-5F48-0105-BF77CB1B2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DDD8C30-3335-261B-5889-4E0E14CFE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AFAD6AC-BA42-76E2-5875-7E99139F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BCA6D3E-BF0E-4DF1-DFE7-2DD9D7CF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1A3C300-103C-8C22-76BA-81555394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88F7777-EFFC-CFE4-C054-37C3DBAE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0DA815E-48A9-98E5-0185-3BC790A0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13F650E-639B-4F6B-48E2-74566DD6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E917E9F-1F4D-D230-7C86-B0B24BAD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7633F47-5814-3DC2-9508-DB2455567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2D8A87C-DE47-9DDC-0B2E-EA0B1A819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525E05B-B31E-795E-D968-5FA4DF5C0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675D53A-50AB-F01A-CC67-79309D646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5088755-EF63-E409-FC3F-03C5CF27A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83FC1F6-A11D-3077-02D0-8B2850361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2A366A9-0CEA-EB7F-E96D-DDAA1D95C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AE8EA70-907D-CEE3-87A7-1351A011E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F026E62-704E-21D2-A9A3-29FDDBE4C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9AC42B7-ACD1-682F-68C6-A91F5D6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0F01343-35FB-14EB-050E-6CF47587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F65C78E-0A4C-B38F-148E-0BD9E243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B004268-DF73-F578-0316-14C2E7257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8A82F70-6B62-0E32-CF56-AFDB5922B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817735E-CD91-525A-5738-0B85F991D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4412F94-CEC0-8061-0961-5AF5CB30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750F804-B08A-E39C-F06D-3A467683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9DBE510-1722-03EA-4CFB-773D1E451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0D507C1-C503-0022-C840-39AE63172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E01C1CC-8E19-F3E8-B0FA-8DDD6EE68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F99DAA4-3EB6-99B1-E9C3-17AF1341D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D0046E6-E85F-C074-ED85-AACC154E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FD73B68-4876-469A-9F11-E3EB31353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0206C19-48BB-B49F-ABBF-76BED3E58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22D8631-2A72-C59A-382E-067C0D34A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5AB44BB-DB74-1119-9E5E-492FB016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5168CC1-7787-0BCE-1E14-5A9F60DF2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F4DF48F-262A-2E59-1BB8-6C8F941E7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C0CBC04-6433-3B43-22A6-CFB7381D8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87245E1-7368-A9D8-5357-D8D32176B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823F935-B246-414E-F50B-78920183A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8333239-F50D-94BF-D4C9-AE9FE5EC9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D0CEE06-B5A8-2542-34D7-6058B5B81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1B7AD29-52D6-D088-98BF-CF2F22727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EE63386-5EA5-348F-5EB9-5AB5BADEA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13327AC-BC10-291F-C78A-BBB948799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DA23FFF-2453-97F9-8F8E-96827487F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2311650-544D-3F93-66E3-AD9915E5A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2BD8A98-1BC5-B477-4EDC-06F649B30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18B3C7C-693B-3A7B-E368-EE5EDBE8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A53AE09-9952-AA8D-BD28-D66C48478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718DF1C-0304-3323-CB4D-92EAF9AE6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9C0F5D1-196B-069F-6836-66B14B5F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F98D398-A31C-E4F3-1753-627940DBF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ABE20CA-2289-3AB5-177D-E0F51791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98EB49-3B1F-2F18-75F6-BCC53B4E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3DB54F7-7439-834D-A8FA-0E7835D8C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EB8ADA9-FB7E-247C-2F09-FE8DD1911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347D8D2-F5E3-299D-BC99-CF879CBD5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D5BFAF6-D79B-D226-6DE3-F81D831C2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A0046C7-2988-B0C3-BBA9-5C1C4DD24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7C75457-BD11-57F0-A92D-F41C8712D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814EC0C-6B65-79DF-516D-687E8EA94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7A9EA29-550C-5142-265F-C720D1840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CF3B328-D082-184D-FA7D-F2B5930C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24CED27-CAF2-AC11-CB63-69474D82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8E6423C-0E0A-0CFE-28D2-D883D4BB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F4A9A1B-F99D-70AB-E80A-7AB0E4201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2F05C11-BBC5-9BA5-DCEC-B448FF1DF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A4E0E8B-06E7-C01A-9B1F-0BE6AA5B5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5D5A0AA-78B1-99AA-CEC2-4FB7202FE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A5FCF89-667F-0B94-C006-7BF3038A6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70D4F62-5958-B353-47E1-FDFB3E519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D820580-66F4-79E5-F370-CEFA08DC5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1E6BC20-60DA-3F9E-EFAC-BB9530466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9C99BCA-A875-38E7-0779-2C536226A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2558035-651A-B64B-D15E-CD94831C7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1AF29A1-E805-3209-6380-D5FF08571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EE50DED-34C3-EAF9-0FBE-A91042B10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1400B37-FC0A-9DAA-7F1E-ACFDA28C2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D461DC6-B96B-6431-2093-3A7C8BC0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712A553-D4C3-463C-8499-15A0D07E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DA75416-E9BB-93B0-CDB5-2F28AAED3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D47CE23-BF77-6D80-3B2E-60E1CA73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1C15235-165A-CE23-F2A2-516C7B96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F049BB4-857C-67B5-D5AB-E24BE12F6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8048FA1-8258-392A-CCE5-266DE070F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66AFB5E-12C2-7D19-23A3-3BCD93FCB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128A25C-D056-3EE3-A47C-EE7DAC235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D0EBF9A-13C9-035A-F6A4-A8D38656F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40D0ED7-F1F2-7D5D-B5E5-2975DAB33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8812198-A3F6-337F-BAC9-06A13FE6C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6FD562D-37DA-5395-0A54-4D6E13BC2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B8BC78F-B199-B1D1-F21E-A76C735F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C7B7640-1A05-840F-3EB2-BACA3BAC8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13814E8-8AE1-D429-8187-D774D795A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7FDE152-C278-E863-7C91-5FD8C393E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FE14019-AC14-0A40-83A5-E0DA8E6D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3FF1265-D79C-A58F-C4EC-B23F83EDB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5C394EA-392D-58C4-456D-2B3B9A0D6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45F46A6-BF57-841D-61E5-18E76C31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EAB9E78-970C-CBCE-56D0-882B2192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193DD49-443A-C790-487D-AC0D9B6B4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6BD40AF-715F-036F-367E-9E85AC06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8AC6E29-A963-5130-D882-354FD4DC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B2ABB05-77A0-9E23-BCA0-2A804AF5C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07D0186-B780-D573-A113-5AFD9152B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C5D0E4A6-2203-7EC6-C0B0-6D1C4974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9653258-0BE0-2843-3BFB-35EA2FAC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07BB698-B259-98D2-596A-FD61BC97B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77E0CD0-3D0A-8B22-47A7-9CA169886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CBCB014-1B8F-9A47-010B-19978C9C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7F255AA-F78F-EE09-0B6C-77F4FA938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A470641-4438-29A7-07FD-CE6D11B9B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05513DA-4CAD-C1D4-2A7D-538B60DB0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74D6B64-CC3D-F269-7B53-6331AECE5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C2048F4-4F0F-F9F3-6BE5-09E27451F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80E2B4B-138B-EF6D-7574-6522331F6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0B920C5-CF29-1A2E-2CF7-1C56A0C81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D334EFA-2663-3F60-E5C4-B59707B0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C2E24802-1F0B-B68D-6D8E-3F2D4D6CEE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4B17474-2F87-875A-D2D0-1FA0B79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3A47360-5004-E5C6-833C-A10A3230E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D79B98A-796E-E956-5FF5-1505FA353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69D6A60-4039-677E-1E13-6AFBE4E26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C8ECEBE-B62F-CB06-AF05-262F9105E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01831F1-168B-DB7A-8E96-6ED9C2EE8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545ADC1-9B51-6269-D039-9FF54C05D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AE2492C2-1AB0-0B8B-F909-5D4C5985D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1027D94-C8EE-72EF-2BB5-1772A014B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65B6FE5-ACCC-1ADF-8CC4-5607C31BE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6605811-26BE-4008-654F-66F3DBBB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5CA1B9A-D76A-6E2E-D426-EDE242ED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6A87B7D2-CF0D-6156-813B-6E96F5C1E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994CBDC-8C77-02D9-0B04-6D5E5AD23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2B3465B-9858-4B9B-FA62-27F72F92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CFBCDE3-5259-C9F0-8D97-83B7CF0F3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E920658-2503-17AC-044D-D8DBDDCC0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BE38D0D0-581E-4F33-AA5C-BF4E6A7EB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4F6F7BF-44D8-82A3-EA66-38AE89AEA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A70BB11-6372-5F1C-AEA8-F841529BB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06AC3D2-5DF9-E241-3A40-77F6F8B3C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863241F-060F-35E0-D19C-C40044401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E232DD4-F611-DE73-4619-70A06456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1059A1E-F96D-1521-2758-899117AA8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58500F6-DDCA-45FA-28C5-D5063FBF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E5905E94-15C4-B967-0945-23481DC37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227C955-0FBE-22B6-7AFB-5E7FA05E1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DEC23FC-5797-4CF3-AE7D-13BDC0C6B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1BB71F1-8426-326B-A1DC-C75312B17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50471527-9F43-2224-3CD5-E63306937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67C76C4-E33D-C68F-FF23-604E53BA8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191094AE-7427-A70E-7E9F-B9777BEAD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AC5E7BA-A62C-FD7B-9426-45C838E82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1CD45111-D9EF-5D43-F437-A9D5F0ECE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DAA61FF-8822-2E1A-2D85-BC9626D2F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4DA133F-9549-670C-DF58-E1EF708E5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9E36E5A-9F4B-E22F-FE11-1851512DD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7CF1F96-ECE1-1670-B7F2-4B6C293EE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29BAB51-DF77-A5EF-7569-63774466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2F25988-E8D6-EE5E-563D-882739C4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A0D67B92-4401-4057-7EC1-1D4C4A4A9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A604D3D-2DFA-2BA6-D554-55E5BB28B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01D539F-9EBD-8387-5790-B55E6DC94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D36A9C4-AC87-7A85-A9E4-897DEDB07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FF823725-DBFB-5285-479F-DEFF2EA07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B9709E1-F7F1-FCC6-1485-A5B8C2401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E8AE7A8C-21B8-A1AC-0085-B2F7710A0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7FF3AC95-86DF-F2E8-1F75-18ED097FA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0E72C82-239B-6A27-BEE9-9483F9A88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46920661-CA8A-63EE-6258-86DF31A17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666DA0E8-F5A1-DDE8-076D-B1925749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36F33286-B7E2-5DDD-CD9E-D99572AB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6E8D6857-5E4E-DA84-2299-9407E1BBEF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38119CA0-F202-C8DB-BA3C-624B64852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11C953A-4E20-CD20-07DC-7CCCBDC29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25D16FF0-397F-2E4C-9920-F7AFB346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25CC6D7-90A4-CED1-2DDE-F3F40A1B7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9D067EA-4236-158A-3006-1F7BEDA42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1761BEA-8FC9-59F0-6610-D30B78E8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2DF5666-DF8F-6BCF-B919-67B872F16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6331FB20-6129-1223-F8FA-35218C8A3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93B4B253-9AAC-2D9B-D1F0-374086158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D40F1E66-C00E-09D0-6700-6E0AA73FB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7FE2E76-32ED-00DF-C61B-D6757CC1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E1AD5AC3-DAE5-F2C7-9818-0E9F4A968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55B8ED0-636B-0FC6-823D-EE6BB91C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8AE78787-D311-8781-2982-70EC5F60C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4F2ADA02-FC38-E916-F4B3-BD20B455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AE40B9D2-1459-7B55-7F54-3335E5114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A892DFA8-CA92-83F8-433F-ECFE3C76A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53ED42A-65AA-E546-AD07-51457BDFA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3365262-D6FB-B695-4664-771CCB1C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CA05DC4-F2BF-12F1-4DF7-3A846E14A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7507CF54-7097-15EE-FF60-B54CD70FE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E6A308DE-210D-3898-11B6-96EF5F9A2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08B95978-3E08-23E5-73F6-7E3C8B8D7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4A607895-7E4D-3563-C416-0F530EC2E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E2057109-36FC-8703-936F-6C65329EF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C38B7625-683A-279C-0CC1-67316990F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E79EAEB8-2229-4F02-0598-DD33451CF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984A86A-D308-0AFC-A334-A109AA4C1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DB48C9C8-57CB-5F0F-6E16-2BF3CE4C6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71044F72-C632-4ED4-B493-6BC23DE93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D73C8B26-0CE9-278E-E9E7-BE2DD1A90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F83B18F8-FF87-F594-D2B2-4E4D115ED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C8B29748-881A-E361-1478-3A03F138E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CEADF44A-4D4D-A8AA-5A47-B9D3DFB50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6F81FE0E-56F5-3659-B8F1-39039C13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F90F6DC-E9B6-685C-5C74-34A9D6E9A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0D321D73-CD07-DA52-3E8A-A9BEC202A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9F91AD1B-6AAD-0580-B2A3-FAB89012D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F426C348-F68B-575E-0E52-82CDBE0B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A23B2218-699E-7C26-F24D-9B3BA85E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6A614F6-16D7-B4F5-8129-8455CBD27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C651CA1-F97F-4677-2D99-407413B0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6EFF487F-6166-C66F-7A40-C7EAEB0AC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A6D38ED5-3FD4-D5BC-1D19-B0A94F909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AE784AD-13D6-4F4E-7DE6-34153A57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53092BEF-3331-5709-2DBC-6DC83616E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F602611-B686-7DEC-FF3A-E43F4174A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2D98854-FD6B-F0F7-4730-52A41624B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D80E3D1-625A-A432-A54B-E7858F356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4FB0253B-48D9-5B2E-9D94-112E7B1A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9B72742F-561C-4611-7274-4CF2797A1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12C95CB-2AF5-9CD4-BF92-21969BDC7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0822AD1C-1E46-0A5A-C71E-B181B38B5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DDBE62D7-7A17-6C9E-CEAC-83FEA6BC1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EE0B5915-8E2A-6E81-BC31-0AA1AE98D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C44F1DC-4A7B-7B8A-735A-1DC934338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585A3178-FB01-C936-3235-BEF5B3F0D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FF882B01-195E-3269-1752-822563A12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309994B-01A0-02AC-B253-C1D019F3D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CA51BD0A-93DB-8BEB-8EE0-60A808960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454F4CF3-8850-81B5-E639-32B41D67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6DDF630F-FB55-849F-8ED6-2F27086A4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B62A17D9-962D-0391-C097-A0A259A9D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481D72B0-BC8E-922B-EC47-60F2FFFBE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898BDFB-4149-98E5-1BB6-33651F7CB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E5F4AAA-B258-4652-BA8A-D579CB04A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5FD3F106-FD3F-5F25-7418-4DD8C8E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B54853F-4FBB-3C9D-AB3C-A88F5109C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82093C5-100E-8C72-A4E3-7DE582581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DD85D14-8B7B-9101-5E8A-4A27C4D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6BC23271-D263-DA3C-2176-E0D985385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B4DE74A-7715-3136-3503-D40264B2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8A06177-F26D-8C9B-EB72-73C871EF6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387FE8E7-E8DB-9AD7-C2E0-477D5794B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890A8D00-4AEE-0E18-FAB1-4F1BD232E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402B2013-4C83-D213-E455-2425D207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7A25816-AACD-00BE-A388-E9C6B89F5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AE7FCE2-165B-68D5-8E63-F31DCD501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ABAB04C9-C0EC-8838-EE78-1D19153FF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D0189E7E-CC72-F540-F33A-39CB2FB56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5AED466A-4F34-FE3E-F3D0-6D0612A0F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82531E2-2B5F-DEA4-0155-221C2084D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5C3CEE15-7355-64B9-438F-2F121BFA3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ED998EA-D1AB-D82F-CA2A-545DEC36E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3BEE0B3-60C2-AAFD-02A5-05B5D18A8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89CFAC43-A97B-6A9B-7EA0-A1D8F31B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3BA2C71-D04E-A7A7-D108-C3BBD9C1B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1E2B4D7-09BB-E745-32C5-83831EA34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39342A56-B33C-83E5-8B52-EDBEDCD4A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834EF3BB-8745-F42E-8488-46B779131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109577F7-8576-DAB7-3099-37F3A5CAD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3B1C8D1-602A-49F7-AD53-9A4D3E930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829EAE59-899D-36BB-C664-CEDE657EC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1716475A-B6A6-30CA-7FE0-9F74BA1C2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4AFC3113-F47D-5427-99F0-F159FF91B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9F93BEF-5CDD-4BEE-DEAB-3CA9159F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61CB318-42EA-361E-A1A0-4D18EA3BE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37D7FA3-FE34-F80C-2E2C-CC13595FF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F64EE3FD-3A70-97EC-37ED-33C734A6A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D3FB6CB2-3E87-0A8A-3C2F-B57E49232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F2772F34-5E85-657E-8BEB-B73E5DEF9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E18A4F69-EF8E-0697-76FC-7CDE7946A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CA2E752-371E-2285-D767-DA1D32456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7410A025-E688-E4FE-8857-8F3CF5C6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we made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E889CE-E2C4-7BFE-6A8F-EE3978AF2749}"/>
              </a:ext>
            </a:extLst>
          </p:cNvPr>
          <p:cNvSpPr txBox="1"/>
          <p:nvPr/>
        </p:nvSpPr>
        <p:spPr>
          <a:xfrm>
            <a:off x="1175250" y="1907137"/>
            <a:ext cx="906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- 2D game using Unity and </a:t>
            </a:r>
            <a:r>
              <a:rPr lang="en-GB" sz="3600" dirty="0" err="1">
                <a:solidFill>
                  <a:schemeClr val="bg1"/>
                </a:solidFill>
              </a:rPr>
              <a:t>Github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997E5-26E0-77A7-2AFA-C015BF0C307D}"/>
              </a:ext>
            </a:extLst>
          </p:cNvPr>
          <p:cNvSpPr txBox="1"/>
          <p:nvPr/>
        </p:nvSpPr>
        <p:spPr>
          <a:xfrm>
            <a:off x="1175250" y="2832410"/>
            <a:ext cx="6675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JUST KIDDING!! It broke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9C427-49CD-548C-21D7-9EDBE5E11A27}"/>
              </a:ext>
            </a:extLst>
          </p:cNvPr>
          <p:cNvSpPr txBox="1"/>
          <p:nvPr/>
        </p:nvSpPr>
        <p:spPr>
          <a:xfrm>
            <a:off x="1175250" y="3858322"/>
            <a:ext cx="883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- Text-based adventure in Twine!!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21C26-2C0F-4C6C-1399-776742BF0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303" y="4822679"/>
            <a:ext cx="190500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C0C8F0-DDA5-D536-734E-8DEA9FC98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1" y="-746768"/>
            <a:ext cx="4259804" cy="42598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1E4904-59C4-D439-A139-2CAD0CFE25A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839"/>
          <a:stretch/>
        </p:blipFill>
        <p:spPr>
          <a:xfrm>
            <a:off x="3566694" y="-64252"/>
            <a:ext cx="5202737" cy="6645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75E432-5A54-94AF-523C-D7020DADE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25" y="2667000"/>
            <a:ext cx="75247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7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9" name="Picture 198" descr="Lion in the grass">
            <a:extLst>
              <a:ext uri="{FF2B5EF4-FFF2-40B4-BE49-F238E27FC236}">
                <a16:creationId xmlns:a16="http://schemas.microsoft.com/office/drawing/2014/main" id="{A88B74CB-5ACE-A427-C68E-68E8F93DBF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4980" b="1075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B6F37E-CE07-91DE-EA99-8E6ADBAB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985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Resilience.</a:t>
            </a:r>
            <a:endParaRPr lang="en-US" sz="52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99E4E-2C0D-CB45-A6B6-4F0BD11C4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737" y="357187"/>
            <a:ext cx="37052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50</Words>
  <Application>Microsoft Office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Salus Challenge Gleeby's Galaxy</vt:lpstr>
      <vt:lpstr>Why?</vt:lpstr>
      <vt:lpstr>What we made</vt:lpstr>
      <vt:lpstr>What we made</vt:lpstr>
      <vt:lpstr>Resilience.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CHRISTINA BUTUC (2102069)</cp:lastModifiedBy>
  <cp:revision>314</cp:revision>
  <dcterms:created xsi:type="dcterms:W3CDTF">2025-02-23T08:24:58Z</dcterms:created>
  <dcterms:modified xsi:type="dcterms:W3CDTF">2025-02-23T12:27:32Z</dcterms:modified>
</cp:coreProperties>
</file>