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62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2" autoAdjust="0"/>
    <p:restoredTop sz="88436" autoAdjust="0"/>
  </p:normalViewPr>
  <p:slideViewPr>
    <p:cSldViewPr snapToGrid="0">
      <p:cViewPr>
        <p:scale>
          <a:sx n="66" d="100"/>
          <a:sy n="66" d="100"/>
        </p:scale>
        <p:origin x="282" y="48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A511C-593C-4CF0-962E-1810DF3FC9BA}" type="datetimeFigureOut">
              <a:t>2/23/2025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77E24-C04E-4BC2-BA0C-54D1CC76C95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20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77E24-C04E-4BC2-BA0C-54D1CC76C95A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60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77E24-C04E-4BC2-BA0C-54D1CC76C95A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31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77E24-C04E-4BC2-BA0C-54D1CC76C95A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362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05B246-94A4-7FF5-1626-B267338EC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919062-360E-DB32-8B0D-5C0C313C12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13640B-CB47-6D5D-ECFD-54E9453DD9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err="1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71E08-2D8B-61DF-416E-5DACAA8F22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77E24-C04E-4BC2-BA0C-54D1CC76C95A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80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77E24-C04E-4BC2-BA0C-54D1CC76C95A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0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Milky way">
            <a:extLst>
              <a:ext uri="{FF2B5EF4-FFF2-40B4-BE49-F238E27FC236}">
                <a16:creationId xmlns:a16="http://schemas.microsoft.com/office/drawing/2014/main" id="{BBC50770-EAD2-5D9E-C183-A7E06A702F4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rcRect t="9045" r="-2" b="801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Salus Challenge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Save </a:t>
            </a:r>
            <a:r>
              <a:rPr lang="en-US" dirty="0" err="1">
                <a:solidFill>
                  <a:srgbClr val="FFFFFF"/>
                </a:solidFill>
              </a:rPr>
              <a:t>Gnarpius</a:t>
            </a:r>
            <a:r>
              <a:rPr lang="en-US">
                <a:solidFill>
                  <a:srgbClr val="FFFFFF"/>
                </a:solidFill>
              </a:rPr>
              <a:t> Prime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Space Cadets</a:t>
            </a:r>
          </a:p>
          <a:p>
            <a:r>
              <a:rPr lang="en-US">
                <a:solidFill>
                  <a:srgbClr val="FFFFFF"/>
                </a:solidFill>
              </a:rPr>
              <a:t>Christina Butuc, Alex Butuc, Luke Smith</a:t>
            </a:r>
          </a:p>
        </p:txBody>
      </p:sp>
      <p:pic>
        <p:nvPicPr>
          <p:cNvPr id="4" name="Picture 3" descr="A logo of a space force&#10;&#10;AI-generated content may be incorrect.">
            <a:extLst>
              <a:ext uri="{FF2B5EF4-FFF2-40B4-BE49-F238E27FC236}">
                <a16:creationId xmlns:a16="http://schemas.microsoft.com/office/drawing/2014/main" id="{87CDCFE1-CD83-0929-8FAF-C35526A27E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0539" y="286786"/>
            <a:ext cx="3326297" cy="1712430"/>
          </a:xfrm>
          <a:prstGeom prst="rect">
            <a:avLst/>
          </a:prstGeom>
        </p:spPr>
      </p:pic>
      <p:sp>
        <p:nvSpPr>
          <p:cNvPr id="6" name="Flowchart: Punched Tape 5">
            <a:extLst>
              <a:ext uri="{FF2B5EF4-FFF2-40B4-BE49-F238E27FC236}">
                <a16:creationId xmlns:a16="http://schemas.microsoft.com/office/drawing/2014/main" id="{6E33C1D5-0916-5563-6514-890BBC432899}"/>
              </a:ext>
            </a:extLst>
          </p:cNvPr>
          <p:cNvSpPr/>
          <p:nvPr/>
        </p:nvSpPr>
        <p:spPr>
          <a:xfrm>
            <a:off x="8782879" y="-1"/>
            <a:ext cx="2998304" cy="2286000"/>
          </a:xfrm>
          <a:prstGeom prst="flowChartPunchedTap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CEC899-1F19-E6AA-D20B-4B76FBA25C6F}"/>
              </a:ext>
            </a:extLst>
          </p:cNvPr>
          <p:cNvSpPr/>
          <p:nvPr/>
        </p:nvSpPr>
        <p:spPr>
          <a:xfrm>
            <a:off x="8769625" y="284921"/>
            <a:ext cx="26504" cy="298173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C9FD8C-C947-2E10-E797-D8D05F9FE6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907259" y="4286013"/>
            <a:ext cx="4042061" cy="404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91EDEB-3872-3652-A3B3-505BE7EEF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9625" y="352817"/>
            <a:ext cx="5204489" cy="31605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Why?</a:t>
            </a:r>
            <a:endParaRPr lang="en-US" sz="5400" kern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5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7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39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7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4" name="Picture 3" descr="Fallout: New Vegas on Steam">
            <a:extLst>
              <a:ext uri="{FF2B5EF4-FFF2-40B4-BE49-F238E27FC236}">
                <a16:creationId xmlns:a16="http://schemas.microsoft.com/office/drawing/2014/main" id="{0B63A703-E54A-99B5-E0E1-1C1E177D9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227" y="3510122"/>
            <a:ext cx="4257796" cy="24484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0F011B3-00D4-8CE3-B848-DCCB2D0350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7926" y="253140"/>
            <a:ext cx="3181720" cy="449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20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E48D8-0924-7621-251E-8A4FCD4CF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452"/>
            <a:ext cx="4974771" cy="358778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What we made</a:t>
            </a:r>
          </a:p>
        </p:txBody>
      </p:sp>
      <p:grpSp>
        <p:nvGrpSpPr>
          <p:cNvPr id="12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0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1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5" name="Content Placeholder 4" descr="A stuffed alien doll on a wood floor&#10;&#10;AI-generated content may be incorrect.">
            <a:extLst>
              <a:ext uri="{FF2B5EF4-FFF2-40B4-BE49-F238E27FC236}">
                <a16:creationId xmlns:a16="http://schemas.microsoft.com/office/drawing/2014/main" id="{881DA15F-840F-4C81-F621-98CAB3C784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14838" r="229" b="17577"/>
          <a:stretch/>
        </p:blipFill>
        <p:spPr>
          <a:xfrm>
            <a:off x="7488666" y="1496133"/>
            <a:ext cx="3372115" cy="4095044"/>
          </a:xfr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CADD58B7-202E-4B33-86BE-749E23FC5D96}"/>
              </a:ext>
            </a:extLst>
          </p:cNvPr>
          <p:cNvSpPr/>
          <p:nvPr/>
        </p:nvSpPr>
        <p:spPr>
          <a:xfrm rot="8520000">
            <a:off x="9950288" y="1960854"/>
            <a:ext cx="1201026" cy="122995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87373A-FFFB-1934-B9A6-FF230E155111}"/>
              </a:ext>
            </a:extLst>
          </p:cNvPr>
          <p:cNvSpPr txBox="1"/>
          <p:nvPr/>
        </p:nvSpPr>
        <p:spPr>
          <a:xfrm>
            <a:off x="10853606" y="1311088"/>
            <a:ext cx="14420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You!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02E8D4-E9B1-9C31-2D4B-B9EC33A87B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3700" y="5243564"/>
            <a:ext cx="1908213" cy="19021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093B9F2-23EC-639F-DC5B-C879C72B3A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2544" y="4448078"/>
            <a:ext cx="2286198" cy="22861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B6C096-CFB9-9A60-2801-6F68E95554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3677" y="4826063"/>
            <a:ext cx="1902117" cy="190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634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0251FB-806B-9F1B-3B7A-751BF21B5A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278A5B-2894-28D6-CAC6-88E1288372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881AF62-2963-64AC-A25D-19F4B8CA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aphic 190">
            <a:extLst>
              <a:ext uri="{FF2B5EF4-FFF2-40B4-BE49-F238E27FC236}">
                <a16:creationId xmlns:a16="http://schemas.microsoft.com/office/drawing/2014/main" id="{468A6E1C-F6A1-2882-42B2-84AF6CC2E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BB52999-3D4C-F90D-53C5-DEF922FF5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D873D40-74EC-B579-2CE0-9539131680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Graphic 212">
            <a:extLst>
              <a:ext uri="{FF2B5EF4-FFF2-40B4-BE49-F238E27FC236}">
                <a16:creationId xmlns:a16="http://schemas.microsoft.com/office/drawing/2014/main" id="{D64ADD84-324D-EC17-C25A-253309292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078FE39E-DBF5-7FC6-D54E-5BBCF1375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0" name="Graphic 4">
            <a:extLst>
              <a:ext uri="{FF2B5EF4-FFF2-40B4-BE49-F238E27FC236}">
                <a16:creationId xmlns:a16="http://schemas.microsoft.com/office/drawing/2014/main" id="{E90F0841-9639-EF03-61BC-EAE15862E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F3C6894-EA1F-ACB4-76C8-6839B0D02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0C58455-B1D4-12A8-6226-391611002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4190037-961E-FC58-BC8A-58A1DEDF9E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EF6FF32-0C81-5962-E4D4-175505131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8B2344A-1701-219B-7DD7-CDACC6F760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2005E6C-24DE-D64A-0A42-55A5F2563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8C45A5E-03A1-C4B4-165C-BA6614B27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2AD824E-24ED-A29C-2410-1D73AD0204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054936C-7C8D-7922-2C14-0222AD8243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DC7A7F0-2240-95AB-3E4F-11B893ECD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E9BEA0A-2D81-8ACE-EC42-ACFB50263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AF162E5-DCD6-4AF1-B1A1-34AC98AAB2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FE8A36D-54B7-CBFB-D472-CF0EB4306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6416952-D482-8255-B56C-0BF607B35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B8FDDE4-5D58-7503-EB3A-0B59F6C13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AC13972-B7D2-4947-E194-1CBCDEFA3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3658BD6-7981-39EA-1481-74DC07643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72AD4D8-A44F-62B5-0AE4-65852EB46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8B06802E-F382-728F-555B-529107A0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86CB33D8-E46F-C823-E981-CE9FB06AA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E34981E-6D3E-0647-1A99-BC7DFC9C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0032DEF-3D5D-3E0C-6A2C-D5A3669F2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6AD8515-9AC7-2105-31B5-AE5FFEE88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EE7C97D-D0D7-CD54-9540-3AABC1E277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4844D1AD-3B15-9EC5-E3A8-CC44D610B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EA04B4F-D610-1E4E-BC01-793C9AE4E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0F7C46F-E8B4-9FE8-FD18-EB89A1DA7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0F3FC99E-F342-CF07-28F3-B3D6FF3C6D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2C237A28-AB69-5D0A-518E-2B95F54781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7D9967E6-B038-FC05-2ABD-E2319E7BC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FDD67ED-E475-7B55-34A7-E9DC135CA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013A3CE-6421-CB46-CB61-606685D5BF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E25B7CB-E5EE-5ACA-DECF-6378A0668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080A022-E201-4179-562B-CDB5032E8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FB79378B-552A-FC35-0ECE-E1C1D4244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0DFE31-96E8-7D02-B302-9F3573D5DB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96EED37A-ACFE-A7D6-0782-3725092C99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C20103A-2F4B-3410-F6C6-CFED18B7D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1B1B2CD-E20A-35D8-70CE-72E2BC733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8A32455A-0C0B-828C-F181-91A86EBA8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D8A70CE-C54E-A530-68A9-7AA3D8553A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BD0ACF8-77B2-E3D4-3431-04FF258A8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1412BAA7-9ABA-95DC-8449-C5C5EC0E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6C9A1E08-38DE-62F3-18B4-15564FAFC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BD574202-DA0B-DE84-DA62-374267CBD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85DCA0C4-D3C9-9C5D-A135-C573D1992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F319E14F-BEED-F8E2-DD35-8C6C7FDD4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C989F6F-68D1-C550-A649-89529D4977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E2EB788-A857-9B89-D20F-DAB06FAD7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5B0D393-816C-CE88-63BC-346FA497B4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2F8D0EF-9658-2989-C45F-6042DF5A7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023A026B-6780-2659-0D69-7655FCA9D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78542270-EBED-E80F-F154-756D81D99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79E327A-AE05-B0E9-F9D7-CBD5D96EE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89959E6-6C34-6327-5127-93D638F17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D40FA864-6A75-E454-DA3F-6C6FDC34B7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9F4B8E88-98A2-E70B-75A3-9C094AA75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59189E65-9C93-B350-20D1-F36521A3F8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3BCD387-F6AB-DB12-21AA-CE2CC1FA2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2FD384D-350A-9772-803E-9B1BFB6E5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D2428BC-C1BF-F772-3EA5-C3319D2EB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E972A088-3D83-1EDD-6754-F9EB67A023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7A65F38B-C901-5B9C-5816-44E4651CE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124ECB3-B196-5F48-0105-BF77CB1B2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ADDD8C30-3335-261B-5889-4E0E14CFE5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0AFAD6AC-BA42-76E2-5875-7E99139FA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5BCA6D3E-BF0E-4DF1-DFE7-2DD9D7CF4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61A3C300-103C-8C22-76BA-81555394D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88F7777-EFFC-CFE4-C054-37C3DBAE5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60DA815E-48A9-98E5-0185-3BC790A05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13F650E-639B-4F6B-48E2-74566DD60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BE917E9F-1F4D-D230-7C86-B0B24BAD0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7633F47-5814-3DC2-9508-DB2455567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12D8A87C-DE47-9DDC-0B2E-EA0B1A819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6525E05B-B31E-795E-D968-5FA4DF5C0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1675D53A-50AB-F01A-CC67-79309D646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45088755-EF63-E409-FC3F-03C5CF27AE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83FC1F6-A11D-3077-02D0-8B2850361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42A366A9-0CEA-EB7F-E96D-DDAA1D95C7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AE8EA70-907D-CEE3-87A7-1351A011E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F026E62-704E-21D2-A9A3-29FDDBE4CC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9AC42B7-ACD1-682F-68C6-A91F5D6BC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50F01343-35FB-14EB-050E-6CF47587F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F65C78E-0A4C-B38F-148E-0BD9E243C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B004268-DF73-F578-0316-14C2E7257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68A82F70-6B62-0E32-CF56-AFDB5922B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4817735E-CD91-525A-5738-0B85F991DC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34412F94-CEC0-8061-0961-5AF5CB30FF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F750F804-B08A-E39C-F06D-3A4676831D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9DBE510-1722-03EA-4CFB-773D1E451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0D507C1-C503-0022-C840-39AE63172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1E01C1CC-8E19-F3E8-B0FA-8DDD6EE68B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CF99DAA4-3EB6-99B1-E9C3-17AF1341DB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0D0046E6-E85F-C074-ED85-AACC154E2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3FD73B68-4876-469A-9F11-E3EB31353A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D0206C19-48BB-B49F-ABBF-76BED3E586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122D8631-2A72-C59A-382E-067C0D34A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D5AB44BB-DB74-1119-9E5E-492FB0168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55168CC1-7787-0BCE-1E14-5A9F60DF2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9F4DF48F-262A-2E59-1BB8-6C8F941E7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8C0CBC04-6433-3B43-22A6-CFB7381D8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387245E1-7368-A9D8-5357-D8D32176B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2823F935-B246-414E-F50B-78920183A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8333239-F50D-94BF-D4C9-AE9FE5EC9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3D0CEE06-B5A8-2542-34D7-6058B5B813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C1B7AD29-52D6-D088-98BF-CF2F227275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9EE63386-5EA5-348F-5EB9-5AB5BADEA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13327AC-BC10-291F-C78A-BBB948799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CDA23FFF-2453-97F9-8F8E-96827487FF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A2311650-544D-3F93-66E3-AD9915E5A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B2BD8A98-1BC5-B477-4EDC-06F649B309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D18B3C7C-693B-3A7B-E368-EE5EDBE8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DA53AE09-9952-AA8D-BD28-D66C48478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3718DF1C-0304-3323-CB4D-92EAF9AE6B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A9C0F5D1-196B-069F-6836-66B14B5F8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CF98D398-A31C-E4F3-1753-627940DBF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DABE20CA-2289-3AB5-177D-E0F51791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2D98EB49-3B1F-2F18-75F6-BCC53B4E61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F3DB54F7-7439-834D-A8FA-0E7835D8C5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CEB8ADA9-FB7E-247C-2F09-FE8DD1911D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347D8D2-F5E3-299D-BC99-CF879CBD5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7D5BFAF6-D79B-D226-6DE3-F81D831C2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EA0046C7-2988-B0C3-BBA9-5C1C4DD24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87C75457-BD11-57F0-A92D-F41C8712D2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5814EC0C-6B65-79DF-516D-687E8EA94B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97A9EA29-550C-5142-265F-C720D1840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FCF3B328-D082-184D-FA7D-F2B5930C8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E24CED27-CAF2-AC11-CB63-69474D82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A8E6423C-0E0A-0CFE-28D2-D883D4BB0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CF4A9A1B-F99D-70AB-E80A-7AB0E4201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02F05C11-BBC5-9BA5-DCEC-B448FF1DF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DA4E0E8B-06E7-C01A-9B1F-0BE6AA5B5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65D5A0AA-78B1-99AA-CEC2-4FB7202FE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CA5FCF89-667F-0B94-C006-7BF3038A6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D70D4F62-5958-B353-47E1-FDFB3E519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9D820580-66F4-79E5-F370-CEFA08DC5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61E6BC20-60DA-3F9E-EFAC-BB9530466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C9C99BCA-A875-38E7-0779-2C536226AD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72558035-651A-B64B-D15E-CD94831C70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71AF29A1-E805-3209-6380-D5FF085717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EE50DED-34C3-EAF9-0FBE-A91042B106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41400B37-FC0A-9DAA-7F1E-ACFDA28C2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DD461DC6-B96B-6431-2093-3A7C8BC03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0712A553-D4C3-463C-8499-15A0D07E5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9DA75416-E9BB-93B0-CDB5-2F28AAED31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3D47CE23-BF77-6D80-3B2E-60E1CA73A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41C15235-165A-CE23-F2A2-516C7B96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7F049BB4-857C-67B5-D5AB-E24BE12F6F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48048FA1-8258-392A-CCE5-266DE070F8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566AFB5E-12C2-7D19-23A3-3BCD93FCB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9128A25C-D056-3EE3-A47C-EE7DAC235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4D0EBF9A-13C9-035A-F6A4-A8D38656FE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B40D0ED7-F1F2-7D5D-B5E5-2975DAB33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28812198-A3F6-337F-BAC9-06A13FE6C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56FD562D-37DA-5395-0A54-4D6E13BC2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B8BC78F-B199-B1D1-F21E-A76C735F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4C7B7640-1A05-840F-3EB2-BACA3BAC8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013814E8-8AE1-D429-8187-D774D795AC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37FDE152-C278-E863-7C91-5FD8C393E8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BFE14019-AC14-0A40-83A5-E0DA8E6D8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33FF1265-D79C-A58F-C4EC-B23F83EDB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65C394EA-392D-58C4-456D-2B3B9A0D6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545F46A6-BF57-841D-61E5-18E76C31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5EAB9E78-970C-CBCE-56D0-882B2192F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D193DD49-443A-C790-487D-AC0D9B6B4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66BD40AF-715F-036F-367E-9E85AC060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B8AC6E29-A963-5130-D882-354FD4DC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4B2ABB05-77A0-9E23-BCA0-2A804AF5C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507D0186-B780-D573-A113-5AFD9152B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1" name="Graphic 4">
            <a:extLst>
              <a:ext uri="{FF2B5EF4-FFF2-40B4-BE49-F238E27FC236}">
                <a16:creationId xmlns:a16="http://schemas.microsoft.com/office/drawing/2014/main" id="{C5D0E4A6-2203-7EC6-C0B0-6D1C4974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59653258-0BE0-2843-3BFB-35EA2FAC5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807BB698-B259-98D2-596A-FD61BC97B9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277E0CD0-3D0A-8B22-47A7-9CA169886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CBCB014-1B8F-9A47-010B-19978C9C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47F255AA-F78F-EE09-0B6C-77F4FA9383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4A470641-4438-29A7-07FD-CE6D11B9B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105513DA-4CAD-C1D4-2A7D-538B60DB0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074D6B64-CC3D-F269-7B53-6331AECE5A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4C2048F4-4F0F-F9F3-6BE5-09E27451F4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C80E2B4B-138B-EF6D-7574-6522331F6D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50B920C5-CF29-1A2E-2CF7-1C56A0C817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6D334EFA-2663-3F60-E5C4-B59707B0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C2E24802-1F0B-B68D-6D8E-3F2D4D6CEE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D4B17474-2F87-875A-D2D0-1FA0B7957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33A47360-5004-E5C6-833C-A10A3230E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8D79B98A-796E-E956-5FF5-1505FA353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869D6A60-4039-677E-1E13-6AFBE4E26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DC8ECEBE-B62F-CB06-AF05-262F9105E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01831F1-168B-DB7A-8E96-6ED9C2EE8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B545ADC1-9B51-6269-D039-9FF54C05DD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AE2492C2-1AB0-0B8B-F909-5D4C5985D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41027D94-C8EE-72EF-2BB5-1772A014B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A65B6FE5-ACCC-1ADF-8CC4-5607C31BE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F6605811-26BE-4008-654F-66F3DBBB6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25CA1B9A-D76A-6E2E-D426-EDE242ED8F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6A87B7D2-CF0D-6156-813B-6E96F5C1E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8994CBDC-8C77-02D9-0B04-6D5E5AD23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B2B3465B-9858-4B9B-FA62-27F72F927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2CFBCDE3-5259-C9F0-8D97-83B7CF0F3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3E920658-2503-17AC-044D-D8DBDDCC0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BE38D0D0-581E-4F33-AA5C-BF4E6A7EB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14F6F7BF-44D8-82A3-EA66-38AE89AEA2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EA70BB11-6372-5F1C-AEA8-F841529BB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B06AC3D2-5DF9-E241-3A40-77F6F8B3C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E863241F-060F-35E0-D19C-C40044401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5E232DD4-F611-DE73-4619-70A064563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1059A1E-F96D-1521-2758-899117AA8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258500F6-DDCA-45FA-28C5-D5063FBF1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E5905E94-15C4-B967-0945-23481DC373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7227C955-0FBE-22B6-7AFB-5E7FA05E15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ADEC23FC-5797-4CF3-AE7D-13BDC0C6BB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A1BB71F1-8426-326B-A1DC-C75312B178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50471527-9F43-2224-3CD5-E63306937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E67C76C4-E33D-C68F-FF23-604E53BA8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191094AE-7427-A70E-7E9F-B9777BEADE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CAC5E7BA-A62C-FD7B-9426-45C838E82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1CD45111-D9EF-5D43-F437-A9D5F0ECE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EDAA61FF-8822-2E1A-2D85-BC9626D2F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B4DA133F-9549-670C-DF58-E1EF708E5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F9E36E5A-9F4B-E22F-FE11-1851512DD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87CF1F96-ECE1-1670-B7F2-4B6C293EE1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329BAB51-DF77-A5EF-7569-637744663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F2F25988-E8D6-EE5E-563D-882739C4C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A0D67B92-4401-4057-7EC1-1D4C4A4A9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A604D3D-2DFA-2BA6-D554-55E5BB28B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701D539F-9EBD-8387-5790-B55E6DC94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D36A9C4-AC87-7A85-A9E4-897DEDB07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FF823725-DBFB-5285-479F-DEFF2EA07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6B9709E1-F7F1-FCC6-1485-A5B8C2401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E8AE7A8C-21B8-A1AC-0085-B2F7710A09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7FF3AC95-86DF-F2E8-1F75-18ED097FA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0E72C82-239B-6A27-BEE9-9483F9A88C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46920661-CA8A-63EE-6258-86DF31A17A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666DA0E8-F5A1-DDE8-076D-B1925749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36F33286-B7E2-5DDD-CD9E-D99572AB78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6E8D6857-5E4E-DA84-2299-9407E1BBEF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38119CA0-F202-C8DB-BA3C-624B648526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C11C953A-4E20-CD20-07DC-7CCCBDC29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25D16FF0-397F-2E4C-9920-F7AFB346B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525CC6D7-90A4-CED1-2DDE-F3F40A1B7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29D067EA-4236-158A-3006-1F7BEDA42C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91761BEA-8FC9-59F0-6610-D30B78E8B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12DF5666-DF8F-6BCF-B919-67B872F16B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6331FB20-6129-1223-F8FA-35218C8A3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93B4B253-9AAC-2D9B-D1F0-374086158A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D40F1E66-C00E-09D0-6700-6E0AA73FB5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B7FE2E76-32ED-00DF-C61B-D6757CC1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E1AD5AC3-DAE5-F2C7-9818-0E9F4A968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455B8ED0-636B-0FC6-823D-EE6BB91C0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8AE78787-D311-8781-2982-70EC5F60C5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4F2ADA02-FC38-E916-F4B3-BD20B4556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AE40B9D2-1459-7B55-7F54-3335E5114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A892DFA8-CA92-83F8-433F-ECFE3C76AB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C53ED42A-65AA-E546-AD07-51457BDFA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03365262-D6FB-B695-4664-771CCB1C4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7CA05DC4-F2BF-12F1-4DF7-3A846E14A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7507CF54-7097-15EE-FF60-B54CD70FE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E6A308DE-210D-3898-11B6-96EF5F9A2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08B95978-3E08-23E5-73F6-7E3C8B8D7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4A607895-7E4D-3563-C416-0F530EC2E5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E2057109-36FC-8703-936F-6C65329EF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C38B7625-683A-279C-0CC1-67316990F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E79EAEB8-2229-4F02-0598-DD33451CF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5984A86A-D308-0AFC-A334-A109AA4C1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DB48C9C8-57CB-5F0F-6E16-2BF3CE4C6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71044F72-C632-4ED4-B493-6BC23DE93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D73C8B26-0CE9-278E-E9E7-BE2DD1A90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F83B18F8-FF87-F594-D2B2-4E4D115ED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C8B29748-881A-E361-1478-3A03F138E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CEADF44A-4D4D-A8AA-5A47-B9D3DFB50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6F81FE0E-56F5-3659-B8F1-39039C13E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9F90F6DC-E9B6-685C-5C74-34A9D6E9A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0D321D73-CD07-DA52-3E8A-A9BEC202A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9F91AD1B-6AAD-0580-B2A3-FAB89012D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F426C348-F68B-575E-0E52-82CDBE0BE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A23B2218-699E-7C26-F24D-9B3BA85E1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A6A614F6-16D7-B4F5-8129-8455CBD27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3C651CA1-F97F-4677-2D99-407413B03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6EFF487F-6166-C66F-7A40-C7EAEB0AC8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A6D38ED5-3FD4-D5BC-1D19-B0A94F909A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CAE784AD-13D6-4F4E-7DE6-34153A57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53092BEF-3331-5709-2DBC-6DC83616E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3F602611-B686-7DEC-FF3A-E43F4174A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E2D98854-FD6B-F0F7-4730-52A41624B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ED80E3D1-625A-A432-A54B-E7858F356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4FB0253B-48D9-5B2E-9D94-112E7B1A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9B72742F-561C-4611-7274-4CF2797A1F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F12C95CB-2AF5-9CD4-BF92-21969BDC72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0822AD1C-1E46-0A5A-C71E-B181B38B5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DDBE62D7-7A17-6C9E-CEAC-83FEA6BC13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EE0B5915-8E2A-6E81-BC31-0AA1AE98D3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CC44F1DC-4A7B-7B8A-735A-1DC934338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585A3178-FB01-C936-3235-BEF5B3F0D0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FF882B01-195E-3269-1752-822563A12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B309994B-01A0-02AC-B253-C1D019F3D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CA51BD0A-93DB-8BEB-8EE0-60A808960F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454F4CF3-8850-81B5-E639-32B41D676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6DDF630F-FB55-849F-8ED6-2F27086A4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B62A17D9-962D-0391-C097-A0A259A9D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481D72B0-BC8E-922B-EC47-60F2FFFBE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F898BDFB-4149-98E5-1BB6-33651F7CB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E5F4AAA-B258-4652-BA8A-D579CB04A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5FD3F106-FD3F-5F25-7418-4DD8C8E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1B54853F-4FBB-3C9D-AB3C-A88F5109C9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82093C5-100E-8C72-A4E3-7DE582581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5DD85D14-8B7B-9101-5E8A-4A27C4D91F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6BC23271-D263-DA3C-2176-E0D985385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5B4DE74A-7715-3136-3503-D40264B2CF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88A06177-F26D-8C9B-EB72-73C871EF6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387FE8E7-E8DB-9AD7-C2E0-477D5794BF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890A8D00-4AEE-0E18-FAB1-4F1BD232E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402B2013-4C83-D213-E455-2425D2073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77A25816-AACD-00BE-A388-E9C6B89F55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2AE7FCE2-165B-68D5-8E63-F31DCD5019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ABAB04C9-C0EC-8838-EE78-1D19153FFC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D0189E7E-CC72-F540-F33A-39CB2FB56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5AED466A-4F34-FE3E-F3D0-6D0612A0F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E82531E2-2B5F-DEA4-0155-221C2084D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5C3CEE15-7355-64B9-438F-2F121BFA3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4ED998EA-D1AB-D82F-CA2A-545DEC36E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93BEE0B3-60C2-AAFD-02A5-05B5D18A8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89CFAC43-A97B-6A9B-7EA0-A1D8F31BB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D3BA2C71-D04E-A7A7-D108-C3BBD9C1BA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D1E2B4D7-09BB-E745-32C5-83831EA340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39342A56-B33C-83E5-8B52-EDBEDCD4AB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834EF3BB-8745-F42E-8488-46B7791319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109577F7-8576-DAB7-3099-37F3A5CAD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3B1C8D1-602A-49F7-AD53-9A4D3E930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829EAE59-899D-36BB-C664-CEDE657EC6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1716475A-B6A6-30CA-7FE0-9F74BA1C2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4AFC3113-F47D-5427-99F0-F159FF91B5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D9F93BEF-5CDD-4BEE-DEAB-3CA9159F4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661CB318-42EA-361E-A1A0-4D18EA3BE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037D7FA3-FE34-F80C-2E2C-CC13595FF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F64EE3FD-3A70-97EC-37ED-33C734A6A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D3FB6CB2-3E87-0A8A-3C2F-B57E49232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F2772F34-5E85-657E-8BEB-B73E5DEF9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E18A4F69-EF8E-0697-76FC-7CDE7946A7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CCA2E752-371E-2285-D767-DA1D32456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9" name="Title 8">
            <a:extLst>
              <a:ext uri="{FF2B5EF4-FFF2-40B4-BE49-F238E27FC236}">
                <a16:creationId xmlns:a16="http://schemas.microsoft.com/office/drawing/2014/main" id="{7410A025-E688-E4FE-8857-8F3CF5C6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 we made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E889CE-E2C4-7BFE-6A8F-EE3978AF2749}"/>
              </a:ext>
            </a:extLst>
          </p:cNvPr>
          <p:cNvSpPr txBox="1"/>
          <p:nvPr/>
        </p:nvSpPr>
        <p:spPr>
          <a:xfrm>
            <a:off x="1175250" y="1907137"/>
            <a:ext cx="9066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- 2D game using Unity and </a:t>
            </a:r>
            <a:r>
              <a:rPr lang="en-GB" sz="3600" dirty="0" err="1">
                <a:solidFill>
                  <a:schemeClr val="bg1"/>
                </a:solidFill>
              </a:rPr>
              <a:t>Github</a:t>
            </a:r>
            <a:r>
              <a:rPr lang="en-GB" sz="36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F997E5-26E0-77A7-2AFA-C015BF0C307D}"/>
              </a:ext>
            </a:extLst>
          </p:cNvPr>
          <p:cNvSpPr txBox="1"/>
          <p:nvPr/>
        </p:nvSpPr>
        <p:spPr>
          <a:xfrm>
            <a:off x="1175250" y="2832410"/>
            <a:ext cx="6675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JUST KIDDING!! It broke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B9C427-49CD-548C-21D7-9EDBE5E11A27}"/>
              </a:ext>
            </a:extLst>
          </p:cNvPr>
          <p:cNvSpPr txBox="1"/>
          <p:nvPr/>
        </p:nvSpPr>
        <p:spPr>
          <a:xfrm>
            <a:off x="1175250" y="3858322"/>
            <a:ext cx="8838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- Text-based adventure in Twine!!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E21C26-2C0F-4C6C-1399-776742BF0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4303" y="4822679"/>
            <a:ext cx="1905000" cy="1905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C0C8F0-DDA5-D536-734E-8DEA9FC98B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2481" y="-746768"/>
            <a:ext cx="4259804" cy="425980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F1E4904-59C4-D439-A139-2CAD0CFE25A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839"/>
          <a:stretch/>
        </p:blipFill>
        <p:spPr>
          <a:xfrm>
            <a:off x="3566694" y="-64252"/>
            <a:ext cx="5202737" cy="66452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E75E432-5A54-94AF-523C-D7020DADE5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3625" y="2667000"/>
            <a:ext cx="752475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276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3" name="Rectangle 202">
            <a:extLst>
              <a:ext uri="{FF2B5EF4-FFF2-40B4-BE49-F238E27FC236}">
                <a16:creationId xmlns:a16="http://schemas.microsoft.com/office/drawing/2014/main" id="{F609FF9A-4FCE-468E-A86A-C9AB525EA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021E12D4-3A88-428D-8E5E-AF1AFD923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9" name="Picture 198" descr="Lion in the grass">
            <a:extLst>
              <a:ext uri="{FF2B5EF4-FFF2-40B4-BE49-F238E27FC236}">
                <a16:creationId xmlns:a16="http://schemas.microsoft.com/office/drawing/2014/main" id="{A88B74CB-5ACE-A427-C68E-68E8F93DBF7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0"/>
          </a:blip>
          <a:srcRect t="4980" b="10751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B6F37E-CE07-91DE-EA99-8E6ADBABF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2"/>
            <a:ext cx="10515600" cy="29859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Resilience.</a:t>
            </a:r>
            <a:endParaRPr lang="en-US" sz="5200"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899E4E-2C0D-CB45-A6B6-4F0BD11C40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4737" y="357187"/>
            <a:ext cx="370522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68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51</Words>
  <Application>Microsoft Office PowerPoint</Application>
  <PresentationFormat>Widescreen</PresentationFormat>
  <Paragraphs>16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office theme</vt:lpstr>
      <vt:lpstr>Salus Challenge Save Gnarpius Prime</vt:lpstr>
      <vt:lpstr>Why?</vt:lpstr>
      <vt:lpstr>What we made</vt:lpstr>
      <vt:lpstr>What we made</vt:lpstr>
      <vt:lpstr>Resilience.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CHRISTINA BUTUC (2102069)</cp:lastModifiedBy>
  <cp:revision>315</cp:revision>
  <dcterms:created xsi:type="dcterms:W3CDTF">2025-02-23T08:24:58Z</dcterms:created>
  <dcterms:modified xsi:type="dcterms:W3CDTF">2025-02-23T12:30:05Z</dcterms:modified>
</cp:coreProperties>
</file>